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30"/>
  </p:notesMasterIdLst>
  <p:sldIdLst>
    <p:sldId id="256" r:id="rId2"/>
    <p:sldId id="268" r:id="rId3"/>
    <p:sldId id="265" r:id="rId4"/>
    <p:sldId id="269" r:id="rId5"/>
    <p:sldId id="349" r:id="rId6"/>
    <p:sldId id="299" r:id="rId7"/>
    <p:sldId id="272" r:id="rId8"/>
    <p:sldId id="271" r:id="rId9"/>
    <p:sldId id="295" r:id="rId10"/>
    <p:sldId id="280" r:id="rId11"/>
    <p:sldId id="389" r:id="rId12"/>
    <p:sldId id="388" r:id="rId13"/>
    <p:sldId id="281" r:id="rId14"/>
    <p:sldId id="294" r:id="rId15"/>
    <p:sldId id="282" r:id="rId16"/>
    <p:sldId id="291" r:id="rId17"/>
    <p:sldId id="292" r:id="rId18"/>
    <p:sldId id="287" r:id="rId19"/>
    <p:sldId id="290" r:id="rId20"/>
    <p:sldId id="293" r:id="rId21"/>
    <p:sldId id="298" r:id="rId22"/>
    <p:sldId id="283" r:id="rId23"/>
    <p:sldId id="279" r:id="rId24"/>
    <p:sldId id="300" r:id="rId25"/>
    <p:sldId id="302" r:id="rId26"/>
    <p:sldId id="305" r:id="rId27"/>
    <p:sldId id="301" r:id="rId28"/>
    <p:sldId id="306" r:id="rId29"/>
    <p:sldId id="304" r:id="rId30"/>
    <p:sldId id="314" r:id="rId31"/>
    <p:sldId id="317" r:id="rId32"/>
    <p:sldId id="310" r:id="rId33"/>
    <p:sldId id="315" r:id="rId34"/>
    <p:sldId id="308" r:id="rId35"/>
    <p:sldId id="326" r:id="rId36"/>
    <p:sldId id="327" r:id="rId37"/>
    <p:sldId id="328" r:id="rId38"/>
    <p:sldId id="329" r:id="rId39"/>
    <p:sldId id="331" r:id="rId40"/>
    <p:sldId id="332" r:id="rId41"/>
    <p:sldId id="303" r:id="rId42"/>
    <p:sldId id="311" r:id="rId43"/>
    <p:sldId id="312" r:id="rId44"/>
    <p:sldId id="313" r:id="rId45"/>
    <p:sldId id="316" r:id="rId46"/>
    <p:sldId id="318" r:id="rId47"/>
    <p:sldId id="323" r:id="rId48"/>
    <p:sldId id="325" r:id="rId49"/>
    <p:sldId id="322" r:id="rId50"/>
    <p:sldId id="320" r:id="rId51"/>
    <p:sldId id="333" r:id="rId52"/>
    <p:sldId id="335" r:id="rId53"/>
    <p:sldId id="336" r:id="rId54"/>
    <p:sldId id="350" r:id="rId55"/>
    <p:sldId id="338" r:id="rId56"/>
    <p:sldId id="339" r:id="rId57"/>
    <p:sldId id="337" r:id="rId58"/>
    <p:sldId id="343" r:id="rId59"/>
    <p:sldId id="346" r:id="rId60"/>
    <p:sldId id="344" r:id="rId61"/>
    <p:sldId id="341" r:id="rId62"/>
    <p:sldId id="345" r:id="rId63"/>
    <p:sldId id="347" r:id="rId64"/>
    <p:sldId id="348" r:id="rId65"/>
    <p:sldId id="351" r:id="rId66"/>
    <p:sldId id="353" r:id="rId67"/>
    <p:sldId id="352" r:id="rId68"/>
    <p:sldId id="354" r:id="rId69"/>
    <p:sldId id="355" r:id="rId70"/>
    <p:sldId id="357" r:id="rId71"/>
    <p:sldId id="381" r:id="rId72"/>
    <p:sldId id="382" r:id="rId73"/>
    <p:sldId id="384" r:id="rId74"/>
    <p:sldId id="386" r:id="rId75"/>
    <p:sldId id="390" r:id="rId76"/>
    <p:sldId id="400" r:id="rId77"/>
    <p:sldId id="383" r:id="rId78"/>
    <p:sldId id="385" r:id="rId79"/>
    <p:sldId id="372" r:id="rId80"/>
    <p:sldId id="356" r:id="rId81"/>
    <p:sldId id="364" r:id="rId82"/>
    <p:sldId id="370" r:id="rId83"/>
    <p:sldId id="371" r:id="rId84"/>
    <p:sldId id="374" r:id="rId85"/>
    <p:sldId id="373" r:id="rId86"/>
    <p:sldId id="391" r:id="rId87"/>
    <p:sldId id="377" r:id="rId88"/>
    <p:sldId id="375" r:id="rId89"/>
    <p:sldId id="376" r:id="rId90"/>
    <p:sldId id="378" r:id="rId91"/>
    <p:sldId id="380" r:id="rId92"/>
    <p:sldId id="387" r:id="rId93"/>
    <p:sldId id="393" r:id="rId94"/>
    <p:sldId id="392" r:id="rId95"/>
    <p:sldId id="394" r:id="rId96"/>
    <p:sldId id="395" r:id="rId97"/>
    <p:sldId id="416" r:id="rId98"/>
    <p:sldId id="397" r:id="rId99"/>
    <p:sldId id="401" r:id="rId100"/>
    <p:sldId id="402" r:id="rId101"/>
    <p:sldId id="404" r:id="rId102"/>
    <p:sldId id="410" r:id="rId103"/>
    <p:sldId id="405" r:id="rId104"/>
    <p:sldId id="406" r:id="rId105"/>
    <p:sldId id="398" r:id="rId106"/>
    <p:sldId id="409" r:id="rId107"/>
    <p:sldId id="411" r:id="rId108"/>
    <p:sldId id="407" r:id="rId109"/>
    <p:sldId id="412" r:id="rId110"/>
    <p:sldId id="408" r:id="rId111"/>
    <p:sldId id="396" r:id="rId112"/>
    <p:sldId id="413" r:id="rId113"/>
    <p:sldId id="414" r:id="rId114"/>
    <p:sldId id="415" r:id="rId115"/>
    <p:sldId id="417" r:id="rId116"/>
    <p:sldId id="418" r:id="rId117"/>
    <p:sldId id="419" r:id="rId118"/>
    <p:sldId id="428" r:id="rId119"/>
    <p:sldId id="420" r:id="rId120"/>
    <p:sldId id="423" r:id="rId121"/>
    <p:sldId id="424" r:id="rId122"/>
    <p:sldId id="426" r:id="rId123"/>
    <p:sldId id="429" r:id="rId124"/>
    <p:sldId id="427" r:id="rId125"/>
    <p:sldId id="430" r:id="rId126"/>
    <p:sldId id="431" r:id="rId127"/>
    <p:sldId id="432" r:id="rId128"/>
    <p:sldId id="433" r:id="rId129"/>
  </p:sldIdLst>
  <p:sldSz cx="10001250" cy="46228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og" initials="f" lastIdx="4" clrIdx="0">
    <p:extLst>
      <p:ext uri="{19B8F6BF-5375-455C-9EA6-DF929625EA0E}">
        <p15:presenceInfo xmlns:p15="http://schemas.microsoft.com/office/powerpoint/2012/main" userId="fro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906"/>
    <a:srgbClr val="88F86E"/>
    <a:srgbClr val="A7A6A6"/>
    <a:srgbClr val="AC1414"/>
    <a:srgbClr val="FBB13D"/>
    <a:srgbClr val="FDBF02"/>
    <a:srgbClr val="FCBE01"/>
    <a:srgbClr val="FFC104"/>
    <a:srgbClr val="757070"/>
    <a:srgbClr val="676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7" autoAdjust="0"/>
    <p:restoredTop sz="94660"/>
  </p:normalViewPr>
  <p:slideViewPr>
    <p:cSldViewPr snapToGrid="0">
      <p:cViewPr varScale="1">
        <p:scale>
          <a:sx n="199" d="100"/>
          <a:sy n="199" d="100"/>
        </p:scale>
        <p:origin x="168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组装机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7BD-4F51-9292-C23FE34691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熔炼炉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7BD-4F51-9292-C23FE34691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采矿机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7BD-4F51-9292-C23FE3469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6379551"/>
        <c:axId val="1906396159"/>
      </c:lineChart>
      <c:catAx>
        <c:axId val="1946379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06396159"/>
        <c:crosses val="autoZero"/>
        <c:auto val="1"/>
        <c:lblAlgn val="ctr"/>
        <c:lblOffset val="100"/>
        <c:noMultiLvlLbl val="0"/>
      </c:catAx>
      <c:valAx>
        <c:axId val="1906396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46379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指挥中心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76-4364-8287-373A1B9E1C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太阳能板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76-4364-8287-373A1B9E1C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蓄电池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76-4364-8287-373A1B9E1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6379551"/>
        <c:axId val="1906396159"/>
      </c:lineChart>
      <c:catAx>
        <c:axId val="1946379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06396159"/>
        <c:crosses val="autoZero"/>
        <c:auto val="1"/>
        <c:lblAlgn val="ctr"/>
        <c:lblOffset val="100"/>
        <c:noMultiLvlLbl val="0"/>
      </c:catAx>
      <c:valAx>
        <c:axId val="1906396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46379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B10AF-F764-46A6-A277-959D8A0A06D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857250"/>
            <a:ext cx="50069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652F7-DDA2-4333-B74B-719DFDBFD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5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5884" rtl="0" eaLnBrk="1" latinLnBrk="0" hangingPunct="1">
      <a:defRPr sz="939" kern="1200">
        <a:solidFill>
          <a:schemeClr val="tx1"/>
        </a:solidFill>
        <a:latin typeface="+mn-lt"/>
        <a:ea typeface="+mn-ea"/>
        <a:cs typeface="+mn-cs"/>
      </a:defRPr>
    </a:lvl1pPr>
    <a:lvl2pPr marL="357942" algn="l" defTabSz="715884" rtl="0" eaLnBrk="1" latinLnBrk="0" hangingPunct="1">
      <a:defRPr sz="939" kern="1200">
        <a:solidFill>
          <a:schemeClr val="tx1"/>
        </a:solidFill>
        <a:latin typeface="+mn-lt"/>
        <a:ea typeface="+mn-ea"/>
        <a:cs typeface="+mn-cs"/>
      </a:defRPr>
    </a:lvl2pPr>
    <a:lvl3pPr marL="715884" algn="l" defTabSz="715884" rtl="0" eaLnBrk="1" latinLnBrk="0" hangingPunct="1">
      <a:defRPr sz="939" kern="1200">
        <a:solidFill>
          <a:schemeClr val="tx1"/>
        </a:solidFill>
        <a:latin typeface="+mn-lt"/>
        <a:ea typeface="+mn-ea"/>
        <a:cs typeface="+mn-cs"/>
      </a:defRPr>
    </a:lvl3pPr>
    <a:lvl4pPr marL="1073826" algn="l" defTabSz="715884" rtl="0" eaLnBrk="1" latinLnBrk="0" hangingPunct="1">
      <a:defRPr sz="939" kern="1200">
        <a:solidFill>
          <a:schemeClr val="tx1"/>
        </a:solidFill>
        <a:latin typeface="+mn-lt"/>
        <a:ea typeface="+mn-ea"/>
        <a:cs typeface="+mn-cs"/>
      </a:defRPr>
    </a:lvl4pPr>
    <a:lvl5pPr marL="1431768" algn="l" defTabSz="715884" rtl="0" eaLnBrk="1" latinLnBrk="0" hangingPunct="1">
      <a:defRPr sz="939" kern="1200">
        <a:solidFill>
          <a:schemeClr val="tx1"/>
        </a:solidFill>
        <a:latin typeface="+mn-lt"/>
        <a:ea typeface="+mn-ea"/>
        <a:cs typeface="+mn-cs"/>
      </a:defRPr>
    </a:lvl5pPr>
    <a:lvl6pPr marL="1789709" algn="l" defTabSz="715884" rtl="0" eaLnBrk="1" latinLnBrk="0" hangingPunct="1">
      <a:defRPr sz="939" kern="1200">
        <a:solidFill>
          <a:schemeClr val="tx1"/>
        </a:solidFill>
        <a:latin typeface="+mn-lt"/>
        <a:ea typeface="+mn-ea"/>
        <a:cs typeface="+mn-cs"/>
      </a:defRPr>
    </a:lvl6pPr>
    <a:lvl7pPr marL="2147651" algn="l" defTabSz="715884" rtl="0" eaLnBrk="1" latinLnBrk="0" hangingPunct="1">
      <a:defRPr sz="939" kern="1200">
        <a:solidFill>
          <a:schemeClr val="tx1"/>
        </a:solidFill>
        <a:latin typeface="+mn-lt"/>
        <a:ea typeface="+mn-ea"/>
        <a:cs typeface="+mn-cs"/>
      </a:defRPr>
    </a:lvl7pPr>
    <a:lvl8pPr marL="2505593" algn="l" defTabSz="715884" rtl="0" eaLnBrk="1" latinLnBrk="0" hangingPunct="1">
      <a:defRPr sz="939" kern="1200">
        <a:solidFill>
          <a:schemeClr val="tx1"/>
        </a:solidFill>
        <a:latin typeface="+mn-lt"/>
        <a:ea typeface="+mn-ea"/>
        <a:cs typeface="+mn-cs"/>
      </a:defRPr>
    </a:lvl8pPr>
    <a:lvl9pPr marL="2863535" algn="l" defTabSz="715884" rtl="0" eaLnBrk="1" latinLnBrk="0" hangingPunct="1">
      <a:defRPr sz="93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520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598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88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39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175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624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13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834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119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03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3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648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0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430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470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502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569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377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21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799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59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618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177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1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600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68513" y="857250"/>
            <a:ext cx="5006975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652F7-DDA2-4333-B74B-719DFDBFD76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067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597CB-E86E-4BE0-95EC-33F014093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156" y="756556"/>
            <a:ext cx="7500938" cy="1609419"/>
          </a:xfrm>
        </p:spPr>
        <p:txBody>
          <a:bodyPr anchor="b"/>
          <a:lstStyle>
            <a:lvl1pPr algn="ctr">
              <a:defRPr sz="404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AC4BC6-49ED-450C-A0BC-DA5F93731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156" y="2428041"/>
            <a:ext cx="7500938" cy="1116106"/>
          </a:xfrm>
        </p:spPr>
        <p:txBody>
          <a:bodyPr/>
          <a:lstStyle>
            <a:lvl1pPr marL="0" indent="0" algn="ctr">
              <a:buNone/>
              <a:defRPr sz="1618"/>
            </a:lvl1pPr>
            <a:lvl2pPr marL="308199" indent="0" algn="ctr">
              <a:buNone/>
              <a:defRPr sz="1348"/>
            </a:lvl2pPr>
            <a:lvl3pPr marL="616397" indent="0" algn="ctr">
              <a:buNone/>
              <a:defRPr sz="1213"/>
            </a:lvl3pPr>
            <a:lvl4pPr marL="924596" indent="0" algn="ctr">
              <a:buNone/>
              <a:defRPr sz="1079"/>
            </a:lvl4pPr>
            <a:lvl5pPr marL="1232794" indent="0" algn="ctr">
              <a:buNone/>
              <a:defRPr sz="1079"/>
            </a:lvl5pPr>
            <a:lvl6pPr marL="1540993" indent="0" algn="ctr">
              <a:buNone/>
              <a:defRPr sz="1079"/>
            </a:lvl6pPr>
            <a:lvl7pPr marL="1849191" indent="0" algn="ctr">
              <a:buNone/>
              <a:defRPr sz="1079"/>
            </a:lvl7pPr>
            <a:lvl8pPr marL="2157390" indent="0" algn="ctr">
              <a:buNone/>
              <a:defRPr sz="1079"/>
            </a:lvl8pPr>
            <a:lvl9pPr marL="2465588" indent="0" algn="ctr">
              <a:buNone/>
              <a:defRPr sz="1079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8B361-D6AD-4838-9961-A84EF8B2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5D5BF7-460D-492A-B115-EDF804DD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D62810-8D15-429A-BD02-1D158F74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7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F4893-40F0-44C1-9F7D-72249C41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8EB1E6-92E2-44C6-88EC-0BEFFA3CC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5547A3-B381-4E94-81C5-08C994C8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E52C09-5094-4B72-AA3C-2983EA42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5B85EE-CB22-4603-95BC-C3A3EEFB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65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7CB4CA-B796-4EE5-BF23-23CDF7A96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57144" y="246121"/>
            <a:ext cx="2156520" cy="391760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A0ADAC-D4E9-419B-9349-352E7CAF2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7586" y="246121"/>
            <a:ext cx="6344543" cy="391760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F8CCB-ACAB-4B11-AF4E-FA1E4B43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EEAEC-7559-4F22-B584-2FE2CC00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AED85D-C01E-40E5-A7CE-D92EF233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9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4818C-C5DC-4ED7-93D4-1464C8A20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49DF6-8032-44EE-B146-FBE322A8E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AAFFB0-7EC3-49F2-9A4D-30ECA1C4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35BCE8-DA28-4BEF-862A-8B7F33F2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9943C4-555D-4556-87AF-C30A23BB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46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A036E-A4B4-4A75-BC1C-F0366811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77" y="1152490"/>
            <a:ext cx="8626078" cy="1922956"/>
          </a:xfrm>
        </p:spPr>
        <p:txBody>
          <a:bodyPr anchor="b"/>
          <a:lstStyle>
            <a:lvl1pPr>
              <a:defRPr sz="404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1A920D-9172-4D8D-81EC-BF7F7E557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77" y="3093638"/>
            <a:ext cx="8626078" cy="1011237"/>
          </a:xfrm>
        </p:spPr>
        <p:txBody>
          <a:bodyPr/>
          <a:lstStyle>
            <a:lvl1pPr marL="0" indent="0">
              <a:buNone/>
              <a:defRPr sz="1618">
                <a:solidFill>
                  <a:schemeClr val="tx1">
                    <a:tint val="75000"/>
                  </a:schemeClr>
                </a:solidFill>
              </a:defRPr>
            </a:lvl1pPr>
            <a:lvl2pPr marL="308199" indent="0">
              <a:buNone/>
              <a:defRPr sz="1348">
                <a:solidFill>
                  <a:schemeClr val="tx1">
                    <a:tint val="75000"/>
                  </a:schemeClr>
                </a:solidFill>
              </a:defRPr>
            </a:lvl2pPr>
            <a:lvl3pPr marL="616397" indent="0">
              <a:buNone/>
              <a:defRPr sz="1213">
                <a:solidFill>
                  <a:schemeClr val="tx1">
                    <a:tint val="75000"/>
                  </a:schemeClr>
                </a:solidFill>
              </a:defRPr>
            </a:lvl3pPr>
            <a:lvl4pPr marL="924596" indent="0">
              <a:buNone/>
              <a:defRPr sz="1079">
                <a:solidFill>
                  <a:schemeClr val="tx1">
                    <a:tint val="75000"/>
                  </a:schemeClr>
                </a:solidFill>
              </a:defRPr>
            </a:lvl4pPr>
            <a:lvl5pPr marL="1232794" indent="0">
              <a:buNone/>
              <a:defRPr sz="1079">
                <a:solidFill>
                  <a:schemeClr val="tx1">
                    <a:tint val="75000"/>
                  </a:schemeClr>
                </a:solidFill>
              </a:defRPr>
            </a:lvl5pPr>
            <a:lvl6pPr marL="1540993" indent="0">
              <a:buNone/>
              <a:defRPr sz="1079">
                <a:solidFill>
                  <a:schemeClr val="tx1">
                    <a:tint val="75000"/>
                  </a:schemeClr>
                </a:solidFill>
              </a:defRPr>
            </a:lvl6pPr>
            <a:lvl7pPr marL="1849191" indent="0">
              <a:buNone/>
              <a:defRPr sz="1079">
                <a:solidFill>
                  <a:schemeClr val="tx1">
                    <a:tint val="75000"/>
                  </a:schemeClr>
                </a:solidFill>
              </a:defRPr>
            </a:lvl7pPr>
            <a:lvl8pPr marL="2157390" indent="0">
              <a:buNone/>
              <a:defRPr sz="1079">
                <a:solidFill>
                  <a:schemeClr val="tx1">
                    <a:tint val="75000"/>
                  </a:schemeClr>
                </a:solidFill>
              </a:defRPr>
            </a:lvl8pPr>
            <a:lvl9pPr marL="2465588" indent="0">
              <a:buNone/>
              <a:defRPr sz="10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55A02-14CD-4C47-9D4F-CC669D28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CBDD7-D145-4E19-9DBB-30F0A5B58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56A08-44C8-4A25-895F-B57BAF52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46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E16A6-CF99-48C0-B749-BC792BD3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596BDB-F5B6-4F84-AFE3-87937B654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586" y="1230607"/>
            <a:ext cx="4250531" cy="293312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ECC104-0ADE-4528-A0EB-CC00BAB14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3133" y="1230607"/>
            <a:ext cx="4250531" cy="293312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592DE4-DD66-47EC-AC6E-4F8B390D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0DE06-370B-4782-AF6E-517695BC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F5433F-079A-4758-98B3-E8860E09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7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0B0D4-784B-4482-9ECF-323B2D76B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89" y="246121"/>
            <a:ext cx="8626078" cy="8935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B94BB-3986-486C-AC6B-E8DBA8EA5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889" y="1133228"/>
            <a:ext cx="4230997" cy="555378"/>
          </a:xfrm>
        </p:spPr>
        <p:txBody>
          <a:bodyPr anchor="b"/>
          <a:lstStyle>
            <a:lvl1pPr marL="0" indent="0">
              <a:buNone/>
              <a:defRPr sz="1618" b="1"/>
            </a:lvl1pPr>
            <a:lvl2pPr marL="308199" indent="0">
              <a:buNone/>
              <a:defRPr sz="1348" b="1"/>
            </a:lvl2pPr>
            <a:lvl3pPr marL="616397" indent="0">
              <a:buNone/>
              <a:defRPr sz="1213" b="1"/>
            </a:lvl3pPr>
            <a:lvl4pPr marL="924596" indent="0">
              <a:buNone/>
              <a:defRPr sz="1079" b="1"/>
            </a:lvl4pPr>
            <a:lvl5pPr marL="1232794" indent="0">
              <a:buNone/>
              <a:defRPr sz="1079" b="1"/>
            </a:lvl5pPr>
            <a:lvl6pPr marL="1540993" indent="0">
              <a:buNone/>
              <a:defRPr sz="1079" b="1"/>
            </a:lvl6pPr>
            <a:lvl7pPr marL="1849191" indent="0">
              <a:buNone/>
              <a:defRPr sz="1079" b="1"/>
            </a:lvl7pPr>
            <a:lvl8pPr marL="2157390" indent="0">
              <a:buNone/>
              <a:defRPr sz="1079" b="1"/>
            </a:lvl8pPr>
            <a:lvl9pPr marL="2465588" indent="0">
              <a:buNone/>
              <a:defRPr sz="1079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B3F2D4-9677-41D7-BE1C-55DBF4488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889" y="1688606"/>
            <a:ext cx="4230997" cy="248368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6C721D-6688-49DC-B5D8-0516A2B00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63133" y="1133228"/>
            <a:ext cx="4251834" cy="555378"/>
          </a:xfrm>
        </p:spPr>
        <p:txBody>
          <a:bodyPr anchor="b"/>
          <a:lstStyle>
            <a:lvl1pPr marL="0" indent="0">
              <a:buNone/>
              <a:defRPr sz="1618" b="1"/>
            </a:lvl1pPr>
            <a:lvl2pPr marL="308199" indent="0">
              <a:buNone/>
              <a:defRPr sz="1348" b="1"/>
            </a:lvl2pPr>
            <a:lvl3pPr marL="616397" indent="0">
              <a:buNone/>
              <a:defRPr sz="1213" b="1"/>
            </a:lvl3pPr>
            <a:lvl4pPr marL="924596" indent="0">
              <a:buNone/>
              <a:defRPr sz="1079" b="1"/>
            </a:lvl4pPr>
            <a:lvl5pPr marL="1232794" indent="0">
              <a:buNone/>
              <a:defRPr sz="1079" b="1"/>
            </a:lvl5pPr>
            <a:lvl6pPr marL="1540993" indent="0">
              <a:buNone/>
              <a:defRPr sz="1079" b="1"/>
            </a:lvl6pPr>
            <a:lvl7pPr marL="1849191" indent="0">
              <a:buNone/>
              <a:defRPr sz="1079" b="1"/>
            </a:lvl7pPr>
            <a:lvl8pPr marL="2157390" indent="0">
              <a:buNone/>
              <a:defRPr sz="1079" b="1"/>
            </a:lvl8pPr>
            <a:lvl9pPr marL="2465588" indent="0">
              <a:buNone/>
              <a:defRPr sz="1079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248918-41F3-490E-8674-867DFA67E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63133" y="1688606"/>
            <a:ext cx="4251834" cy="248368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E758E3-34FE-4157-A7AE-9230D7DE4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01DB83-F257-46D5-BB55-208352D7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6D996D-9774-4214-B980-46647313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36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65FEF-E034-48C6-AB74-E060572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ECD1A3-3DD8-4618-837A-59FA1832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341319-BFD4-40D9-8613-80408364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3A8D19-A116-430A-A3A7-1390E3AF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39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D5BF41-6391-4F92-BDAB-BC91F3ED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6D3ADD-695E-4C61-A6FD-427A1EC80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CB4B9F-590D-49AA-8DD0-DFA2584C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99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62769-3126-4BAF-BD78-6A66CA69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89" y="308187"/>
            <a:ext cx="3225663" cy="1078653"/>
          </a:xfrm>
        </p:spPr>
        <p:txBody>
          <a:bodyPr anchor="b"/>
          <a:lstStyle>
            <a:lvl1pPr>
              <a:defRPr sz="2157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D2EE22-C41E-4F8B-B6EA-BA64BEFA7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834" y="665598"/>
            <a:ext cx="5063133" cy="3285184"/>
          </a:xfrm>
        </p:spPr>
        <p:txBody>
          <a:bodyPr/>
          <a:lstStyle>
            <a:lvl1pPr>
              <a:defRPr sz="2157"/>
            </a:lvl1pPr>
            <a:lvl2pPr>
              <a:defRPr sz="1887"/>
            </a:lvl2pPr>
            <a:lvl3pPr>
              <a:defRPr sz="1618"/>
            </a:lvl3pPr>
            <a:lvl4pPr>
              <a:defRPr sz="1348"/>
            </a:lvl4pPr>
            <a:lvl5pPr>
              <a:defRPr sz="1348"/>
            </a:lvl5pPr>
            <a:lvl6pPr>
              <a:defRPr sz="1348"/>
            </a:lvl6pPr>
            <a:lvl7pPr>
              <a:defRPr sz="1348"/>
            </a:lvl7pPr>
            <a:lvl8pPr>
              <a:defRPr sz="1348"/>
            </a:lvl8pPr>
            <a:lvl9pPr>
              <a:defRPr sz="1348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E5B683-61EA-4709-B9F3-6EBA2CC4A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889" y="1386840"/>
            <a:ext cx="3225663" cy="2569293"/>
          </a:xfrm>
        </p:spPr>
        <p:txBody>
          <a:bodyPr/>
          <a:lstStyle>
            <a:lvl1pPr marL="0" indent="0">
              <a:buNone/>
              <a:defRPr sz="1079"/>
            </a:lvl1pPr>
            <a:lvl2pPr marL="308199" indent="0">
              <a:buNone/>
              <a:defRPr sz="944"/>
            </a:lvl2pPr>
            <a:lvl3pPr marL="616397" indent="0">
              <a:buNone/>
              <a:defRPr sz="809"/>
            </a:lvl3pPr>
            <a:lvl4pPr marL="924596" indent="0">
              <a:buNone/>
              <a:defRPr sz="674"/>
            </a:lvl4pPr>
            <a:lvl5pPr marL="1232794" indent="0">
              <a:buNone/>
              <a:defRPr sz="674"/>
            </a:lvl5pPr>
            <a:lvl6pPr marL="1540993" indent="0">
              <a:buNone/>
              <a:defRPr sz="674"/>
            </a:lvl6pPr>
            <a:lvl7pPr marL="1849191" indent="0">
              <a:buNone/>
              <a:defRPr sz="674"/>
            </a:lvl7pPr>
            <a:lvl8pPr marL="2157390" indent="0">
              <a:buNone/>
              <a:defRPr sz="674"/>
            </a:lvl8pPr>
            <a:lvl9pPr marL="2465588" indent="0">
              <a:buNone/>
              <a:defRPr sz="67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4B881E-D94B-46D9-8952-F5BCE9CD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0BF4A9-6329-4817-8A82-C47D3286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D35277-8FC0-4A98-BB2B-ED36B8D5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3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FB193-9785-455A-9CFE-ED569C56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89" y="308187"/>
            <a:ext cx="3225663" cy="1078653"/>
          </a:xfrm>
        </p:spPr>
        <p:txBody>
          <a:bodyPr anchor="b"/>
          <a:lstStyle>
            <a:lvl1pPr>
              <a:defRPr sz="2157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DF2D23-47A1-41C8-9FC0-E700D16A3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51834" y="665598"/>
            <a:ext cx="5063133" cy="3285184"/>
          </a:xfrm>
        </p:spPr>
        <p:txBody>
          <a:bodyPr/>
          <a:lstStyle>
            <a:lvl1pPr marL="0" indent="0">
              <a:buNone/>
              <a:defRPr sz="2157"/>
            </a:lvl1pPr>
            <a:lvl2pPr marL="308199" indent="0">
              <a:buNone/>
              <a:defRPr sz="1887"/>
            </a:lvl2pPr>
            <a:lvl3pPr marL="616397" indent="0">
              <a:buNone/>
              <a:defRPr sz="1618"/>
            </a:lvl3pPr>
            <a:lvl4pPr marL="924596" indent="0">
              <a:buNone/>
              <a:defRPr sz="1348"/>
            </a:lvl4pPr>
            <a:lvl5pPr marL="1232794" indent="0">
              <a:buNone/>
              <a:defRPr sz="1348"/>
            </a:lvl5pPr>
            <a:lvl6pPr marL="1540993" indent="0">
              <a:buNone/>
              <a:defRPr sz="1348"/>
            </a:lvl6pPr>
            <a:lvl7pPr marL="1849191" indent="0">
              <a:buNone/>
              <a:defRPr sz="1348"/>
            </a:lvl7pPr>
            <a:lvl8pPr marL="2157390" indent="0">
              <a:buNone/>
              <a:defRPr sz="1348"/>
            </a:lvl8pPr>
            <a:lvl9pPr marL="2465588" indent="0">
              <a:buNone/>
              <a:defRPr sz="1348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FBA316-4CA3-4C24-BA85-0830E2FFA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889" y="1386840"/>
            <a:ext cx="3225663" cy="2569293"/>
          </a:xfrm>
        </p:spPr>
        <p:txBody>
          <a:bodyPr/>
          <a:lstStyle>
            <a:lvl1pPr marL="0" indent="0">
              <a:buNone/>
              <a:defRPr sz="1079"/>
            </a:lvl1pPr>
            <a:lvl2pPr marL="308199" indent="0">
              <a:buNone/>
              <a:defRPr sz="944"/>
            </a:lvl2pPr>
            <a:lvl3pPr marL="616397" indent="0">
              <a:buNone/>
              <a:defRPr sz="809"/>
            </a:lvl3pPr>
            <a:lvl4pPr marL="924596" indent="0">
              <a:buNone/>
              <a:defRPr sz="674"/>
            </a:lvl4pPr>
            <a:lvl5pPr marL="1232794" indent="0">
              <a:buNone/>
              <a:defRPr sz="674"/>
            </a:lvl5pPr>
            <a:lvl6pPr marL="1540993" indent="0">
              <a:buNone/>
              <a:defRPr sz="674"/>
            </a:lvl6pPr>
            <a:lvl7pPr marL="1849191" indent="0">
              <a:buNone/>
              <a:defRPr sz="674"/>
            </a:lvl7pPr>
            <a:lvl8pPr marL="2157390" indent="0">
              <a:buNone/>
              <a:defRPr sz="674"/>
            </a:lvl8pPr>
            <a:lvl9pPr marL="2465588" indent="0">
              <a:buNone/>
              <a:defRPr sz="67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DD3AA6-EF97-47F9-BC03-7AE42B96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0EAD3E-8566-40C2-9D78-195179C16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72213F-4424-45DF-87CE-78447994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51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539EAC-153A-465E-809D-8C372F5C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86" y="246121"/>
            <a:ext cx="8626078" cy="893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C5E603-BFE2-44BB-9947-248A29D04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586" y="1230607"/>
            <a:ext cx="8626078" cy="293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44DAC-36D8-4279-AA44-4E3308BED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586" y="4284651"/>
            <a:ext cx="2250281" cy="2461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48E9-3DBA-4779-999F-414956396368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1B9491-A727-4721-A9E2-09195DCF8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12914" y="4284651"/>
            <a:ext cx="3375422" cy="2461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BE2B5F-2803-4561-BC61-FB97695E8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383" y="4284651"/>
            <a:ext cx="2250281" cy="2461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76C29-1915-483D-A60A-E3B75348D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05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616397" rtl="0" eaLnBrk="1" latinLnBrk="0" hangingPunct="1">
        <a:lnSpc>
          <a:spcPct val="90000"/>
        </a:lnSpc>
        <a:spcBef>
          <a:spcPct val="0"/>
        </a:spcBef>
        <a:buNone/>
        <a:defRPr sz="29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099" indent="-154099" algn="l" defTabSz="616397" rtl="0" eaLnBrk="1" latinLnBrk="0" hangingPunct="1">
        <a:lnSpc>
          <a:spcPct val="90000"/>
        </a:lnSpc>
        <a:spcBef>
          <a:spcPts val="674"/>
        </a:spcBef>
        <a:buFont typeface="Arial" panose="020B0604020202020204" pitchFamily="34" charset="0"/>
        <a:buChar char="•"/>
        <a:defRPr sz="1887" kern="1200">
          <a:solidFill>
            <a:schemeClr val="tx1"/>
          </a:solidFill>
          <a:latin typeface="+mn-lt"/>
          <a:ea typeface="+mn-ea"/>
          <a:cs typeface="+mn-cs"/>
        </a:defRPr>
      </a:lvl1pPr>
      <a:lvl2pPr marL="462298" indent="-154099" algn="l" defTabSz="61639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618" kern="1200">
          <a:solidFill>
            <a:schemeClr val="tx1"/>
          </a:solidFill>
          <a:latin typeface="+mn-lt"/>
          <a:ea typeface="+mn-ea"/>
          <a:cs typeface="+mn-cs"/>
        </a:defRPr>
      </a:lvl2pPr>
      <a:lvl3pPr marL="770496" indent="-154099" algn="l" defTabSz="61639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348" kern="1200">
          <a:solidFill>
            <a:schemeClr val="tx1"/>
          </a:solidFill>
          <a:latin typeface="+mn-lt"/>
          <a:ea typeface="+mn-ea"/>
          <a:cs typeface="+mn-cs"/>
        </a:defRPr>
      </a:lvl3pPr>
      <a:lvl4pPr marL="1078695" indent="-154099" algn="l" defTabSz="61639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4pPr>
      <a:lvl5pPr marL="1386893" indent="-154099" algn="l" defTabSz="61639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5pPr>
      <a:lvl6pPr marL="1695092" indent="-154099" algn="l" defTabSz="61639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6pPr>
      <a:lvl7pPr marL="2003290" indent="-154099" algn="l" defTabSz="61639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7pPr>
      <a:lvl8pPr marL="2311489" indent="-154099" algn="l" defTabSz="61639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8pPr>
      <a:lvl9pPr marL="2619687" indent="-154099" algn="l" defTabSz="616397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16397" rtl="0" eaLnBrk="1" latinLnBrk="0" hangingPunct="1">
        <a:defRPr sz="1213" kern="1200">
          <a:solidFill>
            <a:schemeClr val="tx1"/>
          </a:solidFill>
          <a:latin typeface="+mn-lt"/>
          <a:ea typeface="+mn-ea"/>
          <a:cs typeface="+mn-cs"/>
        </a:defRPr>
      </a:lvl1pPr>
      <a:lvl2pPr marL="308199" algn="l" defTabSz="616397" rtl="0" eaLnBrk="1" latinLnBrk="0" hangingPunct="1">
        <a:defRPr sz="1213" kern="1200">
          <a:solidFill>
            <a:schemeClr val="tx1"/>
          </a:solidFill>
          <a:latin typeface="+mn-lt"/>
          <a:ea typeface="+mn-ea"/>
          <a:cs typeface="+mn-cs"/>
        </a:defRPr>
      </a:lvl2pPr>
      <a:lvl3pPr marL="616397" algn="l" defTabSz="616397" rtl="0" eaLnBrk="1" latinLnBrk="0" hangingPunct="1">
        <a:defRPr sz="1213" kern="1200">
          <a:solidFill>
            <a:schemeClr val="tx1"/>
          </a:solidFill>
          <a:latin typeface="+mn-lt"/>
          <a:ea typeface="+mn-ea"/>
          <a:cs typeface="+mn-cs"/>
        </a:defRPr>
      </a:lvl3pPr>
      <a:lvl4pPr marL="924596" algn="l" defTabSz="616397" rtl="0" eaLnBrk="1" latinLnBrk="0" hangingPunct="1">
        <a:defRPr sz="1213" kern="1200">
          <a:solidFill>
            <a:schemeClr val="tx1"/>
          </a:solidFill>
          <a:latin typeface="+mn-lt"/>
          <a:ea typeface="+mn-ea"/>
          <a:cs typeface="+mn-cs"/>
        </a:defRPr>
      </a:lvl4pPr>
      <a:lvl5pPr marL="1232794" algn="l" defTabSz="616397" rtl="0" eaLnBrk="1" latinLnBrk="0" hangingPunct="1">
        <a:defRPr sz="1213" kern="1200">
          <a:solidFill>
            <a:schemeClr val="tx1"/>
          </a:solidFill>
          <a:latin typeface="+mn-lt"/>
          <a:ea typeface="+mn-ea"/>
          <a:cs typeface="+mn-cs"/>
        </a:defRPr>
      </a:lvl5pPr>
      <a:lvl6pPr marL="1540993" algn="l" defTabSz="616397" rtl="0" eaLnBrk="1" latinLnBrk="0" hangingPunct="1">
        <a:defRPr sz="1213" kern="1200">
          <a:solidFill>
            <a:schemeClr val="tx1"/>
          </a:solidFill>
          <a:latin typeface="+mn-lt"/>
          <a:ea typeface="+mn-ea"/>
          <a:cs typeface="+mn-cs"/>
        </a:defRPr>
      </a:lvl6pPr>
      <a:lvl7pPr marL="1849191" algn="l" defTabSz="616397" rtl="0" eaLnBrk="1" latinLnBrk="0" hangingPunct="1">
        <a:defRPr sz="1213" kern="1200">
          <a:solidFill>
            <a:schemeClr val="tx1"/>
          </a:solidFill>
          <a:latin typeface="+mn-lt"/>
          <a:ea typeface="+mn-ea"/>
          <a:cs typeface="+mn-cs"/>
        </a:defRPr>
      </a:lvl7pPr>
      <a:lvl8pPr marL="2157390" algn="l" defTabSz="616397" rtl="0" eaLnBrk="1" latinLnBrk="0" hangingPunct="1">
        <a:defRPr sz="1213" kern="1200">
          <a:solidFill>
            <a:schemeClr val="tx1"/>
          </a:solidFill>
          <a:latin typeface="+mn-lt"/>
          <a:ea typeface="+mn-ea"/>
          <a:cs typeface="+mn-cs"/>
        </a:defRPr>
      </a:lvl8pPr>
      <a:lvl9pPr marL="2465588" algn="l" defTabSz="616397" rtl="0" eaLnBrk="1" latinLnBrk="0" hangingPunct="1">
        <a:defRPr sz="12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168.png"/><Relationship Id="rId18" Type="http://schemas.openxmlformats.org/officeDocument/2006/relationships/image" Target="../media/image36.png"/><Relationship Id="rId3" Type="http://schemas.openxmlformats.org/officeDocument/2006/relationships/image" Target="../media/image130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167.svg"/><Relationship Id="rId17" Type="http://schemas.openxmlformats.org/officeDocument/2006/relationships/image" Target="../media/image35.png"/><Relationship Id="rId2" Type="http://schemas.openxmlformats.org/officeDocument/2006/relationships/slide" Target="slide8.xml"/><Relationship Id="rId16" Type="http://schemas.openxmlformats.org/officeDocument/2006/relationships/image" Target="../media/image171.svg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11" Type="http://schemas.openxmlformats.org/officeDocument/2006/relationships/image" Target="../media/image166.png"/><Relationship Id="rId5" Type="http://schemas.openxmlformats.org/officeDocument/2006/relationships/image" Target="../media/image91.png"/><Relationship Id="rId15" Type="http://schemas.openxmlformats.org/officeDocument/2006/relationships/image" Target="../media/image170.png"/><Relationship Id="rId10" Type="http://schemas.openxmlformats.org/officeDocument/2006/relationships/image" Target="../media/image98.svg"/><Relationship Id="rId19" Type="http://schemas.openxmlformats.org/officeDocument/2006/relationships/slide" Target="slide10.xml"/><Relationship Id="rId4" Type="http://schemas.microsoft.com/office/2007/relationships/hdphoto" Target="../media/hdphoto2.wdp"/><Relationship Id="rId9" Type="http://schemas.openxmlformats.org/officeDocument/2006/relationships/image" Target="../media/image97.png"/><Relationship Id="rId14" Type="http://schemas.openxmlformats.org/officeDocument/2006/relationships/image" Target="../media/image169.svg"/><Relationship Id="rId22" Type="http://schemas.openxmlformats.org/officeDocument/2006/relationships/image" Target="../media/image108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5.png"/><Relationship Id="rId7" Type="http://schemas.openxmlformats.org/officeDocument/2006/relationships/image" Target="../media/image4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5" Type="http://schemas.openxmlformats.org/officeDocument/2006/relationships/image" Target="../media/image457.png"/><Relationship Id="rId10" Type="http://schemas.openxmlformats.org/officeDocument/2006/relationships/image" Target="../media/image503.png"/><Relationship Id="rId4" Type="http://schemas.openxmlformats.org/officeDocument/2006/relationships/image" Target="../media/image501.png"/><Relationship Id="rId9" Type="http://schemas.openxmlformats.org/officeDocument/2006/relationships/image" Target="../media/image46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9.pn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504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8.svg"/><Relationship Id="rId5" Type="http://schemas.openxmlformats.org/officeDocument/2006/relationships/image" Target="../media/image506.png"/><Relationship Id="rId10" Type="http://schemas.openxmlformats.org/officeDocument/2006/relationships/image" Target="../media/image87.png"/><Relationship Id="rId4" Type="http://schemas.openxmlformats.org/officeDocument/2006/relationships/image" Target="../media/image505.png"/><Relationship Id="rId9" Type="http://schemas.openxmlformats.org/officeDocument/2006/relationships/image" Target="../media/image50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13" Type="http://schemas.openxmlformats.org/officeDocument/2006/relationships/image" Target="../media/image518.png"/><Relationship Id="rId3" Type="http://schemas.openxmlformats.org/officeDocument/2006/relationships/image" Target="../media/image509.png"/><Relationship Id="rId7" Type="http://schemas.openxmlformats.org/officeDocument/2006/relationships/image" Target="../media/image512.png"/><Relationship Id="rId12" Type="http://schemas.openxmlformats.org/officeDocument/2006/relationships/image" Target="../media/image5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11" Type="http://schemas.openxmlformats.org/officeDocument/2006/relationships/image" Target="../media/image516.png"/><Relationship Id="rId5" Type="http://schemas.openxmlformats.org/officeDocument/2006/relationships/image" Target="../media/image460.png"/><Relationship Id="rId15" Type="http://schemas.openxmlformats.org/officeDocument/2006/relationships/image" Target="../media/image520.png"/><Relationship Id="rId10" Type="http://schemas.openxmlformats.org/officeDocument/2006/relationships/image" Target="../media/image515.png"/><Relationship Id="rId4" Type="http://schemas.openxmlformats.org/officeDocument/2006/relationships/image" Target="../media/image510.png"/><Relationship Id="rId9" Type="http://schemas.openxmlformats.org/officeDocument/2006/relationships/image" Target="../media/image514.png"/><Relationship Id="rId14" Type="http://schemas.openxmlformats.org/officeDocument/2006/relationships/image" Target="../media/image51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22.png"/><Relationship Id="rId3" Type="http://schemas.openxmlformats.org/officeDocument/2006/relationships/image" Target="../media/image125.png"/><Relationship Id="rId7" Type="http://schemas.openxmlformats.org/officeDocument/2006/relationships/image" Target="../media/image460.png"/><Relationship Id="rId12" Type="http://schemas.openxmlformats.org/officeDocument/2006/relationships/image" Target="../media/image5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11" Type="http://schemas.openxmlformats.org/officeDocument/2006/relationships/image" Target="../media/image35.png"/><Relationship Id="rId5" Type="http://schemas.openxmlformats.org/officeDocument/2006/relationships/image" Target="../media/image107.png"/><Relationship Id="rId10" Type="http://schemas.openxmlformats.org/officeDocument/2006/relationships/image" Target="../media/image521.png"/><Relationship Id="rId4" Type="http://schemas.openxmlformats.org/officeDocument/2006/relationships/slide" Target="slide3.xml"/><Relationship Id="rId9" Type="http://schemas.openxmlformats.org/officeDocument/2006/relationships/image" Target="../media/image456.png"/><Relationship Id="rId14" Type="http://schemas.openxmlformats.org/officeDocument/2006/relationships/image" Target="../media/image5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7" Type="http://schemas.openxmlformats.org/officeDocument/2006/relationships/image" Target="../media/image5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27.png"/><Relationship Id="rId4" Type="http://schemas.openxmlformats.org/officeDocument/2006/relationships/image" Target="../media/image5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528.png"/><Relationship Id="rId7" Type="http://schemas.openxmlformats.org/officeDocument/2006/relationships/image" Target="../media/image532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1.png"/><Relationship Id="rId5" Type="http://schemas.openxmlformats.org/officeDocument/2006/relationships/image" Target="../media/image530.svg"/><Relationship Id="rId4" Type="http://schemas.openxmlformats.org/officeDocument/2006/relationships/image" Target="../media/image529.png"/><Relationship Id="rId9" Type="http://schemas.openxmlformats.org/officeDocument/2006/relationships/image" Target="../media/image5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168.png"/><Relationship Id="rId18" Type="http://schemas.openxmlformats.org/officeDocument/2006/relationships/image" Target="../media/image36.png"/><Relationship Id="rId3" Type="http://schemas.openxmlformats.org/officeDocument/2006/relationships/image" Target="../media/image130.png"/><Relationship Id="rId21" Type="http://schemas.openxmlformats.org/officeDocument/2006/relationships/image" Target="../media/image108.svg"/><Relationship Id="rId7" Type="http://schemas.openxmlformats.org/officeDocument/2006/relationships/image" Target="../media/image93.png"/><Relationship Id="rId12" Type="http://schemas.openxmlformats.org/officeDocument/2006/relationships/image" Target="../media/image167.svg"/><Relationship Id="rId17" Type="http://schemas.openxmlformats.org/officeDocument/2006/relationships/image" Target="../media/image35.png"/><Relationship Id="rId2" Type="http://schemas.openxmlformats.org/officeDocument/2006/relationships/slide" Target="slide8.xml"/><Relationship Id="rId16" Type="http://schemas.openxmlformats.org/officeDocument/2006/relationships/image" Target="../media/image171.sv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11" Type="http://schemas.openxmlformats.org/officeDocument/2006/relationships/image" Target="../media/image166.png"/><Relationship Id="rId5" Type="http://schemas.openxmlformats.org/officeDocument/2006/relationships/image" Target="../media/image91.png"/><Relationship Id="rId15" Type="http://schemas.openxmlformats.org/officeDocument/2006/relationships/image" Target="../media/image170.png"/><Relationship Id="rId10" Type="http://schemas.openxmlformats.org/officeDocument/2006/relationships/image" Target="../media/image98.svg"/><Relationship Id="rId19" Type="http://schemas.openxmlformats.org/officeDocument/2006/relationships/slide" Target="slide3.xml"/><Relationship Id="rId4" Type="http://schemas.microsoft.com/office/2007/relationships/hdphoto" Target="../media/hdphoto2.wdp"/><Relationship Id="rId9" Type="http://schemas.openxmlformats.org/officeDocument/2006/relationships/image" Target="../media/image97.png"/><Relationship Id="rId14" Type="http://schemas.openxmlformats.org/officeDocument/2006/relationships/image" Target="../media/image169.sv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35.png"/><Relationship Id="rId26" Type="http://schemas.openxmlformats.org/officeDocument/2006/relationships/image" Target="../media/image538.png"/><Relationship Id="rId39" Type="http://schemas.openxmlformats.org/officeDocument/2006/relationships/image" Target="../media/image74.png"/><Relationship Id="rId21" Type="http://schemas.openxmlformats.org/officeDocument/2006/relationships/image" Target="../media/image52.png"/><Relationship Id="rId34" Type="http://schemas.openxmlformats.org/officeDocument/2006/relationships/image" Target="../media/image545.png"/><Relationship Id="rId42" Type="http://schemas.openxmlformats.org/officeDocument/2006/relationships/image" Target="../media/image549.png"/><Relationship Id="rId47" Type="http://schemas.openxmlformats.org/officeDocument/2006/relationships/image" Target="../media/image552.svg"/><Relationship Id="rId7" Type="http://schemas.openxmlformats.org/officeDocument/2006/relationships/image" Target="../media/image8.svg"/><Relationship Id="rId2" Type="http://schemas.openxmlformats.org/officeDocument/2006/relationships/slide" Target="slide1.xml"/><Relationship Id="rId16" Type="http://schemas.openxmlformats.org/officeDocument/2006/relationships/image" Target="../media/image463.png"/><Relationship Id="rId29" Type="http://schemas.openxmlformats.org/officeDocument/2006/relationships/image" Target="../media/image5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24" Type="http://schemas.openxmlformats.org/officeDocument/2006/relationships/image" Target="../media/image537.png"/><Relationship Id="rId32" Type="http://schemas.openxmlformats.org/officeDocument/2006/relationships/image" Target="../media/image544.png"/><Relationship Id="rId37" Type="http://schemas.openxmlformats.org/officeDocument/2006/relationships/image" Target="../media/image546.png"/><Relationship Id="rId40" Type="http://schemas.openxmlformats.org/officeDocument/2006/relationships/image" Target="../media/image75.svg"/><Relationship Id="rId45" Type="http://schemas.openxmlformats.org/officeDocument/2006/relationships/image" Target="../media/image202.svg"/><Relationship Id="rId5" Type="http://schemas.openxmlformats.org/officeDocument/2006/relationships/image" Target="../media/image47.png"/><Relationship Id="rId15" Type="http://schemas.openxmlformats.org/officeDocument/2006/relationships/image" Target="../media/image535.png"/><Relationship Id="rId23" Type="http://schemas.openxmlformats.org/officeDocument/2006/relationships/image" Target="../media/image536.png"/><Relationship Id="rId28" Type="http://schemas.openxmlformats.org/officeDocument/2006/relationships/image" Target="../media/image540.png"/><Relationship Id="rId36" Type="http://schemas.openxmlformats.org/officeDocument/2006/relationships/image" Target="../media/image285.svg"/><Relationship Id="rId10" Type="http://schemas.openxmlformats.org/officeDocument/2006/relationships/image" Target="../media/image13.png"/><Relationship Id="rId19" Type="http://schemas.openxmlformats.org/officeDocument/2006/relationships/image" Target="../media/image150.png"/><Relationship Id="rId31" Type="http://schemas.openxmlformats.org/officeDocument/2006/relationships/image" Target="../media/image543.png"/><Relationship Id="rId44" Type="http://schemas.openxmlformats.org/officeDocument/2006/relationships/image" Target="../media/image201.png"/><Relationship Id="rId4" Type="http://schemas.microsoft.com/office/2007/relationships/hdphoto" Target="../media/hdphoto2.wdp"/><Relationship Id="rId9" Type="http://schemas.openxmlformats.org/officeDocument/2006/relationships/image" Target="../media/image10.svg"/><Relationship Id="rId14" Type="http://schemas.openxmlformats.org/officeDocument/2006/relationships/image" Target="../media/image108.svg"/><Relationship Id="rId22" Type="http://schemas.openxmlformats.org/officeDocument/2006/relationships/image" Target="../media/image53.svg"/><Relationship Id="rId27" Type="http://schemas.openxmlformats.org/officeDocument/2006/relationships/image" Target="../media/image539.png"/><Relationship Id="rId30" Type="http://schemas.openxmlformats.org/officeDocument/2006/relationships/image" Target="../media/image542.png"/><Relationship Id="rId35" Type="http://schemas.openxmlformats.org/officeDocument/2006/relationships/image" Target="../media/image284.png"/><Relationship Id="rId43" Type="http://schemas.openxmlformats.org/officeDocument/2006/relationships/image" Target="../media/image550.png"/><Relationship Id="rId48" Type="http://schemas.openxmlformats.org/officeDocument/2006/relationships/image" Target="../media/image553.png"/><Relationship Id="rId8" Type="http://schemas.openxmlformats.org/officeDocument/2006/relationships/image" Target="../media/image9.png"/><Relationship Id="rId3" Type="http://schemas.openxmlformats.org/officeDocument/2006/relationships/image" Target="../media/image130.png"/><Relationship Id="rId12" Type="http://schemas.openxmlformats.org/officeDocument/2006/relationships/slide" Target="slide3.xml"/><Relationship Id="rId17" Type="http://schemas.openxmlformats.org/officeDocument/2006/relationships/image" Target="../media/image464.svg"/><Relationship Id="rId25" Type="http://schemas.openxmlformats.org/officeDocument/2006/relationships/image" Target="../media/image516.png"/><Relationship Id="rId33" Type="http://schemas.openxmlformats.org/officeDocument/2006/relationships/image" Target="../media/image460.png"/><Relationship Id="rId38" Type="http://schemas.openxmlformats.org/officeDocument/2006/relationships/image" Target="../media/image547.svg"/><Relationship Id="rId46" Type="http://schemas.openxmlformats.org/officeDocument/2006/relationships/image" Target="../media/image551.png"/><Relationship Id="rId20" Type="http://schemas.openxmlformats.org/officeDocument/2006/relationships/image" Target="../media/image151.svg"/><Relationship Id="rId41" Type="http://schemas.openxmlformats.org/officeDocument/2006/relationships/image" Target="../media/image54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7.png"/><Relationship Id="rId4" Type="http://schemas.openxmlformats.org/officeDocument/2006/relationships/image" Target="../media/image55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4" Type="http://schemas.openxmlformats.org/officeDocument/2006/relationships/image" Target="../media/image55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7" Type="http://schemas.openxmlformats.org/officeDocument/2006/relationships/image" Target="../media/image568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0.png"/><Relationship Id="rId4" Type="http://schemas.openxmlformats.org/officeDocument/2006/relationships/image" Target="../media/image54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7.png"/><Relationship Id="rId5" Type="http://schemas.openxmlformats.org/officeDocument/2006/relationships/image" Target="../media/image573.png"/><Relationship Id="rId4" Type="http://schemas.openxmlformats.org/officeDocument/2006/relationships/image" Target="../media/image57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168.png"/><Relationship Id="rId18" Type="http://schemas.openxmlformats.org/officeDocument/2006/relationships/image" Target="../media/image107.png"/><Relationship Id="rId3" Type="http://schemas.openxmlformats.org/officeDocument/2006/relationships/image" Target="../media/image130.png"/><Relationship Id="rId21" Type="http://schemas.openxmlformats.org/officeDocument/2006/relationships/chart" Target="../charts/chart2.xml"/><Relationship Id="rId7" Type="http://schemas.openxmlformats.org/officeDocument/2006/relationships/image" Target="../media/image93.png"/><Relationship Id="rId12" Type="http://schemas.openxmlformats.org/officeDocument/2006/relationships/image" Target="../media/image167.svg"/><Relationship Id="rId17" Type="http://schemas.openxmlformats.org/officeDocument/2006/relationships/slide" Target="slide3.xml"/><Relationship Id="rId2" Type="http://schemas.openxmlformats.org/officeDocument/2006/relationships/slide" Target="slide8.xml"/><Relationship Id="rId16" Type="http://schemas.openxmlformats.org/officeDocument/2006/relationships/image" Target="../media/image171.svg"/><Relationship Id="rId20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11" Type="http://schemas.openxmlformats.org/officeDocument/2006/relationships/image" Target="../media/image166.png"/><Relationship Id="rId5" Type="http://schemas.openxmlformats.org/officeDocument/2006/relationships/image" Target="../media/image91.png"/><Relationship Id="rId15" Type="http://schemas.openxmlformats.org/officeDocument/2006/relationships/image" Target="../media/image170.png"/><Relationship Id="rId10" Type="http://schemas.openxmlformats.org/officeDocument/2006/relationships/image" Target="../media/image98.svg"/><Relationship Id="rId19" Type="http://schemas.openxmlformats.org/officeDocument/2006/relationships/image" Target="../media/image108.svg"/><Relationship Id="rId4" Type="http://schemas.microsoft.com/office/2007/relationships/hdphoto" Target="../media/hdphoto2.wdp"/><Relationship Id="rId9" Type="http://schemas.openxmlformats.org/officeDocument/2006/relationships/image" Target="../media/image97.png"/><Relationship Id="rId14" Type="http://schemas.openxmlformats.org/officeDocument/2006/relationships/image" Target="../media/image169.svg"/><Relationship Id="rId22" Type="http://schemas.openxmlformats.org/officeDocument/2006/relationships/image" Target="../media/image3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57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2.svg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584.png"/><Relationship Id="rId4" Type="http://schemas.openxmlformats.org/officeDocument/2006/relationships/image" Target="../media/image58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13" Type="http://schemas.openxmlformats.org/officeDocument/2006/relationships/image" Target="../media/image592.svg"/><Relationship Id="rId18" Type="http://schemas.openxmlformats.org/officeDocument/2006/relationships/image" Target="../media/image284.png"/><Relationship Id="rId3" Type="http://schemas.openxmlformats.org/officeDocument/2006/relationships/image" Target="../media/image460.png"/><Relationship Id="rId21" Type="http://schemas.openxmlformats.org/officeDocument/2006/relationships/image" Target="../media/image598.svg"/><Relationship Id="rId7" Type="http://schemas.openxmlformats.org/officeDocument/2006/relationships/image" Target="../media/image586.png"/><Relationship Id="rId12" Type="http://schemas.openxmlformats.org/officeDocument/2006/relationships/image" Target="../media/image591.png"/><Relationship Id="rId17" Type="http://schemas.openxmlformats.org/officeDocument/2006/relationships/image" Target="../media/image596.svg"/><Relationship Id="rId2" Type="http://schemas.openxmlformats.org/officeDocument/2006/relationships/image" Target="../media/image578.png"/><Relationship Id="rId16" Type="http://schemas.openxmlformats.org/officeDocument/2006/relationships/image" Target="../media/image595.png"/><Relationship Id="rId20" Type="http://schemas.openxmlformats.org/officeDocument/2006/relationships/image" Target="../media/image5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11" Type="http://schemas.openxmlformats.org/officeDocument/2006/relationships/image" Target="../media/image590.svg"/><Relationship Id="rId5" Type="http://schemas.openxmlformats.org/officeDocument/2006/relationships/image" Target="../media/image584.png"/><Relationship Id="rId15" Type="http://schemas.openxmlformats.org/officeDocument/2006/relationships/image" Target="../media/image594.svg"/><Relationship Id="rId10" Type="http://schemas.openxmlformats.org/officeDocument/2006/relationships/image" Target="../media/image589.png"/><Relationship Id="rId19" Type="http://schemas.openxmlformats.org/officeDocument/2006/relationships/image" Target="../media/image285.svg"/><Relationship Id="rId4" Type="http://schemas.openxmlformats.org/officeDocument/2006/relationships/image" Target="../media/image583.png"/><Relationship Id="rId9" Type="http://schemas.openxmlformats.org/officeDocument/2006/relationships/image" Target="../media/image588.svg"/><Relationship Id="rId14" Type="http://schemas.openxmlformats.org/officeDocument/2006/relationships/image" Target="../media/image59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599.png"/><Relationship Id="rId7" Type="http://schemas.openxmlformats.org/officeDocument/2006/relationships/image" Target="../media/image60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0.png"/><Relationship Id="rId5" Type="http://schemas.openxmlformats.org/officeDocument/2006/relationships/image" Target="../media/image601.svg"/><Relationship Id="rId4" Type="http://schemas.openxmlformats.org/officeDocument/2006/relationships/image" Target="../media/image600.png"/><Relationship Id="rId9" Type="http://schemas.openxmlformats.org/officeDocument/2006/relationships/image" Target="../media/image285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6.png"/><Relationship Id="rId4" Type="http://schemas.openxmlformats.org/officeDocument/2006/relationships/image" Target="../media/image6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svg"/><Relationship Id="rId13" Type="http://schemas.openxmlformats.org/officeDocument/2006/relationships/image" Target="../media/image178.png"/><Relationship Id="rId18" Type="http://schemas.openxmlformats.org/officeDocument/2006/relationships/image" Target="../media/image36.png"/><Relationship Id="rId3" Type="http://schemas.openxmlformats.org/officeDocument/2006/relationships/image" Target="../media/image130.png"/><Relationship Id="rId21" Type="http://schemas.openxmlformats.org/officeDocument/2006/relationships/image" Target="../media/image107.png"/><Relationship Id="rId7" Type="http://schemas.openxmlformats.org/officeDocument/2006/relationships/image" Target="../media/image174.png"/><Relationship Id="rId12" Type="http://schemas.openxmlformats.org/officeDocument/2006/relationships/image" Target="../media/image177.svg"/><Relationship Id="rId17" Type="http://schemas.openxmlformats.org/officeDocument/2006/relationships/image" Target="../media/image35.png"/><Relationship Id="rId25" Type="http://schemas.openxmlformats.org/officeDocument/2006/relationships/slide" Target="slide16.xml"/><Relationship Id="rId2" Type="http://schemas.openxmlformats.org/officeDocument/2006/relationships/slide" Target="slide8.xml"/><Relationship Id="rId16" Type="http://schemas.openxmlformats.org/officeDocument/2006/relationships/image" Target="../media/image181.svg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svg"/><Relationship Id="rId11" Type="http://schemas.openxmlformats.org/officeDocument/2006/relationships/image" Target="../media/image176.png"/><Relationship Id="rId24" Type="http://schemas.openxmlformats.org/officeDocument/2006/relationships/slide" Target="slide15.xml"/><Relationship Id="rId5" Type="http://schemas.openxmlformats.org/officeDocument/2006/relationships/image" Target="../media/image172.png"/><Relationship Id="rId15" Type="http://schemas.openxmlformats.org/officeDocument/2006/relationships/image" Target="../media/image180.png"/><Relationship Id="rId23" Type="http://schemas.openxmlformats.org/officeDocument/2006/relationships/slide" Target="slide14.xml"/><Relationship Id="rId10" Type="http://schemas.openxmlformats.org/officeDocument/2006/relationships/image" Target="../media/image98.svg"/><Relationship Id="rId19" Type="http://schemas.openxmlformats.org/officeDocument/2006/relationships/slide" Target="slide13.xml"/><Relationship Id="rId4" Type="http://schemas.microsoft.com/office/2007/relationships/hdphoto" Target="../media/hdphoto2.wdp"/><Relationship Id="rId9" Type="http://schemas.openxmlformats.org/officeDocument/2006/relationships/image" Target="../media/image97.png"/><Relationship Id="rId14" Type="http://schemas.openxmlformats.org/officeDocument/2006/relationships/image" Target="../media/image179.svg"/><Relationship Id="rId22" Type="http://schemas.openxmlformats.org/officeDocument/2006/relationships/image" Target="../media/image10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slide" Target="slide13.xml"/><Relationship Id="rId18" Type="http://schemas.openxmlformats.org/officeDocument/2006/relationships/image" Target="../media/image185.png"/><Relationship Id="rId3" Type="http://schemas.openxmlformats.org/officeDocument/2006/relationships/slide" Target="slide3.xml"/><Relationship Id="rId21" Type="http://schemas.openxmlformats.org/officeDocument/2006/relationships/image" Target="../media/image188.svg"/><Relationship Id="rId7" Type="http://schemas.openxmlformats.org/officeDocument/2006/relationships/image" Target="../media/image98.svg"/><Relationship Id="rId12" Type="http://schemas.openxmlformats.org/officeDocument/2006/relationships/slide" Target="slide14.xml"/><Relationship Id="rId17" Type="http://schemas.openxmlformats.org/officeDocument/2006/relationships/image" Target="../media/image184.svg"/><Relationship Id="rId2" Type="http://schemas.openxmlformats.org/officeDocument/2006/relationships/image" Target="../media/image182.png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79.svg"/><Relationship Id="rId5" Type="http://schemas.openxmlformats.org/officeDocument/2006/relationships/slide" Target="slide8.xml"/><Relationship Id="rId15" Type="http://schemas.openxmlformats.org/officeDocument/2006/relationships/slide" Target="slide16.xml"/><Relationship Id="rId23" Type="http://schemas.openxmlformats.org/officeDocument/2006/relationships/image" Target="../media/image190.svg"/><Relationship Id="rId10" Type="http://schemas.openxmlformats.org/officeDocument/2006/relationships/image" Target="../media/image178.png"/><Relationship Id="rId19" Type="http://schemas.openxmlformats.org/officeDocument/2006/relationships/image" Target="../media/image186.svg"/><Relationship Id="rId4" Type="http://schemas.openxmlformats.org/officeDocument/2006/relationships/image" Target="../media/image24.png"/><Relationship Id="rId9" Type="http://schemas.openxmlformats.org/officeDocument/2006/relationships/image" Target="../media/image177.svg"/><Relationship Id="rId14" Type="http://schemas.openxmlformats.org/officeDocument/2006/relationships/slide" Target="slide15.xml"/><Relationship Id="rId22" Type="http://schemas.openxmlformats.org/officeDocument/2006/relationships/image" Target="../media/image1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13" Type="http://schemas.openxmlformats.org/officeDocument/2006/relationships/image" Target="../media/image193.png"/><Relationship Id="rId18" Type="http://schemas.openxmlformats.org/officeDocument/2006/relationships/image" Target="../media/image198.svg"/><Relationship Id="rId26" Type="http://schemas.openxmlformats.org/officeDocument/2006/relationships/image" Target="../media/image108.svg"/><Relationship Id="rId3" Type="http://schemas.openxmlformats.org/officeDocument/2006/relationships/image" Target="../media/image130.png"/><Relationship Id="rId21" Type="http://schemas.openxmlformats.org/officeDocument/2006/relationships/image" Target="../media/image201.png"/><Relationship Id="rId7" Type="http://schemas.openxmlformats.org/officeDocument/2006/relationships/image" Target="../media/image176.png"/><Relationship Id="rId12" Type="http://schemas.openxmlformats.org/officeDocument/2006/relationships/image" Target="../media/image192.svg"/><Relationship Id="rId17" Type="http://schemas.openxmlformats.org/officeDocument/2006/relationships/image" Target="../media/image197.png"/><Relationship Id="rId25" Type="http://schemas.openxmlformats.org/officeDocument/2006/relationships/image" Target="../media/image107.png"/><Relationship Id="rId2" Type="http://schemas.openxmlformats.org/officeDocument/2006/relationships/slide" Target="slide8.xml"/><Relationship Id="rId16" Type="http://schemas.openxmlformats.org/officeDocument/2006/relationships/image" Target="../media/image196.svg"/><Relationship Id="rId20" Type="http://schemas.openxmlformats.org/officeDocument/2006/relationships/image" Target="../media/image200.svg"/><Relationship Id="rId29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svg"/><Relationship Id="rId11" Type="http://schemas.openxmlformats.org/officeDocument/2006/relationships/image" Target="../media/image191.png"/><Relationship Id="rId24" Type="http://schemas.openxmlformats.org/officeDocument/2006/relationships/slide" Target="slide3.xml"/><Relationship Id="rId5" Type="http://schemas.openxmlformats.org/officeDocument/2006/relationships/image" Target="../media/image97.png"/><Relationship Id="rId15" Type="http://schemas.openxmlformats.org/officeDocument/2006/relationships/image" Target="../media/image195.png"/><Relationship Id="rId23" Type="http://schemas.openxmlformats.org/officeDocument/2006/relationships/slide" Target="slide15.xml"/><Relationship Id="rId28" Type="http://schemas.openxmlformats.org/officeDocument/2006/relationships/slide" Target="slide16.xml"/><Relationship Id="rId10" Type="http://schemas.openxmlformats.org/officeDocument/2006/relationships/image" Target="../media/image179.svg"/><Relationship Id="rId19" Type="http://schemas.openxmlformats.org/officeDocument/2006/relationships/image" Target="../media/image199.png"/><Relationship Id="rId4" Type="http://schemas.microsoft.com/office/2007/relationships/hdphoto" Target="../media/hdphoto2.wdp"/><Relationship Id="rId9" Type="http://schemas.openxmlformats.org/officeDocument/2006/relationships/image" Target="../media/image178.png"/><Relationship Id="rId14" Type="http://schemas.openxmlformats.org/officeDocument/2006/relationships/image" Target="../media/image194.svg"/><Relationship Id="rId22" Type="http://schemas.openxmlformats.org/officeDocument/2006/relationships/image" Target="../media/image202.svg"/><Relationship Id="rId27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13" Type="http://schemas.openxmlformats.org/officeDocument/2006/relationships/image" Target="../media/image205.png"/><Relationship Id="rId18" Type="http://schemas.openxmlformats.org/officeDocument/2006/relationships/image" Target="../media/image210.svg"/><Relationship Id="rId26" Type="http://schemas.openxmlformats.org/officeDocument/2006/relationships/slide" Target="slide3.xml"/><Relationship Id="rId3" Type="http://schemas.openxmlformats.org/officeDocument/2006/relationships/image" Target="../media/image130.png"/><Relationship Id="rId21" Type="http://schemas.openxmlformats.org/officeDocument/2006/relationships/image" Target="../media/image211.png"/><Relationship Id="rId7" Type="http://schemas.openxmlformats.org/officeDocument/2006/relationships/image" Target="../media/image176.png"/><Relationship Id="rId12" Type="http://schemas.openxmlformats.org/officeDocument/2006/relationships/image" Target="../media/image204.svg"/><Relationship Id="rId17" Type="http://schemas.openxmlformats.org/officeDocument/2006/relationships/image" Target="../media/image209.png"/><Relationship Id="rId25" Type="http://schemas.openxmlformats.org/officeDocument/2006/relationships/slide" Target="slide16.xml"/><Relationship Id="rId2" Type="http://schemas.openxmlformats.org/officeDocument/2006/relationships/slide" Target="slide8.xml"/><Relationship Id="rId16" Type="http://schemas.openxmlformats.org/officeDocument/2006/relationships/image" Target="../media/image208.svg"/><Relationship Id="rId20" Type="http://schemas.openxmlformats.org/officeDocument/2006/relationships/image" Target="../media/image138.svg"/><Relationship Id="rId29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svg"/><Relationship Id="rId11" Type="http://schemas.openxmlformats.org/officeDocument/2006/relationships/image" Target="../media/image203.png"/><Relationship Id="rId24" Type="http://schemas.openxmlformats.org/officeDocument/2006/relationships/image" Target="../media/image214.svg"/><Relationship Id="rId5" Type="http://schemas.openxmlformats.org/officeDocument/2006/relationships/image" Target="../media/image97.png"/><Relationship Id="rId15" Type="http://schemas.openxmlformats.org/officeDocument/2006/relationships/image" Target="../media/image207.png"/><Relationship Id="rId23" Type="http://schemas.openxmlformats.org/officeDocument/2006/relationships/image" Target="../media/image213.png"/><Relationship Id="rId28" Type="http://schemas.openxmlformats.org/officeDocument/2006/relationships/image" Target="../media/image108.svg"/><Relationship Id="rId10" Type="http://schemas.openxmlformats.org/officeDocument/2006/relationships/image" Target="../media/image179.svg"/><Relationship Id="rId19" Type="http://schemas.openxmlformats.org/officeDocument/2006/relationships/image" Target="../media/image137.png"/><Relationship Id="rId31" Type="http://schemas.openxmlformats.org/officeDocument/2006/relationships/slide" Target="slide17.xml"/><Relationship Id="rId4" Type="http://schemas.microsoft.com/office/2007/relationships/hdphoto" Target="../media/hdphoto2.wdp"/><Relationship Id="rId9" Type="http://schemas.openxmlformats.org/officeDocument/2006/relationships/image" Target="../media/image178.png"/><Relationship Id="rId14" Type="http://schemas.openxmlformats.org/officeDocument/2006/relationships/image" Target="../media/image206.svg"/><Relationship Id="rId22" Type="http://schemas.openxmlformats.org/officeDocument/2006/relationships/image" Target="../media/image212.svg"/><Relationship Id="rId27" Type="http://schemas.openxmlformats.org/officeDocument/2006/relationships/image" Target="../media/image107.png"/><Relationship Id="rId30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13" Type="http://schemas.openxmlformats.org/officeDocument/2006/relationships/image" Target="../media/image211.png"/><Relationship Id="rId18" Type="http://schemas.openxmlformats.org/officeDocument/2006/relationships/image" Target="../media/image214.svg"/><Relationship Id="rId3" Type="http://schemas.openxmlformats.org/officeDocument/2006/relationships/image" Target="../media/image130.png"/><Relationship Id="rId21" Type="http://schemas.openxmlformats.org/officeDocument/2006/relationships/image" Target="../media/image107.png"/><Relationship Id="rId7" Type="http://schemas.openxmlformats.org/officeDocument/2006/relationships/image" Target="../media/image176.png"/><Relationship Id="rId12" Type="http://schemas.openxmlformats.org/officeDocument/2006/relationships/image" Target="../media/image204.svg"/><Relationship Id="rId17" Type="http://schemas.openxmlformats.org/officeDocument/2006/relationships/image" Target="../media/image213.png"/><Relationship Id="rId25" Type="http://schemas.openxmlformats.org/officeDocument/2006/relationships/slide" Target="slide16.xml"/><Relationship Id="rId2" Type="http://schemas.openxmlformats.org/officeDocument/2006/relationships/slide" Target="slide8.xml"/><Relationship Id="rId16" Type="http://schemas.openxmlformats.org/officeDocument/2006/relationships/image" Target="../media/image208.svg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svg"/><Relationship Id="rId11" Type="http://schemas.openxmlformats.org/officeDocument/2006/relationships/image" Target="../media/image203.png"/><Relationship Id="rId24" Type="http://schemas.openxmlformats.org/officeDocument/2006/relationships/slide" Target="slide15.xml"/><Relationship Id="rId5" Type="http://schemas.openxmlformats.org/officeDocument/2006/relationships/image" Target="../media/image97.png"/><Relationship Id="rId15" Type="http://schemas.openxmlformats.org/officeDocument/2006/relationships/image" Target="../media/image207.png"/><Relationship Id="rId23" Type="http://schemas.openxmlformats.org/officeDocument/2006/relationships/slide" Target="slide14.xml"/><Relationship Id="rId10" Type="http://schemas.openxmlformats.org/officeDocument/2006/relationships/image" Target="../media/image179.svg"/><Relationship Id="rId19" Type="http://schemas.openxmlformats.org/officeDocument/2006/relationships/slide" Target="slide17.xml"/><Relationship Id="rId4" Type="http://schemas.microsoft.com/office/2007/relationships/hdphoto" Target="../media/hdphoto2.wdp"/><Relationship Id="rId9" Type="http://schemas.openxmlformats.org/officeDocument/2006/relationships/image" Target="../media/image178.png"/><Relationship Id="rId14" Type="http://schemas.openxmlformats.org/officeDocument/2006/relationships/image" Target="../media/image212.svg"/><Relationship Id="rId22" Type="http://schemas.openxmlformats.org/officeDocument/2006/relationships/image" Target="../media/image10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svg"/><Relationship Id="rId13" Type="http://schemas.openxmlformats.org/officeDocument/2006/relationships/image" Target="../media/image217.png"/><Relationship Id="rId18" Type="http://schemas.openxmlformats.org/officeDocument/2006/relationships/image" Target="../media/image222.svg"/><Relationship Id="rId3" Type="http://schemas.openxmlformats.org/officeDocument/2006/relationships/image" Target="../media/image130.png"/><Relationship Id="rId21" Type="http://schemas.openxmlformats.org/officeDocument/2006/relationships/image" Target="../media/image107.png"/><Relationship Id="rId7" Type="http://schemas.openxmlformats.org/officeDocument/2006/relationships/image" Target="../media/image215.png"/><Relationship Id="rId12" Type="http://schemas.openxmlformats.org/officeDocument/2006/relationships/image" Target="../media/image53.svg"/><Relationship Id="rId17" Type="http://schemas.openxmlformats.org/officeDocument/2006/relationships/image" Target="../media/image221.png"/><Relationship Id="rId2" Type="http://schemas.openxmlformats.org/officeDocument/2006/relationships/slide" Target="slide1.xml"/><Relationship Id="rId16" Type="http://schemas.openxmlformats.org/officeDocument/2006/relationships/image" Target="../media/image220.svg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2.png"/><Relationship Id="rId5" Type="http://schemas.openxmlformats.org/officeDocument/2006/relationships/slide" Target="slide8.xml"/><Relationship Id="rId15" Type="http://schemas.openxmlformats.org/officeDocument/2006/relationships/image" Target="../media/image219.png"/><Relationship Id="rId10" Type="http://schemas.openxmlformats.org/officeDocument/2006/relationships/image" Target="../media/image49.svg"/><Relationship Id="rId19" Type="http://schemas.openxmlformats.org/officeDocument/2006/relationships/slide" Target="slide18.xml"/><Relationship Id="rId4" Type="http://schemas.microsoft.com/office/2007/relationships/hdphoto" Target="../media/hdphoto2.wdp"/><Relationship Id="rId9" Type="http://schemas.openxmlformats.org/officeDocument/2006/relationships/image" Target="../media/image48.png"/><Relationship Id="rId14" Type="http://schemas.openxmlformats.org/officeDocument/2006/relationships/image" Target="../media/image218.svg"/><Relationship Id="rId22" Type="http://schemas.openxmlformats.org/officeDocument/2006/relationships/image" Target="../media/image108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229.svg"/><Relationship Id="rId26" Type="http://schemas.openxmlformats.org/officeDocument/2006/relationships/image" Target="../media/image14.svg"/><Relationship Id="rId21" Type="http://schemas.openxmlformats.org/officeDocument/2006/relationships/image" Target="../media/image9.png"/><Relationship Id="rId34" Type="http://schemas.openxmlformats.org/officeDocument/2006/relationships/image" Target="../media/image218.svg"/><Relationship Id="rId7" Type="http://schemas.openxmlformats.org/officeDocument/2006/relationships/image" Target="../media/image47.png"/><Relationship Id="rId12" Type="http://schemas.openxmlformats.org/officeDocument/2006/relationships/image" Target="../media/image7.png"/><Relationship Id="rId17" Type="http://schemas.openxmlformats.org/officeDocument/2006/relationships/image" Target="../media/image228.png"/><Relationship Id="rId25" Type="http://schemas.openxmlformats.org/officeDocument/2006/relationships/image" Target="../media/image13.png"/><Relationship Id="rId33" Type="http://schemas.openxmlformats.org/officeDocument/2006/relationships/image" Target="../media/image217.png"/><Relationship Id="rId38" Type="http://schemas.openxmlformats.org/officeDocument/2006/relationships/image" Target="../media/image53.svg"/><Relationship Id="rId2" Type="http://schemas.openxmlformats.org/officeDocument/2006/relationships/slide" Target="slide1.xml"/><Relationship Id="rId16" Type="http://schemas.openxmlformats.org/officeDocument/2006/relationships/image" Target="../media/image227.svg"/><Relationship Id="rId20" Type="http://schemas.openxmlformats.org/officeDocument/2006/relationships/image" Target="../media/image231.sv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7.svg"/><Relationship Id="rId24" Type="http://schemas.openxmlformats.org/officeDocument/2006/relationships/image" Target="../media/image12.svg"/><Relationship Id="rId32" Type="http://schemas.openxmlformats.org/officeDocument/2006/relationships/image" Target="../media/image49.svg"/><Relationship Id="rId37" Type="http://schemas.openxmlformats.org/officeDocument/2006/relationships/image" Target="../media/image52.png"/><Relationship Id="rId5" Type="http://schemas.openxmlformats.org/officeDocument/2006/relationships/slide" Target="slide8.xml"/><Relationship Id="rId15" Type="http://schemas.openxmlformats.org/officeDocument/2006/relationships/image" Target="../media/image226.svg"/><Relationship Id="rId23" Type="http://schemas.openxmlformats.org/officeDocument/2006/relationships/image" Target="../media/image11.png"/><Relationship Id="rId28" Type="http://schemas.openxmlformats.org/officeDocument/2006/relationships/slide" Target="slide3.xml"/><Relationship Id="rId36" Type="http://schemas.openxmlformats.org/officeDocument/2006/relationships/image" Target="../media/image51.svg"/><Relationship Id="rId10" Type="http://schemas.openxmlformats.org/officeDocument/2006/relationships/image" Target="../media/image56.png"/><Relationship Id="rId19" Type="http://schemas.openxmlformats.org/officeDocument/2006/relationships/image" Target="../media/image230.png"/><Relationship Id="rId31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224.svg"/><Relationship Id="rId14" Type="http://schemas.openxmlformats.org/officeDocument/2006/relationships/image" Target="../media/image225.png"/><Relationship Id="rId22" Type="http://schemas.openxmlformats.org/officeDocument/2006/relationships/image" Target="../media/image10.svg"/><Relationship Id="rId27" Type="http://schemas.openxmlformats.org/officeDocument/2006/relationships/slide" Target="slide19.xml"/><Relationship Id="rId30" Type="http://schemas.openxmlformats.org/officeDocument/2006/relationships/image" Target="../media/image108.svg"/><Relationship Id="rId35" Type="http://schemas.openxmlformats.org/officeDocument/2006/relationships/image" Target="../media/image50.png"/><Relationship Id="rId8" Type="http://schemas.openxmlformats.org/officeDocument/2006/relationships/image" Target="../media/image223.png"/><Relationship Id="rId3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52.png"/><Relationship Id="rId3" Type="http://schemas.openxmlformats.org/officeDocument/2006/relationships/image" Target="../media/image130.png"/><Relationship Id="rId7" Type="http://schemas.openxmlformats.org/officeDocument/2006/relationships/image" Target="../media/image47.png"/><Relationship Id="rId12" Type="http://schemas.openxmlformats.org/officeDocument/2006/relationships/image" Target="../media/image220.svg"/><Relationship Id="rId2" Type="http://schemas.openxmlformats.org/officeDocument/2006/relationships/slide" Target="slide1.xml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19.png"/><Relationship Id="rId5" Type="http://schemas.openxmlformats.org/officeDocument/2006/relationships/slide" Target="slide8.xml"/><Relationship Id="rId15" Type="http://schemas.openxmlformats.org/officeDocument/2006/relationships/image" Target="../media/image54.png"/><Relationship Id="rId10" Type="http://schemas.openxmlformats.org/officeDocument/2006/relationships/image" Target="../media/image108.svg"/><Relationship Id="rId4" Type="http://schemas.microsoft.com/office/2007/relationships/hdphoto" Target="../media/hdphoto2.wdp"/><Relationship Id="rId9" Type="http://schemas.openxmlformats.org/officeDocument/2006/relationships/image" Target="../media/image107.png"/><Relationship Id="rId1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slide" Target="slide3.xml"/><Relationship Id="rId26" Type="http://schemas.openxmlformats.org/officeDocument/2006/relationships/image" Target="../media/image233.svg"/><Relationship Id="rId3" Type="http://schemas.openxmlformats.org/officeDocument/2006/relationships/image" Target="../media/image130.png"/><Relationship Id="rId21" Type="http://schemas.openxmlformats.org/officeDocument/2006/relationships/image" Target="../media/image81.png"/><Relationship Id="rId34" Type="http://schemas.openxmlformats.org/officeDocument/2006/relationships/image" Target="../media/image241.svg"/><Relationship Id="rId7" Type="http://schemas.openxmlformats.org/officeDocument/2006/relationships/image" Target="../media/image47.pn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32.png"/><Relationship Id="rId33" Type="http://schemas.openxmlformats.org/officeDocument/2006/relationships/image" Target="../media/image240.png"/><Relationship Id="rId2" Type="http://schemas.openxmlformats.org/officeDocument/2006/relationships/slide" Target="slide1.xml"/><Relationship Id="rId16" Type="http://schemas.openxmlformats.org/officeDocument/2006/relationships/image" Target="../media/image13.png"/><Relationship Id="rId20" Type="http://schemas.openxmlformats.org/officeDocument/2006/relationships/image" Target="../media/image108.sv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.svg"/><Relationship Id="rId24" Type="http://schemas.openxmlformats.org/officeDocument/2006/relationships/image" Target="../media/image229.svg"/><Relationship Id="rId32" Type="http://schemas.openxmlformats.org/officeDocument/2006/relationships/image" Target="../media/image239.svg"/><Relationship Id="rId5" Type="http://schemas.openxmlformats.org/officeDocument/2006/relationships/slide" Target="slide8.xml"/><Relationship Id="rId15" Type="http://schemas.openxmlformats.org/officeDocument/2006/relationships/image" Target="../media/image12.svg"/><Relationship Id="rId23" Type="http://schemas.openxmlformats.org/officeDocument/2006/relationships/image" Target="../media/image228.png"/><Relationship Id="rId28" Type="http://schemas.openxmlformats.org/officeDocument/2006/relationships/image" Target="../media/image235.svg"/><Relationship Id="rId10" Type="http://schemas.openxmlformats.org/officeDocument/2006/relationships/image" Target="../media/image7.png"/><Relationship Id="rId19" Type="http://schemas.openxmlformats.org/officeDocument/2006/relationships/image" Target="../media/image107.png"/><Relationship Id="rId31" Type="http://schemas.openxmlformats.org/officeDocument/2006/relationships/image" Target="../media/image238.png"/><Relationship Id="rId4" Type="http://schemas.microsoft.com/office/2007/relationships/hdphoto" Target="../media/hdphoto2.wdp"/><Relationship Id="rId9" Type="http://schemas.openxmlformats.org/officeDocument/2006/relationships/image" Target="../media/image224.svg"/><Relationship Id="rId14" Type="http://schemas.openxmlformats.org/officeDocument/2006/relationships/image" Target="../media/image11.png"/><Relationship Id="rId22" Type="http://schemas.openxmlformats.org/officeDocument/2006/relationships/image" Target="../media/image82.svg"/><Relationship Id="rId27" Type="http://schemas.openxmlformats.org/officeDocument/2006/relationships/image" Target="../media/image234.png"/><Relationship Id="rId30" Type="http://schemas.openxmlformats.org/officeDocument/2006/relationships/image" Target="../media/image237.svg"/><Relationship Id="rId8" Type="http://schemas.openxmlformats.org/officeDocument/2006/relationships/image" Target="../media/image223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png"/><Relationship Id="rId18" Type="http://schemas.openxmlformats.org/officeDocument/2006/relationships/image" Target="../media/image247.svg"/><Relationship Id="rId26" Type="http://schemas.openxmlformats.org/officeDocument/2006/relationships/image" Target="../media/image255.svg"/><Relationship Id="rId3" Type="http://schemas.openxmlformats.org/officeDocument/2006/relationships/image" Target="../media/image130.png"/><Relationship Id="rId21" Type="http://schemas.openxmlformats.org/officeDocument/2006/relationships/image" Target="../media/image250.png"/><Relationship Id="rId34" Type="http://schemas.openxmlformats.org/officeDocument/2006/relationships/slide" Target="slide3.xml"/><Relationship Id="rId7" Type="http://schemas.openxmlformats.org/officeDocument/2006/relationships/image" Target="../media/image193.png"/><Relationship Id="rId12" Type="http://schemas.openxmlformats.org/officeDocument/2006/relationships/image" Target="../media/image243.sv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33" Type="http://schemas.openxmlformats.org/officeDocument/2006/relationships/slide" Target="slide22.xml"/><Relationship Id="rId2" Type="http://schemas.openxmlformats.org/officeDocument/2006/relationships/slide" Target="slide8.xml"/><Relationship Id="rId16" Type="http://schemas.openxmlformats.org/officeDocument/2006/relationships/image" Target="../media/image63.svg"/><Relationship Id="rId20" Type="http://schemas.openxmlformats.org/officeDocument/2006/relationships/image" Target="../media/image249.sv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svg"/><Relationship Id="rId11" Type="http://schemas.openxmlformats.org/officeDocument/2006/relationships/image" Target="../media/image242.png"/><Relationship Id="rId24" Type="http://schemas.openxmlformats.org/officeDocument/2006/relationships/image" Target="../media/image253.svg"/><Relationship Id="rId32" Type="http://schemas.openxmlformats.org/officeDocument/2006/relationships/image" Target="../media/image261.svg"/><Relationship Id="rId5" Type="http://schemas.openxmlformats.org/officeDocument/2006/relationships/image" Target="../media/image197.png"/><Relationship Id="rId15" Type="http://schemas.openxmlformats.org/officeDocument/2006/relationships/image" Target="../media/image62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108.svg"/><Relationship Id="rId10" Type="http://schemas.openxmlformats.org/officeDocument/2006/relationships/image" Target="../media/image36.png"/><Relationship Id="rId19" Type="http://schemas.openxmlformats.org/officeDocument/2006/relationships/image" Target="../media/image248.png"/><Relationship Id="rId31" Type="http://schemas.openxmlformats.org/officeDocument/2006/relationships/image" Target="../media/image260.png"/><Relationship Id="rId4" Type="http://schemas.microsoft.com/office/2007/relationships/hdphoto" Target="../media/hdphoto2.wdp"/><Relationship Id="rId9" Type="http://schemas.openxmlformats.org/officeDocument/2006/relationships/image" Target="../media/image35.png"/><Relationship Id="rId14" Type="http://schemas.openxmlformats.org/officeDocument/2006/relationships/image" Target="../media/image245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259.svg"/><Relationship Id="rId35" Type="http://schemas.openxmlformats.org/officeDocument/2006/relationships/image" Target="../media/image107.png"/><Relationship Id="rId8" Type="http://schemas.openxmlformats.org/officeDocument/2006/relationships/image" Target="../media/image194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svg"/><Relationship Id="rId18" Type="http://schemas.openxmlformats.org/officeDocument/2006/relationships/image" Target="../media/image262.png"/><Relationship Id="rId26" Type="http://schemas.openxmlformats.org/officeDocument/2006/relationships/image" Target="../media/image270.png"/><Relationship Id="rId39" Type="http://schemas.openxmlformats.org/officeDocument/2006/relationships/image" Target="../media/image108.svg"/><Relationship Id="rId21" Type="http://schemas.openxmlformats.org/officeDocument/2006/relationships/image" Target="../media/image265.svg"/><Relationship Id="rId34" Type="http://schemas.openxmlformats.org/officeDocument/2006/relationships/image" Target="../media/image276.png"/><Relationship Id="rId7" Type="http://schemas.openxmlformats.org/officeDocument/2006/relationships/image" Target="../media/image142.svg"/><Relationship Id="rId12" Type="http://schemas.openxmlformats.org/officeDocument/2006/relationships/image" Target="../media/image93.png"/><Relationship Id="rId17" Type="http://schemas.openxmlformats.org/officeDocument/2006/relationships/image" Target="../media/image98.svg"/><Relationship Id="rId25" Type="http://schemas.openxmlformats.org/officeDocument/2006/relationships/image" Target="../media/image269.svg"/><Relationship Id="rId33" Type="http://schemas.openxmlformats.org/officeDocument/2006/relationships/image" Target="../media/image138.svg"/><Relationship Id="rId38" Type="http://schemas.openxmlformats.org/officeDocument/2006/relationships/image" Target="../media/image107.png"/><Relationship Id="rId2" Type="http://schemas.openxmlformats.org/officeDocument/2006/relationships/slide" Target="slide8.xml"/><Relationship Id="rId16" Type="http://schemas.openxmlformats.org/officeDocument/2006/relationships/image" Target="../media/image97.png"/><Relationship Id="rId20" Type="http://schemas.openxmlformats.org/officeDocument/2006/relationships/image" Target="../media/image264.png"/><Relationship Id="rId29" Type="http://schemas.openxmlformats.org/officeDocument/2006/relationships/image" Target="../media/image27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90.svg"/><Relationship Id="rId24" Type="http://schemas.openxmlformats.org/officeDocument/2006/relationships/image" Target="../media/image268.png"/><Relationship Id="rId32" Type="http://schemas.openxmlformats.org/officeDocument/2006/relationships/image" Target="../media/image137.png"/><Relationship Id="rId37" Type="http://schemas.openxmlformats.org/officeDocument/2006/relationships/slide" Target="slide3.xml"/><Relationship Id="rId5" Type="http://schemas.openxmlformats.org/officeDocument/2006/relationships/image" Target="../media/image35.png"/><Relationship Id="rId15" Type="http://schemas.openxmlformats.org/officeDocument/2006/relationships/image" Target="../media/image96.svg"/><Relationship Id="rId23" Type="http://schemas.openxmlformats.org/officeDocument/2006/relationships/image" Target="../media/image267.svg"/><Relationship Id="rId28" Type="http://schemas.openxmlformats.org/officeDocument/2006/relationships/image" Target="../media/image272.png"/><Relationship Id="rId36" Type="http://schemas.openxmlformats.org/officeDocument/2006/relationships/slide" Target="slide23.xml"/><Relationship Id="rId10" Type="http://schemas.openxmlformats.org/officeDocument/2006/relationships/image" Target="../media/image89.png"/><Relationship Id="rId19" Type="http://schemas.openxmlformats.org/officeDocument/2006/relationships/image" Target="../media/image263.svg"/><Relationship Id="rId31" Type="http://schemas.openxmlformats.org/officeDocument/2006/relationships/image" Target="../media/image275.svg"/><Relationship Id="rId4" Type="http://schemas.microsoft.com/office/2007/relationships/hdphoto" Target="../media/hdphoto2.wdp"/><Relationship Id="rId9" Type="http://schemas.openxmlformats.org/officeDocument/2006/relationships/image" Target="../media/image92.svg"/><Relationship Id="rId14" Type="http://schemas.openxmlformats.org/officeDocument/2006/relationships/image" Target="../media/image95.png"/><Relationship Id="rId22" Type="http://schemas.openxmlformats.org/officeDocument/2006/relationships/image" Target="../media/image266.png"/><Relationship Id="rId27" Type="http://schemas.openxmlformats.org/officeDocument/2006/relationships/image" Target="../media/image271.svg"/><Relationship Id="rId30" Type="http://schemas.openxmlformats.org/officeDocument/2006/relationships/image" Target="../media/image274.png"/><Relationship Id="rId35" Type="http://schemas.openxmlformats.org/officeDocument/2006/relationships/image" Target="../media/image277.svg"/><Relationship Id="rId8" Type="http://schemas.openxmlformats.org/officeDocument/2006/relationships/image" Target="../media/image91.png"/><Relationship Id="rId3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229.svg"/><Relationship Id="rId26" Type="http://schemas.openxmlformats.org/officeDocument/2006/relationships/image" Target="../media/image14.svg"/><Relationship Id="rId39" Type="http://schemas.openxmlformats.org/officeDocument/2006/relationships/image" Target="../media/image287.svg"/><Relationship Id="rId21" Type="http://schemas.openxmlformats.org/officeDocument/2006/relationships/image" Target="../media/image9.png"/><Relationship Id="rId34" Type="http://schemas.openxmlformats.org/officeDocument/2006/relationships/image" Target="../media/image282.png"/><Relationship Id="rId7" Type="http://schemas.openxmlformats.org/officeDocument/2006/relationships/image" Target="../media/image47.png"/><Relationship Id="rId12" Type="http://schemas.openxmlformats.org/officeDocument/2006/relationships/image" Target="../media/image7.png"/><Relationship Id="rId17" Type="http://schemas.openxmlformats.org/officeDocument/2006/relationships/image" Target="../media/image228.png"/><Relationship Id="rId25" Type="http://schemas.openxmlformats.org/officeDocument/2006/relationships/image" Target="../media/image13.png"/><Relationship Id="rId33" Type="http://schemas.openxmlformats.org/officeDocument/2006/relationships/image" Target="../media/image281.svg"/><Relationship Id="rId38" Type="http://schemas.openxmlformats.org/officeDocument/2006/relationships/image" Target="../media/image286.png"/><Relationship Id="rId2" Type="http://schemas.openxmlformats.org/officeDocument/2006/relationships/slide" Target="slide1.xml"/><Relationship Id="rId16" Type="http://schemas.openxmlformats.org/officeDocument/2006/relationships/image" Target="../media/image227.svg"/><Relationship Id="rId20" Type="http://schemas.openxmlformats.org/officeDocument/2006/relationships/image" Target="../media/image231.svg"/><Relationship Id="rId29" Type="http://schemas.openxmlformats.org/officeDocument/2006/relationships/image" Target="../media/image10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7.svg"/><Relationship Id="rId24" Type="http://schemas.openxmlformats.org/officeDocument/2006/relationships/image" Target="../media/image12.svg"/><Relationship Id="rId32" Type="http://schemas.openxmlformats.org/officeDocument/2006/relationships/image" Target="../media/image280.png"/><Relationship Id="rId37" Type="http://schemas.openxmlformats.org/officeDocument/2006/relationships/image" Target="../media/image285.svg"/><Relationship Id="rId5" Type="http://schemas.openxmlformats.org/officeDocument/2006/relationships/slide" Target="slide8.xml"/><Relationship Id="rId15" Type="http://schemas.openxmlformats.org/officeDocument/2006/relationships/image" Target="../media/image226.svg"/><Relationship Id="rId23" Type="http://schemas.openxmlformats.org/officeDocument/2006/relationships/image" Target="../media/image11.png"/><Relationship Id="rId28" Type="http://schemas.openxmlformats.org/officeDocument/2006/relationships/image" Target="../media/image107.png"/><Relationship Id="rId36" Type="http://schemas.openxmlformats.org/officeDocument/2006/relationships/image" Target="../media/image284.png"/><Relationship Id="rId10" Type="http://schemas.openxmlformats.org/officeDocument/2006/relationships/image" Target="../media/image56.png"/><Relationship Id="rId19" Type="http://schemas.openxmlformats.org/officeDocument/2006/relationships/image" Target="../media/image230.png"/><Relationship Id="rId31" Type="http://schemas.openxmlformats.org/officeDocument/2006/relationships/image" Target="../media/image279.svg"/><Relationship Id="rId4" Type="http://schemas.microsoft.com/office/2007/relationships/hdphoto" Target="../media/hdphoto2.wdp"/><Relationship Id="rId9" Type="http://schemas.openxmlformats.org/officeDocument/2006/relationships/image" Target="../media/image224.svg"/><Relationship Id="rId14" Type="http://schemas.openxmlformats.org/officeDocument/2006/relationships/image" Target="../media/image225.png"/><Relationship Id="rId22" Type="http://schemas.openxmlformats.org/officeDocument/2006/relationships/image" Target="../media/image10.svg"/><Relationship Id="rId27" Type="http://schemas.openxmlformats.org/officeDocument/2006/relationships/slide" Target="slide3.xml"/><Relationship Id="rId30" Type="http://schemas.openxmlformats.org/officeDocument/2006/relationships/image" Target="../media/image278.png"/><Relationship Id="rId35" Type="http://schemas.openxmlformats.org/officeDocument/2006/relationships/image" Target="../media/image283.svg"/><Relationship Id="rId8" Type="http://schemas.openxmlformats.org/officeDocument/2006/relationships/image" Target="../media/image223.png"/><Relationship Id="rId3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229.svg"/><Relationship Id="rId26" Type="http://schemas.openxmlformats.org/officeDocument/2006/relationships/image" Target="../media/image14.svg"/><Relationship Id="rId39" Type="http://schemas.openxmlformats.org/officeDocument/2006/relationships/image" Target="../media/image98.svg"/><Relationship Id="rId21" Type="http://schemas.openxmlformats.org/officeDocument/2006/relationships/image" Target="../media/image9.png"/><Relationship Id="rId34" Type="http://schemas.openxmlformats.org/officeDocument/2006/relationships/image" Target="../media/image93.png"/><Relationship Id="rId42" Type="http://schemas.openxmlformats.org/officeDocument/2006/relationships/image" Target="../media/image286.png"/><Relationship Id="rId47" Type="http://schemas.openxmlformats.org/officeDocument/2006/relationships/image" Target="../media/image281.svg"/><Relationship Id="rId50" Type="http://schemas.openxmlformats.org/officeDocument/2006/relationships/image" Target="../media/image284.png"/><Relationship Id="rId7" Type="http://schemas.openxmlformats.org/officeDocument/2006/relationships/image" Target="../media/image47.png"/><Relationship Id="rId2" Type="http://schemas.openxmlformats.org/officeDocument/2006/relationships/slide" Target="slide1.xml"/><Relationship Id="rId16" Type="http://schemas.openxmlformats.org/officeDocument/2006/relationships/image" Target="../media/image227.svg"/><Relationship Id="rId29" Type="http://schemas.openxmlformats.org/officeDocument/2006/relationships/image" Target="../media/image108.svg"/><Relationship Id="rId11" Type="http://schemas.openxmlformats.org/officeDocument/2006/relationships/image" Target="../media/image57.svg"/><Relationship Id="rId24" Type="http://schemas.openxmlformats.org/officeDocument/2006/relationships/image" Target="../media/image12.svg"/><Relationship Id="rId32" Type="http://schemas.openxmlformats.org/officeDocument/2006/relationships/image" Target="../media/image91.png"/><Relationship Id="rId37" Type="http://schemas.openxmlformats.org/officeDocument/2006/relationships/image" Target="../media/image96.svg"/><Relationship Id="rId40" Type="http://schemas.openxmlformats.org/officeDocument/2006/relationships/image" Target="../media/image288.png"/><Relationship Id="rId45" Type="http://schemas.openxmlformats.org/officeDocument/2006/relationships/image" Target="../media/image279.svg"/><Relationship Id="rId5" Type="http://schemas.openxmlformats.org/officeDocument/2006/relationships/slide" Target="slide8.xml"/><Relationship Id="rId15" Type="http://schemas.openxmlformats.org/officeDocument/2006/relationships/image" Target="../media/image226.svg"/><Relationship Id="rId23" Type="http://schemas.openxmlformats.org/officeDocument/2006/relationships/image" Target="../media/image11.png"/><Relationship Id="rId28" Type="http://schemas.openxmlformats.org/officeDocument/2006/relationships/image" Target="../media/image107.png"/><Relationship Id="rId36" Type="http://schemas.openxmlformats.org/officeDocument/2006/relationships/image" Target="../media/image95.png"/><Relationship Id="rId49" Type="http://schemas.openxmlformats.org/officeDocument/2006/relationships/image" Target="../media/image283.svg"/><Relationship Id="rId10" Type="http://schemas.openxmlformats.org/officeDocument/2006/relationships/image" Target="../media/image56.png"/><Relationship Id="rId19" Type="http://schemas.openxmlformats.org/officeDocument/2006/relationships/image" Target="../media/image230.png"/><Relationship Id="rId31" Type="http://schemas.openxmlformats.org/officeDocument/2006/relationships/image" Target="../media/image90.svg"/><Relationship Id="rId44" Type="http://schemas.openxmlformats.org/officeDocument/2006/relationships/image" Target="../media/image278.png"/><Relationship Id="rId4" Type="http://schemas.microsoft.com/office/2007/relationships/hdphoto" Target="../media/hdphoto2.wdp"/><Relationship Id="rId9" Type="http://schemas.openxmlformats.org/officeDocument/2006/relationships/image" Target="../media/image224.svg"/><Relationship Id="rId14" Type="http://schemas.openxmlformats.org/officeDocument/2006/relationships/image" Target="../media/image225.png"/><Relationship Id="rId22" Type="http://schemas.openxmlformats.org/officeDocument/2006/relationships/image" Target="../media/image10.svg"/><Relationship Id="rId27" Type="http://schemas.openxmlformats.org/officeDocument/2006/relationships/slide" Target="slide3.xml"/><Relationship Id="rId30" Type="http://schemas.openxmlformats.org/officeDocument/2006/relationships/image" Target="../media/image89.png"/><Relationship Id="rId35" Type="http://schemas.openxmlformats.org/officeDocument/2006/relationships/image" Target="../media/image94.svg"/><Relationship Id="rId43" Type="http://schemas.openxmlformats.org/officeDocument/2006/relationships/image" Target="../media/image287.svg"/><Relationship Id="rId48" Type="http://schemas.openxmlformats.org/officeDocument/2006/relationships/image" Target="../media/image282.png"/><Relationship Id="rId8" Type="http://schemas.openxmlformats.org/officeDocument/2006/relationships/image" Target="../media/image223.png"/><Relationship Id="rId51" Type="http://schemas.openxmlformats.org/officeDocument/2006/relationships/image" Target="../media/image285.svg"/><Relationship Id="rId3" Type="http://schemas.openxmlformats.org/officeDocument/2006/relationships/image" Target="../media/image130.png"/><Relationship Id="rId12" Type="http://schemas.openxmlformats.org/officeDocument/2006/relationships/image" Target="../media/image7.png"/><Relationship Id="rId17" Type="http://schemas.openxmlformats.org/officeDocument/2006/relationships/image" Target="../media/image228.png"/><Relationship Id="rId25" Type="http://schemas.openxmlformats.org/officeDocument/2006/relationships/image" Target="../media/image13.png"/><Relationship Id="rId33" Type="http://schemas.openxmlformats.org/officeDocument/2006/relationships/image" Target="../media/image92.svg"/><Relationship Id="rId38" Type="http://schemas.openxmlformats.org/officeDocument/2006/relationships/image" Target="../media/image97.png"/><Relationship Id="rId46" Type="http://schemas.openxmlformats.org/officeDocument/2006/relationships/image" Target="../media/image280.png"/><Relationship Id="rId20" Type="http://schemas.openxmlformats.org/officeDocument/2006/relationships/image" Target="../media/image231.svg"/><Relationship Id="rId41" Type="http://schemas.openxmlformats.org/officeDocument/2006/relationships/image" Target="../media/image2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90.png"/><Relationship Id="rId26" Type="http://schemas.openxmlformats.org/officeDocument/2006/relationships/image" Target="../media/image282.png"/><Relationship Id="rId3" Type="http://schemas.openxmlformats.org/officeDocument/2006/relationships/image" Target="../media/image130.png"/><Relationship Id="rId21" Type="http://schemas.openxmlformats.org/officeDocument/2006/relationships/image" Target="../media/image293.svg"/><Relationship Id="rId34" Type="http://schemas.openxmlformats.org/officeDocument/2006/relationships/image" Target="../media/image298.png"/><Relationship Id="rId7" Type="http://schemas.openxmlformats.org/officeDocument/2006/relationships/image" Target="../media/image223.png"/><Relationship Id="rId12" Type="http://schemas.openxmlformats.org/officeDocument/2006/relationships/image" Target="../media/image12.svg"/><Relationship Id="rId17" Type="http://schemas.openxmlformats.org/officeDocument/2006/relationships/image" Target="../media/image108.svg"/><Relationship Id="rId25" Type="http://schemas.openxmlformats.org/officeDocument/2006/relationships/image" Target="../media/image71.svg"/><Relationship Id="rId33" Type="http://schemas.openxmlformats.org/officeDocument/2006/relationships/image" Target="../media/image53.svg"/><Relationship Id="rId2" Type="http://schemas.openxmlformats.org/officeDocument/2006/relationships/slide" Target="slide1.xml"/><Relationship Id="rId16" Type="http://schemas.openxmlformats.org/officeDocument/2006/relationships/image" Target="../media/image107.png"/><Relationship Id="rId20" Type="http://schemas.openxmlformats.org/officeDocument/2006/relationships/image" Target="../media/image292.png"/><Relationship Id="rId29" Type="http://schemas.openxmlformats.org/officeDocument/2006/relationships/image" Target="../media/image28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1.png"/><Relationship Id="rId24" Type="http://schemas.openxmlformats.org/officeDocument/2006/relationships/image" Target="../media/image70.png"/><Relationship Id="rId32" Type="http://schemas.openxmlformats.org/officeDocument/2006/relationships/image" Target="../media/image52.png"/><Relationship Id="rId5" Type="http://schemas.openxmlformats.org/officeDocument/2006/relationships/slide" Target="slide8.xml"/><Relationship Id="rId15" Type="http://schemas.openxmlformats.org/officeDocument/2006/relationships/slide" Target="slide3.xml"/><Relationship Id="rId23" Type="http://schemas.openxmlformats.org/officeDocument/2006/relationships/image" Target="../media/image295.svg"/><Relationship Id="rId28" Type="http://schemas.openxmlformats.org/officeDocument/2006/relationships/image" Target="../media/image284.png"/><Relationship Id="rId10" Type="http://schemas.openxmlformats.org/officeDocument/2006/relationships/image" Target="../media/image10.svg"/><Relationship Id="rId19" Type="http://schemas.openxmlformats.org/officeDocument/2006/relationships/image" Target="../media/image291.svg"/><Relationship Id="rId31" Type="http://schemas.openxmlformats.org/officeDocument/2006/relationships/image" Target="../media/image297.svg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94.png"/><Relationship Id="rId27" Type="http://schemas.openxmlformats.org/officeDocument/2006/relationships/image" Target="../media/image283.svg"/><Relationship Id="rId30" Type="http://schemas.openxmlformats.org/officeDocument/2006/relationships/image" Target="../media/image296.png"/><Relationship Id="rId35" Type="http://schemas.openxmlformats.org/officeDocument/2006/relationships/image" Target="../media/image299.svg"/><Relationship Id="rId8" Type="http://schemas.openxmlformats.org/officeDocument/2006/relationships/image" Target="../media/image22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303.svg"/><Relationship Id="rId18" Type="http://schemas.openxmlformats.org/officeDocument/2006/relationships/image" Target="../media/image308.png"/><Relationship Id="rId26" Type="http://schemas.openxmlformats.org/officeDocument/2006/relationships/slide" Target="slide3.xml"/><Relationship Id="rId3" Type="http://schemas.openxmlformats.org/officeDocument/2006/relationships/image" Target="../media/image4.png"/><Relationship Id="rId21" Type="http://schemas.openxmlformats.org/officeDocument/2006/relationships/image" Target="../media/image311.svg"/><Relationship Id="rId7" Type="http://schemas.openxmlformats.org/officeDocument/2006/relationships/image" Target="../media/image175.svg"/><Relationship Id="rId12" Type="http://schemas.openxmlformats.org/officeDocument/2006/relationships/image" Target="../media/image302.png"/><Relationship Id="rId17" Type="http://schemas.openxmlformats.org/officeDocument/2006/relationships/image" Target="../media/image307.svg"/><Relationship Id="rId25" Type="http://schemas.openxmlformats.org/officeDocument/2006/relationships/image" Target="../media/image20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6.png"/><Relationship Id="rId20" Type="http://schemas.openxmlformats.org/officeDocument/2006/relationships/image" Target="../media/image310.png"/><Relationship Id="rId29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301.svg"/><Relationship Id="rId24" Type="http://schemas.openxmlformats.org/officeDocument/2006/relationships/image" Target="../media/image207.png"/><Relationship Id="rId5" Type="http://schemas.openxmlformats.org/officeDocument/2006/relationships/image" Target="../media/image173.svg"/><Relationship Id="rId15" Type="http://schemas.openxmlformats.org/officeDocument/2006/relationships/image" Target="../media/image305.svg"/><Relationship Id="rId23" Type="http://schemas.openxmlformats.org/officeDocument/2006/relationships/image" Target="../media/image313.svg"/><Relationship Id="rId28" Type="http://schemas.openxmlformats.org/officeDocument/2006/relationships/image" Target="../media/image34.svg"/><Relationship Id="rId10" Type="http://schemas.openxmlformats.org/officeDocument/2006/relationships/image" Target="../media/image300.png"/><Relationship Id="rId19" Type="http://schemas.openxmlformats.org/officeDocument/2006/relationships/image" Target="../media/image309.svg"/><Relationship Id="rId4" Type="http://schemas.openxmlformats.org/officeDocument/2006/relationships/image" Target="../media/image172.png"/><Relationship Id="rId9" Type="http://schemas.openxmlformats.org/officeDocument/2006/relationships/image" Target="../media/image293.svg"/><Relationship Id="rId14" Type="http://schemas.openxmlformats.org/officeDocument/2006/relationships/image" Target="../media/image304.png"/><Relationship Id="rId22" Type="http://schemas.openxmlformats.org/officeDocument/2006/relationships/image" Target="../media/image312.png"/><Relationship Id="rId27" Type="http://schemas.openxmlformats.org/officeDocument/2006/relationships/image" Target="../media/image33.png"/><Relationship Id="rId30" Type="http://schemas.openxmlformats.org/officeDocument/2006/relationships/image" Target="../media/image315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3.svg"/><Relationship Id="rId18" Type="http://schemas.openxmlformats.org/officeDocument/2006/relationships/image" Target="../media/image308.png"/><Relationship Id="rId26" Type="http://schemas.openxmlformats.org/officeDocument/2006/relationships/image" Target="../media/image207.png"/><Relationship Id="rId3" Type="http://schemas.openxmlformats.org/officeDocument/2006/relationships/image" Target="../media/image4.png"/><Relationship Id="rId21" Type="http://schemas.openxmlformats.org/officeDocument/2006/relationships/image" Target="../media/image311.svg"/><Relationship Id="rId34" Type="http://schemas.openxmlformats.org/officeDocument/2006/relationships/image" Target="../media/image287.svg"/><Relationship Id="rId7" Type="http://schemas.openxmlformats.org/officeDocument/2006/relationships/image" Target="../media/image175.svg"/><Relationship Id="rId12" Type="http://schemas.openxmlformats.org/officeDocument/2006/relationships/image" Target="../media/image302.png"/><Relationship Id="rId17" Type="http://schemas.openxmlformats.org/officeDocument/2006/relationships/image" Target="../media/image307.svg"/><Relationship Id="rId25" Type="http://schemas.openxmlformats.org/officeDocument/2006/relationships/image" Target="../media/image317.svg"/><Relationship Id="rId33" Type="http://schemas.openxmlformats.org/officeDocument/2006/relationships/image" Target="../media/image28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6.png"/><Relationship Id="rId20" Type="http://schemas.openxmlformats.org/officeDocument/2006/relationships/image" Target="../media/image310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301.svg"/><Relationship Id="rId24" Type="http://schemas.openxmlformats.org/officeDocument/2006/relationships/image" Target="../media/image316.png"/><Relationship Id="rId32" Type="http://schemas.openxmlformats.org/officeDocument/2006/relationships/image" Target="../media/image315.svg"/><Relationship Id="rId5" Type="http://schemas.openxmlformats.org/officeDocument/2006/relationships/image" Target="../media/image173.svg"/><Relationship Id="rId15" Type="http://schemas.openxmlformats.org/officeDocument/2006/relationships/image" Target="../media/image305.svg"/><Relationship Id="rId23" Type="http://schemas.openxmlformats.org/officeDocument/2006/relationships/image" Target="../media/image313.svg"/><Relationship Id="rId28" Type="http://schemas.openxmlformats.org/officeDocument/2006/relationships/slide" Target="slide3.xml"/><Relationship Id="rId10" Type="http://schemas.openxmlformats.org/officeDocument/2006/relationships/image" Target="../media/image300.png"/><Relationship Id="rId19" Type="http://schemas.openxmlformats.org/officeDocument/2006/relationships/image" Target="../media/image309.svg"/><Relationship Id="rId31" Type="http://schemas.openxmlformats.org/officeDocument/2006/relationships/image" Target="../media/image314.png"/><Relationship Id="rId4" Type="http://schemas.openxmlformats.org/officeDocument/2006/relationships/image" Target="../media/image172.png"/><Relationship Id="rId9" Type="http://schemas.openxmlformats.org/officeDocument/2006/relationships/image" Target="../media/image293.svg"/><Relationship Id="rId14" Type="http://schemas.openxmlformats.org/officeDocument/2006/relationships/image" Target="../media/image304.png"/><Relationship Id="rId22" Type="http://schemas.openxmlformats.org/officeDocument/2006/relationships/image" Target="../media/image312.png"/><Relationship Id="rId27" Type="http://schemas.openxmlformats.org/officeDocument/2006/relationships/image" Target="../media/image208.svg"/><Relationship Id="rId30" Type="http://schemas.openxmlformats.org/officeDocument/2006/relationships/image" Target="../media/image34.svg"/><Relationship Id="rId8" Type="http://schemas.openxmlformats.org/officeDocument/2006/relationships/image" Target="../media/image2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13" Type="http://schemas.openxmlformats.org/officeDocument/2006/relationships/image" Target="../media/image300.png"/><Relationship Id="rId18" Type="http://schemas.openxmlformats.org/officeDocument/2006/relationships/image" Target="../media/image319.svg"/><Relationship Id="rId3" Type="http://schemas.openxmlformats.org/officeDocument/2006/relationships/image" Target="../media/image4.png"/><Relationship Id="rId21" Type="http://schemas.openxmlformats.org/officeDocument/2006/relationships/image" Target="../media/image278.png"/><Relationship Id="rId7" Type="http://schemas.openxmlformats.org/officeDocument/2006/relationships/image" Target="../media/image172.png"/><Relationship Id="rId12" Type="http://schemas.openxmlformats.org/officeDocument/2006/relationships/image" Target="../media/image305.svg"/><Relationship Id="rId17" Type="http://schemas.openxmlformats.org/officeDocument/2006/relationships/image" Target="../media/image3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3.svg"/><Relationship Id="rId20" Type="http://schemas.openxmlformats.org/officeDocument/2006/relationships/image" Target="../media/image30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11" Type="http://schemas.openxmlformats.org/officeDocument/2006/relationships/image" Target="../media/image304.png"/><Relationship Id="rId5" Type="http://schemas.openxmlformats.org/officeDocument/2006/relationships/image" Target="../media/image33.png"/><Relationship Id="rId15" Type="http://schemas.openxmlformats.org/officeDocument/2006/relationships/image" Target="../media/image292.png"/><Relationship Id="rId10" Type="http://schemas.openxmlformats.org/officeDocument/2006/relationships/image" Target="../media/image175.svg"/><Relationship Id="rId19" Type="http://schemas.openxmlformats.org/officeDocument/2006/relationships/image" Target="../media/image302.png"/><Relationship Id="rId4" Type="http://schemas.openxmlformats.org/officeDocument/2006/relationships/slide" Target="slide3.xml"/><Relationship Id="rId9" Type="http://schemas.openxmlformats.org/officeDocument/2006/relationships/image" Target="../media/image174.png"/><Relationship Id="rId14" Type="http://schemas.openxmlformats.org/officeDocument/2006/relationships/image" Target="../media/image301.svg"/><Relationship Id="rId22" Type="http://schemas.openxmlformats.org/officeDocument/2006/relationships/image" Target="../media/image279.sv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1.png"/><Relationship Id="rId42" Type="http://schemas.openxmlformats.org/officeDocument/2006/relationships/image" Target="../media/image39.png"/><Relationship Id="rId47" Type="http://schemas.openxmlformats.org/officeDocument/2006/relationships/image" Target="../media/image44.svg"/><Relationship Id="rId63" Type="http://schemas.openxmlformats.org/officeDocument/2006/relationships/image" Target="../media/image56.png"/><Relationship Id="rId68" Type="http://schemas.openxmlformats.org/officeDocument/2006/relationships/image" Target="../media/image60.png"/><Relationship Id="rId84" Type="http://schemas.openxmlformats.org/officeDocument/2006/relationships/image" Target="../media/image71.svg"/><Relationship Id="rId89" Type="http://schemas.openxmlformats.org/officeDocument/2006/relationships/image" Target="../media/image76.png"/><Relationship Id="rId16" Type="http://schemas.openxmlformats.org/officeDocument/2006/relationships/image" Target="../media/image16.svg"/><Relationship Id="rId11" Type="http://schemas.openxmlformats.org/officeDocument/2006/relationships/image" Target="../media/image11.png"/><Relationship Id="rId32" Type="http://schemas.openxmlformats.org/officeDocument/2006/relationships/image" Target="../media/image31.png"/><Relationship Id="rId37" Type="http://schemas.openxmlformats.org/officeDocument/2006/relationships/image" Target="../media/image35.png"/><Relationship Id="rId53" Type="http://schemas.openxmlformats.org/officeDocument/2006/relationships/slide" Target="slide14.xml"/><Relationship Id="rId58" Type="http://schemas.openxmlformats.org/officeDocument/2006/relationships/image" Target="../media/image51.svg"/><Relationship Id="rId74" Type="http://schemas.openxmlformats.org/officeDocument/2006/relationships/slide" Target="slide20.xml"/><Relationship Id="rId79" Type="http://schemas.openxmlformats.org/officeDocument/2006/relationships/image" Target="../media/image68.png"/><Relationship Id="rId5" Type="http://schemas.openxmlformats.org/officeDocument/2006/relationships/image" Target="../media/image5.png"/><Relationship Id="rId90" Type="http://schemas.openxmlformats.org/officeDocument/2006/relationships/image" Target="../media/image77.svg"/><Relationship Id="rId95" Type="http://schemas.openxmlformats.org/officeDocument/2006/relationships/image" Target="../media/image82.svg"/><Relationship Id="rId22" Type="http://schemas.microsoft.com/office/2007/relationships/hdphoto" Target="../media/hdphoto1.wdp"/><Relationship Id="rId27" Type="http://schemas.openxmlformats.org/officeDocument/2006/relationships/image" Target="../media/image26.svg"/><Relationship Id="rId43" Type="http://schemas.openxmlformats.org/officeDocument/2006/relationships/image" Target="../media/image40.svg"/><Relationship Id="rId48" Type="http://schemas.openxmlformats.org/officeDocument/2006/relationships/image" Target="../media/image45.png"/><Relationship Id="rId64" Type="http://schemas.openxmlformats.org/officeDocument/2006/relationships/image" Target="../media/image57.svg"/><Relationship Id="rId69" Type="http://schemas.openxmlformats.org/officeDocument/2006/relationships/image" Target="../media/image61.svg"/><Relationship Id="rId8" Type="http://schemas.openxmlformats.org/officeDocument/2006/relationships/image" Target="../media/image8.svg"/><Relationship Id="rId51" Type="http://schemas.openxmlformats.org/officeDocument/2006/relationships/slide" Target="slide9.xml"/><Relationship Id="rId72" Type="http://schemas.openxmlformats.org/officeDocument/2006/relationships/image" Target="../media/image64.png"/><Relationship Id="rId80" Type="http://schemas.openxmlformats.org/officeDocument/2006/relationships/image" Target="../media/image69.svg"/><Relationship Id="rId85" Type="http://schemas.openxmlformats.org/officeDocument/2006/relationships/image" Target="../media/image72.png"/><Relationship Id="rId93" Type="http://schemas.openxmlformats.org/officeDocument/2006/relationships/image" Target="../media/image80.png"/><Relationship Id="rId3" Type="http://schemas.openxmlformats.org/officeDocument/2006/relationships/slide" Target="slide3.xml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32.svg"/><Relationship Id="rId38" Type="http://schemas.openxmlformats.org/officeDocument/2006/relationships/image" Target="../media/image36.png"/><Relationship Id="rId46" Type="http://schemas.openxmlformats.org/officeDocument/2006/relationships/image" Target="../media/image43.png"/><Relationship Id="rId59" Type="http://schemas.openxmlformats.org/officeDocument/2006/relationships/image" Target="../media/image52.png"/><Relationship Id="rId67" Type="http://schemas.openxmlformats.org/officeDocument/2006/relationships/image" Target="../media/image59.svg"/><Relationship Id="rId20" Type="http://schemas.openxmlformats.org/officeDocument/2006/relationships/image" Target="../media/image20.svg"/><Relationship Id="rId41" Type="http://schemas.openxmlformats.org/officeDocument/2006/relationships/image" Target="../media/image38.svg"/><Relationship Id="rId54" Type="http://schemas.openxmlformats.org/officeDocument/2006/relationships/image" Target="../media/image47.png"/><Relationship Id="rId62" Type="http://schemas.openxmlformats.org/officeDocument/2006/relationships/image" Target="../media/image55.svg"/><Relationship Id="rId70" Type="http://schemas.openxmlformats.org/officeDocument/2006/relationships/image" Target="../media/image62.png"/><Relationship Id="rId75" Type="http://schemas.openxmlformats.org/officeDocument/2006/relationships/slide" Target="slide49.xml"/><Relationship Id="rId83" Type="http://schemas.openxmlformats.org/officeDocument/2006/relationships/image" Target="../media/image70.png"/><Relationship Id="rId88" Type="http://schemas.openxmlformats.org/officeDocument/2006/relationships/image" Target="../media/image75.svg"/><Relationship Id="rId91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4.svg"/><Relationship Id="rId49" Type="http://schemas.openxmlformats.org/officeDocument/2006/relationships/image" Target="../media/image46.svg"/><Relationship Id="rId57" Type="http://schemas.openxmlformats.org/officeDocument/2006/relationships/image" Target="../media/image50.png"/><Relationship Id="rId10" Type="http://schemas.openxmlformats.org/officeDocument/2006/relationships/image" Target="../media/image10.svg"/><Relationship Id="rId31" Type="http://schemas.openxmlformats.org/officeDocument/2006/relationships/image" Target="../media/image30.svg"/><Relationship Id="rId44" Type="http://schemas.openxmlformats.org/officeDocument/2006/relationships/image" Target="../media/image41.png"/><Relationship Id="rId52" Type="http://schemas.openxmlformats.org/officeDocument/2006/relationships/slide" Target="slide10.xml"/><Relationship Id="rId60" Type="http://schemas.openxmlformats.org/officeDocument/2006/relationships/image" Target="../media/image53.svg"/><Relationship Id="rId65" Type="http://schemas.openxmlformats.org/officeDocument/2006/relationships/slide" Target="slide37.xml"/><Relationship Id="rId73" Type="http://schemas.openxmlformats.org/officeDocument/2006/relationships/image" Target="../media/image65.svg"/><Relationship Id="rId78" Type="http://schemas.openxmlformats.org/officeDocument/2006/relationships/image" Target="../media/image67.svg"/><Relationship Id="rId81" Type="http://schemas.openxmlformats.org/officeDocument/2006/relationships/slide" Target="slide52.xml"/><Relationship Id="rId86" Type="http://schemas.openxmlformats.org/officeDocument/2006/relationships/image" Target="../media/image73.svg"/><Relationship Id="rId94" Type="http://schemas.openxmlformats.org/officeDocument/2006/relationships/image" Target="../media/image8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9" Type="http://schemas.openxmlformats.org/officeDocument/2006/relationships/slide" Target="slide7.xml"/><Relationship Id="rId34" Type="http://schemas.openxmlformats.org/officeDocument/2006/relationships/slide" Target="slide4.xml"/><Relationship Id="rId50" Type="http://schemas.openxmlformats.org/officeDocument/2006/relationships/slide" Target="slide36.xml"/><Relationship Id="rId55" Type="http://schemas.openxmlformats.org/officeDocument/2006/relationships/image" Target="../media/image48.png"/><Relationship Id="rId76" Type="http://schemas.openxmlformats.org/officeDocument/2006/relationships/slide" Target="slide39.xml"/><Relationship Id="rId7" Type="http://schemas.openxmlformats.org/officeDocument/2006/relationships/image" Target="../media/image7.png"/><Relationship Id="rId71" Type="http://schemas.openxmlformats.org/officeDocument/2006/relationships/image" Target="../media/image63.svg"/><Relationship Id="rId92" Type="http://schemas.openxmlformats.org/officeDocument/2006/relationships/image" Target="../media/image79.sv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8.svg"/><Relationship Id="rId24" Type="http://schemas.openxmlformats.org/officeDocument/2006/relationships/image" Target="../media/image23.svg"/><Relationship Id="rId40" Type="http://schemas.openxmlformats.org/officeDocument/2006/relationships/image" Target="../media/image37.png"/><Relationship Id="rId45" Type="http://schemas.openxmlformats.org/officeDocument/2006/relationships/image" Target="../media/image42.svg"/><Relationship Id="rId66" Type="http://schemas.openxmlformats.org/officeDocument/2006/relationships/image" Target="../media/image58.png"/><Relationship Id="rId87" Type="http://schemas.openxmlformats.org/officeDocument/2006/relationships/image" Target="../media/image74.png"/><Relationship Id="rId61" Type="http://schemas.openxmlformats.org/officeDocument/2006/relationships/image" Target="../media/image54.png"/><Relationship Id="rId82" Type="http://schemas.openxmlformats.org/officeDocument/2006/relationships/slide" Target="slide35.xml"/><Relationship Id="rId19" Type="http://schemas.openxmlformats.org/officeDocument/2006/relationships/image" Target="../media/image19.png"/><Relationship Id="rId14" Type="http://schemas.openxmlformats.org/officeDocument/2006/relationships/image" Target="../media/image14.svg"/><Relationship Id="rId30" Type="http://schemas.openxmlformats.org/officeDocument/2006/relationships/image" Target="../media/image29.png"/><Relationship Id="rId35" Type="http://schemas.openxmlformats.org/officeDocument/2006/relationships/image" Target="../media/image33.png"/><Relationship Id="rId56" Type="http://schemas.openxmlformats.org/officeDocument/2006/relationships/image" Target="../media/image49.svg"/><Relationship Id="rId77" Type="http://schemas.openxmlformats.org/officeDocument/2006/relationships/image" Target="../media/image6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12.svg"/><Relationship Id="rId18" Type="http://schemas.openxmlformats.org/officeDocument/2006/relationships/image" Target="../media/image324.png"/><Relationship Id="rId3" Type="http://schemas.openxmlformats.org/officeDocument/2006/relationships/image" Target="../media/image130.png"/><Relationship Id="rId21" Type="http://schemas.openxmlformats.org/officeDocument/2006/relationships/image" Target="../media/image327.svg"/><Relationship Id="rId7" Type="http://schemas.openxmlformats.org/officeDocument/2006/relationships/image" Target="../media/image108.svg"/><Relationship Id="rId12" Type="http://schemas.openxmlformats.org/officeDocument/2006/relationships/image" Target="../media/image211.png"/><Relationship Id="rId17" Type="http://schemas.openxmlformats.org/officeDocument/2006/relationships/image" Target="../media/image323.svg"/><Relationship Id="rId2" Type="http://schemas.openxmlformats.org/officeDocument/2006/relationships/slide" Target="slide8.xml"/><Relationship Id="rId16" Type="http://schemas.openxmlformats.org/officeDocument/2006/relationships/image" Target="../media/image322.png"/><Relationship Id="rId20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21.svg"/><Relationship Id="rId5" Type="http://schemas.openxmlformats.org/officeDocument/2006/relationships/slide" Target="slide3.xml"/><Relationship Id="rId15" Type="http://schemas.openxmlformats.org/officeDocument/2006/relationships/image" Target="../media/image317.svg"/><Relationship Id="rId10" Type="http://schemas.openxmlformats.org/officeDocument/2006/relationships/image" Target="../media/image320.png"/><Relationship Id="rId19" Type="http://schemas.openxmlformats.org/officeDocument/2006/relationships/image" Target="../media/image325.svg"/><Relationship Id="rId4" Type="http://schemas.microsoft.com/office/2007/relationships/hdphoto" Target="../media/hdphoto2.wdp"/><Relationship Id="rId9" Type="http://schemas.openxmlformats.org/officeDocument/2006/relationships/image" Target="../media/image34.svg"/><Relationship Id="rId14" Type="http://schemas.openxmlformats.org/officeDocument/2006/relationships/image" Target="../media/image3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21.svg"/><Relationship Id="rId18" Type="http://schemas.openxmlformats.org/officeDocument/2006/relationships/image" Target="../media/image334.png"/><Relationship Id="rId26" Type="http://schemas.openxmlformats.org/officeDocument/2006/relationships/image" Target="../media/image33.png"/><Relationship Id="rId3" Type="http://schemas.openxmlformats.org/officeDocument/2006/relationships/image" Target="../media/image130.png"/><Relationship Id="rId21" Type="http://schemas.openxmlformats.org/officeDocument/2006/relationships/image" Target="../media/image325.svg"/><Relationship Id="rId7" Type="http://schemas.openxmlformats.org/officeDocument/2006/relationships/image" Target="../media/image108.svg"/><Relationship Id="rId12" Type="http://schemas.openxmlformats.org/officeDocument/2006/relationships/image" Target="../media/image320.png"/><Relationship Id="rId17" Type="http://schemas.openxmlformats.org/officeDocument/2006/relationships/image" Target="../media/image333.svg"/><Relationship Id="rId25" Type="http://schemas.openxmlformats.org/officeDocument/2006/relationships/image" Target="../media/image181.svg"/><Relationship Id="rId2" Type="http://schemas.openxmlformats.org/officeDocument/2006/relationships/slide" Target="slide8.xml"/><Relationship Id="rId16" Type="http://schemas.openxmlformats.org/officeDocument/2006/relationships/image" Target="../media/image332.png"/><Relationship Id="rId20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17.svg"/><Relationship Id="rId24" Type="http://schemas.openxmlformats.org/officeDocument/2006/relationships/image" Target="../media/image180.png"/><Relationship Id="rId5" Type="http://schemas.openxmlformats.org/officeDocument/2006/relationships/slide" Target="slide3.xml"/><Relationship Id="rId15" Type="http://schemas.openxmlformats.org/officeDocument/2006/relationships/image" Target="../media/image331.svg"/><Relationship Id="rId23" Type="http://schemas.openxmlformats.org/officeDocument/2006/relationships/image" Target="../media/image337.svg"/><Relationship Id="rId28" Type="http://schemas.openxmlformats.org/officeDocument/2006/relationships/image" Target="../media/image338.png"/><Relationship Id="rId10" Type="http://schemas.openxmlformats.org/officeDocument/2006/relationships/image" Target="../media/image316.png"/><Relationship Id="rId19" Type="http://schemas.openxmlformats.org/officeDocument/2006/relationships/image" Target="../media/image335.svg"/><Relationship Id="rId4" Type="http://schemas.microsoft.com/office/2007/relationships/hdphoto" Target="../media/hdphoto2.wdp"/><Relationship Id="rId9" Type="http://schemas.openxmlformats.org/officeDocument/2006/relationships/image" Target="../media/image329.svg"/><Relationship Id="rId14" Type="http://schemas.openxmlformats.org/officeDocument/2006/relationships/image" Target="../media/image330.png"/><Relationship Id="rId22" Type="http://schemas.openxmlformats.org/officeDocument/2006/relationships/image" Target="../media/image336.png"/><Relationship Id="rId27" Type="http://schemas.openxmlformats.org/officeDocument/2006/relationships/image" Target="../media/image34.sv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3.svg"/><Relationship Id="rId18" Type="http://schemas.openxmlformats.org/officeDocument/2006/relationships/image" Target="../media/image339.png"/><Relationship Id="rId26" Type="http://schemas.openxmlformats.org/officeDocument/2006/relationships/image" Target="../media/image284.png"/><Relationship Id="rId3" Type="http://schemas.openxmlformats.org/officeDocument/2006/relationships/image" Target="../media/image130.png"/><Relationship Id="rId21" Type="http://schemas.openxmlformats.org/officeDocument/2006/relationships/image" Target="../media/image321.svg"/><Relationship Id="rId34" Type="http://schemas.openxmlformats.org/officeDocument/2006/relationships/image" Target="../media/image286.png"/><Relationship Id="rId7" Type="http://schemas.openxmlformats.org/officeDocument/2006/relationships/image" Target="../media/image108.svg"/><Relationship Id="rId12" Type="http://schemas.openxmlformats.org/officeDocument/2006/relationships/image" Target="../media/image322.png"/><Relationship Id="rId17" Type="http://schemas.openxmlformats.org/officeDocument/2006/relationships/image" Target="../media/image325.svg"/><Relationship Id="rId25" Type="http://schemas.openxmlformats.org/officeDocument/2006/relationships/image" Target="../media/image283.svg"/><Relationship Id="rId33" Type="http://schemas.openxmlformats.org/officeDocument/2006/relationships/image" Target="../media/image344.svg"/><Relationship Id="rId2" Type="http://schemas.openxmlformats.org/officeDocument/2006/relationships/slide" Target="slide8.xml"/><Relationship Id="rId16" Type="http://schemas.openxmlformats.org/officeDocument/2006/relationships/image" Target="../media/image324.png"/><Relationship Id="rId20" Type="http://schemas.openxmlformats.org/officeDocument/2006/relationships/image" Target="../media/image320.png"/><Relationship Id="rId29" Type="http://schemas.openxmlformats.org/officeDocument/2006/relationships/image" Target="../media/image2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17.svg"/><Relationship Id="rId24" Type="http://schemas.openxmlformats.org/officeDocument/2006/relationships/image" Target="../media/image282.png"/><Relationship Id="rId32" Type="http://schemas.openxmlformats.org/officeDocument/2006/relationships/image" Target="../media/image343.png"/><Relationship Id="rId5" Type="http://schemas.openxmlformats.org/officeDocument/2006/relationships/slide" Target="slide3.xml"/><Relationship Id="rId15" Type="http://schemas.openxmlformats.org/officeDocument/2006/relationships/image" Target="../media/image315.svg"/><Relationship Id="rId23" Type="http://schemas.openxmlformats.org/officeDocument/2006/relationships/image" Target="../media/image71.svg"/><Relationship Id="rId28" Type="http://schemas.openxmlformats.org/officeDocument/2006/relationships/image" Target="../media/image296.png"/><Relationship Id="rId10" Type="http://schemas.openxmlformats.org/officeDocument/2006/relationships/image" Target="../media/image316.png"/><Relationship Id="rId19" Type="http://schemas.openxmlformats.org/officeDocument/2006/relationships/image" Target="../media/image340.svg"/><Relationship Id="rId31" Type="http://schemas.openxmlformats.org/officeDocument/2006/relationships/image" Target="../media/image342.svg"/><Relationship Id="rId4" Type="http://schemas.microsoft.com/office/2007/relationships/hdphoto" Target="../media/hdphoto2.wdp"/><Relationship Id="rId9" Type="http://schemas.openxmlformats.org/officeDocument/2006/relationships/image" Target="../media/image212.svg"/><Relationship Id="rId14" Type="http://schemas.openxmlformats.org/officeDocument/2006/relationships/image" Target="../media/image314.png"/><Relationship Id="rId22" Type="http://schemas.openxmlformats.org/officeDocument/2006/relationships/image" Target="../media/image70.png"/><Relationship Id="rId27" Type="http://schemas.openxmlformats.org/officeDocument/2006/relationships/image" Target="../media/image285.svg"/><Relationship Id="rId30" Type="http://schemas.openxmlformats.org/officeDocument/2006/relationships/image" Target="../media/image341.png"/><Relationship Id="rId35" Type="http://schemas.openxmlformats.org/officeDocument/2006/relationships/image" Target="../media/image287.svg"/><Relationship Id="rId8" Type="http://schemas.openxmlformats.org/officeDocument/2006/relationships/image" Target="../media/image2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323.svg"/><Relationship Id="rId18" Type="http://schemas.openxmlformats.org/officeDocument/2006/relationships/image" Target="../media/image33.png"/><Relationship Id="rId3" Type="http://schemas.openxmlformats.org/officeDocument/2006/relationships/image" Target="../media/image130.png"/><Relationship Id="rId21" Type="http://schemas.openxmlformats.org/officeDocument/2006/relationships/image" Target="../media/image346.svg"/><Relationship Id="rId7" Type="http://schemas.openxmlformats.org/officeDocument/2006/relationships/image" Target="../media/image108.svg"/><Relationship Id="rId12" Type="http://schemas.openxmlformats.org/officeDocument/2006/relationships/image" Target="../media/image322.png"/><Relationship Id="rId17" Type="http://schemas.openxmlformats.org/officeDocument/2006/relationships/image" Target="../media/image325.svg"/><Relationship Id="rId25" Type="http://schemas.openxmlformats.org/officeDocument/2006/relationships/image" Target="../media/image350.svg"/><Relationship Id="rId2" Type="http://schemas.openxmlformats.org/officeDocument/2006/relationships/slide" Target="slide8.xml"/><Relationship Id="rId16" Type="http://schemas.openxmlformats.org/officeDocument/2006/relationships/image" Target="../media/image324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17.svg"/><Relationship Id="rId24" Type="http://schemas.openxmlformats.org/officeDocument/2006/relationships/image" Target="../media/image349.png"/><Relationship Id="rId5" Type="http://schemas.openxmlformats.org/officeDocument/2006/relationships/slide" Target="slide3.xml"/><Relationship Id="rId15" Type="http://schemas.openxmlformats.org/officeDocument/2006/relationships/image" Target="../media/image321.svg"/><Relationship Id="rId23" Type="http://schemas.openxmlformats.org/officeDocument/2006/relationships/image" Target="../media/image348.svg"/><Relationship Id="rId10" Type="http://schemas.openxmlformats.org/officeDocument/2006/relationships/image" Target="../media/image316.png"/><Relationship Id="rId19" Type="http://schemas.openxmlformats.org/officeDocument/2006/relationships/image" Target="../media/image34.svg"/><Relationship Id="rId4" Type="http://schemas.microsoft.com/office/2007/relationships/hdphoto" Target="../media/hdphoto2.wdp"/><Relationship Id="rId9" Type="http://schemas.openxmlformats.org/officeDocument/2006/relationships/image" Target="../media/image212.svg"/><Relationship Id="rId14" Type="http://schemas.openxmlformats.org/officeDocument/2006/relationships/image" Target="../media/image320.png"/><Relationship Id="rId22" Type="http://schemas.openxmlformats.org/officeDocument/2006/relationships/image" Target="../media/image3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323.svg"/><Relationship Id="rId18" Type="http://schemas.openxmlformats.org/officeDocument/2006/relationships/image" Target="../media/image33.png"/><Relationship Id="rId3" Type="http://schemas.openxmlformats.org/officeDocument/2006/relationships/image" Target="../media/image130.png"/><Relationship Id="rId7" Type="http://schemas.openxmlformats.org/officeDocument/2006/relationships/image" Target="../media/image108.svg"/><Relationship Id="rId12" Type="http://schemas.openxmlformats.org/officeDocument/2006/relationships/image" Target="../media/image322.png"/><Relationship Id="rId17" Type="http://schemas.openxmlformats.org/officeDocument/2006/relationships/image" Target="../media/image325.svg"/><Relationship Id="rId2" Type="http://schemas.openxmlformats.org/officeDocument/2006/relationships/slide" Target="slide8.xml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17.svg"/><Relationship Id="rId5" Type="http://schemas.openxmlformats.org/officeDocument/2006/relationships/slide" Target="slide3.xml"/><Relationship Id="rId15" Type="http://schemas.openxmlformats.org/officeDocument/2006/relationships/image" Target="../media/image321.svg"/><Relationship Id="rId10" Type="http://schemas.openxmlformats.org/officeDocument/2006/relationships/image" Target="../media/image316.png"/><Relationship Id="rId19" Type="http://schemas.openxmlformats.org/officeDocument/2006/relationships/image" Target="../media/image34.svg"/><Relationship Id="rId4" Type="http://schemas.microsoft.com/office/2007/relationships/hdphoto" Target="../media/hdphoto2.wdp"/><Relationship Id="rId9" Type="http://schemas.openxmlformats.org/officeDocument/2006/relationships/image" Target="../media/image212.svg"/><Relationship Id="rId14" Type="http://schemas.openxmlformats.org/officeDocument/2006/relationships/image" Target="../media/image3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0.svg"/><Relationship Id="rId18" Type="http://schemas.openxmlformats.org/officeDocument/2006/relationships/image" Target="../media/image218.svg"/><Relationship Id="rId3" Type="http://schemas.openxmlformats.org/officeDocument/2006/relationships/image" Target="../media/image130.png"/><Relationship Id="rId21" Type="http://schemas.openxmlformats.org/officeDocument/2006/relationships/image" Target="../media/image107.png"/><Relationship Id="rId7" Type="http://schemas.openxmlformats.org/officeDocument/2006/relationships/image" Target="../media/image216.svg"/><Relationship Id="rId12" Type="http://schemas.openxmlformats.org/officeDocument/2006/relationships/image" Target="../media/image219.png"/><Relationship Id="rId17" Type="http://schemas.openxmlformats.org/officeDocument/2006/relationships/image" Target="../media/image217.png"/><Relationship Id="rId2" Type="http://schemas.openxmlformats.org/officeDocument/2006/relationships/slide" Target="slide1.xml"/><Relationship Id="rId16" Type="http://schemas.openxmlformats.org/officeDocument/2006/relationships/image" Target="../media/image35.png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53.svg"/><Relationship Id="rId5" Type="http://schemas.openxmlformats.org/officeDocument/2006/relationships/slide" Target="slide8.xml"/><Relationship Id="rId15" Type="http://schemas.openxmlformats.org/officeDocument/2006/relationships/image" Target="../media/image222.svg"/><Relationship Id="rId10" Type="http://schemas.openxmlformats.org/officeDocument/2006/relationships/image" Target="../media/image52.png"/><Relationship Id="rId19" Type="http://schemas.openxmlformats.org/officeDocument/2006/relationships/slide" Target="slide35.xml"/><Relationship Id="rId4" Type="http://schemas.microsoft.com/office/2007/relationships/hdphoto" Target="../media/hdphoto2.wdp"/><Relationship Id="rId9" Type="http://schemas.openxmlformats.org/officeDocument/2006/relationships/image" Target="../media/image49.svg"/><Relationship Id="rId14" Type="http://schemas.openxmlformats.org/officeDocument/2006/relationships/image" Target="../media/image221.png"/><Relationship Id="rId22" Type="http://schemas.openxmlformats.org/officeDocument/2006/relationships/image" Target="../media/image10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36.png"/><Relationship Id="rId18" Type="http://schemas.openxmlformats.org/officeDocument/2006/relationships/image" Target="../media/image352.svg"/><Relationship Id="rId26" Type="http://schemas.openxmlformats.org/officeDocument/2006/relationships/image" Target="../media/image107.png"/><Relationship Id="rId3" Type="http://schemas.openxmlformats.org/officeDocument/2006/relationships/image" Target="../media/image130.png"/><Relationship Id="rId21" Type="http://schemas.openxmlformats.org/officeDocument/2006/relationships/image" Target="../media/image35.png"/><Relationship Id="rId7" Type="http://schemas.openxmlformats.org/officeDocument/2006/relationships/image" Target="../media/image9.png"/><Relationship Id="rId12" Type="http://schemas.openxmlformats.org/officeDocument/2006/relationships/image" Target="../media/image239.svg"/><Relationship Id="rId17" Type="http://schemas.openxmlformats.org/officeDocument/2006/relationships/image" Target="../media/image351.png"/><Relationship Id="rId25" Type="http://schemas.openxmlformats.org/officeDocument/2006/relationships/slide" Target="slide3.xml"/><Relationship Id="rId2" Type="http://schemas.openxmlformats.org/officeDocument/2006/relationships/slide" Target="slide1.xml"/><Relationship Id="rId16" Type="http://schemas.openxmlformats.org/officeDocument/2006/relationships/image" Target="../media/image235.svg"/><Relationship Id="rId20" Type="http://schemas.openxmlformats.org/officeDocument/2006/relationships/image" Target="../media/image354.svg"/><Relationship Id="rId29" Type="http://schemas.openxmlformats.org/officeDocument/2006/relationships/image" Target="../media/image3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238.png"/><Relationship Id="rId24" Type="http://schemas.openxmlformats.org/officeDocument/2006/relationships/slide" Target="slide36.xml"/><Relationship Id="rId5" Type="http://schemas.openxmlformats.org/officeDocument/2006/relationships/slide" Target="slide8.xml"/><Relationship Id="rId15" Type="http://schemas.openxmlformats.org/officeDocument/2006/relationships/image" Target="../media/image234.png"/><Relationship Id="rId23" Type="http://schemas.openxmlformats.org/officeDocument/2006/relationships/image" Target="../media/image356.svg"/><Relationship Id="rId28" Type="http://schemas.openxmlformats.org/officeDocument/2006/relationships/image" Target="../media/image357.png"/><Relationship Id="rId10" Type="http://schemas.openxmlformats.org/officeDocument/2006/relationships/image" Target="../media/image14.svg"/><Relationship Id="rId19" Type="http://schemas.openxmlformats.org/officeDocument/2006/relationships/image" Target="../media/image353.png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openxmlformats.org/officeDocument/2006/relationships/image" Target="../media/image237.svg"/><Relationship Id="rId22" Type="http://schemas.openxmlformats.org/officeDocument/2006/relationships/image" Target="../media/image355.png"/><Relationship Id="rId27" Type="http://schemas.openxmlformats.org/officeDocument/2006/relationships/image" Target="../media/image108.sv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229.svg"/><Relationship Id="rId26" Type="http://schemas.openxmlformats.org/officeDocument/2006/relationships/image" Target="../media/image14.svg"/><Relationship Id="rId39" Type="http://schemas.openxmlformats.org/officeDocument/2006/relationships/slide" Target="slide37.xml"/><Relationship Id="rId21" Type="http://schemas.openxmlformats.org/officeDocument/2006/relationships/image" Target="../media/image9.png"/><Relationship Id="rId34" Type="http://schemas.openxmlformats.org/officeDocument/2006/relationships/image" Target="../media/image94.svg"/><Relationship Id="rId42" Type="http://schemas.openxmlformats.org/officeDocument/2006/relationships/image" Target="../media/image108.svg"/><Relationship Id="rId7" Type="http://schemas.openxmlformats.org/officeDocument/2006/relationships/image" Target="../media/image47.png"/><Relationship Id="rId2" Type="http://schemas.openxmlformats.org/officeDocument/2006/relationships/slide" Target="slide1.xml"/><Relationship Id="rId16" Type="http://schemas.openxmlformats.org/officeDocument/2006/relationships/image" Target="../media/image227.svg"/><Relationship Id="rId20" Type="http://schemas.openxmlformats.org/officeDocument/2006/relationships/image" Target="../media/image231.svg"/><Relationship Id="rId29" Type="http://schemas.openxmlformats.org/officeDocument/2006/relationships/image" Target="../media/image91.png"/><Relationship Id="rId41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7.svg"/><Relationship Id="rId24" Type="http://schemas.openxmlformats.org/officeDocument/2006/relationships/image" Target="../media/image12.svg"/><Relationship Id="rId32" Type="http://schemas.openxmlformats.org/officeDocument/2006/relationships/image" Target="../media/image90.svg"/><Relationship Id="rId37" Type="http://schemas.openxmlformats.org/officeDocument/2006/relationships/image" Target="../media/image97.png"/><Relationship Id="rId40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image" Target="../media/image226.svg"/><Relationship Id="rId23" Type="http://schemas.openxmlformats.org/officeDocument/2006/relationships/image" Target="../media/image11.png"/><Relationship Id="rId28" Type="http://schemas.openxmlformats.org/officeDocument/2006/relationships/image" Target="../media/image287.svg"/><Relationship Id="rId36" Type="http://schemas.openxmlformats.org/officeDocument/2006/relationships/image" Target="../media/image96.svg"/><Relationship Id="rId10" Type="http://schemas.openxmlformats.org/officeDocument/2006/relationships/image" Target="../media/image56.png"/><Relationship Id="rId19" Type="http://schemas.openxmlformats.org/officeDocument/2006/relationships/image" Target="../media/image230.png"/><Relationship Id="rId31" Type="http://schemas.openxmlformats.org/officeDocument/2006/relationships/image" Target="../media/image89.png"/><Relationship Id="rId4" Type="http://schemas.microsoft.com/office/2007/relationships/hdphoto" Target="../media/hdphoto2.wdp"/><Relationship Id="rId9" Type="http://schemas.openxmlformats.org/officeDocument/2006/relationships/image" Target="../media/image224.svg"/><Relationship Id="rId14" Type="http://schemas.openxmlformats.org/officeDocument/2006/relationships/image" Target="../media/image225.png"/><Relationship Id="rId22" Type="http://schemas.openxmlformats.org/officeDocument/2006/relationships/image" Target="../media/image10.svg"/><Relationship Id="rId27" Type="http://schemas.openxmlformats.org/officeDocument/2006/relationships/image" Target="../media/image286.png"/><Relationship Id="rId30" Type="http://schemas.openxmlformats.org/officeDocument/2006/relationships/image" Target="../media/image92.svg"/><Relationship Id="rId35" Type="http://schemas.openxmlformats.org/officeDocument/2006/relationships/image" Target="../media/image95.png"/><Relationship Id="rId8" Type="http://schemas.openxmlformats.org/officeDocument/2006/relationships/image" Target="../media/image223.png"/><Relationship Id="rId3" Type="http://schemas.openxmlformats.org/officeDocument/2006/relationships/image" Target="../media/image130.png"/><Relationship Id="rId12" Type="http://schemas.openxmlformats.org/officeDocument/2006/relationships/image" Target="../media/image7.png"/><Relationship Id="rId17" Type="http://schemas.openxmlformats.org/officeDocument/2006/relationships/image" Target="../media/image228.png"/><Relationship Id="rId25" Type="http://schemas.openxmlformats.org/officeDocument/2006/relationships/image" Target="../media/image13.png"/><Relationship Id="rId33" Type="http://schemas.openxmlformats.org/officeDocument/2006/relationships/image" Target="../media/image93.png"/><Relationship Id="rId38" Type="http://schemas.openxmlformats.org/officeDocument/2006/relationships/image" Target="../media/image9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8.svg"/><Relationship Id="rId18" Type="http://schemas.openxmlformats.org/officeDocument/2006/relationships/image" Target="../media/image229.svg"/><Relationship Id="rId26" Type="http://schemas.openxmlformats.org/officeDocument/2006/relationships/image" Target="../media/image14.svg"/><Relationship Id="rId3" Type="http://schemas.openxmlformats.org/officeDocument/2006/relationships/image" Target="../media/image130.png"/><Relationship Id="rId21" Type="http://schemas.openxmlformats.org/officeDocument/2006/relationships/image" Target="../media/image9.png"/><Relationship Id="rId7" Type="http://schemas.openxmlformats.org/officeDocument/2006/relationships/image" Target="../media/image47.png"/><Relationship Id="rId12" Type="http://schemas.openxmlformats.org/officeDocument/2006/relationships/image" Target="../media/image7.png"/><Relationship Id="rId17" Type="http://schemas.openxmlformats.org/officeDocument/2006/relationships/image" Target="../media/image228.png"/><Relationship Id="rId25" Type="http://schemas.openxmlformats.org/officeDocument/2006/relationships/image" Target="../media/image13.png"/><Relationship Id="rId2" Type="http://schemas.openxmlformats.org/officeDocument/2006/relationships/slide" Target="slide1.xml"/><Relationship Id="rId16" Type="http://schemas.openxmlformats.org/officeDocument/2006/relationships/image" Target="../media/image227.svg"/><Relationship Id="rId20" Type="http://schemas.openxmlformats.org/officeDocument/2006/relationships/image" Target="../media/image231.svg"/><Relationship Id="rId29" Type="http://schemas.openxmlformats.org/officeDocument/2006/relationships/image" Target="../media/image10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7.svg"/><Relationship Id="rId24" Type="http://schemas.openxmlformats.org/officeDocument/2006/relationships/image" Target="../media/image12.svg"/><Relationship Id="rId5" Type="http://schemas.openxmlformats.org/officeDocument/2006/relationships/slide" Target="slide8.xml"/><Relationship Id="rId15" Type="http://schemas.openxmlformats.org/officeDocument/2006/relationships/image" Target="../media/image226.svg"/><Relationship Id="rId23" Type="http://schemas.openxmlformats.org/officeDocument/2006/relationships/image" Target="../media/image11.png"/><Relationship Id="rId28" Type="http://schemas.openxmlformats.org/officeDocument/2006/relationships/image" Target="../media/image107.png"/><Relationship Id="rId10" Type="http://schemas.openxmlformats.org/officeDocument/2006/relationships/image" Target="../media/image56.png"/><Relationship Id="rId19" Type="http://schemas.openxmlformats.org/officeDocument/2006/relationships/image" Target="../media/image230.png"/><Relationship Id="rId4" Type="http://schemas.microsoft.com/office/2007/relationships/hdphoto" Target="../media/hdphoto2.wdp"/><Relationship Id="rId9" Type="http://schemas.openxmlformats.org/officeDocument/2006/relationships/image" Target="../media/image224.svg"/><Relationship Id="rId14" Type="http://schemas.openxmlformats.org/officeDocument/2006/relationships/image" Target="../media/image225.png"/><Relationship Id="rId22" Type="http://schemas.openxmlformats.org/officeDocument/2006/relationships/image" Target="../media/image10.svg"/><Relationship Id="rId27" Type="http://schemas.openxmlformats.org/officeDocument/2006/relationships/slide" Target="slide3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83.svg"/><Relationship Id="rId26" Type="http://schemas.openxmlformats.org/officeDocument/2006/relationships/slide" Target="slide3.xml"/><Relationship Id="rId3" Type="http://schemas.openxmlformats.org/officeDocument/2006/relationships/image" Target="../media/image130.png"/><Relationship Id="rId21" Type="http://schemas.openxmlformats.org/officeDocument/2006/relationships/image" Target="../media/image296.png"/><Relationship Id="rId34" Type="http://schemas.openxmlformats.org/officeDocument/2006/relationships/image" Target="../media/image107.png"/><Relationship Id="rId7" Type="http://schemas.openxmlformats.org/officeDocument/2006/relationships/image" Target="../media/image223.png"/><Relationship Id="rId12" Type="http://schemas.openxmlformats.org/officeDocument/2006/relationships/image" Target="../media/image12.svg"/><Relationship Id="rId17" Type="http://schemas.openxmlformats.org/officeDocument/2006/relationships/image" Target="../media/image282.png"/><Relationship Id="rId25" Type="http://schemas.openxmlformats.org/officeDocument/2006/relationships/image" Target="../media/image35.png"/><Relationship Id="rId33" Type="http://schemas.openxmlformats.org/officeDocument/2006/relationships/slide" Target="slide39.xml"/><Relationship Id="rId2" Type="http://schemas.openxmlformats.org/officeDocument/2006/relationships/slide" Target="slide1.xml"/><Relationship Id="rId16" Type="http://schemas.openxmlformats.org/officeDocument/2006/relationships/image" Target="../media/image71.svg"/><Relationship Id="rId20" Type="http://schemas.openxmlformats.org/officeDocument/2006/relationships/image" Target="../media/image285.svg"/><Relationship Id="rId29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1.png"/><Relationship Id="rId24" Type="http://schemas.openxmlformats.org/officeDocument/2006/relationships/image" Target="../media/image299.svg"/><Relationship Id="rId32" Type="http://schemas.openxmlformats.org/officeDocument/2006/relationships/image" Target="../media/image360.svg"/><Relationship Id="rId5" Type="http://schemas.openxmlformats.org/officeDocument/2006/relationships/slide" Target="slide8.xml"/><Relationship Id="rId15" Type="http://schemas.openxmlformats.org/officeDocument/2006/relationships/image" Target="../media/image70.png"/><Relationship Id="rId23" Type="http://schemas.openxmlformats.org/officeDocument/2006/relationships/image" Target="../media/image298.png"/><Relationship Id="rId28" Type="http://schemas.openxmlformats.org/officeDocument/2006/relationships/image" Target="../media/image34.svg"/><Relationship Id="rId36" Type="http://schemas.openxmlformats.org/officeDocument/2006/relationships/slide" Target="slide49.xml"/><Relationship Id="rId10" Type="http://schemas.openxmlformats.org/officeDocument/2006/relationships/image" Target="../media/image10.svg"/><Relationship Id="rId19" Type="http://schemas.openxmlformats.org/officeDocument/2006/relationships/image" Target="../media/image284.png"/><Relationship Id="rId31" Type="http://schemas.openxmlformats.org/officeDocument/2006/relationships/image" Target="../media/image359.png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97.svg"/><Relationship Id="rId27" Type="http://schemas.openxmlformats.org/officeDocument/2006/relationships/image" Target="../media/image33.png"/><Relationship Id="rId30" Type="http://schemas.openxmlformats.org/officeDocument/2006/relationships/image" Target="../media/image321.svg"/><Relationship Id="rId35" Type="http://schemas.openxmlformats.org/officeDocument/2006/relationships/image" Target="../media/image108.svg"/><Relationship Id="rId8" Type="http://schemas.openxmlformats.org/officeDocument/2006/relationships/image" Target="../media/image224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svg"/><Relationship Id="rId18" Type="http://schemas.openxmlformats.org/officeDocument/2006/relationships/image" Target="../media/image93.png"/><Relationship Id="rId26" Type="http://schemas.openxmlformats.org/officeDocument/2006/relationships/image" Target="../media/image100.svg"/><Relationship Id="rId3" Type="http://schemas.openxmlformats.org/officeDocument/2006/relationships/slide" Target="slide4.xml"/><Relationship Id="rId21" Type="http://schemas.openxmlformats.org/officeDocument/2006/relationships/image" Target="../media/image96.svg"/><Relationship Id="rId34" Type="http://schemas.openxmlformats.org/officeDocument/2006/relationships/image" Target="../media/image106.svg"/><Relationship Id="rId7" Type="http://schemas.openxmlformats.org/officeDocument/2006/relationships/slide" Target="slide3.xml"/><Relationship Id="rId12" Type="http://schemas.openxmlformats.org/officeDocument/2006/relationships/image" Target="../media/image87.png"/><Relationship Id="rId17" Type="http://schemas.openxmlformats.org/officeDocument/2006/relationships/image" Target="../media/image92.svg"/><Relationship Id="rId25" Type="http://schemas.openxmlformats.org/officeDocument/2006/relationships/image" Target="../media/image99.png"/><Relationship Id="rId33" Type="http://schemas.openxmlformats.org/officeDocument/2006/relationships/image" Target="../media/image10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86.svg"/><Relationship Id="rId24" Type="http://schemas.openxmlformats.org/officeDocument/2006/relationships/image" Target="../media/image35.png"/><Relationship Id="rId32" Type="http://schemas.openxmlformats.org/officeDocument/2006/relationships/image" Target="../media/image104.svg"/><Relationship Id="rId5" Type="http://schemas.openxmlformats.org/officeDocument/2006/relationships/image" Target="../media/image47.png"/><Relationship Id="rId15" Type="http://schemas.openxmlformats.org/officeDocument/2006/relationships/image" Target="../media/image90.svg"/><Relationship Id="rId23" Type="http://schemas.openxmlformats.org/officeDocument/2006/relationships/image" Target="../media/image98.svg"/><Relationship Id="rId28" Type="http://schemas.openxmlformats.org/officeDocument/2006/relationships/image" Target="../media/image102.svg"/><Relationship Id="rId10" Type="http://schemas.openxmlformats.org/officeDocument/2006/relationships/image" Target="../media/image85.png"/><Relationship Id="rId19" Type="http://schemas.openxmlformats.org/officeDocument/2006/relationships/image" Target="../media/image94.svg"/><Relationship Id="rId31" Type="http://schemas.openxmlformats.org/officeDocument/2006/relationships/image" Target="../media/image103.png"/><Relationship Id="rId4" Type="http://schemas.openxmlformats.org/officeDocument/2006/relationships/image" Target="../media/image4.png"/><Relationship Id="rId9" Type="http://schemas.openxmlformats.org/officeDocument/2006/relationships/image" Target="../media/image84.sv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1.png"/><Relationship Id="rId30" Type="http://schemas.openxmlformats.org/officeDocument/2006/relationships/image" Target="../media/image34.svg"/><Relationship Id="rId8" Type="http://schemas.openxmlformats.org/officeDocument/2006/relationships/image" Target="../media/image8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8.svg"/><Relationship Id="rId18" Type="http://schemas.openxmlformats.org/officeDocument/2006/relationships/image" Target="../media/image11.png"/><Relationship Id="rId26" Type="http://schemas.openxmlformats.org/officeDocument/2006/relationships/image" Target="../media/image49.svg"/><Relationship Id="rId3" Type="http://schemas.openxmlformats.org/officeDocument/2006/relationships/image" Target="../media/image130.png"/><Relationship Id="rId21" Type="http://schemas.openxmlformats.org/officeDocument/2006/relationships/image" Target="../media/image14.svg"/><Relationship Id="rId7" Type="http://schemas.openxmlformats.org/officeDocument/2006/relationships/image" Target="../media/image47.png"/><Relationship Id="rId12" Type="http://schemas.openxmlformats.org/officeDocument/2006/relationships/image" Target="../media/image7.png"/><Relationship Id="rId17" Type="http://schemas.openxmlformats.org/officeDocument/2006/relationships/image" Target="../media/image10.svg"/><Relationship Id="rId25" Type="http://schemas.openxmlformats.org/officeDocument/2006/relationships/image" Target="../media/image48.png"/><Relationship Id="rId2" Type="http://schemas.openxmlformats.org/officeDocument/2006/relationships/slide" Target="slide1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7.svg"/><Relationship Id="rId24" Type="http://schemas.openxmlformats.org/officeDocument/2006/relationships/image" Target="../media/image108.svg"/><Relationship Id="rId32" Type="http://schemas.openxmlformats.org/officeDocument/2006/relationships/image" Target="../media/image53.svg"/><Relationship Id="rId5" Type="http://schemas.openxmlformats.org/officeDocument/2006/relationships/slide" Target="slide8.xml"/><Relationship Id="rId15" Type="http://schemas.openxmlformats.org/officeDocument/2006/relationships/image" Target="../media/image229.svg"/><Relationship Id="rId23" Type="http://schemas.openxmlformats.org/officeDocument/2006/relationships/image" Target="../media/image107.png"/><Relationship Id="rId28" Type="http://schemas.openxmlformats.org/officeDocument/2006/relationships/image" Target="../media/image218.svg"/><Relationship Id="rId10" Type="http://schemas.openxmlformats.org/officeDocument/2006/relationships/image" Target="../media/image56.png"/><Relationship Id="rId19" Type="http://schemas.openxmlformats.org/officeDocument/2006/relationships/image" Target="../media/image12.svg"/><Relationship Id="rId31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224.svg"/><Relationship Id="rId14" Type="http://schemas.openxmlformats.org/officeDocument/2006/relationships/image" Target="../media/image228.png"/><Relationship Id="rId22" Type="http://schemas.openxmlformats.org/officeDocument/2006/relationships/slide" Target="slide3.xml"/><Relationship Id="rId27" Type="http://schemas.openxmlformats.org/officeDocument/2006/relationships/image" Target="../media/image217.png"/><Relationship Id="rId30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13" Type="http://schemas.openxmlformats.org/officeDocument/2006/relationships/image" Target="../media/image292.png"/><Relationship Id="rId18" Type="http://schemas.openxmlformats.org/officeDocument/2006/relationships/image" Target="../media/image279.svg"/><Relationship Id="rId26" Type="http://schemas.openxmlformats.org/officeDocument/2006/relationships/image" Target="../media/image368.svg"/><Relationship Id="rId3" Type="http://schemas.openxmlformats.org/officeDocument/2006/relationships/image" Target="../media/image4.png"/><Relationship Id="rId21" Type="http://schemas.openxmlformats.org/officeDocument/2006/relationships/image" Target="../media/image363.png"/><Relationship Id="rId7" Type="http://schemas.openxmlformats.org/officeDocument/2006/relationships/image" Target="../media/image172.png"/><Relationship Id="rId12" Type="http://schemas.openxmlformats.org/officeDocument/2006/relationships/image" Target="../media/image301.svg"/><Relationship Id="rId17" Type="http://schemas.openxmlformats.org/officeDocument/2006/relationships/image" Target="../media/image278.png"/><Relationship Id="rId25" Type="http://schemas.openxmlformats.org/officeDocument/2006/relationships/image" Target="../media/image36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3.svg"/><Relationship Id="rId20" Type="http://schemas.openxmlformats.org/officeDocument/2006/relationships/image" Target="../media/image36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11" Type="http://schemas.openxmlformats.org/officeDocument/2006/relationships/image" Target="../media/image300.png"/><Relationship Id="rId24" Type="http://schemas.openxmlformats.org/officeDocument/2006/relationships/image" Target="../media/image366.svg"/><Relationship Id="rId5" Type="http://schemas.openxmlformats.org/officeDocument/2006/relationships/image" Target="../media/image33.png"/><Relationship Id="rId15" Type="http://schemas.openxmlformats.org/officeDocument/2006/relationships/image" Target="../media/image302.png"/><Relationship Id="rId23" Type="http://schemas.openxmlformats.org/officeDocument/2006/relationships/image" Target="../media/image365.svg"/><Relationship Id="rId10" Type="http://schemas.openxmlformats.org/officeDocument/2006/relationships/image" Target="../media/image175.svg"/><Relationship Id="rId19" Type="http://schemas.openxmlformats.org/officeDocument/2006/relationships/image" Target="../media/image361.png"/><Relationship Id="rId4" Type="http://schemas.openxmlformats.org/officeDocument/2006/relationships/slide" Target="slide3.xml"/><Relationship Id="rId9" Type="http://schemas.openxmlformats.org/officeDocument/2006/relationships/image" Target="../media/image174.png"/><Relationship Id="rId14" Type="http://schemas.openxmlformats.org/officeDocument/2006/relationships/image" Target="../media/image293.svg"/><Relationship Id="rId22" Type="http://schemas.openxmlformats.org/officeDocument/2006/relationships/image" Target="../media/image364.sv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3.xml"/><Relationship Id="rId18" Type="http://schemas.openxmlformats.org/officeDocument/2006/relationships/image" Target="../media/image292.png"/><Relationship Id="rId26" Type="http://schemas.openxmlformats.org/officeDocument/2006/relationships/image" Target="../media/image234.png"/><Relationship Id="rId21" Type="http://schemas.openxmlformats.org/officeDocument/2006/relationships/image" Target="../media/image295.svg"/><Relationship Id="rId34" Type="http://schemas.openxmlformats.org/officeDocument/2006/relationships/image" Target="../media/image54.png"/><Relationship Id="rId7" Type="http://schemas.openxmlformats.org/officeDocument/2006/relationships/image" Target="../media/image223.png"/><Relationship Id="rId12" Type="http://schemas.openxmlformats.org/officeDocument/2006/relationships/image" Target="../media/image14.svg"/><Relationship Id="rId17" Type="http://schemas.openxmlformats.org/officeDocument/2006/relationships/image" Target="../media/image291.svg"/><Relationship Id="rId25" Type="http://schemas.openxmlformats.org/officeDocument/2006/relationships/image" Target="../media/image237.svg"/><Relationship Id="rId33" Type="http://schemas.openxmlformats.org/officeDocument/2006/relationships/image" Target="../media/image53.svg"/><Relationship Id="rId38" Type="http://schemas.openxmlformats.org/officeDocument/2006/relationships/image" Target="../media/image35.png"/><Relationship Id="rId2" Type="http://schemas.openxmlformats.org/officeDocument/2006/relationships/slide" Target="slide1.xml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29" Type="http://schemas.openxmlformats.org/officeDocument/2006/relationships/image" Target="../media/image3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3.png"/><Relationship Id="rId24" Type="http://schemas.openxmlformats.org/officeDocument/2006/relationships/image" Target="../media/image236.png"/><Relationship Id="rId32" Type="http://schemas.openxmlformats.org/officeDocument/2006/relationships/image" Target="../media/image52.png"/><Relationship Id="rId37" Type="http://schemas.openxmlformats.org/officeDocument/2006/relationships/image" Target="../media/image132.svg"/><Relationship Id="rId5" Type="http://schemas.openxmlformats.org/officeDocument/2006/relationships/slide" Target="slide8.xml"/><Relationship Id="rId15" Type="http://schemas.openxmlformats.org/officeDocument/2006/relationships/image" Target="../media/image108.svg"/><Relationship Id="rId23" Type="http://schemas.openxmlformats.org/officeDocument/2006/relationships/image" Target="../media/image239.svg"/><Relationship Id="rId28" Type="http://schemas.openxmlformats.org/officeDocument/2006/relationships/image" Target="../media/image369.png"/><Relationship Id="rId36" Type="http://schemas.openxmlformats.org/officeDocument/2006/relationships/image" Target="../media/image131.png"/><Relationship Id="rId10" Type="http://schemas.openxmlformats.org/officeDocument/2006/relationships/image" Target="../media/image10.svg"/><Relationship Id="rId19" Type="http://schemas.openxmlformats.org/officeDocument/2006/relationships/image" Target="../media/image293.svg"/><Relationship Id="rId31" Type="http://schemas.openxmlformats.org/officeDocument/2006/relationships/image" Target="../media/image372.svg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openxmlformats.org/officeDocument/2006/relationships/image" Target="../media/image107.png"/><Relationship Id="rId22" Type="http://schemas.openxmlformats.org/officeDocument/2006/relationships/image" Target="../media/image238.png"/><Relationship Id="rId27" Type="http://schemas.openxmlformats.org/officeDocument/2006/relationships/image" Target="../media/image235.svg"/><Relationship Id="rId30" Type="http://schemas.openxmlformats.org/officeDocument/2006/relationships/image" Target="../media/image371.png"/><Relationship Id="rId35" Type="http://schemas.openxmlformats.org/officeDocument/2006/relationships/image" Target="../media/image55.svg"/><Relationship Id="rId8" Type="http://schemas.openxmlformats.org/officeDocument/2006/relationships/image" Target="../media/image224.svg"/><Relationship Id="rId3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svg"/><Relationship Id="rId13" Type="http://schemas.openxmlformats.org/officeDocument/2006/relationships/slide" Target="slide3.xml"/><Relationship Id="rId18" Type="http://schemas.openxmlformats.org/officeDocument/2006/relationships/image" Target="../media/image292.png"/><Relationship Id="rId26" Type="http://schemas.openxmlformats.org/officeDocument/2006/relationships/image" Target="../media/image234.png"/><Relationship Id="rId3" Type="http://schemas.openxmlformats.org/officeDocument/2006/relationships/image" Target="../media/image130.png"/><Relationship Id="rId21" Type="http://schemas.openxmlformats.org/officeDocument/2006/relationships/image" Target="../media/image295.svg"/><Relationship Id="rId7" Type="http://schemas.openxmlformats.org/officeDocument/2006/relationships/image" Target="../media/image223.png"/><Relationship Id="rId12" Type="http://schemas.openxmlformats.org/officeDocument/2006/relationships/image" Target="../media/image14.svg"/><Relationship Id="rId17" Type="http://schemas.openxmlformats.org/officeDocument/2006/relationships/image" Target="../media/image291.svg"/><Relationship Id="rId25" Type="http://schemas.openxmlformats.org/officeDocument/2006/relationships/image" Target="../media/image237.svg"/><Relationship Id="rId2" Type="http://schemas.openxmlformats.org/officeDocument/2006/relationships/slide" Target="slide1.xml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29" Type="http://schemas.openxmlformats.org/officeDocument/2006/relationships/image" Target="../media/image3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3.png"/><Relationship Id="rId24" Type="http://schemas.openxmlformats.org/officeDocument/2006/relationships/image" Target="../media/image236.png"/><Relationship Id="rId5" Type="http://schemas.openxmlformats.org/officeDocument/2006/relationships/slide" Target="slide8.xml"/><Relationship Id="rId15" Type="http://schemas.openxmlformats.org/officeDocument/2006/relationships/image" Target="../media/image108.svg"/><Relationship Id="rId23" Type="http://schemas.openxmlformats.org/officeDocument/2006/relationships/image" Target="../media/image239.svg"/><Relationship Id="rId28" Type="http://schemas.openxmlformats.org/officeDocument/2006/relationships/image" Target="../media/image353.png"/><Relationship Id="rId10" Type="http://schemas.openxmlformats.org/officeDocument/2006/relationships/image" Target="../media/image10.svg"/><Relationship Id="rId19" Type="http://schemas.openxmlformats.org/officeDocument/2006/relationships/image" Target="../media/image293.svg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openxmlformats.org/officeDocument/2006/relationships/image" Target="../media/image107.png"/><Relationship Id="rId22" Type="http://schemas.openxmlformats.org/officeDocument/2006/relationships/image" Target="../media/image238.png"/><Relationship Id="rId27" Type="http://schemas.openxmlformats.org/officeDocument/2006/relationships/image" Target="../media/image23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svg"/><Relationship Id="rId13" Type="http://schemas.openxmlformats.org/officeDocument/2006/relationships/slide" Target="slide3.xml"/><Relationship Id="rId18" Type="http://schemas.openxmlformats.org/officeDocument/2006/relationships/image" Target="../media/image371.png"/><Relationship Id="rId3" Type="http://schemas.openxmlformats.org/officeDocument/2006/relationships/image" Target="../media/image130.png"/><Relationship Id="rId21" Type="http://schemas.openxmlformats.org/officeDocument/2006/relationships/image" Target="../media/image301.svg"/><Relationship Id="rId7" Type="http://schemas.openxmlformats.org/officeDocument/2006/relationships/image" Target="../media/image223.png"/><Relationship Id="rId12" Type="http://schemas.openxmlformats.org/officeDocument/2006/relationships/image" Target="../media/image14.svg"/><Relationship Id="rId17" Type="http://schemas.openxmlformats.org/officeDocument/2006/relationships/image" Target="../media/image297.svg"/><Relationship Id="rId2" Type="http://schemas.openxmlformats.org/officeDocument/2006/relationships/slide" Target="slide1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3.png"/><Relationship Id="rId24" Type="http://schemas.openxmlformats.org/officeDocument/2006/relationships/image" Target="../media/image35.png"/><Relationship Id="rId5" Type="http://schemas.openxmlformats.org/officeDocument/2006/relationships/slide" Target="slide8.xml"/><Relationship Id="rId15" Type="http://schemas.openxmlformats.org/officeDocument/2006/relationships/image" Target="../media/image108.svg"/><Relationship Id="rId23" Type="http://schemas.openxmlformats.org/officeDocument/2006/relationships/image" Target="../media/image53.svg"/><Relationship Id="rId10" Type="http://schemas.openxmlformats.org/officeDocument/2006/relationships/image" Target="../media/image10.svg"/><Relationship Id="rId19" Type="http://schemas.openxmlformats.org/officeDocument/2006/relationships/image" Target="../media/image372.svg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openxmlformats.org/officeDocument/2006/relationships/image" Target="../media/image107.png"/><Relationship Id="rId2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8.svg"/><Relationship Id="rId18" Type="http://schemas.openxmlformats.org/officeDocument/2006/relationships/image" Target="../media/image11.png"/><Relationship Id="rId26" Type="http://schemas.openxmlformats.org/officeDocument/2006/relationships/image" Target="../media/image49.svg"/><Relationship Id="rId3" Type="http://schemas.openxmlformats.org/officeDocument/2006/relationships/image" Target="../media/image130.png"/><Relationship Id="rId21" Type="http://schemas.openxmlformats.org/officeDocument/2006/relationships/image" Target="../media/image14.svg"/><Relationship Id="rId7" Type="http://schemas.openxmlformats.org/officeDocument/2006/relationships/image" Target="../media/image47.png"/><Relationship Id="rId12" Type="http://schemas.openxmlformats.org/officeDocument/2006/relationships/image" Target="../media/image7.png"/><Relationship Id="rId17" Type="http://schemas.openxmlformats.org/officeDocument/2006/relationships/image" Target="../media/image10.svg"/><Relationship Id="rId25" Type="http://schemas.openxmlformats.org/officeDocument/2006/relationships/image" Target="../media/image48.png"/><Relationship Id="rId2" Type="http://schemas.openxmlformats.org/officeDocument/2006/relationships/slide" Target="slide1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7.svg"/><Relationship Id="rId24" Type="http://schemas.openxmlformats.org/officeDocument/2006/relationships/image" Target="../media/image108.svg"/><Relationship Id="rId32" Type="http://schemas.openxmlformats.org/officeDocument/2006/relationships/image" Target="../media/image53.svg"/><Relationship Id="rId5" Type="http://schemas.openxmlformats.org/officeDocument/2006/relationships/slide" Target="slide8.xml"/><Relationship Id="rId15" Type="http://schemas.openxmlformats.org/officeDocument/2006/relationships/image" Target="../media/image229.svg"/><Relationship Id="rId23" Type="http://schemas.openxmlformats.org/officeDocument/2006/relationships/image" Target="../media/image107.png"/><Relationship Id="rId28" Type="http://schemas.openxmlformats.org/officeDocument/2006/relationships/image" Target="../media/image218.svg"/><Relationship Id="rId10" Type="http://schemas.openxmlformats.org/officeDocument/2006/relationships/image" Target="../media/image56.png"/><Relationship Id="rId19" Type="http://schemas.openxmlformats.org/officeDocument/2006/relationships/image" Target="../media/image12.svg"/><Relationship Id="rId31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224.svg"/><Relationship Id="rId14" Type="http://schemas.openxmlformats.org/officeDocument/2006/relationships/image" Target="../media/image228.png"/><Relationship Id="rId22" Type="http://schemas.openxmlformats.org/officeDocument/2006/relationships/slide" Target="slide3.xml"/><Relationship Id="rId27" Type="http://schemas.openxmlformats.org/officeDocument/2006/relationships/image" Target="../media/image217.png"/><Relationship Id="rId30" Type="http://schemas.openxmlformats.org/officeDocument/2006/relationships/image" Target="../media/image5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17.svg"/><Relationship Id="rId18" Type="http://schemas.openxmlformats.org/officeDocument/2006/relationships/image" Target="../media/image324.png"/><Relationship Id="rId3" Type="http://schemas.openxmlformats.org/officeDocument/2006/relationships/image" Target="../media/image130.png"/><Relationship Id="rId7" Type="http://schemas.openxmlformats.org/officeDocument/2006/relationships/image" Target="../media/image108.svg"/><Relationship Id="rId12" Type="http://schemas.openxmlformats.org/officeDocument/2006/relationships/image" Target="../media/image316.png"/><Relationship Id="rId17" Type="http://schemas.openxmlformats.org/officeDocument/2006/relationships/image" Target="../media/image321.svg"/><Relationship Id="rId2" Type="http://schemas.openxmlformats.org/officeDocument/2006/relationships/slide" Target="slide8.xml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212.svg"/><Relationship Id="rId5" Type="http://schemas.openxmlformats.org/officeDocument/2006/relationships/slide" Target="slide3.xml"/><Relationship Id="rId15" Type="http://schemas.openxmlformats.org/officeDocument/2006/relationships/image" Target="../media/image323.svg"/><Relationship Id="rId10" Type="http://schemas.openxmlformats.org/officeDocument/2006/relationships/image" Target="../media/image211.png"/><Relationship Id="rId19" Type="http://schemas.openxmlformats.org/officeDocument/2006/relationships/image" Target="../media/image325.svg"/><Relationship Id="rId4" Type="http://schemas.microsoft.com/office/2007/relationships/hdphoto" Target="../media/hdphoto2.wdp"/><Relationship Id="rId9" Type="http://schemas.openxmlformats.org/officeDocument/2006/relationships/image" Target="../media/image34.svg"/><Relationship Id="rId14" Type="http://schemas.openxmlformats.org/officeDocument/2006/relationships/image" Target="../media/image3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323.svg"/><Relationship Id="rId18" Type="http://schemas.openxmlformats.org/officeDocument/2006/relationships/image" Target="../media/image33.png"/><Relationship Id="rId26" Type="http://schemas.openxmlformats.org/officeDocument/2006/relationships/image" Target="../media/image377.svg"/><Relationship Id="rId3" Type="http://schemas.openxmlformats.org/officeDocument/2006/relationships/image" Target="../media/image130.png"/><Relationship Id="rId21" Type="http://schemas.openxmlformats.org/officeDocument/2006/relationships/image" Target="../media/image374.svg"/><Relationship Id="rId7" Type="http://schemas.openxmlformats.org/officeDocument/2006/relationships/image" Target="../media/image108.svg"/><Relationship Id="rId12" Type="http://schemas.openxmlformats.org/officeDocument/2006/relationships/image" Target="../media/image322.png"/><Relationship Id="rId17" Type="http://schemas.openxmlformats.org/officeDocument/2006/relationships/image" Target="../media/image325.svg"/><Relationship Id="rId25" Type="http://schemas.openxmlformats.org/officeDocument/2006/relationships/image" Target="../media/image376.png"/><Relationship Id="rId2" Type="http://schemas.openxmlformats.org/officeDocument/2006/relationships/slide" Target="slide8.xml"/><Relationship Id="rId16" Type="http://schemas.openxmlformats.org/officeDocument/2006/relationships/image" Target="../media/image324.png"/><Relationship Id="rId20" Type="http://schemas.openxmlformats.org/officeDocument/2006/relationships/image" Target="../media/image373.png"/><Relationship Id="rId29" Type="http://schemas.openxmlformats.org/officeDocument/2006/relationships/image" Target="../media/image3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17.svg"/><Relationship Id="rId24" Type="http://schemas.openxmlformats.org/officeDocument/2006/relationships/image" Target="../media/image375.svg"/><Relationship Id="rId5" Type="http://schemas.openxmlformats.org/officeDocument/2006/relationships/slide" Target="slide3.xml"/><Relationship Id="rId15" Type="http://schemas.openxmlformats.org/officeDocument/2006/relationships/image" Target="../media/image321.svg"/><Relationship Id="rId23" Type="http://schemas.openxmlformats.org/officeDocument/2006/relationships/image" Target="../media/image207.png"/><Relationship Id="rId28" Type="http://schemas.openxmlformats.org/officeDocument/2006/relationships/image" Target="../media/image379.svg"/><Relationship Id="rId10" Type="http://schemas.openxmlformats.org/officeDocument/2006/relationships/image" Target="../media/image316.png"/><Relationship Id="rId19" Type="http://schemas.openxmlformats.org/officeDocument/2006/relationships/image" Target="../media/image34.svg"/><Relationship Id="rId4" Type="http://schemas.microsoft.com/office/2007/relationships/hdphoto" Target="../media/hdphoto2.wdp"/><Relationship Id="rId9" Type="http://schemas.openxmlformats.org/officeDocument/2006/relationships/image" Target="../media/image212.svg"/><Relationship Id="rId14" Type="http://schemas.openxmlformats.org/officeDocument/2006/relationships/image" Target="../media/image320.png"/><Relationship Id="rId22" Type="http://schemas.openxmlformats.org/officeDocument/2006/relationships/image" Target="../media/image35.png"/><Relationship Id="rId27" Type="http://schemas.openxmlformats.org/officeDocument/2006/relationships/image" Target="../media/image378.png"/><Relationship Id="rId30" Type="http://schemas.openxmlformats.org/officeDocument/2006/relationships/image" Target="../media/image381.sv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png"/><Relationship Id="rId18" Type="http://schemas.openxmlformats.org/officeDocument/2006/relationships/image" Target="../media/image373.png"/><Relationship Id="rId26" Type="http://schemas.openxmlformats.org/officeDocument/2006/relationships/image" Target="../media/image379.svg"/><Relationship Id="rId3" Type="http://schemas.openxmlformats.org/officeDocument/2006/relationships/image" Target="../media/image130.png"/><Relationship Id="rId21" Type="http://schemas.openxmlformats.org/officeDocument/2006/relationships/image" Target="../media/image207.png"/><Relationship Id="rId7" Type="http://schemas.openxmlformats.org/officeDocument/2006/relationships/image" Target="../media/image316.png"/><Relationship Id="rId12" Type="http://schemas.openxmlformats.org/officeDocument/2006/relationships/image" Target="../media/image321.svg"/><Relationship Id="rId17" Type="http://schemas.openxmlformats.org/officeDocument/2006/relationships/image" Target="../media/image34.svg"/><Relationship Id="rId25" Type="http://schemas.openxmlformats.org/officeDocument/2006/relationships/image" Target="../media/image378.png"/><Relationship Id="rId33" Type="http://schemas.openxmlformats.org/officeDocument/2006/relationships/image" Target="../media/image108.svg"/><Relationship Id="rId2" Type="http://schemas.openxmlformats.org/officeDocument/2006/relationships/slide" Target="slide8.xml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svg"/><Relationship Id="rId11" Type="http://schemas.openxmlformats.org/officeDocument/2006/relationships/image" Target="../media/image320.png"/><Relationship Id="rId24" Type="http://schemas.openxmlformats.org/officeDocument/2006/relationships/image" Target="../media/image377.svg"/><Relationship Id="rId32" Type="http://schemas.openxmlformats.org/officeDocument/2006/relationships/image" Target="../media/image107.png"/><Relationship Id="rId5" Type="http://schemas.openxmlformats.org/officeDocument/2006/relationships/image" Target="../media/image211.png"/><Relationship Id="rId15" Type="http://schemas.openxmlformats.org/officeDocument/2006/relationships/slide" Target="slide3.xml"/><Relationship Id="rId23" Type="http://schemas.openxmlformats.org/officeDocument/2006/relationships/image" Target="../media/image376.png"/><Relationship Id="rId28" Type="http://schemas.openxmlformats.org/officeDocument/2006/relationships/image" Target="../media/image381.svg"/><Relationship Id="rId10" Type="http://schemas.openxmlformats.org/officeDocument/2006/relationships/image" Target="../media/image323.svg"/><Relationship Id="rId19" Type="http://schemas.openxmlformats.org/officeDocument/2006/relationships/image" Target="../media/image374.svg"/><Relationship Id="rId31" Type="http://schemas.openxmlformats.org/officeDocument/2006/relationships/slide" Target="slide48.xml"/><Relationship Id="rId4" Type="http://schemas.microsoft.com/office/2007/relationships/hdphoto" Target="../media/hdphoto2.wdp"/><Relationship Id="rId9" Type="http://schemas.openxmlformats.org/officeDocument/2006/relationships/image" Target="../media/image322.png"/><Relationship Id="rId14" Type="http://schemas.openxmlformats.org/officeDocument/2006/relationships/image" Target="../media/image325.svg"/><Relationship Id="rId22" Type="http://schemas.openxmlformats.org/officeDocument/2006/relationships/image" Target="../media/image375.svg"/><Relationship Id="rId27" Type="http://schemas.openxmlformats.org/officeDocument/2006/relationships/image" Target="../media/image380.png"/><Relationship Id="rId30" Type="http://schemas.openxmlformats.org/officeDocument/2006/relationships/image" Target="../media/image383.svg"/><Relationship Id="rId8" Type="http://schemas.openxmlformats.org/officeDocument/2006/relationships/image" Target="../media/image317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24.png"/><Relationship Id="rId18" Type="http://schemas.openxmlformats.org/officeDocument/2006/relationships/image" Target="../media/image208.svg"/><Relationship Id="rId3" Type="http://schemas.openxmlformats.org/officeDocument/2006/relationships/image" Target="../media/image130.png"/><Relationship Id="rId21" Type="http://schemas.openxmlformats.org/officeDocument/2006/relationships/slide" Target="slide49.xml"/><Relationship Id="rId7" Type="http://schemas.openxmlformats.org/officeDocument/2006/relationships/image" Target="../media/image316.png"/><Relationship Id="rId12" Type="http://schemas.openxmlformats.org/officeDocument/2006/relationships/image" Target="../media/image321.svg"/><Relationship Id="rId17" Type="http://schemas.openxmlformats.org/officeDocument/2006/relationships/image" Target="../media/image207.png"/><Relationship Id="rId25" Type="http://schemas.openxmlformats.org/officeDocument/2006/relationships/slide" Target="slide48.xml"/><Relationship Id="rId2" Type="http://schemas.openxmlformats.org/officeDocument/2006/relationships/slide" Target="slide8.xml"/><Relationship Id="rId16" Type="http://schemas.openxmlformats.org/officeDocument/2006/relationships/image" Target="../media/image385.svg"/><Relationship Id="rId20" Type="http://schemas.openxmlformats.org/officeDocument/2006/relationships/image" Target="../media/image38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svg"/><Relationship Id="rId11" Type="http://schemas.openxmlformats.org/officeDocument/2006/relationships/image" Target="../media/image320.png"/><Relationship Id="rId24" Type="http://schemas.openxmlformats.org/officeDocument/2006/relationships/image" Target="../media/image108.svg"/><Relationship Id="rId5" Type="http://schemas.openxmlformats.org/officeDocument/2006/relationships/image" Target="../media/image211.png"/><Relationship Id="rId15" Type="http://schemas.openxmlformats.org/officeDocument/2006/relationships/image" Target="../media/image384.png"/><Relationship Id="rId23" Type="http://schemas.openxmlformats.org/officeDocument/2006/relationships/image" Target="../media/image107.png"/><Relationship Id="rId10" Type="http://schemas.openxmlformats.org/officeDocument/2006/relationships/image" Target="../media/image323.svg"/><Relationship Id="rId19" Type="http://schemas.openxmlformats.org/officeDocument/2006/relationships/image" Target="../media/image386.png"/><Relationship Id="rId4" Type="http://schemas.microsoft.com/office/2007/relationships/hdphoto" Target="../media/hdphoto2.wdp"/><Relationship Id="rId9" Type="http://schemas.openxmlformats.org/officeDocument/2006/relationships/image" Target="../media/image322.png"/><Relationship Id="rId14" Type="http://schemas.openxmlformats.org/officeDocument/2006/relationships/image" Target="../media/image325.svg"/><Relationship Id="rId22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18" Type="http://schemas.openxmlformats.org/officeDocument/2006/relationships/image" Target="../media/image99.png"/><Relationship Id="rId26" Type="http://schemas.openxmlformats.org/officeDocument/2006/relationships/image" Target="../media/image108.svg"/><Relationship Id="rId3" Type="http://schemas.openxmlformats.org/officeDocument/2006/relationships/slide" Target="slide4.xml"/><Relationship Id="rId21" Type="http://schemas.openxmlformats.org/officeDocument/2006/relationships/image" Target="../media/image102.sv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17" Type="http://schemas.openxmlformats.org/officeDocument/2006/relationships/image" Target="../media/image35.png"/><Relationship Id="rId25" Type="http://schemas.openxmlformats.org/officeDocument/2006/relationships/image" Target="../media/image10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8.sv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3.png"/><Relationship Id="rId24" Type="http://schemas.openxmlformats.org/officeDocument/2006/relationships/image" Target="../media/image34.svg"/><Relationship Id="rId5" Type="http://schemas.openxmlformats.org/officeDocument/2006/relationships/image" Target="../media/image47.png"/><Relationship Id="rId15" Type="http://schemas.openxmlformats.org/officeDocument/2006/relationships/image" Target="../media/image97.png"/><Relationship Id="rId23" Type="http://schemas.openxmlformats.org/officeDocument/2006/relationships/image" Target="../media/image33.png"/><Relationship Id="rId28" Type="http://schemas.openxmlformats.org/officeDocument/2006/relationships/image" Target="../media/image104.svg"/><Relationship Id="rId10" Type="http://schemas.openxmlformats.org/officeDocument/2006/relationships/image" Target="../media/image92.svg"/><Relationship Id="rId19" Type="http://schemas.openxmlformats.org/officeDocument/2006/relationships/image" Target="../media/image100.svg"/><Relationship Id="rId4" Type="http://schemas.openxmlformats.org/officeDocument/2006/relationships/image" Target="../media/image4.png"/><Relationship Id="rId9" Type="http://schemas.openxmlformats.org/officeDocument/2006/relationships/image" Target="../media/image91.png"/><Relationship Id="rId14" Type="http://schemas.openxmlformats.org/officeDocument/2006/relationships/image" Target="../media/image96.svg"/><Relationship Id="rId22" Type="http://schemas.openxmlformats.org/officeDocument/2006/relationships/slide" Target="slide3.xml"/><Relationship Id="rId27" Type="http://schemas.openxmlformats.org/officeDocument/2006/relationships/image" Target="../media/image10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3.svg"/><Relationship Id="rId18" Type="http://schemas.openxmlformats.org/officeDocument/2006/relationships/image" Target="../media/image339.png"/><Relationship Id="rId26" Type="http://schemas.openxmlformats.org/officeDocument/2006/relationships/image" Target="../media/image296.png"/><Relationship Id="rId39" Type="http://schemas.openxmlformats.org/officeDocument/2006/relationships/image" Target="../media/image391.svg"/><Relationship Id="rId21" Type="http://schemas.openxmlformats.org/officeDocument/2006/relationships/image" Target="../media/image71.svg"/><Relationship Id="rId34" Type="http://schemas.openxmlformats.org/officeDocument/2006/relationships/image" Target="../media/image320.png"/><Relationship Id="rId7" Type="http://schemas.openxmlformats.org/officeDocument/2006/relationships/image" Target="../media/image108.svg"/><Relationship Id="rId12" Type="http://schemas.openxmlformats.org/officeDocument/2006/relationships/image" Target="../media/image322.png"/><Relationship Id="rId17" Type="http://schemas.openxmlformats.org/officeDocument/2006/relationships/image" Target="../media/image325.svg"/><Relationship Id="rId25" Type="http://schemas.openxmlformats.org/officeDocument/2006/relationships/image" Target="../media/image285.svg"/><Relationship Id="rId33" Type="http://schemas.openxmlformats.org/officeDocument/2006/relationships/image" Target="../media/image389.svg"/><Relationship Id="rId38" Type="http://schemas.openxmlformats.org/officeDocument/2006/relationships/image" Target="../media/image390.png"/><Relationship Id="rId2" Type="http://schemas.openxmlformats.org/officeDocument/2006/relationships/slide" Target="slide8.xml"/><Relationship Id="rId16" Type="http://schemas.openxmlformats.org/officeDocument/2006/relationships/image" Target="../media/image324.png"/><Relationship Id="rId20" Type="http://schemas.openxmlformats.org/officeDocument/2006/relationships/image" Target="../media/image70.png"/><Relationship Id="rId29" Type="http://schemas.openxmlformats.org/officeDocument/2006/relationships/image" Target="../media/image3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17.svg"/><Relationship Id="rId24" Type="http://schemas.openxmlformats.org/officeDocument/2006/relationships/image" Target="../media/image284.png"/><Relationship Id="rId32" Type="http://schemas.openxmlformats.org/officeDocument/2006/relationships/image" Target="../media/image388.png"/><Relationship Id="rId37" Type="http://schemas.openxmlformats.org/officeDocument/2006/relationships/image" Target="../media/image360.svg"/><Relationship Id="rId5" Type="http://schemas.openxmlformats.org/officeDocument/2006/relationships/slide" Target="slide3.xml"/><Relationship Id="rId15" Type="http://schemas.openxmlformats.org/officeDocument/2006/relationships/image" Target="../media/image315.svg"/><Relationship Id="rId23" Type="http://schemas.openxmlformats.org/officeDocument/2006/relationships/image" Target="../media/image283.svg"/><Relationship Id="rId28" Type="http://schemas.openxmlformats.org/officeDocument/2006/relationships/image" Target="../media/image341.png"/><Relationship Id="rId36" Type="http://schemas.openxmlformats.org/officeDocument/2006/relationships/image" Target="../media/image359.png"/><Relationship Id="rId10" Type="http://schemas.openxmlformats.org/officeDocument/2006/relationships/image" Target="../media/image316.png"/><Relationship Id="rId19" Type="http://schemas.openxmlformats.org/officeDocument/2006/relationships/image" Target="../media/image340.svg"/><Relationship Id="rId31" Type="http://schemas.openxmlformats.org/officeDocument/2006/relationships/image" Target="../media/image344.svg"/><Relationship Id="rId4" Type="http://schemas.microsoft.com/office/2007/relationships/hdphoto" Target="../media/hdphoto2.wdp"/><Relationship Id="rId9" Type="http://schemas.openxmlformats.org/officeDocument/2006/relationships/image" Target="../media/image212.svg"/><Relationship Id="rId14" Type="http://schemas.openxmlformats.org/officeDocument/2006/relationships/image" Target="../media/image314.png"/><Relationship Id="rId22" Type="http://schemas.openxmlformats.org/officeDocument/2006/relationships/image" Target="../media/image282.png"/><Relationship Id="rId27" Type="http://schemas.openxmlformats.org/officeDocument/2006/relationships/image" Target="../media/image297.svg"/><Relationship Id="rId30" Type="http://schemas.openxmlformats.org/officeDocument/2006/relationships/image" Target="../media/image343.png"/><Relationship Id="rId35" Type="http://schemas.openxmlformats.org/officeDocument/2006/relationships/image" Target="../media/image321.svg"/><Relationship Id="rId8" Type="http://schemas.openxmlformats.org/officeDocument/2006/relationships/image" Target="../media/image211.png"/><Relationship Id="rId3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6.png"/><Relationship Id="rId39" Type="http://schemas.openxmlformats.org/officeDocument/2006/relationships/image" Target="../media/image395.svg"/><Relationship Id="rId21" Type="http://schemas.openxmlformats.org/officeDocument/2006/relationships/image" Target="../media/image32.svg"/><Relationship Id="rId34" Type="http://schemas.openxmlformats.org/officeDocument/2006/relationships/image" Target="../media/image392.png"/><Relationship Id="rId42" Type="http://schemas.openxmlformats.org/officeDocument/2006/relationships/slide" Target="slide10.xml"/><Relationship Id="rId47" Type="http://schemas.openxmlformats.org/officeDocument/2006/relationships/image" Target="../media/image57.svg"/><Relationship Id="rId50" Type="http://schemas.openxmlformats.org/officeDocument/2006/relationships/image" Target="../media/image59.svg"/><Relationship Id="rId55" Type="http://schemas.openxmlformats.org/officeDocument/2006/relationships/image" Target="../media/image6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29" Type="http://schemas.openxmlformats.org/officeDocument/2006/relationships/image" Target="../media/image38.svg"/><Relationship Id="rId11" Type="http://schemas.openxmlformats.org/officeDocument/2006/relationships/image" Target="../media/image174.png"/><Relationship Id="rId24" Type="http://schemas.openxmlformats.org/officeDocument/2006/relationships/image" Target="../media/image34.svg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40" Type="http://schemas.openxmlformats.org/officeDocument/2006/relationships/slide" Target="slide8.xml"/><Relationship Id="rId45" Type="http://schemas.openxmlformats.org/officeDocument/2006/relationships/image" Target="../media/image397.svg"/><Relationship Id="rId53" Type="http://schemas.openxmlformats.org/officeDocument/2006/relationships/image" Target="../media/image68.png"/><Relationship Id="rId58" Type="http://schemas.openxmlformats.org/officeDocument/2006/relationships/image" Target="../media/image63.svg"/><Relationship Id="rId5" Type="http://schemas.openxmlformats.org/officeDocument/2006/relationships/image" Target="../media/image21.png"/><Relationship Id="rId61" Type="http://schemas.openxmlformats.org/officeDocument/2006/relationships/image" Target="../media/image398.pn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slide" Target="slide4.xml"/><Relationship Id="rId27" Type="http://schemas.openxmlformats.org/officeDocument/2006/relationships/slide" Target="slide7.xml"/><Relationship Id="rId30" Type="http://schemas.openxmlformats.org/officeDocument/2006/relationships/image" Target="../media/image39.png"/><Relationship Id="rId35" Type="http://schemas.openxmlformats.org/officeDocument/2006/relationships/image" Target="../media/image393.svg"/><Relationship Id="rId43" Type="http://schemas.openxmlformats.org/officeDocument/2006/relationships/slide" Target="slide14.xml"/><Relationship Id="rId48" Type="http://schemas.openxmlformats.org/officeDocument/2006/relationships/slide" Target="slide37.xml"/><Relationship Id="rId56" Type="http://schemas.openxmlformats.org/officeDocument/2006/relationships/image" Target="../media/image61.svg"/><Relationship Id="rId8" Type="http://schemas.openxmlformats.org/officeDocument/2006/relationships/image" Target="../media/image23.svg"/><Relationship Id="rId51" Type="http://schemas.openxmlformats.org/officeDocument/2006/relationships/slide" Target="slide20.xml"/><Relationship Id="rId3" Type="http://schemas.openxmlformats.org/officeDocument/2006/relationships/slide" Target="slide3.xml"/><Relationship Id="rId12" Type="http://schemas.openxmlformats.org/officeDocument/2006/relationships/image" Target="../media/image175.svg"/><Relationship Id="rId17" Type="http://schemas.openxmlformats.org/officeDocument/2006/relationships/image" Target="../media/image28.svg"/><Relationship Id="rId25" Type="http://schemas.openxmlformats.org/officeDocument/2006/relationships/image" Target="../media/image35.png"/><Relationship Id="rId33" Type="http://schemas.openxmlformats.org/officeDocument/2006/relationships/image" Target="../media/image42.svg"/><Relationship Id="rId38" Type="http://schemas.openxmlformats.org/officeDocument/2006/relationships/image" Target="../media/image394.png"/><Relationship Id="rId46" Type="http://schemas.openxmlformats.org/officeDocument/2006/relationships/image" Target="../media/image56.png"/><Relationship Id="rId59" Type="http://schemas.openxmlformats.org/officeDocument/2006/relationships/image" Target="../media/image64.png"/><Relationship Id="rId20" Type="http://schemas.openxmlformats.org/officeDocument/2006/relationships/image" Target="../media/image31.png"/><Relationship Id="rId41" Type="http://schemas.openxmlformats.org/officeDocument/2006/relationships/slide" Target="slide9.xml"/><Relationship Id="rId54" Type="http://schemas.openxmlformats.org/officeDocument/2006/relationships/image" Target="../media/image69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5" Type="http://schemas.openxmlformats.org/officeDocument/2006/relationships/image" Target="../media/image26.svg"/><Relationship Id="rId23" Type="http://schemas.openxmlformats.org/officeDocument/2006/relationships/image" Target="../media/image33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png"/><Relationship Id="rId57" Type="http://schemas.openxmlformats.org/officeDocument/2006/relationships/image" Target="../media/image62.png"/><Relationship Id="rId10" Type="http://schemas.openxmlformats.org/officeDocument/2006/relationships/image" Target="../media/image173.svg"/><Relationship Id="rId31" Type="http://schemas.openxmlformats.org/officeDocument/2006/relationships/image" Target="../media/image40.svg"/><Relationship Id="rId44" Type="http://schemas.openxmlformats.org/officeDocument/2006/relationships/image" Target="../media/image396.png"/><Relationship Id="rId52" Type="http://schemas.openxmlformats.org/officeDocument/2006/relationships/slide" Target="slide35.xml"/><Relationship Id="rId60" Type="http://schemas.openxmlformats.org/officeDocument/2006/relationships/image" Target="../media/image65.svg"/><Relationship Id="rId4" Type="http://schemas.openxmlformats.org/officeDocument/2006/relationships/image" Target="../media/image4.png"/><Relationship Id="rId9" Type="http://schemas.openxmlformats.org/officeDocument/2006/relationships/image" Target="../media/image17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svg"/><Relationship Id="rId13" Type="http://schemas.openxmlformats.org/officeDocument/2006/relationships/image" Target="../media/image90.svg"/><Relationship Id="rId18" Type="http://schemas.openxmlformats.org/officeDocument/2006/relationships/image" Target="../media/image97.png"/><Relationship Id="rId3" Type="http://schemas.openxmlformats.org/officeDocument/2006/relationships/image" Target="../media/image130.png"/><Relationship Id="rId21" Type="http://schemas.openxmlformats.org/officeDocument/2006/relationships/image" Target="../media/image33.png"/><Relationship Id="rId7" Type="http://schemas.openxmlformats.org/officeDocument/2006/relationships/image" Target="../media/image376.png"/><Relationship Id="rId12" Type="http://schemas.openxmlformats.org/officeDocument/2006/relationships/image" Target="../media/image89.png"/><Relationship Id="rId17" Type="http://schemas.openxmlformats.org/officeDocument/2006/relationships/image" Target="../media/image96.svg"/><Relationship Id="rId2" Type="http://schemas.openxmlformats.org/officeDocument/2006/relationships/slide" Target="slide1.xml"/><Relationship Id="rId16" Type="http://schemas.openxmlformats.org/officeDocument/2006/relationships/image" Target="../media/image95.png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92.svg"/><Relationship Id="rId24" Type="http://schemas.openxmlformats.org/officeDocument/2006/relationships/image" Target="../media/image108.svg"/><Relationship Id="rId5" Type="http://schemas.openxmlformats.org/officeDocument/2006/relationships/slide" Target="slide8.xml"/><Relationship Id="rId15" Type="http://schemas.openxmlformats.org/officeDocument/2006/relationships/image" Target="../media/image94.svg"/><Relationship Id="rId23" Type="http://schemas.openxmlformats.org/officeDocument/2006/relationships/image" Target="../media/image107.png"/><Relationship Id="rId10" Type="http://schemas.openxmlformats.org/officeDocument/2006/relationships/image" Target="../media/image91.png"/><Relationship Id="rId19" Type="http://schemas.openxmlformats.org/officeDocument/2006/relationships/image" Target="../media/image98.svg"/><Relationship Id="rId4" Type="http://schemas.microsoft.com/office/2007/relationships/hdphoto" Target="../media/hdphoto2.wdp"/><Relationship Id="rId9" Type="http://schemas.openxmlformats.org/officeDocument/2006/relationships/slide" Target="slide52.xml"/><Relationship Id="rId14" Type="http://schemas.openxmlformats.org/officeDocument/2006/relationships/image" Target="../media/image93.png"/><Relationship Id="rId22" Type="http://schemas.openxmlformats.org/officeDocument/2006/relationships/image" Target="../media/image3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2.svg"/><Relationship Id="rId18" Type="http://schemas.openxmlformats.org/officeDocument/2006/relationships/image" Target="../media/image238.png"/><Relationship Id="rId26" Type="http://schemas.openxmlformats.org/officeDocument/2006/relationships/image" Target="../media/image47.png"/><Relationship Id="rId3" Type="http://schemas.openxmlformats.org/officeDocument/2006/relationships/image" Target="../media/image130.png"/><Relationship Id="rId21" Type="http://schemas.openxmlformats.org/officeDocument/2006/relationships/image" Target="../media/image8.svg"/><Relationship Id="rId7" Type="http://schemas.openxmlformats.org/officeDocument/2006/relationships/image" Target="../media/image216.svg"/><Relationship Id="rId12" Type="http://schemas.openxmlformats.org/officeDocument/2006/relationships/image" Target="../media/image221.png"/><Relationship Id="rId17" Type="http://schemas.openxmlformats.org/officeDocument/2006/relationships/image" Target="../media/image108.svg"/><Relationship Id="rId25" Type="http://schemas.openxmlformats.org/officeDocument/2006/relationships/image" Target="../media/image241.svg"/><Relationship Id="rId2" Type="http://schemas.openxmlformats.org/officeDocument/2006/relationships/slide" Target="slide1.xml"/><Relationship Id="rId16" Type="http://schemas.openxmlformats.org/officeDocument/2006/relationships/image" Target="../media/image107.png"/><Relationship Id="rId20" Type="http://schemas.openxmlformats.org/officeDocument/2006/relationships/image" Target="../media/image7.png"/><Relationship Id="rId29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53.svg"/><Relationship Id="rId24" Type="http://schemas.openxmlformats.org/officeDocument/2006/relationships/image" Target="../media/image240.png"/><Relationship Id="rId5" Type="http://schemas.openxmlformats.org/officeDocument/2006/relationships/slide" Target="slide8.xml"/><Relationship Id="rId15" Type="http://schemas.openxmlformats.org/officeDocument/2006/relationships/slide" Target="slide3.xml"/><Relationship Id="rId23" Type="http://schemas.openxmlformats.org/officeDocument/2006/relationships/image" Target="../media/image12.svg"/><Relationship Id="rId28" Type="http://schemas.openxmlformats.org/officeDocument/2006/relationships/image" Target="../media/image218.svg"/><Relationship Id="rId10" Type="http://schemas.openxmlformats.org/officeDocument/2006/relationships/image" Target="../media/image52.png"/><Relationship Id="rId19" Type="http://schemas.openxmlformats.org/officeDocument/2006/relationships/image" Target="../media/image239.svg"/><Relationship Id="rId4" Type="http://schemas.microsoft.com/office/2007/relationships/hdphoto" Target="../media/hdphoto2.wdp"/><Relationship Id="rId9" Type="http://schemas.openxmlformats.org/officeDocument/2006/relationships/image" Target="../media/image49.svg"/><Relationship Id="rId14" Type="http://schemas.openxmlformats.org/officeDocument/2006/relationships/image" Target="../media/image35.png"/><Relationship Id="rId22" Type="http://schemas.openxmlformats.org/officeDocument/2006/relationships/image" Target="../media/image11.png"/><Relationship Id="rId27" Type="http://schemas.openxmlformats.org/officeDocument/2006/relationships/image" Target="../media/image217.png"/><Relationship Id="rId30" Type="http://schemas.openxmlformats.org/officeDocument/2006/relationships/image" Target="../media/image220.sv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svg"/><Relationship Id="rId18" Type="http://schemas.openxmlformats.org/officeDocument/2006/relationships/image" Target="../media/image238.png"/><Relationship Id="rId26" Type="http://schemas.openxmlformats.org/officeDocument/2006/relationships/image" Target="../media/image376.png"/><Relationship Id="rId39" Type="http://schemas.openxmlformats.org/officeDocument/2006/relationships/image" Target="../media/image400.png"/><Relationship Id="rId21" Type="http://schemas.openxmlformats.org/officeDocument/2006/relationships/image" Target="../media/image8.svg"/><Relationship Id="rId34" Type="http://schemas.openxmlformats.org/officeDocument/2006/relationships/image" Target="../media/image95.png"/><Relationship Id="rId7" Type="http://schemas.openxmlformats.org/officeDocument/2006/relationships/image" Target="../media/image216.svg"/><Relationship Id="rId12" Type="http://schemas.openxmlformats.org/officeDocument/2006/relationships/image" Target="../media/image107.png"/><Relationship Id="rId17" Type="http://schemas.openxmlformats.org/officeDocument/2006/relationships/image" Target="../media/image222.svg"/><Relationship Id="rId25" Type="http://schemas.openxmlformats.org/officeDocument/2006/relationships/image" Target="../media/image241.svg"/><Relationship Id="rId33" Type="http://schemas.openxmlformats.org/officeDocument/2006/relationships/image" Target="../media/image94.svg"/><Relationship Id="rId38" Type="http://schemas.openxmlformats.org/officeDocument/2006/relationships/image" Target="../media/image399.png"/><Relationship Id="rId2" Type="http://schemas.openxmlformats.org/officeDocument/2006/relationships/slide" Target="slide1.xml"/><Relationship Id="rId16" Type="http://schemas.openxmlformats.org/officeDocument/2006/relationships/image" Target="../media/image221.png"/><Relationship Id="rId20" Type="http://schemas.openxmlformats.org/officeDocument/2006/relationships/image" Target="../media/image7.png"/><Relationship Id="rId29" Type="http://schemas.openxmlformats.org/officeDocument/2006/relationships/image" Target="../media/image9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slide" Target="slide3.xml"/><Relationship Id="rId24" Type="http://schemas.openxmlformats.org/officeDocument/2006/relationships/image" Target="../media/image240.png"/><Relationship Id="rId32" Type="http://schemas.openxmlformats.org/officeDocument/2006/relationships/image" Target="../media/image93.png"/><Relationship Id="rId37" Type="http://schemas.openxmlformats.org/officeDocument/2006/relationships/image" Target="../media/image98.svg"/><Relationship Id="rId40" Type="http://schemas.openxmlformats.org/officeDocument/2006/relationships/image" Target="../media/image401.svg"/><Relationship Id="rId5" Type="http://schemas.openxmlformats.org/officeDocument/2006/relationships/slide" Target="slide8.xml"/><Relationship Id="rId15" Type="http://schemas.openxmlformats.org/officeDocument/2006/relationships/image" Target="../media/image53.svg"/><Relationship Id="rId23" Type="http://schemas.openxmlformats.org/officeDocument/2006/relationships/image" Target="../media/image12.svg"/><Relationship Id="rId28" Type="http://schemas.openxmlformats.org/officeDocument/2006/relationships/image" Target="../media/image91.png"/><Relationship Id="rId36" Type="http://schemas.openxmlformats.org/officeDocument/2006/relationships/image" Target="../media/image97.png"/><Relationship Id="rId10" Type="http://schemas.openxmlformats.org/officeDocument/2006/relationships/image" Target="../media/image35.png"/><Relationship Id="rId19" Type="http://schemas.openxmlformats.org/officeDocument/2006/relationships/image" Target="../media/image239.svg"/><Relationship Id="rId31" Type="http://schemas.openxmlformats.org/officeDocument/2006/relationships/image" Target="../media/image90.svg"/><Relationship Id="rId4" Type="http://schemas.microsoft.com/office/2007/relationships/hdphoto" Target="../media/hdphoto2.wdp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11.png"/><Relationship Id="rId27" Type="http://schemas.openxmlformats.org/officeDocument/2006/relationships/image" Target="../media/image377.svg"/><Relationship Id="rId30" Type="http://schemas.openxmlformats.org/officeDocument/2006/relationships/image" Target="../media/image89.png"/><Relationship Id="rId35" Type="http://schemas.openxmlformats.org/officeDocument/2006/relationships/image" Target="../media/image96.svg"/><Relationship Id="rId8" Type="http://schemas.openxmlformats.org/officeDocument/2006/relationships/image" Target="../media/image48.png"/><Relationship Id="rId3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8.svg"/><Relationship Id="rId18" Type="http://schemas.openxmlformats.org/officeDocument/2006/relationships/image" Target="../media/image217.png"/><Relationship Id="rId3" Type="http://schemas.openxmlformats.org/officeDocument/2006/relationships/image" Target="../media/image130.png"/><Relationship Id="rId7" Type="http://schemas.openxmlformats.org/officeDocument/2006/relationships/slide" Target="slide3.xml"/><Relationship Id="rId12" Type="http://schemas.openxmlformats.org/officeDocument/2006/relationships/image" Target="../media/image7.png"/><Relationship Id="rId17" Type="http://schemas.openxmlformats.org/officeDocument/2006/relationships/image" Target="../media/image241.svg"/><Relationship Id="rId2" Type="http://schemas.openxmlformats.org/officeDocument/2006/relationships/slide" Target="slide1.xml"/><Relationship Id="rId16" Type="http://schemas.openxmlformats.org/officeDocument/2006/relationships/image" Target="../media/image24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39.svg"/><Relationship Id="rId5" Type="http://schemas.openxmlformats.org/officeDocument/2006/relationships/slide" Target="slide8.xml"/><Relationship Id="rId15" Type="http://schemas.openxmlformats.org/officeDocument/2006/relationships/image" Target="../media/image12.svg"/><Relationship Id="rId10" Type="http://schemas.openxmlformats.org/officeDocument/2006/relationships/image" Target="../media/image238.png"/><Relationship Id="rId19" Type="http://schemas.openxmlformats.org/officeDocument/2006/relationships/image" Target="../media/image218.svg"/><Relationship Id="rId4" Type="http://schemas.microsoft.com/office/2007/relationships/hdphoto" Target="../media/hdphoto2.wdp"/><Relationship Id="rId9" Type="http://schemas.openxmlformats.org/officeDocument/2006/relationships/image" Target="../media/image108.svg"/><Relationship Id="rId1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slide" Target="slide3.xml"/><Relationship Id="rId18" Type="http://schemas.openxmlformats.org/officeDocument/2006/relationships/image" Target="../media/image7.png"/><Relationship Id="rId26" Type="http://schemas.openxmlformats.org/officeDocument/2006/relationships/image" Target="../media/image218.svg"/><Relationship Id="rId3" Type="http://schemas.openxmlformats.org/officeDocument/2006/relationships/image" Target="../media/image130.png"/><Relationship Id="rId21" Type="http://schemas.openxmlformats.org/officeDocument/2006/relationships/image" Target="../media/image12.svg"/><Relationship Id="rId7" Type="http://schemas.openxmlformats.org/officeDocument/2006/relationships/image" Target="../media/image216.svg"/><Relationship Id="rId12" Type="http://schemas.openxmlformats.org/officeDocument/2006/relationships/image" Target="../media/image35.png"/><Relationship Id="rId17" Type="http://schemas.openxmlformats.org/officeDocument/2006/relationships/image" Target="../media/image239.svg"/><Relationship Id="rId25" Type="http://schemas.openxmlformats.org/officeDocument/2006/relationships/image" Target="../media/image217.png"/><Relationship Id="rId2" Type="http://schemas.openxmlformats.org/officeDocument/2006/relationships/slide" Target="slide1.xml"/><Relationship Id="rId16" Type="http://schemas.openxmlformats.org/officeDocument/2006/relationships/image" Target="../media/image238.png"/><Relationship Id="rId20" Type="http://schemas.openxmlformats.org/officeDocument/2006/relationships/image" Target="../media/image11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2.svg"/><Relationship Id="rId24" Type="http://schemas.openxmlformats.org/officeDocument/2006/relationships/image" Target="../media/image47.png"/><Relationship Id="rId5" Type="http://schemas.openxmlformats.org/officeDocument/2006/relationships/slide" Target="slide8.xml"/><Relationship Id="rId15" Type="http://schemas.openxmlformats.org/officeDocument/2006/relationships/image" Target="../media/image108.svg"/><Relationship Id="rId23" Type="http://schemas.openxmlformats.org/officeDocument/2006/relationships/image" Target="../media/image241.svg"/><Relationship Id="rId28" Type="http://schemas.openxmlformats.org/officeDocument/2006/relationships/image" Target="../media/image220.svg"/><Relationship Id="rId10" Type="http://schemas.openxmlformats.org/officeDocument/2006/relationships/image" Target="../media/image221.png"/><Relationship Id="rId19" Type="http://schemas.openxmlformats.org/officeDocument/2006/relationships/image" Target="../media/image8.svg"/><Relationship Id="rId4" Type="http://schemas.microsoft.com/office/2007/relationships/hdphoto" Target="../media/hdphoto2.wdp"/><Relationship Id="rId9" Type="http://schemas.openxmlformats.org/officeDocument/2006/relationships/image" Target="../media/image49.svg"/><Relationship Id="rId14" Type="http://schemas.openxmlformats.org/officeDocument/2006/relationships/image" Target="../media/image107.png"/><Relationship Id="rId22" Type="http://schemas.openxmlformats.org/officeDocument/2006/relationships/image" Target="../media/image240.png"/><Relationship Id="rId27" Type="http://schemas.openxmlformats.org/officeDocument/2006/relationships/image" Target="../media/image219.png"/><Relationship Id="rId30" Type="http://schemas.openxmlformats.org/officeDocument/2006/relationships/image" Target="../media/image53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slide" Target="slide3.xml"/><Relationship Id="rId18" Type="http://schemas.openxmlformats.org/officeDocument/2006/relationships/image" Target="../media/image52.png"/><Relationship Id="rId3" Type="http://schemas.openxmlformats.org/officeDocument/2006/relationships/image" Target="../media/image130.png"/><Relationship Id="rId21" Type="http://schemas.openxmlformats.org/officeDocument/2006/relationships/image" Target="../media/image218.svg"/><Relationship Id="rId7" Type="http://schemas.openxmlformats.org/officeDocument/2006/relationships/image" Target="../media/image216.svg"/><Relationship Id="rId12" Type="http://schemas.openxmlformats.org/officeDocument/2006/relationships/image" Target="../media/image35.png"/><Relationship Id="rId17" Type="http://schemas.openxmlformats.org/officeDocument/2006/relationships/image" Target="../media/image220.svg"/><Relationship Id="rId2" Type="http://schemas.openxmlformats.org/officeDocument/2006/relationships/slide" Target="slide1.xml"/><Relationship Id="rId16" Type="http://schemas.openxmlformats.org/officeDocument/2006/relationships/image" Target="../media/image219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2.svg"/><Relationship Id="rId5" Type="http://schemas.openxmlformats.org/officeDocument/2006/relationships/slide" Target="slide8.xml"/><Relationship Id="rId15" Type="http://schemas.openxmlformats.org/officeDocument/2006/relationships/image" Target="../media/image108.svg"/><Relationship Id="rId10" Type="http://schemas.openxmlformats.org/officeDocument/2006/relationships/image" Target="../media/image221.png"/><Relationship Id="rId19" Type="http://schemas.openxmlformats.org/officeDocument/2006/relationships/image" Target="../media/image53.svg"/><Relationship Id="rId4" Type="http://schemas.microsoft.com/office/2007/relationships/hdphoto" Target="../media/hdphoto2.wdp"/><Relationship Id="rId9" Type="http://schemas.openxmlformats.org/officeDocument/2006/relationships/image" Target="../media/image49.svg"/><Relationship Id="rId1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svg"/><Relationship Id="rId13" Type="http://schemas.openxmlformats.org/officeDocument/2006/relationships/image" Target="../media/image14.svg"/><Relationship Id="rId18" Type="http://schemas.openxmlformats.org/officeDocument/2006/relationships/image" Target="../media/image402.png"/><Relationship Id="rId26" Type="http://schemas.openxmlformats.org/officeDocument/2006/relationships/image" Target="../media/image57.svg"/><Relationship Id="rId3" Type="http://schemas.openxmlformats.org/officeDocument/2006/relationships/image" Target="../media/image130.png"/><Relationship Id="rId21" Type="http://schemas.openxmlformats.org/officeDocument/2006/relationships/image" Target="../media/image243.svg"/><Relationship Id="rId7" Type="http://schemas.openxmlformats.org/officeDocument/2006/relationships/image" Target="../media/image225.png"/><Relationship Id="rId12" Type="http://schemas.openxmlformats.org/officeDocument/2006/relationships/image" Target="../media/image13.png"/><Relationship Id="rId17" Type="http://schemas.openxmlformats.org/officeDocument/2006/relationships/image" Target="../media/image231.svg"/><Relationship Id="rId25" Type="http://schemas.openxmlformats.org/officeDocument/2006/relationships/image" Target="../media/image56.png"/><Relationship Id="rId2" Type="http://schemas.openxmlformats.org/officeDocument/2006/relationships/slide" Target="slide1.xml"/><Relationship Id="rId16" Type="http://schemas.openxmlformats.org/officeDocument/2006/relationships/image" Target="../media/image230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0.svg"/><Relationship Id="rId24" Type="http://schemas.openxmlformats.org/officeDocument/2006/relationships/image" Target="../media/image108.svg"/><Relationship Id="rId5" Type="http://schemas.openxmlformats.org/officeDocument/2006/relationships/image" Target="../media/image47.png"/><Relationship Id="rId15" Type="http://schemas.openxmlformats.org/officeDocument/2006/relationships/image" Target="../media/image229.svg"/><Relationship Id="rId23" Type="http://schemas.openxmlformats.org/officeDocument/2006/relationships/image" Target="../media/image107.png"/><Relationship Id="rId28" Type="http://schemas.openxmlformats.org/officeDocument/2006/relationships/image" Target="../media/image8.svg"/><Relationship Id="rId10" Type="http://schemas.openxmlformats.org/officeDocument/2006/relationships/image" Target="../media/image9.png"/><Relationship Id="rId19" Type="http://schemas.openxmlformats.org/officeDocument/2006/relationships/image" Target="../media/image403.svg"/><Relationship Id="rId4" Type="http://schemas.microsoft.com/office/2007/relationships/hdphoto" Target="../media/hdphoto2.wdp"/><Relationship Id="rId9" Type="http://schemas.openxmlformats.org/officeDocument/2006/relationships/image" Target="../media/image227.svg"/><Relationship Id="rId14" Type="http://schemas.openxmlformats.org/officeDocument/2006/relationships/image" Target="../media/image228.png"/><Relationship Id="rId22" Type="http://schemas.openxmlformats.org/officeDocument/2006/relationships/slide" Target="slide3.xml"/><Relationship Id="rId27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svg"/><Relationship Id="rId13" Type="http://schemas.openxmlformats.org/officeDocument/2006/relationships/image" Target="../media/image10.svg"/><Relationship Id="rId18" Type="http://schemas.openxmlformats.org/officeDocument/2006/relationships/image" Target="../media/image230.png"/><Relationship Id="rId26" Type="http://schemas.openxmlformats.org/officeDocument/2006/relationships/image" Target="../media/image57.svg"/><Relationship Id="rId3" Type="http://schemas.openxmlformats.org/officeDocument/2006/relationships/image" Target="../media/image130.png"/><Relationship Id="rId21" Type="http://schemas.openxmlformats.org/officeDocument/2006/relationships/image" Target="../media/image403.svg"/><Relationship Id="rId7" Type="http://schemas.openxmlformats.org/officeDocument/2006/relationships/image" Target="../media/image225.png"/><Relationship Id="rId12" Type="http://schemas.openxmlformats.org/officeDocument/2006/relationships/image" Target="../media/image9.png"/><Relationship Id="rId17" Type="http://schemas.openxmlformats.org/officeDocument/2006/relationships/image" Target="../media/image229.svg"/><Relationship Id="rId25" Type="http://schemas.openxmlformats.org/officeDocument/2006/relationships/image" Target="../media/image56.png"/><Relationship Id="rId2" Type="http://schemas.openxmlformats.org/officeDocument/2006/relationships/slide" Target="slide1.xml"/><Relationship Id="rId16" Type="http://schemas.openxmlformats.org/officeDocument/2006/relationships/image" Target="../media/image228.png"/><Relationship Id="rId20" Type="http://schemas.openxmlformats.org/officeDocument/2006/relationships/image" Target="../media/image4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.svg"/><Relationship Id="rId24" Type="http://schemas.openxmlformats.org/officeDocument/2006/relationships/image" Target="../media/image108.svg"/><Relationship Id="rId5" Type="http://schemas.openxmlformats.org/officeDocument/2006/relationships/image" Target="../media/image47.png"/><Relationship Id="rId15" Type="http://schemas.openxmlformats.org/officeDocument/2006/relationships/image" Target="../media/image14.svg"/><Relationship Id="rId23" Type="http://schemas.openxmlformats.org/officeDocument/2006/relationships/image" Target="../media/image107.png"/><Relationship Id="rId28" Type="http://schemas.openxmlformats.org/officeDocument/2006/relationships/image" Target="../media/image243.svg"/><Relationship Id="rId10" Type="http://schemas.openxmlformats.org/officeDocument/2006/relationships/image" Target="../media/image7.png"/><Relationship Id="rId19" Type="http://schemas.openxmlformats.org/officeDocument/2006/relationships/image" Target="../media/image231.svg"/><Relationship Id="rId4" Type="http://schemas.microsoft.com/office/2007/relationships/hdphoto" Target="../media/hdphoto2.wdp"/><Relationship Id="rId9" Type="http://schemas.openxmlformats.org/officeDocument/2006/relationships/image" Target="../media/image227.svg"/><Relationship Id="rId14" Type="http://schemas.openxmlformats.org/officeDocument/2006/relationships/image" Target="../media/image13.png"/><Relationship Id="rId22" Type="http://schemas.openxmlformats.org/officeDocument/2006/relationships/slide" Target="slide3.xml"/><Relationship Id="rId27" Type="http://schemas.openxmlformats.org/officeDocument/2006/relationships/image" Target="../media/image24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26" Type="http://schemas.openxmlformats.org/officeDocument/2006/relationships/image" Target="../media/image113.png"/><Relationship Id="rId39" Type="http://schemas.openxmlformats.org/officeDocument/2006/relationships/image" Target="../media/image126.jpg"/><Relationship Id="rId21" Type="http://schemas.openxmlformats.org/officeDocument/2006/relationships/image" Target="../media/image34.svg"/><Relationship Id="rId34" Type="http://schemas.openxmlformats.org/officeDocument/2006/relationships/image" Target="../media/image121.png"/><Relationship Id="rId42" Type="http://schemas.openxmlformats.org/officeDocument/2006/relationships/image" Target="../media/image88.sv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9.png"/><Relationship Id="rId29" Type="http://schemas.openxmlformats.org/officeDocument/2006/relationships/image" Target="../media/image1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11" Type="http://schemas.openxmlformats.org/officeDocument/2006/relationships/image" Target="../media/image95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4.png"/><Relationship Id="rId40" Type="http://schemas.openxmlformats.org/officeDocument/2006/relationships/image" Target="../media/image127.png"/><Relationship Id="rId45" Type="http://schemas.openxmlformats.org/officeDocument/2006/relationships/image" Target="../media/image128.png"/><Relationship Id="rId5" Type="http://schemas.openxmlformats.org/officeDocument/2006/relationships/image" Target="../media/image89.png"/><Relationship Id="rId15" Type="http://schemas.openxmlformats.org/officeDocument/2006/relationships/image" Target="../media/image35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3.png"/><Relationship Id="rId10" Type="http://schemas.openxmlformats.org/officeDocument/2006/relationships/image" Target="../media/image94.svg"/><Relationship Id="rId19" Type="http://schemas.openxmlformats.org/officeDocument/2006/relationships/image" Target="../media/image102.svg"/><Relationship Id="rId31" Type="http://schemas.openxmlformats.org/officeDocument/2006/relationships/image" Target="../media/image118.svg"/><Relationship Id="rId44" Type="http://schemas.openxmlformats.org/officeDocument/2006/relationships/image" Target="../media/image108.svg"/><Relationship Id="rId4" Type="http://schemas.openxmlformats.org/officeDocument/2006/relationships/slide" Target="slide3.xml"/><Relationship Id="rId9" Type="http://schemas.openxmlformats.org/officeDocument/2006/relationships/image" Target="../media/image93.png"/><Relationship Id="rId14" Type="http://schemas.openxmlformats.org/officeDocument/2006/relationships/image" Target="../media/image98.sv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.png"/><Relationship Id="rId43" Type="http://schemas.openxmlformats.org/officeDocument/2006/relationships/image" Target="../media/image107.png"/><Relationship Id="rId8" Type="http://schemas.openxmlformats.org/officeDocument/2006/relationships/image" Target="../media/image92.svg"/><Relationship Id="rId3" Type="http://schemas.openxmlformats.org/officeDocument/2006/relationships/image" Target="../media/image4.png"/><Relationship Id="rId12" Type="http://schemas.openxmlformats.org/officeDocument/2006/relationships/image" Target="../media/image96.svg"/><Relationship Id="rId17" Type="http://schemas.openxmlformats.org/officeDocument/2006/relationships/image" Target="../media/image100.svg"/><Relationship Id="rId25" Type="http://schemas.openxmlformats.org/officeDocument/2006/relationships/image" Target="../media/image112.png"/><Relationship Id="rId33" Type="http://schemas.openxmlformats.org/officeDocument/2006/relationships/image" Target="../media/image120.svg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20" Type="http://schemas.openxmlformats.org/officeDocument/2006/relationships/image" Target="../media/image33.png"/><Relationship Id="rId41" Type="http://schemas.openxmlformats.org/officeDocument/2006/relationships/image" Target="../media/image8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svg"/><Relationship Id="rId13" Type="http://schemas.openxmlformats.org/officeDocument/2006/relationships/image" Target="../media/image10.svg"/><Relationship Id="rId18" Type="http://schemas.openxmlformats.org/officeDocument/2006/relationships/image" Target="../media/image242.png"/><Relationship Id="rId3" Type="http://schemas.openxmlformats.org/officeDocument/2006/relationships/image" Target="../media/image130.png"/><Relationship Id="rId21" Type="http://schemas.openxmlformats.org/officeDocument/2006/relationships/image" Target="../media/image107.png"/><Relationship Id="rId7" Type="http://schemas.openxmlformats.org/officeDocument/2006/relationships/image" Target="../media/image225.png"/><Relationship Id="rId12" Type="http://schemas.openxmlformats.org/officeDocument/2006/relationships/image" Target="../media/image9.png"/><Relationship Id="rId17" Type="http://schemas.openxmlformats.org/officeDocument/2006/relationships/image" Target="../media/image403.svg"/><Relationship Id="rId2" Type="http://schemas.openxmlformats.org/officeDocument/2006/relationships/slide" Target="slide1.xml"/><Relationship Id="rId16" Type="http://schemas.openxmlformats.org/officeDocument/2006/relationships/image" Target="../media/image402.png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.svg"/><Relationship Id="rId24" Type="http://schemas.openxmlformats.org/officeDocument/2006/relationships/image" Target="../media/image57.svg"/><Relationship Id="rId5" Type="http://schemas.openxmlformats.org/officeDocument/2006/relationships/image" Target="../media/image47.png"/><Relationship Id="rId15" Type="http://schemas.openxmlformats.org/officeDocument/2006/relationships/image" Target="../media/image14.svg"/><Relationship Id="rId23" Type="http://schemas.openxmlformats.org/officeDocument/2006/relationships/image" Target="../media/image56.png"/><Relationship Id="rId10" Type="http://schemas.openxmlformats.org/officeDocument/2006/relationships/image" Target="../media/image7.png"/><Relationship Id="rId19" Type="http://schemas.openxmlformats.org/officeDocument/2006/relationships/image" Target="../media/image243.svg"/><Relationship Id="rId4" Type="http://schemas.microsoft.com/office/2007/relationships/hdphoto" Target="../media/hdphoto2.wdp"/><Relationship Id="rId9" Type="http://schemas.openxmlformats.org/officeDocument/2006/relationships/image" Target="../media/image227.svg"/><Relationship Id="rId14" Type="http://schemas.openxmlformats.org/officeDocument/2006/relationships/image" Target="../media/image13.png"/><Relationship Id="rId22" Type="http://schemas.openxmlformats.org/officeDocument/2006/relationships/image" Target="../media/image10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svg"/><Relationship Id="rId13" Type="http://schemas.openxmlformats.org/officeDocument/2006/relationships/image" Target="../media/image217.png"/><Relationship Id="rId3" Type="http://schemas.openxmlformats.org/officeDocument/2006/relationships/image" Target="../media/image130.png"/><Relationship Id="rId7" Type="http://schemas.openxmlformats.org/officeDocument/2006/relationships/image" Target="../media/image225.png"/><Relationship Id="rId12" Type="http://schemas.openxmlformats.org/officeDocument/2006/relationships/image" Target="../media/image108.sv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07.png"/><Relationship Id="rId5" Type="http://schemas.openxmlformats.org/officeDocument/2006/relationships/slide" Target="slide8.xml"/><Relationship Id="rId10" Type="http://schemas.openxmlformats.org/officeDocument/2006/relationships/slide" Target="slide3.xml"/><Relationship Id="rId4" Type="http://schemas.microsoft.com/office/2007/relationships/hdphoto" Target="../media/hdphoto2.wdp"/><Relationship Id="rId9" Type="http://schemas.openxmlformats.org/officeDocument/2006/relationships/image" Target="../media/image227.svg"/><Relationship Id="rId14" Type="http://schemas.openxmlformats.org/officeDocument/2006/relationships/image" Target="../media/image218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53.svg"/><Relationship Id="rId18" Type="http://schemas.openxmlformats.org/officeDocument/2006/relationships/image" Target="../media/image217.png"/><Relationship Id="rId3" Type="http://schemas.openxmlformats.org/officeDocument/2006/relationships/image" Target="../media/image130.png"/><Relationship Id="rId7" Type="http://schemas.openxmlformats.org/officeDocument/2006/relationships/slide" Target="slide3.xml"/><Relationship Id="rId12" Type="http://schemas.openxmlformats.org/officeDocument/2006/relationships/image" Target="../media/image52.png"/><Relationship Id="rId17" Type="http://schemas.openxmlformats.org/officeDocument/2006/relationships/image" Target="../media/image222.svg"/><Relationship Id="rId2" Type="http://schemas.openxmlformats.org/officeDocument/2006/relationships/slide" Target="slide1.xml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20.svg"/><Relationship Id="rId5" Type="http://schemas.openxmlformats.org/officeDocument/2006/relationships/slide" Target="slide8.xml"/><Relationship Id="rId15" Type="http://schemas.openxmlformats.org/officeDocument/2006/relationships/image" Target="../media/image49.svg"/><Relationship Id="rId10" Type="http://schemas.openxmlformats.org/officeDocument/2006/relationships/image" Target="../media/image219.png"/><Relationship Id="rId19" Type="http://schemas.openxmlformats.org/officeDocument/2006/relationships/image" Target="../media/image218.svg"/><Relationship Id="rId4" Type="http://schemas.microsoft.com/office/2007/relationships/hdphoto" Target="../media/hdphoto2.wdp"/><Relationship Id="rId9" Type="http://schemas.openxmlformats.org/officeDocument/2006/relationships/image" Target="../media/image108.svg"/><Relationship Id="rId1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36.png"/><Relationship Id="rId18" Type="http://schemas.openxmlformats.org/officeDocument/2006/relationships/image" Target="../media/image352.svg"/><Relationship Id="rId26" Type="http://schemas.openxmlformats.org/officeDocument/2006/relationships/image" Target="../media/image107.png"/><Relationship Id="rId3" Type="http://schemas.openxmlformats.org/officeDocument/2006/relationships/image" Target="../media/image130.png"/><Relationship Id="rId21" Type="http://schemas.openxmlformats.org/officeDocument/2006/relationships/image" Target="../media/image35.png"/><Relationship Id="rId7" Type="http://schemas.openxmlformats.org/officeDocument/2006/relationships/image" Target="../media/image9.png"/><Relationship Id="rId12" Type="http://schemas.openxmlformats.org/officeDocument/2006/relationships/image" Target="../media/image239.svg"/><Relationship Id="rId17" Type="http://schemas.openxmlformats.org/officeDocument/2006/relationships/image" Target="../media/image351.png"/><Relationship Id="rId25" Type="http://schemas.openxmlformats.org/officeDocument/2006/relationships/slide" Target="slide3.xml"/><Relationship Id="rId2" Type="http://schemas.openxmlformats.org/officeDocument/2006/relationships/slide" Target="slide1.xml"/><Relationship Id="rId16" Type="http://schemas.openxmlformats.org/officeDocument/2006/relationships/image" Target="../media/image235.svg"/><Relationship Id="rId20" Type="http://schemas.openxmlformats.org/officeDocument/2006/relationships/image" Target="../media/image354.svg"/><Relationship Id="rId29" Type="http://schemas.openxmlformats.org/officeDocument/2006/relationships/image" Target="../media/image3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238.png"/><Relationship Id="rId24" Type="http://schemas.openxmlformats.org/officeDocument/2006/relationships/slide" Target="slide36.xml"/><Relationship Id="rId5" Type="http://schemas.openxmlformats.org/officeDocument/2006/relationships/slide" Target="slide8.xml"/><Relationship Id="rId15" Type="http://schemas.openxmlformats.org/officeDocument/2006/relationships/image" Target="../media/image234.png"/><Relationship Id="rId23" Type="http://schemas.openxmlformats.org/officeDocument/2006/relationships/image" Target="../media/image356.svg"/><Relationship Id="rId28" Type="http://schemas.openxmlformats.org/officeDocument/2006/relationships/image" Target="../media/image357.png"/><Relationship Id="rId10" Type="http://schemas.openxmlformats.org/officeDocument/2006/relationships/image" Target="../media/image14.svg"/><Relationship Id="rId19" Type="http://schemas.openxmlformats.org/officeDocument/2006/relationships/image" Target="../media/image353.png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openxmlformats.org/officeDocument/2006/relationships/image" Target="../media/image237.svg"/><Relationship Id="rId22" Type="http://schemas.openxmlformats.org/officeDocument/2006/relationships/image" Target="../media/image355.png"/><Relationship Id="rId27" Type="http://schemas.openxmlformats.org/officeDocument/2006/relationships/image" Target="../media/image108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354.svg"/><Relationship Id="rId3" Type="http://schemas.openxmlformats.org/officeDocument/2006/relationships/image" Target="../media/image130.png"/><Relationship Id="rId7" Type="http://schemas.openxmlformats.org/officeDocument/2006/relationships/slide" Target="slide3.xml"/><Relationship Id="rId12" Type="http://schemas.openxmlformats.org/officeDocument/2006/relationships/image" Target="../media/image353.png"/><Relationship Id="rId2" Type="http://schemas.openxmlformats.org/officeDocument/2006/relationships/slide" Target="slide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37.svg"/><Relationship Id="rId5" Type="http://schemas.openxmlformats.org/officeDocument/2006/relationships/slide" Target="slide8.xml"/><Relationship Id="rId15" Type="http://schemas.openxmlformats.org/officeDocument/2006/relationships/image" Target="../media/image356.svg"/><Relationship Id="rId10" Type="http://schemas.openxmlformats.org/officeDocument/2006/relationships/image" Target="../media/image236.png"/><Relationship Id="rId4" Type="http://schemas.microsoft.com/office/2007/relationships/hdphoto" Target="../media/hdphoto2.wdp"/><Relationship Id="rId9" Type="http://schemas.openxmlformats.org/officeDocument/2006/relationships/image" Target="../media/image108.svg"/><Relationship Id="rId14" Type="http://schemas.openxmlformats.org/officeDocument/2006/relationships/image" Target="../media/image35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slide" Target="slide4.xml"/><Relationship Id="rId7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svg"/><Relationship Id="rId5" Type="http://schemas.openxmlformats.org/officeDocument/2006/relationships/image" Target="../media/image404.png"/><Relationship Id="rId4" Type="http://schemas.openxmlformats.org/officeDocument/2006/relationships/image" Target="../media/image4.png"/><Relationship Id="rId9" Type="http://schemas.openxmlformats.org/officeDocument/2006/relationships/image" Target="../media/image10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3" Type="http://schemas.openxmlformats.org/officeDocument/2006/relationships/slide" Target="slide4.xml"/><Relationship Id="rId7" Type="http://schemas.openxmlformats.org/officeDocument/2006/relationships/image" Target="../media/image108.svg"/><Relationship Id="rId12" Type="http://schemas.openxmlformats.org/officeDocument/2006/relationships/image" Target="../media/image40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408.png"/><Relationship Id="rId5" Type="http://schemas.openxmlformats.org/officeDocument/2006/relationships/slide" Target="slide3.xml"/><Relationship Id="rId10" Type="http://schemas.openxmlformats.org/officeDocument/2006/relationships/image" Target="../media/image407.svg"/><Relationship Id="rId4" Type="http://schemas.openxmlformats.org/officeDocument/2006/relationships/image" Target="../media/image4.png"/><Relationship Id="rId9" Type="http://schemas.openxmlformats.org/officeDocument/2006/relationships/image" Target="../media/image406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5.svg"/><Relationship Id="rId18" Type="http://schemas.openxmlformats.org/officeDocument/2006/relationships/image" Target="../media/image48.png"/><Relationship Id="rId26" Type="http://schemas.openxmlformats.org/officeDocument/2006/relationships/image" Target="../media/image238.png"/><Relationship Id="rId3" Type="http://schemas.openxmlformats.org/officeDocument/2006/relationships/image" Target="../media/image130.png"/><Relationship Id="rId21" Type="http://schemas.openxmlformats.org/officeDocument/2006/relationships/image" Target="../media/image53.svg"/><Relationship Id="rId34" Type="http://schemas.openxmlformats.org/officeDocument/2006/relationships/image" Target="../media/image420.png"/><Relationship Id="rId7" Type="http://schemas.openxmlformats.org/officeDocument/2006/relationships/image" Target="../media/image108.svg"/><Relationship Id="rId12" Type="http://schemas.openxmlformats.org/officeDocument/2006/relationships/image" Target="../media/image414.png"/><Relationship Id="rId17" Type="http://schemas.openxmlformats.org/officeDocument/2006/relationships/image" Target="../media/image419.svg"/><Relationship Id="rId25" Type="http://schemas.openxmlformats.org/officeDocument/2006/relationships/image" Target="../media/image222.svg"/><Relationship Id="rId33" Type="http://schemas.openxmlformats.org/officeDocument/2006/relationships/image" Target="../media/image241.svg"/><Relationship Id="rId2" Type="http://schemas.openxmlformats.org/officeDocument/2006/relationships/slide" Target="slide8.xml"/><Relationship Id="rId16" Type="http://schemas.openxmlformats.org/officeDocument/2006/relationships/image" Target="../media/image418.png"/><Relationship Id="rId20" Type="http://schemas.openxmlformats.org/officeDocument/2006/relationships/image" Target="../media/image52.png"/><Relationship Id="rId29" Type="http://schemas.openxmlformats.org/officeDocument/2006/relationships/image" Target="../media/image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413.svg"/><Relationship Id="rId24" Type="http://schemas.openxmlformats.org/officeDocument/2006/relationships/image" Target="../media/image221.png"/><Relationship Id="rId32" Type="http://schemas.openxmlformats.org/officeDocument/2006/relationships/image" Target="../media/image240.png"/><Relationship Id="rId5" Type="http://schemas.openxmlformats.org/officeDocument/2006/relationships/slide" Target="slide3.xml"/><Relationship Id="rId15" Type="http://schemas.openxmlformats.org/officeDocument/2006/relationships/image" Target="../media/image417.svg"/><Relationship Id="rId23" Type="http://schemas.openxmlformats.org/officeDocument/2006/relationships/image" Target="../media/image216.svg"/><Relationship Id="rId28" Type="http://schemas.openxmlformats.org/officeDocument/2006/relationships/image" Target="../media/image7.png"/><Relationship Id="rId10" Type="http://schemas.openxmlformats.org/officeDocument/2006/relationships/image" Target="../media/image412.png"/><Relationship Id="rId19" Type="http://schemas.openxmlformats.org/officeDocument/2006/relationships/image" Target="../media/image49.svg"/><Relationship Id="rId31" Type="http://schemas.openxmlformats.org/officeDocument/2006/relationships/image" Target="../media/image12.svg"/><Relationship Id="rId4" Type="http://schemas.microsoft.com/office/2007/relationships/hdphoto" Target="../media/hdphoto2.wdp"/><Relationship Id="rId9" Type="http://schemas.openxmlformats.org/officeDocument/2006/relationships/image" Target="../media/image411.svg"/><Relationship Id="rId14" Type="http://schemas.openxmlformats.org/officeDocument/2006/relationships/image" Target="../media/image416.png"/><Relationship Id="rId22" Type="http://schemas.openxmlformats.org/officeDocument/2006/relationships/image" Target="../media/image215.png"/><Relationship Id="rId27" Type="http://schemas.openxmlformats.org/officeDocument/2006/relationships/image" Target="../media/image239.svg"/><Relationship Id="rId30" Type="http://schemas.openxmlformats.org/officeDocument/2006/relationships/image" Target="../media/image11.png"/><Relationship Id="rId35" Type="http://schemas.openxmlformats.org/officeDocument/2006/relationships/image" Target="../media/image421.svg"/><Relationship Id="rId8" Type="http://schemas.openxmlformats.org/officeDocument/2006/relationships/image" Target="../media/image4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13" Type="http://schemas.openxmlformats.org/officeDocument/2006/relationships/image" Target="../media/image9.png"/><Relationship Id="rId18" Type="http://schemas.openxmlformats.org/officeDocument/2006/relationships/image" Target="../media/image356.svg"/><Relationship Id="rId3" Type="http://schemas.openxmlformats.org/officeDocument/2006/relationships/image" Target="../media/image130.png"/><Relationship Id="rId7" Type="http://schemas.openxmlformats.org/officeDocument/2006/relationships/image" Target="../media/image107.png"/><Relationship Id="rId12" Type="http://schemas.openxmlformats.org/officeDocument/2006/relationships/image" Target="../media/image8.svg"/><Relationship Id="rId17" Type="http://schemas.openxmlformats.org/officeDocument/2006/relationships/image" Target="../media/image355.png"/><Relationship Id="rId2" Type="http://schemas.openxmlformats.org/officeDocument/2006/relationships/slide" Target="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7.png"/><Relationship Id="rId5" Type="http://schemas.openxmlformats.org/officeDocument/2006/relationships/slide" Target="slide8.xml"/><Relationship Id="rId15" Type="http://schemas.openxmlformats.org/officeDocument/2006/relationships/image" Target="../media/image13.png"/><Relationship Id="rId10" Type="http://schemas.openxmlformats.org/officeDocument/2006/relationships/image" Target="../media/image47.png"/><Relationship Id="rId4" Type="http://schemas.microsoft.com/office/2007/relationships/hdphoto" Target="../media/hdphoto2.wdp"/><Relationship Id="rId9" Type="http://schemas.openxmlformats.org/officeDocument/2006/relationships/image" Target="../media/image35.png"/><Relationship Id="rId14" Type="http://schemas.openxmlformats.org/officeDocument/2006/relationships/image" Target="../media/image1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97.png"/><Relationship Id="rId18" Type="http://schemas.openxmlformats.org/officeDocument/2006/relationships/image" Target="../media/image132.svg"/><Relationship Id="rId26" Type="http://schemas.openxmlformats.org/officeDocument/2006/relationships/image" Target="../media/image14.svg"/><Relationship Id="rId3" Type="http://schemas.openxmlformats.org/officeDocument/2006/relationships/image" Target="../media/image130.png"/><Relationship Id="rId21" Type="http://schemas.openxmlformats.org/officeDocument/2006/relationships/image" Target="../media/image11.png"/><Relationship Id="rId7" Type="http://schemas.openxmlformats.org/officeDocument/2006/relationships/image" Target="../media/image91.png"/><Relationship Id="rId12" Type="http://schemas.openxmlformats.org/officeDocument/2006/relationships/image" Target="../media/image94.svg"/><Relationship Id="rId17" Type="http://schemas.openxmlformats.org/officeDocument/2006/relationships/image" Target="../media/image131.png"/><Relationship Id="rId25" Type="http://schemas.openxmlformats.org/officeDocument/2006/relationships/image" Target="../media/image13.png"/><Relationship Id="rId2" Type="http://schemas.openxmlformats.org/officeDocument/2006/relationships/slide" Target="slide1.xml"/><Relationship Id="rId16" Type="http://schemas.openxmlformats.org/officeDocument/2006/relationships/image" Target="../media/image96.svg"/><Relationship Id="rId20" Type="http://schemas.openxmlformats.org/officeDocument/2006/relationships/image" Target="../media/image10.svg"/><Relationship Id="rId29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93.png"/><Relationship Id="rId24" Type="http://schemas.openxmlformats.org/officeDocument/2006/relationships/image" Target="../media/image134.svg"/><Relationship Id="rId32" Type="http://schemas.openxmlformats.org/officeDocument/2006/relationships/image" Target="../media/image108.svg"/><Relationship Id="rId5" Type="http://schemas.openxmlformats.org/officeDocument/2006/relationships/image" Target="../media/image35.png"/><Relationship Id="rId15" Type="http://schemas.openxmlformats.org/officeDocument/2006/relationships/image" Target="../media/image95.png"/><Relationship Id="rId23" Type="http://schemas.openxmlformats.org/officeDocument/2006/relationships/image" Target="../media/image133.png"/><Relationship Id="rId28" Type="http://schemas.openxmlformats.org/officeDocument/2006/relationships/image" Target="../media/image136.svg"/><Relationship Id="rId10" Type="http://schemas.openxmlformats.org/officeDocument/2006/relationships/image" Target="../media/image90.svg"/><Relationship Id="rId19" Type="http://schemas.openxmlformats.org/officeDocument/2006/relationships/image" Target="../media/image9.png"/><Relationship Id="rId31" Type="http://schemas.openxmlformats.org/officeDocument/2006/relationships/image" Target="../media/image107.png"/><Relationship Id="rId4" Type="http://schemas.microsoft.com/office/2007/relationships/hdphoto" Target="../media/hdphoto2.wdp"/><Relationship Id="rId9" Type="http://schemas.openxmlformats.org/officeDocument/2006/relationships/image" Target="../media/image89.png"/><Relationship Id="rId14" Type="http://schemas.openxmlformats.org/officeDocument/2006/relationships/image" Target="../media/image98.svg"/><Relationship Id="rId22" Type="http://schemas.openxmlformats.org/officeDocument/2006/relationships/image" Target="../media/image12.svg"/><Relationship Id="rId27" Type="http://schemas.openxmlformats.org/officeDocument/2006/relationships/image" Target="../media/image135.png"/><Relationship Id="rId30" Type="http://schemas.openxmlformats.org/officeDocument/2006/relationships/slide" Target="slide3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18" Type="http://schemas.openxmlformats.org/officeDocument/2006/relationships/image" Target="../media/image434.png"/><Relationship Id="rId26" Type="http://schemas.openxmlformats.org/officeDocument/2006/relationships/image" Target="../media/image436.png"/><Relationship Id="rId39" Type="http://schemas.openxmlformats.org/officeDocument/2006/relationships/image" Target="../media/image449.png"/><Relationship Id="rId21" Type="http://schemas.openxmlformats.org/officeDocument/2006/relationships/image" Target="../media/image147.svg"/><Relationship Id="rId34" Type="http://schemas.openxmlformats.org/officeDocument/2006/relationships/image" Target="../media/image444.svg"/><Relationship Id="rId42" Type="http://schemas.openxmlformats.org/officeDocument/2006/relationships/image" Target="../media/image452.png"/><Relationship Id="rId7" Type="http://schemas.openxmlformats.org/officeDocument/2006/relationships/slide" Target="slide35.xml"/><Relationship Id="rId2" Type="http://schemas.openxmlformats.org/officeDocument/2006/relationships/image" Target="../media/image423.png"/><Relationship Id="rId16" Type="http://schemas.openxmlformats.org/officeDocument/2006/relationships/image" Target="../media/image432.png"/><Relationship Id="rId20" Type="http://schemas.openxmlformats.org/officeDocument/2006/relationships/image" Target="../media/image146.png"/><Relationship Id="rId29" Type="http://schemas.openxmlformats.org/officeDocument/2006/relationships/image" Target="../media/image439.png"/><Relationship Id="rId41" Type="http://schemas.openxmlformats.org/officeDocument/2006/relationships/image" Target="../media/image4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11" Type="http://schemas.openxmlformats.org/officeDocument/2006/relationships/slide" Target="slide3.xml"/><Relationship Id="rId24" Type="http://schemas.openxmlformats.org/officeDocument/2006/relationships/image" Target="../media/image156.png"/><Relationship Id="rId32" Type="http://schemas.openxmlformats.org/officeDocument/2006/relationships/image" Target="../media/image442.svg"/><Relationship Id="rId37" Type="http://schemas.openxmlformats.org/officeDocument/2006/relationships/image" Target="../media/image447.png"/><Relationship Id="rId40" Type="http://schemas.openxmlformats.org/officeDocument/2006/relationships/image" Target="../media/image450.png"/><Relationship Id="rId5" Type="http://schemas.openxmlformats.org/officeDocument/2006/relationships/image" Target="../media/image426.png"/><Relationship Id="rId15" Type="http://schemas.openxmlformats.org/officeDocument/2006/relationships/image" Target="../media/image431.png"/><Relationship Id="rId23" Type="http://schemas.openxmlformats.org/officeDocument/2006/relationships/image" Target="../media/image151.svg"/><Relationship Id="rId28" Type="http://schemas.openxmlformats.org/officeDocument/2006/relationships/image" Target="../media/image438.png"/><Relationship Id="rId36" Type="http://schemas.openxmlformats.org/officeDocument/2006/relationships/image" Target="../media/image446.png"/><Relationship Id="rId10" Type="http://schemas.openxmlformats.org/officeDocument/2006/relationships/slide" Target="slide39.xml"/><Relationship Id="rId19" Type="http://schemas.openxmlformats.org/officeDocument/2006/relationships/image" Target="../media/image435.png"/><Relationship Id="rId31" Type="http://schemas.openxmlformats.org/officeDocument/2006/relationships/image" Target="../media/image441.png"/><Relationship Id="rId44" Type="http://schemas.openxmlformats.org/officeDocument/2006/relationships/image" Target="../media/image454.png"/><Relationship Id="rId4" Type="http://schemas.openxmlformats.org/officeDocument/2006/relationships/image" Target="../media/image425.png"/><Relationship Id="rId9" Type="http://schemas.openxmlformats.org/officeDocument/2006/relationships/image" Target="../media/image59.svg"/><Relationship Id="rId14" Type="http://schemas.openxmlformats.org/officeDocument/2006/relationships/image" Target="../media/image430.png"/><Relationship Id="rId22" Type="http://schemas.openxmlformats.org/officeDocument/2006/relationships/image" Target="../media/image150.png"/><Relationship Id="rId27" Type="http://schemas.openxmlformats.org/officeDocument/2006/relationships/image" Target="../media/image437.png"/><Relationship Id="rId30" Type="http://schemas.openxmlformats.org/officeDocument/2006/relationships/image" Target="../media/image440.png"/><Relationship Id="rId35" Type="http://schemas.openxmlformats.org/officeDocument/2006/relationships/image" Target="../media/image445.png"/><Relationship Id="rId43" Type="http://schemas.openxmlformats.org/officeDocument/2006/relationships/image" Target="../media/image453.png"/><Relationship Id="rId8" Type="http://schemas.openxmlformats.org/officeDocument/2006/relationships/image" Target="../media/image58.png"/><Relationship Id="rId3" Type="http://schemas.openxmlformats.org/officeDocument/2006/relationships/image" Target="../media/image424.png"/><Relationship Id="rId12" Type="http://schemas.openxmlformats.org/officeDocument/2006/relationships/image" Target="../media/image428.png"/><Relationship Id="rId17" Type="http://schemas.openxmlformats.org/officeDocument/2006/relationships/image" Target="../media/image433.svg"/><Relationship Id="rId25" Type="http://schemas.openxmlformats.org/officeDocument/2006/relationships/image" Target="../media/image157.svg"/><Relationship Id="rId33" Type="http://schemas.openxmlformats.org/officeDocument/2006/relationships/image" Target="../media/image443.png"/><Relationship Id="rId38" Type="http://schemas.openxmlformats.org/officeDocument/2006/relationships/image" Target="../media/image448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18" Type="http://schemas.openxmlformats.org/officeDocument/2006/relationships/image" Target="../media/image434.png"/><Relationship Id="rId26" Type="http://schemas.openxmlformats.org/officeDocument/2006/relationships/image" Target="../media/image436.png"/><Relationship Id="rId3" Type="http://schemas.openxmlformats.org/officeDocument/2006/relationships/image" Target="../media/image424.png"/><Relationship Id="rId21" Type="http://schemas.openxmlformats.org/officeDocument/2006/relationships/image" Target="../media/image147.svg"/><Relationship Id="rId34" Type="http://schemas.openxmlformats.org/officeDocument/2006/relationships/image" Target="../media/image450.png"/><Relationship Id="rId7" Type="http://schemas.openxmlformats.org/officeDocument/2006/relationships/slide" Target="slide35.xml"/><Relationship Id="rId12" Type="http://schemas.openxmlformats.org/officeDocument/2006/relationships/image" Target="../media/image428.png"/><Relationship Id="rId17" Type="http://schemas.openxmlformats.org/officeDocument/2006/relationships/image" Target="../media/image433.svg"/><Relationship Id="rId25" Type="http://schemas.openxmlformats.org/officeDocument/2006/relationships/image" Target="../media/image157.svg"/><Relationship Id="rId33" Type="http://schemas.openxmlformats.org/officeDocument/2006/relationships/image" Target="../media/image451.png"/><Relationship Id="rId2" Type="http://schemas.openxmlformats.org/officeDocument/2006/relationships/image" Target="../media/image423.png"/><Relationship Id="rId16" Type="http://schemas.openxmlformats.org/officeDocument/2006/relationships/image" Target="../media/image432.png"/><Relationship Id="rId20" Type="http://schemas.openxmlformats.org/officeDocument/2006/relationships/image" Target="../media/image146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11" Type="http://schemas.openxmlformats.org/officeDocument/2006/relationships/slide" Target="slide3.xml"/><Relationship Id="rId24" Type="http://schemas.openxmlformats.org/officeDocument/2006/relationships/image" Target="../media/image156.png"/><Relationship Id="rId32" Type="http://schemas.openxmlformats.org/officeDocument/2006/relationships/image" Target="../media/image457.png"/><Relationship Id="rId5" Type="http://schemas.openxmlformats.org/officeDocument/2006/relationships/image" Target="../media/image426.png"/><Relationship Id="rId15" Type="http://schemas.openxmlformats.org/officeDocument/2006/relationships/image" Target="../media/image431.png"/><Relationship Id="rId23" Type="http://schemas.openxmlformats.org/officeDocument/2006/relationships/image" Target="../media/image151.svg"/><Relationship Id="rId28" Type="http://schemas.openxmlformats.org/officeDocument/2006/relationships/image" Target="../media/image445.png"/><Relationship Id="rId36" Type="http://schemas.openxmlformats.org/officeDocument/2006/relationships/image" Target="../media/image459.png"/><Relationship Id="rId10" Type="http://schemas.openxmlformats.org/officeDocument/2006/relationships/slide" Target="slide39.xml"/><Relationship Id="rId19" Type="http://schemas.openxmlformats.org/officeDocument/2006/relationships/image" Target="../media/image435.png"/><Relationship Id="rId31" Type="http://schemas.openxmlformats.org/officeDocument/2006/relationships/image" Target="../media/image456.png"/><Relationship Id="rId4" Type="http://schemas.openxmlformats.org/officeDocument/2006/relationships/image" Target="../media/image425.png"/><Relationship Id="rId9" Type="http://schemas.openxmlformats.org/officeDocument/2006/relationships/image" Target="../media/image59.svg"/><Relationship Id="rId14" Type="http://schemas.openxmlformats.org/officeDocument/2006/relationships/image" Target="../media/image430.png"/><Relationship Id="rId22" Type="http://schemas.openxmlformats.org/officeDocument/2006/relationships/image" Target="../media/image150.png"/><Relationship Id="rId27" Type="http://schemas.openxmlformats.org/officeDocument/2006/relationships/image" Target="../media/image437.png"/><Relationship Id="rId30" Type="http://schemas.openxmlformats.org/officeDocument/2006/relationships/image" Target="../media/image455.png"/><Relationship Id="rId35" Type="http://schemas.openxmlformats.org/officeDocument/2006/relationships/image" Target="../media/image458.png"/><Relationship Id="rId8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29.png"/><Relationship Id="rId18" Type="http://schemas.openxmlformats.org/officeDocument/2006/relationships/image" Target="../media/image434.png"/><Relationship Id="rId26" Type="http://schemas.openxmlformats.org/officeDocument/2006/relationships/image" Target="../media/image436.png"/><Relationship Id="rId3" Type="http://schemas.openxmlformats.org/officeDocument/2006/relationships/image" Target="../media/image424.png"/><Relationship Id="rId21" Type="http://schemas.openxmlformats.org/officeDocument/2006/relationships/image" Target="../media/image147.svg"/><Relationship Id="rId7" Type="http://schemas.openxmlformats.org/officeDocument/2006/relationships/slide" Target="slide35.xml"/><Relationship Id="rId12" Type="http://schemas.openxmlformats.org/officeDocument/2006/relationships/image" Target="../media/image428.png"/><Relationship Id="rId17" Type="http://schemas.openxmlformats.org/officeDocument/2006/relationships/image" Target="../media/image433.svg"/><Relationship Id="rId25" Type="http://schemas.openxmlformats.org/officeDocument/2006/relationships/image" Target="../media/image157.svg"/><Relationship Id="rId2" Type="http://schemas.openxmlformats.org/officeDocument/2006/relationships/image" Target="../media/image423.png"/><Relationship Id="rId16" Type="http://schemas.openxmlformats.org/officeDocument/2006/relationships/image" Target="../media/image432.png"/><Relationship Id="rId20" Type="http://schemas.openxmlformats.org/officeDocument/2006/relationships/image" Target="../media/image146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11" Type="http://schemas.openxmlformats.org/officeDocument/2006/relationships/slide" Target="slide3.xml"/><Relationship Id="rId24" Type="http://schemas.openxmlformats.org/officeDocument/2006/relationships/image" Target="../media/image156.png"/><Relationship Id="rId5" Type="http://schemas.openxmlformats.org/officeDocument/2006/relationships/image" Target="../media/image426.png"/><Relationship Id="rId15" Type="http://schemas.openxmlformats.org/officeDocument/2006/relationships/image" Target="../media/image431.png"/><Relationship Id="rId23" Type="http://schemas.openxmlformats.org/officeDocument/2006/relationships/image" Target="../media/image151.svg"/><Relationship Id="rId28" Type="http://schemas.openxmlformats.org/officeDocument/2006/relationships/image" Target="../media/image445.png"/><Relationship Id="rId10" Type="http://schemas.openxmlformats.org/officeDocument/2006/relationships/slide" Target="slide39.xml"/><Relationship Id="rId19" Type="http://schemas.openxmlformats.org/officeDocument/2006/relationships/image" Target="../media/image435.png"/><Relationship Id="rId31" Type="http://schemas.openxmlformats.org/officeDocument/2006/relationships/image" Target="../media/image455.png"/><Relationship Id="rId4" Type="http://schemas.openxmlformats.org/officeDocument/2006/relationships/image" Target="../media/image425.png"/><Relationship Id="rId9" Type="http://schemas.openxmlformats.org/officeDocument/2006/relationships/image" Target="../media/image59.svg"/><Relationship Id="rId14" Type="http://schemas.openxmlformats.org/officeDocument/2006/relationships/image" Target="../media/image430.png"/><Relationship Id="rId22" Type="http://schemas.openxmlformats.org/officeDocument/2006/relationships/image" Target="../media/image150.png"/><Relationship Id="rId27" Type="http://schemas.openxmlformats.org/officeDocument/2006/relationships/image" Target="../media/image437.png"/><Relationship Id="rId30" Type="http://schemas.openxmlformats.org/officeDocument/2006/relationships/image" Target="../media/image46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29.png"/><Relationship Id="rId18" Type="http://schemas.openxmlformats.org/officeDocument/2006/relationships/image" Target="../media/image434.png"/><Relationship Id="rId26" Type="http://schemas.openxmlformats.org/officeDocument/2006/relationships/image" Target="../media/image436.png"/><Relationship Id="rId3" Type="http://schemas.openxmlformats.org/officeDocument/2006/relationships/image" Target="../media/image424.png"/><Relationship Id="rId21" Type="http://schemas.openxmlformats.org/officeDocument/2006/relationships/image" Target="../media/image147.svg"/><Relationship Id="rId7" Type="http://schemas.openxmlformats.org/officeDocument/2006/relationships/slide" Target="slide35.xml"/><Relationship Id="rId12" Type="http://schemas.openxmlformats.org/officeDocument/2006/relationships/image" Target="../media/image428.png"/><Relationship Id="rId17" Type="http://schemas.openxmlformats.org/officeDocument/2006/relationships/image" Target="../media/image433.svg"/><Relationship Id="rId25" Type="http://schemas.openxmlformats.org/officeDocument/2006/relationships/image" Target="../media/image157.svg"/><Relationship Id="rId2" Type="http://schemas.openxmlformats.org/officeDocument/2006/relationships/image" Target="../media/image423.png"/><Relationship Id="rId16" Type="http://schemas.openxmlformats.org/officeDocument/2006/relationships/image" Target="../media/image432.png"/><Relationship Id="rId20" Type="http://schemas.openxmlformats.org/officeDocument/2006/relationships/image" Target="../media/image146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11" Type="http://schemas.openxmlformats.org/officeDocument/2006/relationships/slide" Target="slide3.xml"/><Relationship Id="rId24" Type="http://schemas.openxmlformats.org/officeDocument/2006/relationships/image" Target="../media/image156.png"/><Relationship Id="rId32" Type="http://schemas.openxmlformats.org/officeDocument/2006/relationships/image" Target="../media/image450.png"/><Relationship Id="rId5" Type="http://schemas.openxmlformats.org/officeDocument/2006/relationships/image" Target="../media/image426.png"/><Relationship Id="rId15" Type="http://schemas.openxmlformats.org/officeDocument/2006/relationships/image" Target="../media/image431.png"/><Relationship Id="rId23" Type="http://schemas.openxmlformats.org/officeDocument/2006/relationships/image" Target="../media/image151.svg"/><Relationship Id="rId28" Type="http://schemas.openxmlformats.org/officeDocument/2006/relationships/image" Target="../media/image445.png"/><Relationship Id="rId10" Type="http://schemas.openxmlformats.org/officeDocument/2006/relationships/slide" Target="slide39.xml"/><Relationship Id="rId19" Type="http://schemas.openxmlformats.org/officeDocument/2006/relationships/image" Target="../media/image435.png"/><Relationship Id="rId31" Type="http://schemas.openxmlformats.org/officeDocument/2006/relationships/image" Target="../media/image455.png"/><Relationship Id="rId4" Type="http://schemas.openxmlformats.org/officeDocument/2006/relationships/image" Target="../media/image425.png"/><Relationship Id="rId9" Type="http://schemas.openxmlformats.org/officeDocument/2006/relationships/image" Target="../media/image59.svg"/><Relationship Id="rId14" Type="http://schemas.openxmlformats.org/officeDocument/2006/relationships/image" Target="../media/image430.png"/><Relationship Id="rId22" Type="http://schemas.openxmlformats.org/officeDocument/2006/relationships/image" Target="../media/image150.png"/><Relationship Id="rId27" Type="http://schemas.openxmlformats.org/officeDocument/2006/relationships/image" Target="../media/image437.png"/><Relationship Id="rId30" Type="http://schemas.openxmlformats.org/officeDocument/2006/relationships/image" Target="../media/image460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18" Type="http://schemas.openxmlformats.org/officeDocument/2006/relationships/image" Target="../media/image434.png"/><Relationship Id="rId26" Type="http://schemas.openxmlformats.org/officeDocument/2006/relationships/image" Target="../media/image436.png"/><Relationship Id="rId3" Type="http://schemas.openxmlformats.org/officeDocument/2006/relationships/image" Target="../media/image424.png"/><Relationship Id="rId21" Type="http://schemas.openxmlformats.org/officeDocument/2006/relationships/image" Target="../media/image147.svg"/><Relationship Id="rId34" Type="http://schemas.openxmlformats.org/officeDocument/2006/relationships/image" Target="../media/image461.png"/><Relationship Id="rId7" Type="http://schemas.openxmlformats.org/officeDocument/2006/relationships/slide" Target="slide35.xml"/><Relationship Id="rId12" Type="http://schemas.openxmlformats.org/officeDocument/2006/relationships/image" Target="../media/image428.png"/><Relationship Id="rId17" Type="http://schemas.openxmlformats.org/officeDocument/2006/relationships/image" Target="../media/image433.svg"/><Relationship Id="rId25" Type="http://schemas.openxmlformats.org/officeDocument/2006/relationships/image" Target="../media/image157.svg"/><Relationship Id="rId33" Type="http://schemas.openxmlformats.org/officeDocument/2006/relationships/image" Target="../media/image460.png"/><Relationship Id="rId2" Type="http://schemas.openxmlformats.org/officeDocument/2006/relationships/image" Target="../media/image423.png"/><Relationship Id="rId16" Type="http://schemas.openxmlformats.org/officeDocument/2006/relationships/image" Target="../media/image432.png"/><Relationship Id="rId20" Type="http://schemas.openxmlformats.org/officeDocument/2006/relationships/image" Target="../media/image146.png"/><Relationship Id="rId29" Type="http://schemas.openxmlformats.org/officeDocument/2006/relationships/image" Target="../media/image4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11" Type="http://schemas.openxmlformats.org/officeDocument/2006/relationships/slide" Target="slide3.xml"/><Relationship Id="rId24" Type="http://schemas.openxmlformats.org/officeDocument/2006/relationships/image" Target="../media/image156.png"/><Relationship Id="rId32" Type="http://schemas.openxmlformats.org/officeDocument/2006/relationships/image" Target="../media/image445.png"/><Relationship Id="rId5" Type="http://schemas.openxmlformats.org/officeDocument/2006/relationships/image" Target="../media/image426.png"/><Relationship Id="rId15" Type="http://schemas.openxmlformats.org/officeDocument/2006/relationships/image" Target="../media/image431.png"/><Relationship Id="rId23" Type="http://schemas.openxmlformats.org/officeDocument/2006/relationships/image" Target="../media/image151.svg"/><Relationship Id="rId28" Type="http://schemas.openxmlformats.org/officeDocument/2006/relationships/image" Target="../media/image449.png"/><Relationship Id="rId10" Type="http://schemas.openxmlformats.org/officeDocument/2006/relationships/slide" Target="slide39.xml"/><Relationship Id="rId19" Type="http://schemas.openxmlformats.org/officeDocument/2006/relationships/image" Target="../media/image435.png"/><Relationship Id="rId31" Type="http://schemas.openxmlformats.org/officeDocument/2006/relationships/image" Target="../media/image457.png"/><Relationship Id="rId4" Type="http://schemas.openxmlformats.org/officeDocument/2006/relationships/image" Target="../media/image425.png"/><Relationship Id="rId9" Type="http://schemas.openxmlformats.org/officeDocument/2006/relationships/image" Target="../media/image59.svg"/><Relationship Id="rId14" Type="http://schemas.openxmlformats.org/officeDocument/2006/relationships/image" Target="../media/image430.png"/><Relationship Id="rId22" Type="http://schemas.openxmlformats.org/officeDocument/2006/relationships/image" Target="../media/image150.png"/><Relationship Id="rId27" Type="http://schemas.openxmlformats.org/officeDocument/2006/relationships/image" Target="../media/image437.png"/><Relationship Id="rId30" Type="http://schemas.openxmlformats.org/officeDocument/2006/relationships/image" Target="../media/image450.png"/><Relationship Id="rId8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18" Type="http://schemas.openxmlformats.org/officeDocument/2006/relationships/image" Target="../media/image434.png"/><Relationship Id="rId26" Type="http://schemas.openxmlformats.org/officeDocument/2006/relationships/image" Target="../media/image436.png"/><Relationship Id="rId39" Type="http://schemas.openxmlformats.org/officeDocument/2006/relationships/image" Target="../media/image103.png"/><Relationship Id="rId21" Type="http://schemas.openxmlformats.org/officeDocument/2006/relationships/image" Target="../media/image147.svg"/><Relationship Id="rId34" Type="http://schemas.openxmlformats.org/officeDocument/2006/relationships/image" Target="../media/image445.png"/><Relationship Id="rId42" Type="http://schemas.openxmlformats.org/officeDocument/2006/relationships/image" Target="../media/image321.svg"/><Relationship Id="rId7" Type="http://schemas.openxmlformats.org/officeDocument/2006/relationships/slide" Target="slide35.xml"/><Relationship Id="rId2" Type="http://schemas.openxmlformats.org/officeDocument/2006/relationships/image" Target="../media/image423.png"/><Relationship Id="rId16" Type="http://schemas.openxmlformats.org/officeDocument/2006/relationships/image" Target="../media/image432.png"/><Relationship Id="rId20" Type="http://schemas.openxmlformats.org/officeDocument/2006/relationships/image" Target="../media/image146.png"/><Relationship Id="rId29" Type="http://schemas.openxmlformats.org/officeDocument/2006/relationships/image" Target="../media/image450.png"/><Relationship Id="rId41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11" Type="http://schemas.openxmlformats.org/officeDocument/2006/relationships/slide" Target="slide3.xml"/><Relationship Id="rId24" Type="http://schemas.openxmlformats.org/officeDocument/2006/relationships/image" Target="../media/image156.png"/><Relationship Id="rId32" Type="http://schemas.openxmlformats.org/officeDocument/2006/relationships/image" Target="../media/image460.png"/><Relationship Id="rId37" Type="http://schemas.openxmlformats.org/officeDocument/2006/relationships/image" Target="../media/image464.svg"/><Relationship Id="rId40" Type="http://schemas.openxmlformats.org/officeDocument/2006/relationships/image" Target="../media/image104.svg"/><Relationship Id="rId5" Type="http://schemas.openxmlformats.org/officeDocument/2006/relationships/image" Target="../media/image426.png"/><Relationship Id="rId15" Type="http://schemas.openxmlformats.org/officeDocument/2006/relationships/image" Target="../media/image431.png"/><Relationship Id="rId23" Type="http://schemas.openxmlformats.org/officeDocument/2006/relationships/image" Target="../media/image151.svg"/><Relationship Id="rId28" Type="http://schemas.openxmlformats.org/officeDocument/2006/relationships/image" Target="../media/image455.png"/><Relationship Id="rId36" Type="http://schemas.openxmlformats.org/officeDocument/2006/relationships/image" Target="../media/image463.png"/><Relationship Id="rId10" Type="http://schemas.openxmlformats.org/officeDocument/2006/relationships/slide" Target="slide39.xml"/><Relationship Id="rId19" Type="http://schemas.openxmlformats.org/officeDocument/2006/relationships/image" Target="../media/image435.png"/><Relationship Id="rId31" Type="http://schemas.openxmlformats.org/officeDocument/2006/relationships/image" Target="../media/image449.png"/><Relationship Id="rId44" Type="http://schemas.openxmlformats.org/officeDocument/2006/relationships/image" Target="../media/image34.svg"/><Relationship Id="rId4" Type="http://schemas.openxmlformats.org/officeDocument/2006/relationships/image" Target="../media/image425.png"/><Relationship Id="rId9" Type="http://schemas.openxmlformats.org/officeDocument/2006/relationships/image" Target="../media/image59.svg"/><Relationship Id="rId14" Type="http://schemas.openxmlformats.org/officeDocument/2006/relationships/image" Target="../media/image430.png"/><Relationship Id="rId22" Type="http://schemas.openxmlformats.org/officeDocument/2006/relationships/image" Target="../media/image150.png"/><Relationship Id="rId27" Type="http://schemas.openxmlformats.org/officeDocument/2006/relationships/image" Target="../media/image437.png"/><Relationship Id="rId30" Type="http://schemas.openxmlformats.org/officeDocument/2006/relationships/image" Target="../media/image457.png"/><Relationship Id="rId35" Type="http://schemas.openxmlformats.org/officeDocument/2006/relationships/image" Target="../media/image451.png"/><Relationship Id="rId43" Type="http://schemas.openxmlformats.org/officeDocument/2006/relationships/image" Target="../media/image33.png"/><Relationship Id="rId8" Type="http://schemas.openxmlformats.org/officeDocument/2006/relationships/image" Target="../media/image58.png"/><Relationship Id="rId3" Type="http://schemas.openxmlformats.org/officeDocument/2006/relationships/image" Target="../media/image424.png"/><Relationship Id="rId12" Type="http://schemas.openxmlformats.org/officeDocument/2006/relationships/image" Target="../media/image428.png"/><Relationship Id="rId17" Type="http://schemas.openxmlformats.org/officeDocument/2006/relationships/image" Target="../media/image433.svg"/><Relationship Id="rId25" Type="http://schemas.openxmlformats.org/officeDocument/2006/relationships/image" Target="../media/image157.svg"/><Relationship Id="rId33" Type="http://schemas.openxmlformats.org/officeDocument/2006/relationships/image" Target="../media/image462.png"/><Relationship Id="rId38" Type="http://schemas.openxmlformats.org/officeDocument/2006/relationships/slide" Target="slide4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18" Type="http://schemas.openxmlformats.org/officeDocument/2006/relationships/image" Target="../media/image434.png"/><Relationship Id="rId26" Type="http://schemas.openxmlformats.org/officeDocument/2006/relationships/image" Target="../media/image436.png"/><Relationship Id="rId39" Type="http://schemas.openxmlformats.org/officeDocument/2006/relationships/image" Target="../media/image103.png"/><Relationship Id="rId21" Type="http://schemas.openxmlformats.org/officeDocument/2006/relationships/image" Target="../media/image147.svg"/><Relationship Id="rId34" Type="http://schemas.openxmlformats.org/officeDocument/2006/relationships/image" Target="../media/image445.png"/><Relationship Id="rId42" Type="http://schemas.openxmlformats.org/officeDocument/2006/relationships/image" Target="../media/image466.png"/><Relationship Id="rId7" Type="http://schemas.openxmlformats.org/officeDocument/2006/relationships/slide" Target="slide35.xml"/><Relationship Id="rId2" Type="http://schemas.openxmlformats.org/officeDocument/2006/relationships/image" Target="../media/image423.png"/><Relationship Id="rId16" Type="http://schemas.openxmlformats.org/officeDocument/2006/relationships/image" Target="../media/image432.png"/><Relationship Id="rId20" Type="http://schemas.openxmlformats.org/officeDocument/2006/relationships/image" Target="../media/image146.png"/><Relationship Id="rId29" Type="http://schemas.openxmlformats.org/officeDocument/2006/relationships/image" Target="../media/image450.png"/><Relationship Id="rId41" Type="http://schemas.openxmlformats.org/officeDocument/2006/relationships/image" Target="../media/image4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11" Type="http://schemas.openxmlformats.org/officeDocument/2006/relationships/slide" Target="slide3.xml"/><Relationship Id="rId24" Type="http://schemas.openxmlformats.org/officeDocument/2006/relationships/image" Target="../media/image156.png"/><Relationship Id="rId32" Type="http://schemas.openxmlformats.org/officeDocument/2006/relationships/image" Target="../media/image460.png"/><Relationship Id="rId37" Type="http://schemas.openxmlformats.org/officeDocument/2006/relationships/image" Target="../media/image464.svg"/><Relationship Id="rId40" Type="http://schemas.openxmlformats.org/officeDocument/2006/relationships/image" Target="../media/image104.svg"/><Relationship Id="rId5" Type="http://schemas.openxmlformats.org/officeDocument/2006/relationships/image" Target="../media/image426.png"/><Relationship Id="rId15" Type="http://schemas.openxmlformats.org/officeDocument/2006/relationships/image" Target="../media/image431.png"/><Relationship Id="rId23" Type="http://schemas.openxmlformats.org/officeDocument/2006/relationships/image" Target="../media/image151.svg"/><Relationship Id="rId28" Type="http://schemas.openxmlformats.org/officeDocument/2006/relationships/image" Target="../media/image455.png"/><Relationship Id="rId36" Type="http://schemas.openxmlformats.org/officeDocument/2006/relationships/image" Target="../media/image463.png"/><Relationship Id="rId10" Type="http://schemas.openxmlformats.org/officeDocument/2006/relationships/slide" Target="slide39.xml"/><Relationship Id="rId19" Type="http://schemas.openxmlformats.org/officeDocument/2006/relationships/image" Target="../media/image435.png"/><Relationship Id="rId31" Type="http://schemas.openxmlformats.org/officeDocument/2006/relationships/image" Target="../media/image449.png"/><Relationship Id="rId4" Type="http://schemas.openxmlformats.org/officeDocument/2006/relationships/image" Target="../media/image425.png"/><Relationship Id="rId9" Type="http://schemas.openxmlformats.org/officeDocument/2006/relationships/image" Target="../media/image59.svg"/><Relationship Id="rId14" Type="http://schemas.openxmlformats.org/officeDocument/2006/relationships/image" Target="../media/image430.png"/><Relationship Id="rId22" Type="http://schemas.openxmlformats.org/officeDocument/2006/relationships/image" Target="../media/image150.png"/><Relationship Id="rId27" Type="http://schemas.openxmlformats.org/officeDocument/2006/relationships/image" Target="../media/image437.png"/><Relationship Id="rId30" Type="http://schemas.openxmlformats.org/officeDocument/2006/relationships/image" Target="../media/image457.png"/><Relationship Id="rId35" Type="http://schemas.openxmlformats.org/officeDocument/2006/relationships/image" Target="../media/image451.png"/><Relationship Id="rId8" Type="http://schemas.openxmlformats.org/officeDocument/2006/relationships/image" Target="../media/image58.png"/><Relationship Id="rId3" Type="http://schemas.openxmlformats.org/officeDocument/2006/relationships/image" Target="../media/image424.png"/><Relationship Id="rId12" Type="http://schemas.openxmlformats.org/officeDocument/2006/relationships/image" Target="../media/image428.png"/><Relationship Id="rId17" Type="http://schemas.openxmlformats.org/officeDocument/2006/relationships/image" Target="../media/image433.svg"/><Relationship Id="rId25" Type="http://schemas.openxmlformats.org/officeDocument/2006/relationships/image" Target="../media/image157.svg"/><Relationship Id="rId33" Type="http://schemas.openxmlformats.org/officeDocument/2006/relationships/image" Target="../media/image462.png"/><Relationship Id="rId38" Type="http://schemas.openxmlformats.org/officeDocument/2006/relationships/slide" Target="slide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71.png"/><Relationship Id="rId18" Type="http://schemas.openxmlformats.org/officeDocument/2006/relationships/image" Target="../media/image473.png"/><Relationship Id="rId3" Type="http://schemas.openxmlformats.org/officeDocument/2006/relationships/image" Target="../media/image445.png"/><Relationship Id="rId7" Type="http://schemas.openxmlformats.org/officeDocument/2006/relationships/image" Target="../media/image457.png"/><Relationship Id="rId12" Type="http://schemas.openxmlformats.org/officeDocument/2006/relationships/image" Target="../media/image470.png"/><Relationship Id="rId17" Type="http://schemas.openxmlformats.org/officeDocument/2006/relationships/image" Target="../media/image34.svg"/><Relationship Id="rId2" Type="http://schemas.openxmlformats.org/officeDocument/2006/relationships/image" Target="../media/image46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11" Type="http://schemas.openxmlformats.org/officeDocument/2006/relationships/image" Target="../media/image469.png"/><Relationship Id="rId5" Type="http://schemas.openxmlformats.org/officeDocument/2006/relationships/image" Target="../media/image35.png"/><Relationship Id="rId15" Type="http://schemas.openxmlformats.org/officeDocument/2006/relationships/slide" Target="slide4.xml"/><Relationship Id="rId10" Type="http://schemas.openxmlformats.org/officeDocument/2006/relationships/image" Target="../media/image468.png"/><Relationship Id="rId4" Type="http://schemas.openxmlformats.org/officeDocument/2006/relationships/image" Target="../media/image449.png"/><Relationship Id="rId9" Type="http://schemas.openxmlformats.org/officeDocument/2006/relationships/image" Target="../media/image456.png"/><Relationship Id="rId14" Type="http://schemas.openxmlformats.org/officeDocument/2006/relationships/image" Target="../media/image47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49.png"/><Relationship Id="rId7" Type="http://schemas.openxmlformats.org/officeDocument/2006/relationships/image" Target="../media/image468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35.png"/><Relationship Id="rId4" Type="http://schemas.openxmlformats.org/officeDocument/2006/relationships/image" Target="../media/image467.png"/><Relationship Id="rId9" Type="http://schemas.openxmlformats.org/officeDocument/2006/relationships/image" Target="../media/image47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6.png"/><Relationship Id="rId7" Type="http://schemas.openxmlformats.org/officeDocument/2006/relationships/image" Target="../media/image480.png"/><Relationship Id="rId12" Type="http://schemas.openxmlformats.org/officeDocument/2006/relationships/image" Target="../media/image485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11" Type="http://schemas.openxmlformats.org/officeDocument/2006/relationships/image" Target="../media/image484.png"/><Relationship Id="rId5" Type="http://schemas.openxmlformats.org/officeDocument/2006/relationships/image" Target="../media/image478.png"/><Relationship Id="rId10" Type="http://schemas.openxmlformats.org/officeDocument/2006/relationships/image" Target="../media/image483.png"/><Relationship Id="rId4" Type="http://schemas.openxmlformats.org/officeDocument/2006/relationships/image" Target="../media/image477.png"/><Relationship Id="rId9" Type="http://schemas.openxmlformats.org/officeDocument/2006/relationships/image" Target="../media/image4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svg"/><Relationship Id="rId18" Type="http://schemas.openxmlformats.org/officeDocument/2006/relationships/image" Target="../media/image90.svg"/><Relationship Id="rId26" Type="http://schemas.openxmlformats.org/officeDocument/2006/relationships/image" Target="../media/image107.png"/><Relationship Id="rId3" Type="http://schemas.openxmlformats.org/officeDocument/2006/relationships/image" Target="../media/image130.png"/><Relationship Id="rId21" Type="http://schemas.openxmlformats.org/officeDocument/2006/relationships/image" Target="../media/image95.png"/><Relationship Id="rId7" Type="http://schemas.openxmlformats.org/officeDocument/2006/relationships/image" Target="../media/image138.svg"/><Relationship Id="rId12" Type="http://schemas.openxmlformats.org/officeDocument/2006/relationships/image" Target="../media/image143.png"/><Relationship Id="rId17" Type="http://schemas.openxmlformats.org/officeDocument/2006/relationships/image" Target="../media/image89.png"/><Relationship Id="rId25" Type="http://schemas.openxmlformats.org/officeDocument/2006/relationships/slide" Target="slide3.xml"/><Relationship Id="rId2" Type="http://schemas.openxmlformats.org/officeDocument/2006/relationships/slide" Target="slide8.xml"/><Relationship Id="rId16" Type="http://schemas.openxmlformats.org/officeDocument/2006/relationships/image" Target="../media/image92.svg"/><Relationship Id="rId20" Type="http://schemas.openxmlformats.org/officeDocument/2006/relationships/image" Target="../media/image9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svg"/><Relationship Id="rId24" Type="http://schemas.openxmlformats.org/officeDocument/2006/relationships/image" Target="../media/image98.svg"/><Relationship Id="rId5" Type="http://schemas.openxmlformats.org/officeDocument/2006/relationships/image" Target="../media/image35.png"/><Relationship Id="rId15" Type="http://schemas.openxmlformats.org/officeDocument/2006/relationships/image" Target="../media/image91.png"/><Relationship Id="rId23" Type="http://schemas.openxmlformats.org/officeDocument/2006/relationships/image" Target="../media/image97.png"/><Relationship Id="rId10" Type="http://schemas.openxmlformats.org/officeDocument/2006/relationships/image" Target="../media/image141.png"/><Relationship Id="rId19" Type="http://schemas.openxmlformats.org/officeDocument/2006/relationships/image" Target="../media/image93.png"/><Relationship Id="rId4" Type="http://schemas.microsoft.com/office/2007/relationships/hdphoto" Target="../media/hdphoto2.wdp"/><Relationship Id="rId9" Type="http://schemas.openxmlformats.org/officeDocument/2006/relationships/image" Target="../media/image140.svg"/><Relationship Id="rId14" Type="http://schemas.openxmlformats.org/officeDocument/2006/relationships/image" Target="../media/image145.png"/><Relationship Id="rId22" Type="http://schemas.openxmlformats.org/officeDocument/2006/relationships/image" Target="../media/image96.svg"/><Relationship Id="rId27" Type="http://schemas.openxmlformats.org/officeDocument/2006/relationships/image" Target="../media/image108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30.png"/><Relationship Id="rId7" Type="http://schemas.openxmlformats.org/officeDocument/2006/relationships/slide" Target="slide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108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201.png"/><Relationship Id="rId3" Type="http://schemas.openxmlformats.org/officeDocument/2006/relationships/image" Target="../media/image487.png"/><Relationship Id="rId7" Type="http://schemas.openxmlformats.org/officeDocument/2006/relationships/image" Target="../media/image490.png"/><Relationship Id="rId12" Type="http://schemas.openxmlformats.org/officeDocument/2006/relationships/image" Target="../media/image492.sv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11" Type="http://schemas.openxmlformats.org/officeDocument/2006/relationships/image" Target="../media/image491.png"/><Relationship Id="rId5" Type="http://schemas.openxmlformats.org/officeDocument/2006/relationships/image" Target="../media/image35.png"/><Relationship Id="rId10" Type="http://schemas.openxmlformats.org/officeDocument/2006/relationships/image" Target="../media/image34.svg"/><Relationship Id="rId4" Type="http://schemas.openxmlformats.org/officeDocument/2006/relationships/image" Target="../media/image488.png"/><Relationship Id="rId9" Type="http://schemas.openxmlformats.org/officeDocument/2006/relationships/image" Target="../media/image33.png"/><Relationship Id="rId14" Type="http://schemas.openxmlformats.org/officeDocument/2006/relationships/image" Target="../media/image202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02.svg"/><Relationship Id="rId3" Type="http://schemas.openxmlformats.org/officeDocument/2006/relationships/image" Target="../media/image487.png"/><Relationship Id="rId7" Type="http://schemas.openxmlformats.org/officeDocument/2006/relationships/slide" Target="slide4.xml"/><Relationship Id="rId12" Type="http://schemas.openxmlformats.org/officeDocument/2006/relationships/image" Target="../media/image20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11" Type="http://schemas.openxmlformats.org/officeDocument/2006/relationships/image" Target="../media/image492.svg"/><Relationship Id="rId5" Type="http://schemas.openxmlformats.org/officeDocument/2006/relationships/image" Target="../media/image35.png"/><Relationship Id="rId10" Type="http://schemas.openxmlformats.org/officeDocument/2006/relationships/image" Target="../media/image491.png"/><Relationship Id="rId4" Type="http://schemas.openxmlformats.org/officeDocument/2006/relationships/image" Target="../media/image488.png"/><Relationship Id="rId9" Type="http://schemas.openxmlformats.org/officeDocument/2006/relationships/image" Target="../media/image34.svg"/><Relationship Id="rId14" Type="http://schemas.openxmlformats.org/officeDocument/2006/relationships/image" Target="../media/image49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56.png"/><Relationship Id="rId3" Type="http://schemas.openxmlformats.org/officeDocument/2006/relationships/image" Target="../media/image487.png"/><Relationship Id="rId7" Type="http://schemas.openxmlformats.org/officeDocument/2006/relationships/slide" Target="slide4.xml"/><Relationship Id="rId12" Type="http://schemas.openxmlformats.org/officeDocument/2006/relationships/image" Target="../media/image430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11" Type="http://schemas.openxmlformats.org/officeDocument/2006/relationships/image" Target="../media/image492.svg"/><Relationship Id="rId5" Type="http://schemas.openxmlformats.org/officeDocument/2006/relationships/image" Target="../media/image35.png"/><Relationship Id="rId10" Type="http://schemas.openxmlformats.org/officeDocument/2006/relationships/image" Target="../media/image491.png"/><Relationship Id="rId4" Type="http://schemas.openxmlformats.org/officeDocument/2006/relationships/image" Target="../media/image488.png"/><Relationship Id="rId9" Type="http://schemas.openxmlformats.org/officeDocument/2006/relationships/image" Target="../media/image34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56.png"/><Relationship Id="rId3" Type="http://schemas.openxmlformats.org/officeDocument/2006/relationships/image" Target="../media/image487.png"/><Relationship Id="rId7" Type="http://schemas.openxmlformats.org/officeDocument/2006/relationships/slide" Target="slide4.xml"/><Relationship Id="rId12" Type="http://schemas.openxmlformats.org/officeDocument/2006/relationships/image" Target="../media/image430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11" Type="http://schemas.openxmlformats.org/officeDocument/2006/relationships/image" Target="../media/image492.svg"/><Relationship Id="rId5" Type="http://schemas.openxmlformats.org/officeDocument/2006/relationships/image" Target="../media/image35.png"/><Relationship Id="rId10" Type="http://schemas.openxmlformats.org/officeDocument/2006/relationships/image" Target="../media/image491.png"/><Relationship Id="rId4" Type="http://schemas.openxmlformats.org/officeDocument/2006/relationships/image" Target="../media/image488.png"/><Relationship Id="rId9" Type="http://schemas.openxmlformats.org/officeDocument/2006/relationships/image" Target="../media/image34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28.png"/><Relationship Id="rId18" Type="http://schemas.openxmlformats.org/officeDocument/2006/relationships/image" Target="../media/image403.svg"/><Relationship Id="rId3" Type="http://schemas.openxmlformats.org/officeDocument/2006/relationships/image" Target="../media/image130.png"/><Relationship Id="rId21" Type="http://schemas.openxmlformats.org/officeDocument/2006/relationships/image" Target="../media/image108.sv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17" Type="http://schemas.openxmlformats.org/officeDocument/2006/relationships/image" Target="../media/image402.png"/><Relationship Id="rId2" Type="http://schemas.openxmlformats.org/officeDocument/2006/relationships/slide" Target="slide1.xml"/><Relationship Id="rId16" Type="http://schemas.openxmlformats.org/officeDocument/2006/relationships/image" Target="../media/image231.sv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3.png"/><Relationship Id="rId5" Type="http://schemas.openxmlformats.org/officeDocument/2006/relationships/image" Target="../media/image47.png"/><Relationship Id="rId15" Type="http://schemas.openxmlformats.org/officeDocument/2006/relationships/image" Target="../media/image230.png"/><Relationship Id="rId23" Type="http://schemas.openxmlformats.org/officeDocument/2006/relationships/image" Target="../media/image57.svg"/><Relationship Id="rId10" Type="http://schemas.openxmlformats.org/officeDocument/2006/relationships/image" Target="../media/image10.svg"/><Relationship Id="rId19" Type="http://schemas.openxmlformats.org/officeDocument/2006/relationships/slide" Target="slide3.xml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openxmlformats.org/officeDocument/2006/relationships/image" Target="../media/image229.svg"/><Relationship Id="rId22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28.png"/><Relationship Id="rId18" Type="http://schemas.openxmlformats.org/officeDocument/2006/relationships/image" Target="../media/image107.png"/><Relationship Id="rId3" Type="http://schemas.openxmlformats.org/officeDocument/2006/relationships/image" Target="../media/image130.png"/><Relationship Id="rId21" Type="http://schemas.openxmlformats.org/officeDocument/2006/relationships/image" Target="../media/image57.sv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17" Type="http://schemas.openxmlformats.org/officeDocument/2006/relationships/slide" Target="slide3.xml"/><Relationship Id="rId2" Type="http://schemas.openxmlformats.org/officeDocument/2006/relationships/slide" Target="slide1.xml"/><Relationship Id="rId16" Type="http://schemas.openxmlformats.org/officeDocument/2006/relationships/image" Target="../media/image403.sv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3.png"/><Relationship Id="rId5" Type="http://schemas.openxmlformats.org/officeDocument/2006/relationships/image" Target="../media/image47.png"/><Relationship Id="rId15" Type="http://schemas.openxmlformats.org/officeDocument/2006/relationships/image" Target="../media/image402.png"/><Relationship Id="rId10" Type="http://schemas.openxmlformats.org/officeDocument/2006/relationships/image" Target="../media/image10.svg"/><Relationship Id="rId19" Type="http://schemas.openxmlformats.org/officeDocument/2006/relationships/image" Target="../media/image108.svg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openxmlformats.org/officeDocument/2006/relationships/image" Target="../media/image229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7.png"/><Relationship Id="rId18" Type="http://schemas.openxmlformats.org/officeDocument/2006/relationships/image" Target="../media/image71.svg"/><Relationship Id="rId26" Type="http://schemas.openxmlformats.org/officeDocument/2006/relationships/image" Target="../media/image299.svg"/><Relationship Id="rId3" Type="http://schemas.openxmlformats.org/officeDocument/2006/relationships/image" Target="../media/image130.png"/><Relationship Id="rId21" Type="http://schemas.openxmlformats.org/officeDocument/2006/relationships/image" Target="../media/image284.png"/><Relationship Id="rId7" Type="http://schemas.openxmlformats.org/officeDocument/2006/relationships/image" Target="../media/image8.svg"/><Relationship Id="rId12" Type="http://schemas.openxmlformats.org/officeDocument/2006/relationships/slide" Target="slide3.xml"/><Relationship Id="rId17" Type="http://schemas.openxmlformats.org/officeDocument/2006/relationships/image" Target="../media/image70.png"/><Relationship Id="rId25" Type="http://schemas.openxmlformats.org/officeDocument/2006/relationships/image" Target="../media/image298.png"/><Relationship Id="rId2" Type="http://schemas.openxmlformats.org/officeDocument/2006/relationships/slide" Target="slide1.xml"/><Relationship Id="rId16" Type="http://schemas.openxmlformats.org/officeDocument/2006/relationships/image" Target="../media/image57.svg"/><Relationship Id="rId20" Type="http://schemas.openxmlformats.org/officeDocument/2006/relationships/image" Target="../media/image28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24" Type="http://schemas.openxmlformats.org/officeDocument/2006/relationships/image" Target="../media/image297.sv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23" Type="http://schemas.openxmlformats.org/officeDocument/2006/relationships/image" Target="../media/image296.png"/><Relationship Id="rId10" Type="http://schemas.openxmlformats.org/officeDocument/2006/relationships/image" Target="../media/image13.png"/><Relationship Id="rId19" Type="http://schemas.openxmlformats.org/officeDocument/2006/relationships/image" Target="../media/image282.png"/><Relationship Id="rId4" Type="http://schemas.microsoft.com/office/2007/relationships/hdphoto" Target="../media/hdphoto2.wdp"/><Relationship Id="rId9" Type="http://schemas.openxmlformats.org/officeDocument/2006/relationships/image" Target="../media/image10.svg"/><Relationship Id="rId14" Type="http://schemas.openxmlformats.org/officeDocument/2006/relationships/image" Target="../media/image108.svg"/><Relationship Id="rId22" Type="http://schemas.openxmlformats.org/officeDocument/2006/relationships/image" Target="../media/image285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7.png"/><Relationship Id="rId18" Type="http://schemas.openxmlformats.org/officeDocument/2006/relationships/image" Target="../media/image494.png"/><Relationship Id="rId3" Type="http://schemas.openxmlformats.org/officeDocument/2006/relationships/image" Target="../media/image130.png"/><Relationship Id="rId7" Type="http://schemas.openxmlformats.org/officeDocument/2006/relationships/image" Target="../media/image8.svg"/><Relationship Id="rId12" Type="http://schemas.openxmlformats.org/officeDocument/2006/relationships/slide" Target="slide3.xml"/><Relationship Id="rId17" Type="http://schemas.openxmlformats.org/officeDocument/2006/relationships/image" Target="../media/image470.png"/><Relationship Id="rId2" Type="http://schemas.openxmlformats.org/officeDocument/2006/relationships/slide" Target="slide1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47.png"/><Relationship Id="rId15" Type="http://schemas.openxmlformats.org/officeDocument/2006/relationships/image" Target="../media/image33.png"/><Relationship Id="rId10" Type="http://schemas.openxmlformats.org/officeDocument/2006/relationships/image" Target="../media/image13.png"/><Relationship Id="rId19" Type="http://schemas.openxmlformats.org/officeDocument/2006/relationships/image" Target="../media/image495.png"/><Relationship Id="rId4" Type="http://schemas.microsoft.com/office/2007/relationships/hdphoto" Target="../media/hdphoto2.wdp"/><Relationship Id="rId9" Type="http://schemas.openxmlformats.org/officeDocument/2006/relationships/image" Target="../media/image10.svg"/><Relationship Id="rId14" Type="http://schemas.openxmlformats.org/officeDocument/2006/relationships/image" Target="../media/image108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7.png"/><Relationship Id="rId18" Type="http://schemas.openxmlformats.org/officeDocument/2006/relationships/image" Target="../media/image494.png"/><Relationship Id="rId3" Type="http://schemas.openxmlformats.org/officeDocument/2006/relationships/image" Target="../media/image130.png"/><Relationship Id="rId21" Type="http://schemas.openxmlformats.org/officeDocument/2006/relationships/image" Target="../media/image402.png"/><Relationship Id="rId7" Type="http://schemas.openxmlformats.org/officeDocument/2006/relationships/image" Target="../media/image8.svg"/><Relationship Id="rId12" Type="http://schemas.openxmlformats.org/officeDocument/2006/relationships/slide" Target="slide3.xml"/><Relationship Id="rId17" Type="http://schemas.openxmlformats.org/officeDocument/2006/relationships/image" Target="../media/image470.png"/><Relationship Id="rId2" Type="http://schemas.openxmlformats.org/officeDocument/2006/relationships/slide" Target="slide1.xml"/><Relationship Id="rId16" Type="http://schemas.openxmlformats.org/officeDocument/2006/relationships/image" Target="../media/image34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47.png"/><Relationship Id="rId15" Type="http://schemas.openxmlformats.org/officeDocument/2006/relationships/image" Target="../media/image33.png"/><Relationship Id="rId10" Type="http://schemas.openxmlformats.org/officeDocument/2006/relationships/image" Target="../media/image13.png"/><Relationship Id="rId19" Type="http://schemas.openxmlformats.org/officeDocument/2006/relationships/image" Target="../media/image495.png"/><Relationship Id="rId4" Type="http://schemas.microsoft.com/office/2007/relationships/hdphoto" Target="../media/hdphoto2.wdp"/><Relationship Id="rId9" Type="http://schemas.openxmlformats.org/officeDocument/2006/relationships/image" Target="../media/image10.svg"/><Relationship Id="rId14" Type="http://schemas.openxmlformats.org/officeDocument/2006/relationships/image" Target="../media/image108.svg"/><Relationship Id="rId22" Type="http://schemas.openxmlformats.org/officeDocument/2006/relationships/image" Target="../media/image403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svg"/><Relationship Id="rId18" Type="http://schemas.openxmlformats.org/officeDocument/2006/relationships/image" Target="../media/image156.png"/><Relationship Id="rId26" Type="http://schemas.openxmlformats.org/officeDocument/2006/relationships/image" Target="../media/image107.png"/><Relationship Id="rId3" Type="http://schemas.openxmlformats.org/officeDocument/2006/relationships/image" Target="../media/image130.png"/><Relationship Id="rId21" Type="http://schemas.openxmlformats.org/officeDocument/2006/relationships/image" Target="../media/image159.svg"/><Relationship Id="rId7" Type="http://schemas.openxmlformats.org/officeDocument/2006/relationships/image" Target="../media/image142.svg"/><Relationship Id="rId12" Type="http://schemas.openxmlformats.org/officeDocument/2006/relationships/image" Target="../media/image150.png"/><Relationship Id="rId17" Type="http://schemas.openxmlformats.org/officeDocument/2006/relationships/image" Target="../media/image155.svg"/><Relationship Id="rId25" Type="http://schemas.openxmlformats.org/officeDocument/2006/relationships/slide" Target="slide3.xml"/><Relationship Id="rId33" Type="http://schemas.openxmlformats.org/officeDocument/2006/relationships/image" Target="../media/image165.svg"/><Relationship Id="rId2" Type="http://schemas.openxmlformats.org/officeDocument/2006/relationships/slide" Target="slide8.xml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29" Type="http://schemas.openxmlformats.org/officeDocument/2006/relationships/image" Target="../media/image16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9.svg"/><Relationship Id="rId24" Type="http://schemas.openxmlformats.org/officeDocument/2006/relationships/slide" Target="slide9.xml"/><Relationship Id="rId32" Type="http://schemas.openxmlformats.org/officeDocument/2006/relationships/image" Target="../media/image164.png"/><Relationship Id="rId5" Type="http://schemas.openxmlformats.org/officeDocument/2006/relationships/image" Target="../media/image35.png"/><Relationship Id="rId15" Type="http://schemas.openxmlformats.org/officeDocument/2006/relationships/image" Target="../media/image153.svg"/><Relationship Id="rId23" Type="http://schemas.openxmlformats.org/officeDocument/2006/relationships/image" Target="../media/image138.svg"/><Relationship Id="rId28" Type="http://schemas.openxmlformats.org/officeDocument/2006/relationships/image" Target="../media/image160.png"/><Relationship Id="rId10" Type="http://schemas.openxmlformats.org/officeDocument/2006/relationships/image" Target="../media/image148.png"/><Relationship Id="rId19" Type="http://schemas.openxmlformats.org/officeDocument/2006/relationships/image" Target="../media/image157.svg"/><Relationship Id="rId31" Type="http://schemas.openxmlformats.org/officeDocument/2006/relationships/image" Target="../media/image163.svg"/><Relationship Id="rId4" Type="http://schemas.microsoft.com/office/2007/relationships/hdphoto" Target="../media/hdphoto2.wdp"/><Relationship Id="rId9" Type="http://schemas.openxmlformats.org/officeDocument/2006/relationships/image" Target="../media/image147.svg"/><Relationship Id="rId14" Type="http://schemas.openxmlformats.org/officeDocument/2006/relationships/image" Target="../media/image152.png"/><Relationship Id="rId22" Type="http://schemas.openxmlformats.org/officeDocument/2006/relationships/image" Target="../media/image137.png"/><Relationship Id="rId27" Type="http://schemas.openxmlformats.org/officeDocument/2006/relationships/image" Target="../media/image108.svg"/><Relationship Id="rId30" Type="http://schemas.openxmlformats.org/officeDocument/2006/relationships/image" Target="../media/image162.png"/><Relationship Id="rId8" Type="http://schemas.openxmlformats.org/officeDocument/2006/relationships/image" Target="../media/image14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7.png"/><Relationship Id="rId18" Type="http://schemas.openxmlformats.org/officeDocument/2006/relationships/image" Target="../media/image494.png"/><Relationship Id="rId3" Type="http://schemas.openxmlformats.org/officeDocument/2006/relationships/image" Target="../media/image130.png"/><Relationship Id="rId21" Type="http://schemas.openxmlformats.org/officeDocument/2006/relationships/image" Target="../media/image402.png"/><Relationship Id="rId7" Type="http://schemas.openxmlformats.org/officeDocument/2006/relationships/image" Target="../media/image8.svg"/><Relationship Id="rId12" Type="http://schemas.openxmlformats.org/officeDocument/2006/relationships/slide" Target="slide3.xml"/><Relationship Id="rId17" Type="http://schemas.openxmlformats.org/officeDocument/2006/relationships/image" Target="../media/image470.png"/><Relationship Id="rId2" Type="http://schemas.openxmlformats.org/officeDocument/2006/relationships/slide" Target="slide1.xml"/><Relationship Id="rId16" Type="http://schemas.openxmlformats.org/officeDocument/2006/relationships/image" Target="../media/image34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47.png"/><Relationship Id="rId15" Type="http://schemas.openxmlformats.org/officeDocument/2006/relationships/image" Target="../media/image33.png"/><Relationship Id="rId10" Type="http://schemas.openxmlformats.org/officeDocument/2006/relationships/image" Target="../media/image13.png"/><Relationship Id="rId19" Type="http://schemas.openxmlformats.org/officeDocument/2006/relationships/image" Target="../media/image495.png"/><Relationship Id="rId4" Type="http://schemas.microsoft.com/office/2007/relationships/hdphoto" Target="../media/hdphoto2.wdp"/><Relationship Id="rId9" Type="http://schemas.openxmlformats.org/officeDocument/2006/relationships/image" Target="../media/image10.svg"/><Relationship Id="rId14" Type="http://schemas.openxmlformats.org/officeDocument/2006/relationships/image" Target="../media/image108.svg"/><Relationship Id="rId22" Type="http://schemas.openxmlformats.org/officeDocument/2006/relationships/image" Target="../media/image403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7.png"/><Relationship Id="rId18" Type="http://schemas.openxmlformats.org/officeDocument/2006/relationships/image" Target="../media/image494.png"/><Relationship Id="rId3" Type="http://schemas.openxmlformats.org/officeDocument/2006/relationships/image" Target="../media/image130.png"/><Relationship Id="rId7" Type="http://schemas.openxmlformats.org/officeDocument/2006/relationships/image" Target="../media/image8.svg"/><Relationship Id="rId12" Type="http://schemas.openxmlformats.org/officeDocument/2006/relationships/slide" Target="slide3.xml"/><Relationship Id="rId17" Type="http://schemas.openxmlformats.org/officeDocument/2006/relationships/image" Target="../media/image470.png"/><Relationship Id="rId2" Type="http://schemas.openxmlformats.org/officeDocument/2006/relationships/slide" Target="slide1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47.png"/><Relationship Id="rId15" Type="http://schemas.openxmlformats.org/officeDocument/2006/relationships/image" Target="../media/image33.png"/><Relationship Id="rId10" Type="http://schemas.openxmlformats.org/officeDocument/2006/relationships/image" Target="../media/image13.png"/><Relationship Id="rId19" Type="http://schemas.openxmlformats.org/officeDocument/2006/relationships/image" Target="../media/image495.png"/><Relationship Id="rId4" Type="http://schemas.microsoft.com/office/2007/relationships/hdphoto" Target="../media/hdphoto2.wdp"/><Relationship Id="rId9" Type="http://schemas.openxmlformats.org/officeDocument/2006/relationships/image" Target="../media/image10.svg"/><Relationship Id="rId14" Type="http://schemas.openxmlformats.org/officeDocument/2006/relationships/image" Target="../media/image108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3.xml"/><Relationship Id="rId3" Type="http://schemas.openxmlformats.org/officeDocument/2006/relationships/image" Target="../media/image130.pn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17" Type="http://schemas.openxmlformats.org/officeDocument/2006/relationships/image" Target="../media/image299.svg"/><Relationship Id="rId2" Type="http://schemas.openxmlformats.org/officeDocument/2006/relationships/slide" Target="slide1.xml"/><Relationship Id="rId16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3.png"/><Relationship Id="rId5" Type="http://schemas.openxmlformats.org/officeDocument/2006/relationships/image" Target="../media/image47.png"/><Relationship Id="rId15" Type="http://schemas.openxmlformats.org/officeDocument/2006/relationships/image" Target="../media/image108.svg"/><Relationship Id="rId10" Type="http://schemas.openxmlformats.org/officeDocument/2006/relationships/image" Target="../media/image10.svg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.png"/><Relationship Id="rId7" Type="http://schemas.openxmlformats.org/officeDocument/2006/relationships/image" Target="../media/image10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slide" Target="slide3.xml"/><Relationship Id="rId4" Type="http://schemas.openxmlformats.org/officeDocument/2006/relationships/image" Target="../media/image125.png"/><Relationship Id="rId9" Type="http://schemas.openxmlformats.org/officeDocument/2006/relationships/image" Target="../media/image88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.png"/><Relationship Id="rId7" Type="http://schemas.openxmlformats.org/officeDocument/2006/relationships/image" Target="../media/image108.svg"/><Relationship Id="rId12" Type="http://schemas.openxmlformats.org/officeDocument/2006/relationships/image" Target="../media/image5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499.png"/><Relationship Id="rId5" Type="http://schemas.openxmlformats.org/officeDocument/2006/relationships/slide" Target="slide3.xml"/><Relationship Id="rId10" Type="http://schemas.openxmlformats.org/officeDocument/2006/relationships/image" Target="../media/image460.png"/><Relationship Id="rId4" Type="http://schemas.openxmlformats.org/officeDocument/2006/relationships/image" Target="../media/image125.png"/><Relationship Id="rId9" Type="http://schemas.openxmlformats.org/officeDocument/2006/relationships/image" Target="../media/image88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125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5" Type="http://schemas.openxmlformats.org/officeDocument/2006/relationships/image" Target="../media/image502.png"/><Relationship Id="rId10" Type="http://schemas.openxmlformats.org/officeDocument/2006/relationships/image" Target="../media/image35.png"/><Relationship Id="rId4" Type="http://schemas.openxmlformats.org/officeDocument/2006/relationships/image" Target="../media/image501.png"/><Relationship Id="rId9" Type="http://schemas.openxmlformats.org/officeDocument/2006/relationships/image" Target="../media/image4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chemeClr val="accent1">
                <a:lumMod val="0"/>
                <a:lumOff val="100000"/>
              </a:schemeClr>
            </a:gs>
            <a:gs pos="100000">
              <a:schemeClr val="accent1">
                <a:lumMod val="0"/>
                <a:lumOff val="100000"/>
              </a:schemeClr>
            </a:gs>
            <a:gs pos="7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70714" y="238155"/>
            <a:ext cx="979961" cy="950298"/>
            <a:chOff x="424543" y="446315"/>
            <a:chExt cx="1485900" cy="1440923"/>
          </a:xfrm>
        </p:grpSpPr>
        <p:pic>
          <p:nvPicPr>
            <p:cNvPr id="2" name="图片 1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43" y="446315"/>
              <a:ext cx="1055913" cy="1055914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424543" y="1502229"/>
              <a:ext cx="1485900" cy="385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chemeClr val="bg1"/>
                  </a:solidFill>
                </a:rPr>
                <a:t>浩瀚星辰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806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: 圆角 448">
            <a:extLst>
              <a:ext uri="{FF2B5EF4-FFF2-40B4-BE49-F238E27FC236}">
                <a16:creationId xmlns:a16="http://schemas.microsoft.com/office/drawing/2014/main" id="{ECC32059-9917-4674-847A-3DBB9AF40DB9}"/>
              </a:ext>
            </a:extLst>
          </p:cNvPr>
          <p:cNvSpPr/>
          <p:nvPr/>
        </p:nvSpPr>
        <p:spPr>
          <a:xfrm>
            <a:off x="3666950" y="3927288"/>
            <a:ext cx="730602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5" name="图形 454" descr="处理器">
            <a:extLst>
              <a:ext uri="{FF2B5EF4-FFF2-40B4-BE49-F238E27FC236}">
                <a16:creationId xmlns:a16="http://schemas.microsoft.com/office/drawing/2014/main" id="{578A1B02-EC18-44D1-BE46-DF6BE5A0B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314" y="3951098"/>
            <a:ext cx="414119" cy="414119"/>
          </a:xfrm>
          <a:prstGeom prst="rect">
            <a:avLst/>
          </a:prstGeom>
        </p:spPr>
      </p:pic>
      <p:sp>
        <p:nvSpPr>
          <p:cNvPr id="459" name="矩形 458">
            <a:extLst>
              <a:ext uri="{FF2B5EF4-FFF2-40B4-BE49-F238E27FC236}">
                <a16:creationId xmlns:a16="http://schemas.microsoft.com/office/drawing/2014/main" id="{87CB59A7-ECBC-49E3-BC92-D7E655211462}"/>
              </a:ext>
            </a:extLst>
          </p:cNvPr>
          <p:cNvSpPr/>
          <p:nvPr/>
        </p:nvSpPr>
        <p:spPr>
          <a:xfrm>
            <a:off x="3696489" y="4263112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生产统计</a:t>
            </a:r>
          </a:p>
        </p:txBody>
      </p:sp>
      <p:sp>
        <p:nvSpPr>
          <p:cNvPr id="465" name="矩形: 圆角 464">
            <a:extLst>
              <a:ext uri="{FF2B5EF4-FFF2-40B4-BE49-F238E27FC236}">
                <a16:creationId xmlns:a16="http://schemas.microsoft.com/office/drawing/2014/main" id="{D5F1A949-A66A-4EDB-9B93-DF71432F83F0}"/>
              </a:ext>
            </a:extLst>
          </p:cNvPr>
          <p:cNvSpPr/>
          <p:nvPr/>
        </p:nvSpPr>
        <p:spPr>
          <a:xfrm>
            <a:off x="4666964" y="3924510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矩形: 圆角 465">
            <a:extLst>
              <a:ext uri="{FF2B5EF4-FFF2-40B4-BE49-F238E27FC236}">
                <a16:creationId xmlns:a16="http://schemas.microsoft.com/office/drawing/2014/main" id="{6DBFB53B-381C-4491-A25C-4F3CB58B5E3A}"/>
              </a:ext>
            </a:extLst>
          </p:cNvPr>
          <p:cNvSpPr/>
          <p:nvPr/>
        </p:nvSpPr>
        <p:spPr>
          <a:xfrm>
            <a:off x="5616725" y="3931557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9" name="图形 468" descr="信号塔">
            <a:extLst>
              <a:ext uri="{FF2B5EF4-FFF2-40B4-BE49-F238E27FC236}">
                <a16:creationId xmlns:a16="http://schemas.microsoft.com/office/drawing/2014/main" id="{8F0BAA96-3521-4074-9F82-C513B59CB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6804" y="3959508"/>
            <a:ext cx="414119" cy="414119"/>
          </a:xfrm>
          <a:prstGeom prst="rect">
            <a:avLst/>
          </a:prstGeom>
        </p:spPr>
      </p:pic>
      <p:pic>
        <p:nvPicPr>
          <p:cNvPr id="471" name="图形 470" descr="火车">
            <a:extLst>
              <a:ext uri="{FF2B5EF4-FFF2-40B4-BE49-F238E27FC236}">
                <a16:creationId xmlns:a16="http://schemas.microsoft.com/office/drawing/2014/main" id="{19F15533-08D2-46EB-B3B5-138E886E34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5915" y="3970338"/>
            <a:ext cx="414119" cy="414119"/>
          </a:xfrm>
          <a:prstGeom prst="rect">
            <a:avLst/>
          </a:prstGeom>
        </p:spPr>
      </p:pic>
      <p:sp>
        <p:nvSpPr>
          <p:cNvPr id="473" name="矩形 472">
            <a:extLst>
              <a:ext uri="{FF2B5EF4-FFF2-40B4-BE49-F238E27FC236}">
                <a16:creationId xmlns:a16="http://schemas.microsoft.com/office/drawing/2014/main" id="{782371FF-74A9-492F-9CD2-E9F03F35FA86}"/>
              </a:ext>
            </a:extLst>
          </p:cNvPr>
          <p:cNvSpPr/>
          <p:nvPr/>
        </p:nvSpPr>
        <p:spPr>
          <a:xfrm>
            <a:off x="4696617" y="4259694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电力统计</a:t>
            </a:r>
          </a:p>
        </p:txBody>
      </p:sp>
      <p:sp>
        <p:nvSpPr>
          <p:cNvPr id="474" name="矩形 473">
            <a:extLst>
              <a:ext uri="{FF2B5EF4-FFF2-40B4-BE49-F238E27FC236}">
                <a16:creationId xmlns:a16="http://schemas.microsoft.com/office/drawing/2014/main" id="{33B628F2-DF4F-4AEE-8394-00196401A44F}"/>
              </a:ext>
            </a:extLst>
          </p:cNvPr>
          <p:cNvSpPr/>
          <p:nvPr/>
        </p:nvSpPr>
        <p:spPr>
          <a:xfrm>
            <a:off x="5657767" y="4269420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运输物流</a:t>
            </a:r>
          </a:p>
        </p:txBody>
      </p:sp>
      <p:sp>
        <p:nvSpPr>
          <p:cNvPr id="244" name="矩形 243">
            <a:hlinkClick r:id="rId2" action="ppaction://hlinksldjump"/>
            <a:extLst>
              <a:ext uri="{FF2B5EF4-FFF2-40B4-BE49-F238E27FC236}">
                <a16:creationId xmlns:a16="http://schemas.microsoft.com/office/drawing/2014/main" id="{7B04B453-6802-4AEB-813E-39B5D2147FA9}"/>
              </a:ext>
            </a:extLst>
          </p:cNvPr>
          <p:cNvSpPr/>
          <p:nvPr/>
        </p:nvSpPr>
        <p:spPr>
          <a:xfrm>
            <a:off x="632128" y="37234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828C7C-0D2E-4228-B5A0-A6A9B5779B9A}"/>
              </a:ext>
            </a:extLst>
          </p:cNvPr>
          <p:cNvSpPr/>
          <p:nvPr/>
        </p:nvSpPr>
        <p:spPr>
          <a:xfrm>
            <a:off x="206828" y="555595"/>
            <a:ext cx="4631871" cy="32620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E711FCF0-8E2E-4376-9D9E-BC0599446C6A}"/>
              </a:ext>
            </a:extLst>
          </p:cNvPr>
          <p:cNvSpPr/>
          <p:nvPr/>
        </p:nvSpPr>
        <p:spPr>
          <a:xfrm>
            <a:off x="5166227" y="560454"/>
            <a:ext cx="4631871" cy="32620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: 圆角 250">
            <a:extLst>
              <a:ext uri="{FF2B5EF4-FFF2-40B4-BE49-F238E27FC236}">
                <a16:creationId xmlns:a16="http://schemas.microsoft.com/office/drawing/2014/main" id="{7B251EEC-F806-4492-9165-A17DD8EAD3AC}"/>
              </a:ext>
            </a:extLst>
          </p:cNvPr>
          <p:cNvSpPr/>
          <p:nvPr/>
        </p:nvSpPr>
        <p:spPr>
          <a:xfrm>
            <a:off x="7431110" y="3850115"/>
            <a:ext cx="526726" cy="388468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2" name="图形 251" descr="处理器">
            <a:extLst>
              <a:ext uri="{FF2B5EF4-FFF2-40B4-BE49-F238E27FC236}">
                <a16:creationId xmlns:a16="http://schemas.microsoft.com/office/drawing/2014/main" id="{5FBFE2A3-99D5-4610-AB21-1E7F13784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5194" y="3847337"/>
            <a:ext cx="298558" cy="298558"/>
          </a:xfrm>
          <a:prstGeom prst="rect">
            <a:avLst/>
          </a:prstGeom>
        </p:spPr>
      </p:pic>
      <p:sp>
        <p:nvSpPr>
          <p:cNvPr id="253" name="矩形 252">
            <a:extLst>
              <a:ext uri="{FF2B5EF4-FFF2-40B4-BE49-F238E27FC236}">
                <a16:creationId xmlns:a16="http://schemas.microsoft.com/office/drawing/2014/main" id="{5E982725-585F-4FFC-830B-55B603D0D958}"/>
              </a:ext>
            </a:extLst>
          </p:cNvPr>
          <p:cNvSpPr/>
          <p:nvPr/>
        </p:nvSpPr>
        <p:spPr>
          <a:xfrm>
            <a:off x="7460649" y="4033528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物体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4" name="矩形: 圆角 253">
            <a:extLst>
              <a:ext uri="{FF2B5EF4-FFF2-40B4-BE49-F238E27FC236}">
                <a16:creationId xmlns:a16="http://schemas.microsoft.com/office/drawing/2014/main" id="{3B26F8E3-947A-47B8-84D2-705BFEDE4EA6}"/>
              </a:ext>
            </a:extLst>
          </p:cNvPr>
          <p:cNvSpPr/>
          <p:nvPr/>
        </p:nvSpPr>
        <p:spPr>
          <a:xfrm>
            <a:off x="8035118" y="3862890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: 圆角 254">
            <a:extLst>
              <a:ext uri="{FF2B5EF4-FFF2-40B4-BE49-F238E27FC236}">
                <a16:creationId xmlns:a16="http://schemas.microsoft.com/office/drawing/2014/main" id="{4F41A54F-DC9A-44E7-AD11-E53309DB4FCA}"/>
              </a:ext>
            </a:extLst>
          </p:cNvPr>
          <p:cNvSpPr/>
          <p:nvPr/>
        </p:nvSpPr>
        <p:spPr>
          <a:xfrm>
            <a:off x="8668513" y="3868940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: 圆角 259">
            <a:extLst>
              <a:ext uri="{FF2B5EF4-FFF2-40B4-BE49-F238E27FC236}">
                <a16:creationId xmlns:a16="http://schemas.microsoft.com/office/drawing/2014/main" id="{F4D7D9BA-3AA4-4B7A-A307-1809AF092B80}"/>
              </a:ext>
            </a:extLst>
          </p:cNvPr>
          <p:cNvSpPr/>
          <p:nvPr/>
        </p:nvSpPr>
        <p:spPr>
          <a:xfrm>
            <a:off x="9285063" y="3862890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矩形 262">
            <a:hlinkClick r:id="rId2" action="ppaction://hlinksldjump"/>
            <a:extLst>
              <a:ext uri="{FF2B5EF4-FFF2-40B4-BE49-F238E27FC236}">
                <a16:creationId xmlns:a16="http://schemas.microsoft.com/office/drawing/2014/main" id="{9224E2BB-B9B4-451C-A760-969949908F91}"/>
              </a:ext>
            </a:extLst>
          </p:cNvPr>
          <p:cNvSpPr/>
          <p:nvPr/>
        </p:nvSpPr>
        <p:spPr>
          <a:xfrm>
            <a:off x="162778" y="584796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</a:p>
        </p:txBody>
      </p:sp>
      <p:sp>
        <p:nvSpPr>
          <p:cNvPr id="264" name="矩形 263">
            <a:hlinkClick r:id="rId2" action="ppaction://hlinksldjump"/>
            <a:extLst>
              <a:ext uri="{FF2B5EF4-FFF2-40B4-BE49-F238E27FC236}">
                <a16:creationId xmlns:a16="http://schemas.microsoft.com/office/drawing/2014/main" id="{84A758F9-1041-429B-B117-42C6A27EC14A}"/>
              </a:ext>
            </a:extLst>
          </p:cNvPr>
          <p:cNvSpPr/>
          <p:nvPr/>
        </p:nvSpPr>
        <p:spPr>
          <a:xfrm>
            <a:off x="5132067" y="583917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消耗</a:t>
            </a:r>
          </a:p>
        </p:txBody>
      </p:sp>
      <p:pic>
        <p:nvPicPr>
          <p:cNvPr id="4" name="图形 3" descr="放射性标记">
            <a:extLst>
              <a:ext uri="{FF2B5EF4-FFF2-40B4-BE49-F238E27FC236}">
                <a16:creationId xmlns:a16="http://schemas.microsoft.com/office/drawing/2014/main" id="{B3CDEC56-0A7A-4B8F-AFE2-4E7384B962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9137" y="3856276"/>
            <a:ext cx="332911" cy="332911"/>
          </a:xfrm>
          <a:prstGeom prst="rect">
            <a:avLst/>
          </a:prstGeom>
        </p:spPr>
      </p:pic>
      <p:pic>
        <p:nvPicPr>
          <p:cNvPr id="7" name="图形 6" descr="工厂">
            <a:extLst>
              <a:ext uri="{FF2B5EF4-FFF2-40B4-BE49-F238E27FC236}">
                <a16:creationId xmlns:a16="http://schemas.microsoft.com/office/drawing/2014/main" id="{28FB7508-AD5F-428A-9A47-3F5768B25E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14262" y="3824294"/>
            <a:ext cx="414226" cy="414226"/>
          </a:xfrm>
          <a:prstGeom prst="rect">
            <a:avLst/>
          </a:prstGeom>
        </p:spPr>
      </p:pic>
      <p:pic>
        <p:nvPicPr>
          <p:cNvPr id="10" name="图形 9" descr="波浪">
            <a:extLst>
              <a:ext uri="{FF2B5EF4-FFF2-40B4-BE49-F238E27FC236}">
                <a16:creationId xmlns:a16="http://schemas.microsoft.com/office/drawing/2014/main" id="{7D9DAF25-908E-492E-86B5-B5E0E184A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1200" y="3827175"/>
            <a:ext cx="398168" cy="398168"/>
          </a:xfrm>
          <a:prstGeom prst="rect">
            <a:avLst/>
          </a:prstGeom>
        </p:spPr>
      </p:pic>
      <p:sp>
        <p:nvSpPr>
          <p:cNvPr id="271" name="矩形 270">
            <a:extLst>
              <a:ext uri="{FF2B5EF4-FFF2-40B4-BE49-F238E27FC236}">
                <a16:creationId xmlns:a16="http://schemas.microsoft.com/office/drawing/2014/main" id="{87DE1DF4-0235-42B0-B26F-756B3D5C4870}"/>
              </a:ext>
            </a:extLst>
          </p:cNvPr>
          <p:cNvSpPr/>
          <p:nvPr/>
        </p:nvSpPr>
        <p:spPr>
          <a:xfrm>
            <a:off x="8053885" y="4051105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流体</a:t>
            </a: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190F06CE-2248-4588-8B09-A681D45804BB}"/>
              </a:ext>
            </a:extLst>
          </p:cNvPr>
          <p:cNvSpPr/>
          <p:nvPr/>
        </p:nvSpPr>
        <p:spPr>
          <a:xfrm>
            <a:off x="8666011" y="4054391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建筑</a:t>
            </a:r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55E1D528-E61B-439C-B361-EF83EEB5B8E5}"/>
              </a:ext>
            </a:extLst>
          </p:cNvPr>
          <p:cNvSpPr/>
          <p:nvPr/>
        </p:nvSpPr>
        <p:spPr>
          <a:xfrm>
            <a:off x="9293447" y="4048341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污染</a:t>
            </a:r>
          </a:p>
        </p:txBody>
      </p:sp>
      <p:pic>
        <p:nvPicPr>
          <p:cNvPr id="275" name="图片 274">
            <a:extLst>
              <a:ext uri="{FF2B5EF4-FFF2-40B4-BE49-F238E27FC236}">
                <a16:creationId xmlns:a16="http://schemas.microsoft.com/office/drawing/2014/main" id="{A128672F-ED35-4FC6-A069-F1A3353ACF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8" y="978470"/>
            <a:ext cx="406963" cy="406963"/>
          </a:xfrm>
          <a:prstGeom prst="rect">
            <a:avLst/>
          </a:prstGeom>
        </p:spPr>
      </p:pic>
      <p:pic>
        <p:nvPicPr>
          <p:cNvPr id="276" name="图形 169">
            <a:extLst>
              <a:ext uri="{FF2B5EF4-FFF2-40B4-BE49-F238E27FC236}">
                <a16:creationId xmlns:a16="http://schemas.microsoft.com/office/drawing/2014/main" id="{3160FE69-6F0C-49BE-A954-FD68BF757D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7" y="1444700"/>
            <a:ext cx="406963" cy="406963"/>
          </a:xfrm>
          <a:prstGeom prst="rect">
            <a:avLst/>
          </a:prstGeom>
        </p:spPr>
      </p:pic>
      <p:sp>
        <p:nvSpPr>
          <p:cNvPr id="277" name="矩形: 圆角 276">
            <a:extLst>
              <a:ext uri="{FF2B5EF4-FFF2-40B4-BE49-F238E27FC236}">
                <a16:creationId xmlns:a16="http://schemas.microsoft.com/office/drawing/2014/main" id="{26A00CF2-8745-4AB5-9E53-0BF3D9DD9E9F}"/>
              </a:ext>
            </a:extLst>
          </p:cNvPr>
          <p:cNvSpPr/>
          <p:nvPr/>
        </p:nvSpPr>
        <p:spPr>
          <a:xfrm>
            <a:off x="8601572" y="286957"/>
            <a:ext cx="1185202" cy="22121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5S</a:t>
            </a:r>
            <a:endParaRPr lang="zh-CN" altLang="en-US" dirty="0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EBFAC96D-5224-4E3E-AAD1-5A20E493F141}"/>
              </a:ext>
            </a:extLst>
          </p:cNvPr>
          <p:cNvSpPr/>
          <p:nvPr/>
        </p:nvSpPr>
        <p:spPr>
          <a:xfrm rot="10800000">
            <a:off x="9593831" y="292559"/>
            <a:ext cx="179614" cy="1877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371AA9-EEEB-4612-9E72-6DC8B206E34A}"/>
              </a:ext>
            </a:extLst>
          </p:cNvPr>
          <p:cNvSpPr/>
          <p:nvPr/>
        </p:nvSpPr>
        <p:spPr>
          <a:xfrm>
            <a:off x="872320" y="1043494"/>
            <a:ext cx="3351227" cy="27912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A86C52A7-275B-46F6-8F4C-66C2B38371D2}"/>
              </a:ext>
            </a:extLst>
          </p:cNvPr>
          <p:cNvSpPr/>
          <p:nvPr/>
        </p:nvSpPr>
        <p:spPr>
          <a:xfrm>
            <a:off x="864862" y="1543755"/>
            <a:ext cx="3168295" cy="27912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5" name="图片 284">
            <a:extLst>
              <a:ext uri="{FF2B5EF4-FFF2-40B4-BE49-F238E27FC236}">
                <a16:creationId xmlns:a16="http://schemas.microsoft.com/office/drawing/2014/main" id="{A52E872D-FE15-4E39-BE51-5F11909811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8" y="1931838"/>
            <a:ext cx="406963" cy="406963"/>
          </a:xfrm>
          <a:prstGeom prst="rect">
            <a:avLst/>
          </a:prstGeom>
        </p:spPr>
      </p:pic>
      <p:pic>
        <p:nvPicPr>
          <p:cNvPr id="286" name="图形 169">
            <a:extLst>
              <a:ext uri="{FF2B5EF4-FFF2-40B4-BE49-F238E27FC236}">
                <a16:creationId xmlns:a16="http://schemas.microsoft.com/office/drawing/2014/main" id="{18F55071-794E-42FE-A186-4BFDC02D5D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7" y="2398068"/>
            <a:ext cx="406963" cy="406963"/>
          </a:xfrm>
          <a:prstGeom prst="rect">
            <a:avLst/>
          </a:prstGeom>
        </p:spPr>
      </p:pic>
      <p:sp>
        <p:nvSpPr>
          <p:cNvPr id="287" name="矩形 286">
            <a:extLst>
              <a:ext uri="{FF2B5EF4-FFF2-40B4-BE49-F238E27FC236}">
                <a16:creationId xmlns:a16="http://schemas.microsoft.com/office/drawing/2014/main" id="{3FB4875F-C882-41D6-9122-7CA04F7F99E2}"/>
              </a:ext>
            </a:extLst>
          </p:cNvPr>
          <p:cNvSpPr/>
          <p:nvPr/>
        </p:nvSpPr>
        <p:spPr>
          <a:xfrm>
            <a:off x="872321" y="1996862"/>
            <a:ext cx="2605666" cy="2791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D0E81FC7-40F1-48B3-87CE-107B9089AB3F}"/>
              </a:ext>
            </a:extLst>
          </p:cNvPr>
          <p:cNvSpPr/>
          <p:nvPr/>
        </p:nvSpPr>
        <p:spPr>
          <a:xfrm>
            <a:off x="864863" y="2497123"/>
            <a:ext cx="1802138" cy="2791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9" name="图片 288">
            <a:extLst>
              <a:ext uri="{FF2B5EF4-FFF2-40B4-BE49-F238E27FC236}">
                <a16:creationId xmlns:a16="http://schemas.microsoft.com/office/drawing/2014/main" id="{75DB68E4-4A74-41D3-9ECD-2A04190947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8" y="2834671"/>
            <a:ext cx="406963" cy="406963"/>
          </a:xfrm>
          <a:prstGeom prst="rect">
            <a:avLst/>
          </a:prstGeom>
        </p:spPr>
      </p:pic>
      <p:pic>
        <p:nvPicPr>
          <p:cNvPr id="290" name="图形 169">
            <a:extLst>
              <a:ext uri="{FF2B5EF4-FFF2-40B4-BE49-F238E27FC236}">
                <a16:creationId xmlns:a16="http://schemas.microsoft.com/office/drawing/2014/main" id="{77B96190-4D58-487F-A70D-82D438B37C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7" y="3300901"/>
            <a:ext cx="406963" cy="406963"/>
          </a:xfrm>
          <a:prstGeom prst="rect">
            <a:avLst/>
          </a:prstGeom>
        </p:spPr>
      </p:pic>
      <p:sp>
        <p:nvSpPr>
          <p:cNvPr id="291" name="矩形 290">
            <a:extLst>
              <a:ext uri="{FF2B5EF4-FFF2-40B4-BE49-F238E27FC236}">
                <a16:creationId xmlns:a16="http://schemas.microsoft.com/office/drawing/2014/main" id="{62E0EE21-6D25-4755-AC85-6D680B7236B1}"/>
              </a:ext>
            </a:extLst>
          </p:cNvPr>
          <p:cNvSpPr/>
          <p:nvPr/>
        </p:nvSpPr>
        <p:spPr>
          <a:xfrm>
            <a:off x="872320" y="2899695"/>
            <a:ext cx="1260479" cy="2791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12A65C02-0F11-4E59-88CE-E11B9A22B364}"/>
              </a:ext>
            </a:extLst>
          </p:cNvPr>
          <p:cNvSpPr/>
          <p:nvPr/>
        </p:nvSpPr>
        <p:spPr>
          <a:xfrm>
            <a:off x="864863" y="3399956"/>
            <a:ext cx="898624" cy="2791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C40ABAFA-72B6-4D20-BAAB-6D8E0AC5BB3C}"/>
              </a:ext>
            </a:extLst>
          </p:cNvPr>
          <p:cNvSpPr/>
          <p:nvPr/>
        </p:nvSpPr>
        <p:spPr>
          <a:xfrm>
            <a:off x="4257696" y="1062210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3.2k/m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FFD46D93-5632-4309-BC8C-58E4D06D8BB4}"/>
              </a:ext>
            </a:extLst>
          </p:cNvPr>
          <p:cNvSpPr/>
          <p:nvPr/>
        </p:nvSpPr>
        <p:spPr>
          <a:xfrm>
            <a:off x="4257696" y="1576654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2.7k/m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1B336DFD-1B02-4D24-ACC7-D48F3EC67F58}"/>
              </a:ext>
            </a:extLst>
          </p:cNvPr>
          <p:cNvSpPr/>
          <p:nvPr/>
        </p:nvSpPr>
        <p:spPr>
          <a:xfrm>
            <a:off x="4227802" y="2011778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1.8k/m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AFAB3991-84D3-4300-88A9-5F45C52D668F}"/>
              </a:ext>
            </a:extLst>
          </p:cNvPr>
          <p:cNvSpPr/>
          <p:nvPr/>
        </p:nvSpPr>
        <p:spPr>
          <a:xfrm>
            <a:off x="4227802" y="2512039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1.8k/m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55B13F6B-D107-4DDF-B7B5-00773C667645}"/>
              </a:ext>
            </a:extLst>
          </p:cNvPr>
          <p:cNvSpPr/>
          <p:nvPr/>
        </p:nvSpPr>
        <p:spPr>
          <a:xfrm>
            <a:off x="4220540" y="2918631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1.5k/m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8" name="矩形 297">
            <a:extLst>
              <a:ext uri="{FF2B5EF4-FFF2-40B4-BE49-F238E27FC236}">
                <a16:creationId xmlns:a16="http://schemas.microsoft.com/office/drawing/2014/main" id="{FA8E8145-14F2-4BC2-AF92-2C2EAE321B7E}"/>
              </a:ext>
            </a:extLst>
          </p:cNvPr>
          <p:cNvSpPr/>
          <p:nvPr/>
        </p:nvSpPr>
        <p:spPr>
          <a:xfrm>
            <a:off x="4220540" y="3415619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</a:t>
            </a:r>
            <a:r>
              <a:rPr lang="en-US" altLang="zh-CN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99" name="图片 298">
            <a:extLst>
              <a:ext uri="{FF2B5EF4-FFF2-40B4-BE49-F238E27FC236}">
                <a16:creationId xmlns:a16="http://schemas.microsoft.com/office/drawing/2014/main" id="{103620D2-AD63-411D-AB75-9653A2611B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38" y="978470"/>
            <a:ext cx="406963" cy="406963"/>
          </a:xfrm>
          <a:prstGeom prst="rect">
            <a:avLst/>
          </a:prstGeom>
        </p:spPr>
      </p:pic>
      <p:pic>
        <p:nvPicPr>
          <p:cNvPr id="300" name="图形 169">
            <a:extLst>
              <a:ext uri="{FF2B5EF4-FFF2-40B4-BE49-F238E27FC236}">
                <a16:creationId xmlns:a16="http://schemas.microsoft.com/office/drawing/2014/main" id="{03503F6E-70A7-44CF-8045-56D29175E5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07" y="1444700"/>
            <a:ext cx="406963" cy="406963"/>
          </a:xfrm>
          <a:prstGeom prst="rect">
            <a:avLst/>
          </a:prstGeom>
        </p:spPr>
      </p:pic>
      <p:sp>
        <p:nvSpPr>
          <p:cNvPr id="301" name="矩形 300">
            <a:extLst>
              <a:ext uri="{FF2B5EF4-FFF2-40B4-BE49-F238E27FC236}">
                <a16:creationId xmlns:a16="http://schemas.microsoft.com/office/drawing/2014/main" id="{2E3A17AE-185E-4653-B10C-6806B6C7D771}"/>
              </a:ext>
            </a:extLst>
          </p:cNvPr>
          <p:cNvSpPr/>
          <p:nvPr/>
        </p:nvSpPr>
        <p:spPr>
          <a:xfrm>
            <a:off x="5832010" y="1043494"/>
            <a:ext cx="3351227" cy="27912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矩形 301">
            <a:extLst>
              <a:ext uri="{FF2B5EF4-FFF2-40B4-BE49-F238E27FC236}">
                <a16:creationId xmlns:a16="http://schemas.microsoft.com/office/drawing/2014/main" id="{B5DBE6FC-802F-45EF-9C41-A2126BE3F8EE}"/>
              </a:ext>
            </a:extLst>
          </p:cNvPr>
          <p:cNvSpPr/>
          <p:nvPr/>
        </p:nvSpPr>
        <p:spPr>
          <a:xfrm>
            <a:off x="5824552" y="1543755"/>
            <a:ext cx="3168295" cy="27912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3" name="图片 302">
            <a:extLst>
              <a:ext uri="{FF2B5EF4-FFF2-40B4-BE49-F238E27FC236}">
                <a16:creationId xmlns:a16="http://schemas.microsoft.com/office/drawing/2014/main" id="{6D286261-B84D-4C76-84FF-40DB84A20D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38" y="1931838"/>
            <a:ext cx="406963" cy="406963"/>
          </a:xfrm>
          <a:prstGeom prst="rect">
            <a:avLst/>
          </a:prstGeom>
        </p:spPr>
      </p:pic>
      <p:pic>
        <p:nvPicPr>
          <p:cNvPr id="304" name="图形 169">
            <a:extLst>
              <a:ext uri="{FF2B5EF4-FFF2-40B4-BE49-F238E27FC236}">
                <a16:creationId xmlns:a16="http://schemas.microsoft.com/office/drawing/2014/main" id="{E6FCAC35-7D59-4B85-98A2-B1B59A084E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07" y="2398068"/>
            <a:ext cx="406963" cy="406963"/>
          </a:xfrm>
          <a:prstGeom prst="rect">
            <a:avLst/>
          </a:prstGeom>
        </p:spPr>
      </p:pic>
      <p:sp>
        <p:nvSpPr>
          <p:cNvPr id="305" name="矩形 304">
            <a:extLst>
              <a:ext uri="{FF2B5EF4-FFF2-40B4-BE49-F238E27FC236}">
                <a16:creationId xmlns:a16="http://schemas.microsoft.com/office/drawing/2014/main" id="{823B9AF6-8589-42F1-A51B-ECE8C00C0FA2}"/>
              </a:ext>
            </a:extLst>
          </p:cNvPr>
          <p:cNvSpPr/>
          <p:nvPr/>
        </p:nvSpPr>
        <p:spPr>
          <a:xfrm>
            <a:off x="5832011" y="1996862"/>
            <a:ext cx="2605666" cy="2791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矩形 305">
            <a:extLst>
              <a:ext uri="{FF2B5EF4-FFF2-40B4-BE49-F238E27FC236}">
                <a16:creationId xmlns:a16="http://schemas.microsoft.com/office/drawing/2014/main" id="{FD26BB57-7217-4BC1-B3C1-440033358FBF}"/>
              </a:ext>
            </a:extLst>
          </p:cNvPr>
          <p:cNvSpPr/>
          <p:nvPr/>
        </p:nvSpPr>
        <p:spPr>
          <a:xfrm>
            <a:off x="5824553" y="2497123"/>
            <a:ext cx="1802138" cy="2791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" name="图片 306">
            <a:extLst>
              <a:ext uri="{FF2B5EF4-FFF2-40B4-BE49-F238E27FC236}">
                <a16:creationId xmlns:a16="http://schemas.microsoft.com/office/drawing/2014/main" id="{3ADA19DE-2A03-4B44-A363-60D991C408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38" y="2834671"/>
            <a:ext cx="406963" cy="406963"/>
          </a:xfrm>
          <a:prstGeom prst="rect">
            <a:avLst/>
          </a:prstGeom>
        </p:spPr>
      </p:pic>
      <p:pic>
        <p:nvPicPr>
          <p:cNvPr id="308" name="图形 169">
            <a:extLst>
              <a:ext uri="{FF2B5EF4-FFF2-40B4-BE49-F238E27FC236}">
                <a16:creationId xmlns:a16="http://schemas.microsoft.com/office/drawing/2014/main" id="{DBF506D5-49D0-405D-AFD3-3133384C0A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07" y="3300901"/>
            <a:ext cx="406963" cy="406963"/>
          </a:xfrm>
          <a:prstGeom prst="rect">
            <a:avLst/>
          </a:prstGeom>
        </p:spPr>
      </p:pic>
      <p:sp>
        <p:nvSpPr>
          <p:cNvPr id="309" name="矩形 308">
            <a:extLst>
              <a:ext uri="{FF2B5EF4-FFF2-40B4-BE49-F238E27FC236}">
                <a16:creationId xmlns:a16="http://schemas.microsoft.com/office/drawing/2014/main" id="{BEB2BBBD-7FE7-42E9-AD07-1B50F3278559}"/>
              </a:ext>
            </a:extLst>
          </p:cNvPr>
          <p:cNvSpPr/>
          <p:nvPr/>
        </p:nvSpPr>
        <p:spPr>
          <a:xfrm>
            <a:off x="5832010" y="2899695"/>
            <a:ext cx="1260479" cy="2791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65B0428A-548B-4257-91B6-90758871E072}"/>
              </a:ext>
            </a:extLst>
          </p:cNvPr>
          <p:cNvSpPr/>
          <p:nvPr/>
        </p:nvSpPr>
        <p:spPr>
          <a:xfrm>
            <a:off x="5824553" y="3399956"/>
            <a:ext cx="898624" cy="2791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C781D576-61CD-4827-A0D3-D46E0635C3A0}"/>
              </a:ext>
            </a:extLst>
          </p:cNvPr>
          <p:cNvSpPr/>
          <p:nvPr/>
        </p:nvSpPr>
        <p:spPr>
          <a:xfrm>
            <a:off x="9217386" y="1062210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3.2k/m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1F5BE44C-C654-4559-9143-B2ACA7CFFE59}"/>
              </a:ext>
            </a:extLst>
          </p:cNvPr>
          <p:cNvSpPr/>
          <p:nvPr/>
        </p:nvSpPr>
        <p:spPr>
          <a:xfrm>
            <a:off x="9217386" y="1576654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2.7k/m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3" name="矩形 312">
            <a:extLst>
              <a:ext uri="{FF2B5EF4-FFF2-40B4-BE49-F238E27FC236}">
                <a16:creationId xmlns:a16="http://schemas.microsoft.com/office/drawing/2014/main" id="{871AAD49-B5B1-4118-BF11-55331517B01B}"/>
              </a:ext>
            </a:extLst>
          </p:cNvPr>
          <p:cNvSpPr/>
          <p:nvPr/>
        </p:nvSpPr>
        <p:spPr>
          <a:xfrm>
            <a:off x="9187492" y="2011778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1.8k/m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4" name="矩形 313">
            <a:extLst>
              <a:ext uri="{FF2B5EF4-FFF2-40B4-BE49-F238E27FC236}">
                <a16:creationId xmlns:a16="http://schemas.microsoft.com/office/drawing/2014/main" id="{AF52DE31-C3E3-404D-8681-870C72D2F1EF}"/>
              </a:ext>
            </a:extLst>
          </p:cNvPr>
          <p:cNvSpPr/>
          <p:nvPr/>
        </p:nvSpPr>
        <p:spPr>
          <a:xfrm>
            <a:off x="9187492" y="2512039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1.8k/m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09D90261-4C54-4F1F-B931-0D6A015DCF51}"/>
              </a:ext>
            </a:extLst>
          </p:cNvPr>
          <p:cNvSpPr/>
          <p:nvPr/>
        </p:nvSpPr>
        <p:spPr>
          <a:xfrm>
            <a:off x="9180230" y="2918631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1.5k/m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884B5C9B-BE84-42D3-81FF-922439ED1BC9}"/>
              </a:ext>
            </a:extLst>
          </p:cNvPr>
          <p:cNvSpPr/>
          <p:nvPr/>
        </p:nvSpPr>
        <p:spPr>
          <a:xfrm>
            <a:off x="9180230" y="3415619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0.9k/m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7" name="矩形: 圆角 316">
            <a:extLst>
              <a:ext uri="{FF2B5EF4-FFF2-40B4-BE49-F238E27FC236}">
                <a16:creationId xmlns:a16="http://schemas.microsoft.com/office/drawing/2014/main" id="{0DB9A85A-280C-495E-BA5A-B023B77F877C}"/>
              </a:ext>
            </a:extLst>
          </p:cNvPr>
          <p:cNvSpPr/>
          <p:nvPr/>
        </p:nvSpPr>
        <p:spPr>
          <a:xfrm>
            <a:off x="7265804" y="281355"/>
            <a:ext cx="1185202" cy="22121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</a:t>
            </a:r>
          </a:p>
        </p:txBody>
      </p:sp>
      <p:sp>
        <p:nvSpPr>
          <p:cNvPr id="318" name="等腰三角形 317">
            <a:extLst>
              <a:ext uri="{FF2B5EF4-FFF2-40B4-BE49-F238E27FC236}">
                <a16:creationId xmlns:a16="http://schemas.microsoft.com/office/drawing/2014/main" id="{CB1AD870-4AF1-4761-AC30-E9A557557832}"/>
              </a:ext>
            </a:extLst>
          </p:cNvPr>
          <p:cNvSpPr/>
          <p:nvPr/>
        </p:nvSpPr>
        <p:spPr>
          <a:xfrm rot="10800000">
            <a:off x="8258063" y="286957"/>
            <a:ext cx="179614" cy="1877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DEFDA9E-6906-46DD-9BEE-9A9A91850F07}"/>
              </a:ext>
            </a:extLst>
          </p:cNvPr>
          <p:cNvSpPr/>
          <p:nvPr/>
        </p:nvSpPr>
        <p:spPr>
          <a:xfrm>
            <a:off x="4792195" y="978470"/>
            <a:ext cx="45719" cy="28541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A1FE305-A11E-4BF0-8EDC-6BCE702F9457}"/>
              </a:ext>
            </a:extLst>
          </p:cNvPr>
          <p:cNvSpPr/>
          <p:nvPr/>
        </p:nvSpPr>
        <p:spPr>
          <a:xfrm>
            <a:off x="4799191" y="1857290"/>
            <a:ext cx="45719" cy="796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4327C15-C048-4317-910E-3A6EAFCDAFB8}"/>
              </a:ext>
            </a:extLst>
          </p:cNvPr>
          <p:cNvSpPr/>
          <p:nvPr/>
        </p:nvSpPr>
        <p:spPr>
          <a:xfrm>
            <a:off x="9742662" y="960960"/>
            <a:ext cx="45719" cy="28541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D47500B-63F7-4440-BC83-FC1E923C2954}"/>
              </a:ext>
            </a:extLst>
          </p:cNvPr>
          <p:cNvSpPr/>
          <p:nvPr/>
        </p:nvSpPr>
        <p:spPr>
          <a:xfrm>
            <a:off x="9749658" y="1839780"/>
            <a:ext cx="45719" cy="796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Click r:id="rId19" action="ppaction://hlinksldjump"/>
            <a:extLst>
              <a:ext uri="{FF2B5EF4-FFF2-40B4-BE49-F238E27FC236}">
                <a16:creationId xmlns:a16="http://schemas.microsoft.com/office/drawing/2014/main" id="{674370C9-A1B9-423A-AA72-922778EC3F20}"/>
              </a:ext>
            </a:extLst>
          </p:cNvPr>
          <p:cNvSpPr/>
          <p:nvPr/>
        </p:nvSpPr>
        <p:spPr>
          <a:xfrm>
            <a:off x="-2" y="0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形 75" descr="返回">
            <a:hlinkClick r:id="rId20" action="ppaction://hlinksldjump"/>
            <a:extLst>
              <a:ext uri="{FF2B5EF4-FFF2-40B4-BE49-F238E27FC236}">
                <a16:creationId xmlns:a16="http://schemas.microsoft.com/office/drawing/2014/main" id="{A3E4A438-1642-495E-A54A-DBCD0A699A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5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9031D9E-C9A7-470B-807A-EADE80D91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2" y="-1246025"/>
            <a:ext cx="3214477" cy="11225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052D0B-259B-48D1-B974-00E96384F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11" y="0"/>
            <a:ext cx="8217627" cy="46228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60462FA-A9F1-4036-9C25-B685D66E5E65}"/>
              </a:ext>
            </a:extLst>
          </p:cNvPr>
          <p:cNvGrpSpPr/>
          <p:nvPr/>
        </p:nvGrpSpPr>
        <p:grpSpPr>
          <a:xfrm>
            <a:off x="3758540" y="1360049"/>
            <a:ext cx="3095454" cy="1886426"/>
            <a:chOff x="5709244" y="1531199"/>
            <a:chExt cx="3095454" cy="1886426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91EB7613-DD57-40DA-B2EE-623F943EE489}"/>
                </a:ext>
              </a:extLst>
            </p:cNvPr>
            <p:cNvSpPr/>
            <p:nvPr/>
          </p:nvSpPr>
          <p:spPr>
            <a:xfrm>
              <a:off x="7868030" y="2365181"/>
              <a:ext cx="617965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1342425F-BAD6-44E7-A620-74E52E61F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244" y="1531199"/>
              <a:ext cx="2712067" cy="1123435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A1C2088-18A9-43F1-A0DB-2794F710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576" y="2311400"/>
              <a:ext cx="1106225" cy="1106225"/>
            </a:xfrm>
            <a:prstGeom prst="rect">
              <a:avLst/>
            </a:prstGeom>
            <a:ln>
              <a:noFill/>
            </a:ln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3BE000E-8681-4C60-97A0-BF1738C35B7C}"/>
                </a:ext>
              </a:extLst>
            </p:cNvPr>
            <p:cNvSpPr txBox="1"/>
            <p:nvPr/>
          </p:nvSpPr>
          <p:spPr>
            <a:xfrm>
              <a:off x="8017088" y="2311400"/>
              <a:ext cx="7876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chemeClr val="bg1"/>
                  </a:solidFill>
                </a:rPr>
                <a:t>放置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5BC1B94-7734-4E68-8CFA-614EC8F31F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82" y="1667151"/>
            <a:ext cx="563919" cy="563919"/>
          </a:xfrm>
          <a:prstGeom prst="rect">
            <a:avLst/>
          </a:prstGeom>
        </p:spPr>
      </p:pic>
      <p:sp>
        <p:nvSpPr>
          <p:cNvPr id="60" name="标注: 线形 59">
            <a:extLst>
              <a:ext uri="{FF2B5EF4-FFF2-40B4-BE49-F238E27FC236}">
                <a16:creationId xmlns:a16="http://schemas.microsoft.com/office/drawing/2014/main" id="{C83C9264-3AD4-42C1-B8FA-B27C08AA10F4}"/>
              </a:ext>
            </a:extLst>
          </p:cNvPr>
          <p:cNvSpPr/>
          <p:nvPr/>
        </p:nvSpPr>
        <p:spPr>
          <a:xfrm>
            <a:off x="6947610" y="1126163"/>
            <a:ext cx="1038845" cy="356146"/>
          </a:xfrm>
          <a:prstGeom prst="borderCallout1">
            <a:avLst>
              <a:gd name="adj1" fmla="val 1970"/>
              <a:gd name="adj2" fmla="val 50122"/>
              <a:gd name="adj3" fmla="val -129812"/>
              <a:gd name="adj4" fmla="val -109149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物品列表</a:t>
            </a:r>
          </a:p>
        </p:txBody>
      </p:sp>
      <p:sp>
        <p:nvSpPr>
          <p:cNvPr id="61" name="标注: 线形 60">
            <a:extLst>
              <a:ext uri="{FF2B5EF4-FFF2-40B4-BE49-F238E27FC236}">
                <a16:creationId xmlns:a16="http://schemas.microsoft.com/office/drawing/2014/main" id="{179EF972-1E0C-4BF6-B099-966F900995FE}"/>
              </a:ext>
            </a:extLst>
          </p:cNvPr>
          <p:cNvSpPr/>
          <p:nvPr/>
        </p:nvSpPr>
        <p:spPr>
          <a:xfrm>
            <a:off x="7023359" y="2208398"/>
            <a:ext cx="1038845" cy="356146"/>
          </a:xfrm>
          <a:prstGeom prst="borderCallout1">
            <a:avLst>
              <a:gd name="adj1" fmla="val 1970"/>
              <a:gd name="adj2" fmla="val 50122"/>
              <a:gd name="adj3" fmla="val -24986"/>
              <a:gd name="adj4" fmla="val -50295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传送按钮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E0FF0CE4-13DE-4BF0-AD0F-2D912CDD3C7E}"/>
              </a:ext>
            </a:extLst>
          </p:cNvPr>
          <p:cNvGrpSpPr/>
          <p:nvPr/>
        </p:nvGrpSpPr>
        <p:grpSpPr>
          <a:xfrm>
            <a:off x="4502054" y="84284"/>
            <a:ext cx="538829" cy="604649"/>
            <a:chOff x="7418021" y="3956842"/>
            <a:chExt cx="538829" cy="604649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EF265387-7965-43FF-97B4-DA67CA0AF018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FB01556F-9506-48F9-88A8-FB7ECBB5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D80CB0E-91F3-4FBF-9CC7-68E1A3F711F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B782857-9EA2-4D8F-B028-F1E31632F154}"/>
              </a:ext>
            </a:extLst>
          </p:cNvPr>
          <p:cNvGrpSpPr/>
          <p:nvPr/>
        </p:nvGrpSpPr>
        <p:grpSpPr>
          <a:xfrm>
            <a:off x="5067694" y="84284"/>
            <a:ext cx="538829" cy="604649"/>
            <a:chOff x="7418021" y="3956842"/>
            <a:chExt cx="538829" cy="604649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DAD04503-B8D3-42B6-8FFC-3B5E967212CA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7EEDE545-0A3B-4CDA-9F36-BD4A7E65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13210CD-E1E8-4566-A4C9-086C47AF9BB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8E116E77-BDEB-4D73-8163-8A831EC46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76" y="363809"/>
            <a:ext cx="281958" cy="281958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8D588DED-A274-4473-ADFF-473690A2E110}"/>
              </a:ext>
            </a:extLst>
          </p:cNvPr>
          <p:cNvSpPr txBox="1"/>
          <p:nvPr/>
        </p:nvSpPr>
        <p:spPr>
          <a:xfrm>
            <a:off x="5008305" y="20926"/>
            <a:ext cx="330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</a:t>
            </a:r>
            <a:endParaRPr lang="zh-CN" altLang="en-US" sz="1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45224C9-4150-41D1-8887-295C0C898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618" y="358398"/>
            <a:ext cx="281958" cy="281958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19C95230-6175-4B31-BD03-E2D147815786}"/>
              </a:ext>
            </a:extLst>
          </p:cNvPr>
          <p:cNvSpPr txBox="1"/>
          <p:nvPr/>
        </p:nvSpPr>
        <p:spPr>
          <a:xfrm>
            <a:off x="4437081" y="15514"/>
            <a:ext cx="330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</a:t>
            </a:r>
            <a:endParaRPr lang="zh-CN" altLang="en-US" sz="1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08EBC64-C4D7-4663-BEDA-EF015ACD34BD}"/>
              </a:ext>
            </a:extLst>
          </p:cNvPr>
          <p:cNvGrpSpPr/>
          <p:nvPr/>
        </p:nvGrpSpPr>
        <p:grpSpPr>
          <a:xfrm>
            <a:off x="3789160" y="1630112"/>
            <a:ext cx="563919" cy="563919"/>
            <a:chOff x="5662389" y="95031"/>
            <a:chExt cx="563919" cy="56391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FE45457-0B73-4A37-BA30-8E3E980A5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389" y="95031"/>
              <a:ext cx="563919" cy="563919"/>
            </a:xfrm>
            <a:prstGeom prst="rect">
              <a:avLst/>
            </a:prstGeom>
          </p:spPr>
        </p:pic>
        <p:sp>
          <p:nvSpPr>
            <p:cNvPr id="32" name="加号 31">
              <a:extLst>
                <a:ext uri="{FF2B5EF4-FFF2-40B4-BE49-F238E27FC236}">
                  <a16:creationId xmlns:a16="http://schemas.microsoft.com/office/drawing/2014/main" id="{0FC6D1B5-F39D-49F4-ACD8-2D4B9264D812}"/>
                </a:ext>
              </a:extLst>
            </p:cNvPr>
            <p:cNvSpPr/>
            <p:nvPr/>
          </p:nvSpPr>
          <p:spPr>
            <a:xfrm rot="18931752">
              <a:off x="5779410" y="245873"/>
              <a:ext cx="329875" cy="329875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49C1498-C4EA-48A1-A65D-B622BF27BD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826" y="478118"/>
            <a:ext cx="2647087" cy="17159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410CB1-2255-4BC8-BA7C-E786D38F8A58}"/>
              </a:ext>
            </a:extLst>
          </p:cNvPr>
          <p:cNvSpPr/>
          <p:nvPr/>
        </p:nvSpPr>
        <p:spPr>
          <a:xfrm>
            <a:off x="2381578" y="504788"/>
            <a:ext cx="324062" cy="324062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4F69059-86CF-4251-8422-DBE923DBD0AB}"/>
              </a:ext>
            </a:extLst>
          </p:cNvPr>
          <p:cNvSpPr/>
          <p:nvPr/>
        </p:nvSpPr>
        <p:spPr>
          <a:xfrm>
            <a:off x="2732451" y="501706"/>
            <a:ext cx="324062" cy="324062"/>
          </a:xfrm>
          <a:prstGeom prst="rect">
            <a:avLst/>
          </a:prstGeom>
          <a:solidFill>
            <a:srgbClr val="88F8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4E0D6E-4486-49F6-995F-14FE3974FAEB}"/>
              </a:ext>
            </a:extLst>
          </p:cNvPr>
          <p:cNvSpPr txBox="1"/>
          <p:nvPr/>
        </p:nvSpPr>
        <p:spPr>
          <a:xfrm>
            <a:off x="3821033" y="2125351"/>
            <a:ext cx="787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51451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082099-DA09-48C3-A220-8080C0BC5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69" y="0"/>
            <a:ext cx="8240911" cy="462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D65ACA-3D9D-4672-A0F8-DDC4079F8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749" flipV="1">
            <a:off x="7606417" y="782584"/>
            <a:ext cx="482615" cy="495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089B45-783D-49D3-9E06-B2758E026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53" y="-65039"/>
            <a:ext cx="463336" cy="4633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67D268-4020-4F6A-BE1E-ECC340CA98B4}"/>
              </a:ext>
            </a:extLst>
          </p:cNvPr>
          <p:cNvSpPr/>
          <p:nvPr/>
        </p:nvSpPr>
        <p:spPr>
          <a:xfrm>
            <a:off x="1426655" y="335120"/>
            <a:ext cx="1364419" cy="3312905"/>
          </a:xfrm>
          <a:prstGeom prst="rect">
            <a:avLst/>
          </a:prstGeom>
          <a:solidFill>
            <a:srgbClr val="F5A03A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A80D7D-C28E-45FB-AB03-071980A1D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494046"/>
            <a:ext cx="406963" cy="4069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3647B6-87EC-4566-B2B6-DF149C139F7C}"/>
              </a:ext>
            </a:extLst>
          </p:cNvPr>
          <p:cNvSpPr/>
          <p:nvPr/>
        </p:nvSpPr>
        <p:spPr>
          <a:xfrm>
            <a:off x="1426655" y="809070"/>
            <a:ext cx="1364419" cy="196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电网铺设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B24D52-C3F7-4621-B963-7C3E87939808}"/>
              </a:ext>
            </a:extLst>
          </p:cNvPr>
          <p:cNvSpPr/>
          <p:nvPr/>
        </p:nvSpPr>
        <p:spPr>
          <a:xfrm>
            <a:off x="1426655" y="1029369"/>
            <a:ext cx="1364419" cy="196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移动建筑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C8FF34-B45C-455C-AAFC-5DD060D80A9F}"/>
              </a:ext>
            </a:extLst>
          </p:cNvPr>
          <p:cNvSpPr/>
          <p:nvPr/>
        </p:nvSpPr>
        <p:spPr>
          <a:xfrm>
            <a:off x="1426655" y="1245034"/>
            <a:ext cx="1364419" cy="196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材料配方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8FE48D-11FE-412B-AC6E-A72125240B1D}"/>
              </a:ext>
            </a:extLst>
          </p:cNvPr>
          <p:cNvSpPr/>
          <p:nvPr/>
        </p:nvSpPr>
        <p:spPr>
          <a:xfrm>
            <a:off x="1426655" y="1466569"/>
            <a:ext cx="1364419" cy="196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物流搭建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329BD6-2A63-4A55-9933-23E6E4C4B4E9}"/>
              </a:ext>
            </a:extLst>
          </p:cNvPr>
          <p:cNvSpPr/>
          <p:nvPr/>
        </p:nvSpPr>
        <p:spPr>
          <a:xfrm>
            <a:off x="1426655" y="369980"/>
            <a:ext cx="1364419" cy="196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90D8B0-834F-4A36-AF19-903135099A0B}"/>
              </a:ext>
            </a:extLst>
          </p:cNvPr>
          <p:cNvSpPr/>
          <p:nvPr/>
        </p:nvSpPr>
        <p:spPr>
          <a:xfrm>
            <a:off x="1426655" y="590279"/>
            <a:ext cx="1364419" cy="19628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物品转移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FD32125-1F32-4877-A506-C1BE35EF2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74" y="386729"/>
            <a:ext cx="172347" cy="1723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0685EA8-D2CB-4C07-AC52-98399E00E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74" y="595219"/>
            <a:ext cx="172347" cy="17234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948A48A-DEC3-4F24-B6DA-21D7F8103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17" y="828528"/>
            <a:ext cx="172347" cy="1723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AABE673-2037-4B83-A3C5-AF43F73F4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17" y="1053796"/>
            <a:ext cx="172347" cy="1723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A30EDBD-80BA-4595-A762-DCF3FAEF7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73" y="1259242"/>
            <a:ext cx="172347" cy="1723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08E6935-3497-454B-AB7C-5FEBCD80C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02" y="1484174"/>
            <a:ext cx="172347" cy="1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082099-DA09-48C3-A220-8080C0BC5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69" y="0"/>
            <a:ext cx="8240911" cy="462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D65ACA-3D9D-4672-A0F8-DDC4079F8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749" flipV="1">
            <a:off x="7606417" y="782584"/>
            <a:ext cx="482615" cy="495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089B45-783D-49D3-9E06-B2758E026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53" y="-65039"/>
            <a:ext cx="463336" cy="4633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67D268-4020-4F6A-BE1E-ECC340CA98B4}"/>
              </a:ext>
            </a:extLst>
          </p:cNvPr>
          <p:cNvSpPr/>
          <p:nvPr/>
        </p:nvSpPr>
        <p:spPr>
          <a:xfrm>
            <a:off x="1426655" y="335120"/>
            <a:ext cx="1364419" cy="3312905"/>
          </a:xfrm>
          <a:prstGeom prst="rect">
            <a:avLst/>
          </a:prstGeom>
          <a:solidFill>
            <a:srgbClr val="F5A03A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3647B6-87EC-4566-B2B6-DF149C139F7C}"/>
              </a:ext>
            </a:extLst>
          </p:cNvPr>
          <p:cNvSpPr/>
          <p:nvPr/>
        </p:nvSpPr>
        <p:spPr>
          <a:xfrm>
            <a:off x="1426655" y="809070"/>
            <a:ext cx="1364419" cy="196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电网铺设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B24D52-C3F7-4621-B963-7C3E87939808}"/>
              </a:ext>
            </a:extLst>
          </p:cNvPr>
          <p:cNvSpPr/>
          <p:nvPr/>
        </p:nvSpPr>
        <p:spPr>
          <a:xfrm>
            <a:off x="1426655" y="1029369"/>
            <a:ext cx="1364419" cy="196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移动建筑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C8FF34-B45C-455C-AAFC-5DD060D80A9F}"/>
              </a:ext>
            </a:extLst>
          </p:cNvPr>
          <p:cNvSpPr/>
          <p:nvPr/>
        </p:nvSpPr>
        <p:spPr>
          <a:xfrm>
            <a:off x="1426655" y="1245034"/>
            <a:ext cx="1364419" cy="196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材料配方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8FE48D-11FE-412B-AC6E-A72125240B1D}"/>
              </a:ext>
            </a:extLst>
          </p:cNvPr>
          <p:cNvSpPr/>
          <p:nvPr/>
        </p:nvSpPr>
        <p:spPr>
          <a:xfrm>
            <a:off x="1426655" y="1466569"/>
            <a:ext cx="1364419" cy="196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物流搭建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329BD6-2A63-4A55-9933-23E6E4C4B4E9}"/>
              </a:ext>
            </a:extLst>
          </p:cNvPr>
          <p:cNvSpPr/>
          <p:nvPr/>
        </p:nvSpPr>
        <p:spPr>
          <a:xfrm>
            <a:off x="1426655" y="369980"/>
            <a:ext cx="1364419" cy="196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90D8B0-834F-4A36-AF19-903135099A0B}"/>
              </a:ext>
            </a:extLst>
          </p:cNvPr>
          <p:cNvSpPr/>
          <p:nvPr/>
        </p:nvSpPr>
        <p:spPr>
          <a:xfrm>
            <a:off x="1426655" y="590279"/>
            <a:ext cx="1364419" cy="19628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物品转移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FD32125-1F32-4877-A506-C1BE35EF2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74" y="386729"/>
            <a:ext cx="172347" cy="1723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0685EA8-D2CB-4C07-AC52-98399E00E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74" y="595219"/>
            <a:ext cx="172347" cy="17234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948A48A-DEC3-4F24-B6DA-21D7F8103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17" y="828528"/>
            <a:ext cx="172347" cy="1723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AABE673-2037-4B83-A3C5-AF43F73F4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17" y="1053796"/>
            <a:ext cx="172347" cy="1723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A30EDBD-80BA-4595-A762-DCF3FAEF7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73" y="1259242"/>
            <a:ext cx="172347" cy="1723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08E6935-3497-454B-AB7C-5FEBCD80C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02" y="1484174"/>
            <a:ext cx="172347" cy="1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082099-DA09-48C3-A220-8080C0BC5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69" y="0"/>
            <a:ext cx="8240911" cy="462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D65ACA-3D9D-4672-A0F8-DDC4079F8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749" flipV="1">
            <a:off x="7606417" y="782584"/>
            <a:ext cx="482615" cy="495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089B45-783D-49D3-9E06-B2758E026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53" y="-65039"/>
            <a:ext cx="463336" cy="4633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67D268-4020-4F6A-BE1E-ECC340CA98B4}"/>
              </a:ext>
            </a:extLst>
          </p:cNvPr>
          <p:cNvSpPr/>
          <p:nvPr/>
        </p:nvSpPr>
        <p:spPr>
          <a:xfrm>
            <a:off x="1426655" y="335120"/>
            <a:ext cx="1364419" cy="3312905"/>
          </a:xfrm>
          <a:prstGeom prst="rect">
            <a:avLst/>
          </a:prstGeom>
          <a:solidFill>
            <a:srgbClr val="F5A0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A80D7D-C28E-45FB-AB03-071980A1D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494046"/>
            <a:ext cx="406963" cy="4069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88FE48D-11FE-412B-AC6E-A72125240B1D}"/>
              </a:ext>
            </a:extLst>
          </p:cNvPr>
          <p:cNvSpPr/>
          <p:nvPr/>
        </p:nvSpPr>
        <p:spPr>
          <a:xfrm>
            <a:off x="1426655" y="3439975"/>
            <a:ext cx="1364419" cy="196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329BD6-2A63-4A55-9933-23E6E4C4B4E9}"/>
              </a:ext>
            </a:extLst>
          </p:cNvPr>
          <p:cNvSpPr/>
          <p:nvPr/>
        </p:nvSpPr>
        <p:spPr>
          <a:xfrm>
            <a:off x="1426655" y="346045"/>
            <a:ext cx="1364419" cy="196285"/>
          </a:xfrm>
          <a:prstGeom prst="rect">
            <a:avLst/>
          </a:prstGeom>
          <a:solidFill>
            <a:srgbClr val="01AE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8DF005-31E4-4038-9EBD-38BDAB4A6150}"/>
              </a:ext>
            </a:extLst>
          </p:cNvPr>
          <p:cNvSpPr/>
          <p:nvPr/>
        </p:nvSpPr>
        <p:spPr>
          <a:xfrm>
            <a:off x="1426654" y="3236714"/>
            <a:ext cx="1345271" cy="1914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FED2A9-E125-4E89-94DB-98178FBC5F46}"/>
              </a:ext>
            </a:extLst>
          </p:cNvPr>
          <p:cNvSpPr/>
          <p:nvPr/>
        </p:nvSpPr>
        <p:spPr>
          <a:xfrm>
            <a:off x="1426654" y="3236714"/>
            <a:ext cx="919189" cy="191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</a:t>
            </a:r>
            <a:r>
              <a:rPr lang="en-US" altLang="zh-CN" sz="1600" b="1" dirty="0"/>
              <a:t>4/5</a:t>
            </a:r>
            <a:endParaRPr lang="zh-CN" altLang="en-US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3D326F-C145-44CA-BABB-724A3B0FB778}"/>
              </a:ext>
            </a:extLst>
          </p:cNvPr>
          <p:cNvSpPr txBox="1"/>
          <p:nvPr/>
        </p:nvSpPr>
        <p:spPr>
          <a:xfrm>
            <a:off x="1479317" y="646304"/>
            <a:ext cx="1292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手指向上下左右滑动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双指缩放视角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单点建筑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7BA9EAD-8635-491E-B14A-39276BCED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74" y="349432"/>
            <a:ext cx="172347" cy="172347"/>
          </a:xfrm>
          <a:prstGeom prst="rect">
            <a:avLst/>
          </a:prstGeom>
        </p:spPr>
      </p:pic>
      <p:sp>
        <p:nvSpPr>
          <p:cNvPr id="19" name="半闭框 18">
            <a:extLst>
              <a:ext uri="{FF2B5EF4-FFF2-40B4-BE49-F238E27FC236}">
                <a16:creationId xmlns:a16="http://schemas.microsoft.com/office/drawing/2014/main" id="{B0917EB3-C27A-43D6-B75E-054CF522C4C3}"/>
              </a:ext>
            </a:extLst>
          </p:cNvPr>
          <p:cNvSpPr/>
          <p:nvPr/>
        </p:nvSpPr>
        <p:spPr>
          <a:xfrm rot="2793120">
            <a:off x="2537707" y="416808"/>
            <a:ext cx="209941" cy="209941"/>
          </a:xfrm>
          <a:prstGeom prst="halfFrame">
            <a:avLst>
              <a:gd name="adj1" fmla="val 27592"/>
              <a:gd name="adj2" fmla="val 26734"/>
            </a:avLst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AF63B9-0257-4C34-A0A7-B38E8328C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137" y="0"/>
            <a:ext cx="1579040" cy="4622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44E1DC-065C-490C-AEFD-F2331F9683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336" y="2993322"/>
            <a:ext cx="1095375" cy="1285875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4DC8E7D-49A0-438A-9D1E-007EB16C23B5}"/>
              </a:ext>
            </a:extLst>
          </p:cNvPr>
          <p:cNvSpPr/>
          <p:nvPr/>
        </p:nvSpPr>
        <p:spPr>
          <a:xfrm>
            <a:off x="2563488" y="3174235"/>
            <a:ext cx="538829" cy="5388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 descr="推土机">
            <a:extLst>
              <a:ext uri="{FF2B5EF4-FFF2-40B4-BE49-F238E27FC236}">
                <a16:creationId xmlns:a16="http://schemas.microsoft.com/office/drawing/2014/main" id="{D5809D54-541C-41A2-AB1F-62AC4CCAA7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2677" y="3246532"/>
            <a:ext cx="389727" cy="38972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5CA7503-CB09-4B22-BA19-903B0A55C9E9}"/>
              </a:ext>
            </a:extLst>
          </p:cNvPr>
          <p:cNvSpPr/>
          <p:nvPr/>
        </p:nvSpPr>
        <p:spPr>
          <a:xfrm>
            <a:off x="2452564" y="3482706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批量修建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824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683C4C-7F84-43AA-BDBA-76A17A4D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69" y="0"/>
            <a:ext cx="8240911" cy="4622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2D1CFAA-6A94-4381-BF21-3DF14EDB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79" y="1998737"/>
            <a:ext cx="1688922" cy="1349013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6B3BD658-1AAC-4535-9124-5AC8887A9FE1}"/>
              </a:ext>
            </a:extLst>
          </p:cNvPr>
          <p:cNvGrpSpPr/>
          <p:nvPr/>
        </p:nvGrpSpPr>
        <p:grpSpPr>
          <a:xfrm>
            <a:off x="2723866" y="2308037"/>
            <a:ext cx="856156" cy="595283"/>
            <a:chOff x="3369564" y="1848999"/>
            <a:chExt cx="856156" cy="59528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A7C860A-178E-455D-BFD1-4951DDCB7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489" y="2055122"/>
              <a:ext cx="389160" cy="38916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FA302AB-15B9-4BDF-94D3-08E442619EE1}"/>
                </a:ext>
              </a:extLst>
            </p:cNvPr>
            <p:cNvSpPr txBox="1"/>
            <p:nvPr/>
          </p:nvSpPr>
          <p:spPr>
            <a:xfrm>
              <a:off x="3369564" y="1848999"/>
              <a:ext cx="8561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采矿机</a:t>
              </a:r>
              <a:r>
                <a:rPr lang="en-US" altLang="zh-CN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endParaRPr lang="zh-CN" altLang="en-US" sz="120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4F88EC-5841-4D92-B83D-1F9341A0EAE6}"/>
              </a:ext>
            </a:extLst>
          </p:cNvPr>
          <p:cNvGrpSpPr/>
          <p:nvPr/>
        </p:nvGrpSpPr>
        <p:grpSpPr>
          <a:xfrm>
            <a:off x="5303655" y="1137673"/>
            <a:ext cx="856156" cy="595283"/>
            <a:chOff x="3369564" y="1848999"/>
            <a:chExt cx="856156" cy="59528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C7B07AD-4BF8-49B6-80F6-47DABA86B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489" y="2055122"/>
              <a:ext cx="389160" cy="389160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462B68B-CE1C-4ADA-BDD8-E0E75CE68BA9}"/>
                </a:ext>
              </a:extLst>
            </p:cNvPr>
            <p:cNvSpPr txBox="1"/>
            <p:nvPr/>
          </p:nvSpPr>
          <p:spPr>
            <a:xfrm>
              <a:off x="3369564" y="1848999"/>
              <a:ext cx="8561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电线杆</a:t>
              </a:r>
              <a:r>
                <a:rPr lang="en-US" altLang="zh-CN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X5</a:t>
              </a:r>
              <a:endParaRPr lang="zh-CN" altLang="en-US" sz="120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6266C7E-9C09-4B3C-9A4B-4879B7498E63}"/>
              </a:ext>
            </a:extLst>
          </p:cNvPr>
          <p:cNvGrpSpPr/>
          <p:nvPr/>
        </p:nvGrpSpPr>
        <p:grpSpPr>
          <a:xfrm>
            <a:off x="5292519" y="3165838"/>
            <a:ext cx="1156442" cy="589872"/>
            <a:chOff x="3261351" y="1854410"/>
            <a:chExt cx="1156442" cy="589872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47E73AC-98D5-480B-81BF-AD61AD85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489" y="2055122"/>
              <a:ext cx="389160" cy="38916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4C0E000-82FB-4CE7-B58A-A2CF9CB4AA81}"/>
                </a:ext>
              </a:extLst>
            </p:cNvPr>
            <p:cNvSpPr txBox="1"/>
            <p:nvPr/>
          </p:nvSpPr>
          <p:spPr>
            <a:xfrm>
              <a:off x="3261351" y="1854410"/>
              <a:ext cx="11564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无人机平台</a:t>
              </a:r>
              <a:r>
                <a:rPr lang="en-US" altLang="zh-CN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X4</a:t>
              </a:r>
              <a:endParaRPr lang="zh-CN" altLang="en-US" sz="120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9CB3FAD-F734-40B8-91CB-5050A9D8CD92}"/>
              </a:ext>
            </a:extLst>
          </p:cNvPr>
          <p:cNvGrpSpPr/>
          <p:nvPr/>
        </p:nvGrpSpPr>
        <p:grpSpPr>
          <a:xfrm>
            <a:off x="6857474" y="1904996"/>
            <a:ext cx="1156442" cy="589872"/>
            <a:chOff x="3261351" y="1854410"/>
            <a:chExt cx="1156442" cy="589872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AA8B6BE-0F92-4841-AA0D-9947D1428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489" y="2055122"/>
              <a:ext cx="389160" cy="389160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45E2664-A4B8-4626-A728-D00117AD2F0C}"/>
                </a:ext>
              </a:extLst>
            </p:cNvPr>
            <p:cNvSpPr txBox="1"/>
            <p:nvPr/>
          </p:nvSpPr>
          <p:spPr>
            <a:xfrm>
              <a:off x="3261351" y="1854410"/>
              <a:ext cx="11564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建造中心</a:t>
              </a:r>
              <a:r>
                <a:rPr lang="en-US" altLang="zh-CN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endParaRPr lang="zh-CN" altLang="en-US" sz="120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9FC54BF-1916-44FF-B6D5-151B546B9919}"/>
              </a:ext>
            </a:extLst>
          </p:cNvPr>
          <p:cNvGrpSpPr/>
          <p:nvPr/>
        </p:nvGrpSpPr>
        <p:grpSpPr>
          <a:xfrm>
            <a:off x="6168680" y="3165838"/>
            <a:ext cx="1156442" cy="589872"/>
            <a:chOff x="3261351" y="1854410"/>
            <a:chExt cx="1156442" cy="589872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8B1CB28-7A65-4D04-B7E8-95437D621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489" y="2055122"/>
              <a:ext cx="389160" cy="389160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21DE173-4F8E-4787-97CA-80851D55C4D2}"/>
                </a:ext>
              </a:extLst>
            </p:cNvPr>
            <p:cNvSpPr txBox="1"/>
            <p:nvPr/>
          </p:nvSpPr>
          <p:spPr>
            <a:xfrm>
              <a:off x="3261351" y="1854410"/>
              <a:ext cx="11564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组装机</a:t>
              </a:r>
              <a:r>
                <a:rPr lang="en-US" altLang="zh-CN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X4</a:t>
              </a:r>
              <a:endParaRPr lang="zh-CN" altLang="en-US" sz="120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32FB820-1CA9-4AFB-ACF3-940C0F173870}"/>
              </a:ext>
            </a:extLst>
          </p:cNvPr>
          <p:cNvGrpSpPr/>
          <p:nvPr/>
        </p:nvGrpSpPr>
        <p:grpSpPr>
          <a:xfrm>
            <a:off x="6045749" y="1143084"/>
            <a:ext cx="1156442" cy="589872"/>
            <a:chOff x="3358746" y="1854410"/>
            <a:chExt cx="1156442" cy="589872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A4EF2BA-D116-451E-B509-1F7F0D102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489" y="2055122"/>
              <a:ext cx="389160" cy="389160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2F5E8CD-E96D-40C8-9288-730980F3E8F8}"/>
                </a:ext>
              </a:extLst>
            </p:cNvPr>
            <p:cNvSpPr txBox="1"/>
            <p:nvPr/>
          </p:nvSpPr>
          <p:spPr>
            <a:xfrm>
              <a:off x="3358746" y="1854410"/>
              <a:ext cx="11564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科技中心</a:t>
              </a:r>
              <a:r>
                <a:rPr lang="en-US" altLang="zh-CN" sz="12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endParaRPr lang="zh-CN" altLang="en-US" sz="120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CF63329-47E9-4036-9BFB-1A02F86E251A}"/>
              </a:ext>
            </a:extLst>
          </p:cNvPr>
          <p:cNvSpPr/>
          <p:nvPr/>
        </p:nvSpPr>
        <p:spPr>
          <a:xfrm>
            <a:off x="4042160" y="2708740"/>
            <a:ext cx="965959" cy="88989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0" cap="rnd">
            <a:solidFill>
              <a:schemeClr val="tx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D50C58-B0F2-4C55-90B7-BE181F0ECE26}"/>
              </a:ext>
            </a:extLst>
          </p:cNvPr>
          <p:cNvSpPr/>
          <p:nvPr/>
        </p:nvSpPr>
        <p:spPr>
          <a:xfrm>
            <a:off x="1703650" y="3339903"/>
            <a:ext cx="796072" cy="518759"/>
          </a:xfrm>
          <a:prstGeom prst="rect">
            <a:avLst/>
          </a:prstGeom>
          <a:solidFill>
            <a:srgbClr val="00B0F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2820FF-9BD7-4108-BE14-DF31AE517ECE}"/>
              </a:ext>
            </a:extLst>
          </p:cNvPr>
          <p:cNvSpPr txBox="1"/>
          <p:nvPr/>
        </p:nvSpPr>
        <p:spPr>
          <a:xfrm>
            <a:off x="1868737" y="3653755"/>
            <a:ext cx="796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修建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7EAF39-961F-4CC0-8E41-C17BE6F76146}"/>
              </a:ext>
            </a:extLst>
          </p:cNvPr>
          <p:cNvSpPr/>
          <p:nvPr/>
        </p:nvSpPr>
        <p:spPr>
          <a:xfrm>
            <a:off x="2588687" y="3339250"/>
            <a:ext cx="796072" cy="518759"/>
          </a:xfrm>
          <a:prstGeom prst="rect">
            <a:avLst/>
          </a:prstGeom>
          <a:solidFill>
            <a:srgbClr val="75707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6EDA0FB-8618-4763-ABEA-C5DB970C6DDA}"/>
              </a:ext>
            </a:extLst>
          </p:cNvPr>
          <p:cNvSpPr txBox="1"/>
          <p:nvPr/>
        </p:nvSpPr>
        <p:spPr>
          <a:xfrm>
            <a:off x="2753774" y="3653102"/>
            <a:ext cx="796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B9CAAA7-412A-44D3-B1CB-852EAC43D894}"/>
              </a:ext>
            </a:extLst>
          </p:cNvPr>
          <p:cNvSpPr/>
          <p:nvPr/>
        </p:nvSpPr>
        <p:spPr>
          <a:xfrm>
            <a:off x="3444634" y="3339249"/>
            <a:ext cx="796072" cy="518759"/>
          </a:xfrm>
          <a:prstGeom prst="rect">
            <a:avLst/>
          </a:prstGeom>
          <a:solidFill>
            <a:srgbClr val="AC1414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7BA283-73EC-430B-A5C0-26BBD14E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346" y="0"/>
            <a:ext cx="7909734" cy="4622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057C0FC-6E02-4C5A-8FDB-FF2A4E8D0CFE}"/>
              </a:ext>
            </a:extLst>
          </p:cNvPr>
          <p:cNvSpPr/>
          <p:nvPr/>
        </p:nvSpPr>
        <p:spPr>
          <a:xfrm>
            <a:off x="7743255" y="224807"/>
            <a:ext cx="861940" cy="8619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9B0594-03DF-48EB-B939-DED57E20A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41" y="315278"/>
            <a:ext cx="680998" cy="6809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417D24-D286-4302-8293-6919200C4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104" y="872306"/>
            <a:ext cx="1482128" cy="21203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1171429-F4FF-4B39-AB6F-0A8BE054599D}"/>
              </a:ext>
            </a:extLst>
          </p:cNvPr>
          <p:cNvSpPr txBox="1"/>
          <p:nvPr/>
        </p:nvSpPr>
        <p:spPr>
          <a:xfrm>
            <a:off x="4525139" y="2595893"/>
            <a:ext cx="1007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FA06B-6FD6-4B8A-8D40-9AC3247B7C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8859" y="587273"/>
            <a:ext cx="4932782" cy="37753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464A44-F70C-4E61-968B-199F138442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9896" y="1425495"/>
            <a:ext cx="4747139" cy="271995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8A468EE-9615-4B1D-96D2-821DF97005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81" y="1647250"/>
            <a:ext cx="602106" cy="602106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186C6726-643B-4B9E-BDA7-A1C0A085730F}"/>
              </a:ext>
            </a:extLst>
          </p:cNvPr>
          <p:cNvSpPr txBox="1"/>
          <p:nvPr/>
        </p:nvSpPr>
        <p:spPr>
          <a:xfrm>
            <a:off x="3606445" y="1664149"/>
            <a:ext cx="136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一二三四五六七八九十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28E70C4-2A84-43B8-B017-D0EC530CD8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098" y="1647250"/>
            <a:ext cx="602106" cy="60210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ADF394-E010-4837-923D-CAB17027BCC7}"/>
              </a:ext>
            </a:extLst>
          </p:cNvPr>
          <p:cNvSpPr txBox="1"/>
          <p:nvPr/>
        </p:nvSpPr>
        <p:spPr>
          <a:xfrm>
            <a:off x="5597832" y="1665354"/>
            <a:ext cx="136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一二三四五六七八九十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FD8112E2-D551-49F3-A24A-A3727D9509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81" y="2327182"/>
            <a:ext cx="602106" cy="602106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46A60BCA-26B1-4030-80AB-D339397D7963}"/>
              </a:ext>
            </a:extLst>
          </p:cNvPr>
          <p:cNvSpPr txBox="1"/>
          <p:nvPr/>
        </p:nvSpPr>
        <p:spPr>
          <a:xfrm>
            <a:off x="3606445" y="2344081"/>
            <a:ext cx="136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一二三四五六七八九十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1377EAF2-BB04-4AF2-8A29-D6FFB84E59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098" y="2327182"/>
            <a:ext cx="602106" cy="602106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9E08CD3E-EEE7-44AC-B878-1F1FEABDA43F}"/>
              </a:ext>
            </a:extLst>
          </p:cNvPr>
          <p:cNvSpPr txBox="1"/>
          <p:nvPr/>
        </p:nvSpPr>
        <p:spPr>
          <a:xfrm>
            <a:off x="5597832" y="2345286"/>
            <a:ext cx="136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一二三四五六七八九十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065B2827-9323-4CC6-9D95-6BBA1E17A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649" y="3111722"/>
            <a:ext cx="602106" cy="602106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24F11079-29B7-4D1F-826F-3A9C935FA4C6}"/>
              </a:ext>
            </a:extLst>
          </p:cNvPr>
          <p:cNvSpPr txBox="1"/>
          <p:nvPr/>
        </p:nvSpPr>
        <p:spPr>
          <a:xfrm>
            <a:off x="3571613" y="3128621"/>
            <a:ext cx="136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一二三四五六七八九十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C0AFFAE8-6329-4D9D-A680-E152446455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66" y="3111722"/>
            <a:ext cx="602106" cy="602106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BF3DF56A-A027-4185-B4AF-7D7C569A976C}"/>
              </a:ext>
            </a:extLst>
          </p:cNvPr>
          <p:cNvSpPr txBox="1"/>
          <p:nvPr/>
        </p:nvSpPr>
        <p:spPr>
          <a:xfrm>
            <a:off x="5563000" y="3129826"/>
            <a:ext cx="136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一二三四五六七八九十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D647178-EE66-4A46-90A9-F480279397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81" y="977845"/>
            <a:ext cx="602106" cy="602106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D97EB354-74D7-4AAA-916B-6E93FA289320}"/>
              </a:ext>
            </a:extLst>
          </p:cNvPr>
          <p:cNvSpPr txBox="1"/>
          <p:nvPr/>
        </p:nvSpPr>
        <p:spPr>
          <a:xfrm>
            <a:off x="3606445" y="994744"/>
            <a:ext cx="136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一二三四五六七八九十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110DE115-73DA-4CDC-BEB8-25F98F0521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098" y="977845"/>
            <a:ext cx="602106" cy="602106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6DB35307-F101-43E8-AA2B-BF288C66CDA3}"/>
              </a:ext>
            </a:extLst>
          </p:cNvPr>
          <p:cNvSpPr txBox="1"/>
          <p:nvPr/>
        </p:nvSpPr>
        <p:spPr>
          <a:xfrm>
            <a:off x="5597832" y="995949"/>
            <a:ext cx="136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一二三四五六七八九十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F4D6B7F-5623-4EAC-8874-D1A73E74E910}"/>
              </a:ext>
            </a:extLst>
          </p:cNvPr>
          <p:cNvSpPr txBox="1"/>
          <p:nvPr/>
        </p:nvSpPr>
        <p:spPr>
          <a:xfrm>
            <a:off x="4254825" y="567542"/>
            <a:ext cx="226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配方名称一二三四五</a:t>
            </a: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A500178-D312-4B47-9EF7-3AC5A792B72C}"/>
              </a:ext>
            </a:extLst>
          </p:cNvPr>
          <p:cNvSpPr/>
          <p:nvPr/>
        </p:nvSpPr>
        <p:spPr>
          <a:xfrm rot="5400000">
            <a:off x="4955876" y="1962044"/>
            <a:ext cx="695558" cy="770304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8B3738-10FD-4D6D-9E84-825CBB1DEAA9}"/>
              </a:ext>
            </a:extLst>
          </p:cNvPr>
          <p:cNvSpPr txBox="1"/>
          <p:nvPr/>
        </p:nvSpPr>
        <p:spPr>
          <a:xfrm>
            <a:off x="4918503" y="2181995"/>
            <a:ext cx="66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98%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153F00-EF91-47D2-8A23-DD2D03CA89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0720" y="357892"/>
            <a:ext cx="4796580" cy="4017538"/>
          </a:xfrm>
          <a:prstGeom prst="rect">
            <a:avLst/>
          </a:prstGeom>
          <a:solidFill>
            <a:srgbClr val="FFC104"/>
          </a:solidFill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4F4770B-4B9D-4FC8-AAC9-0FB2C5CCE8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0022" y="2040843"/>
            <a:ext cx="1652906" cy="275049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00929658-5D9D-4011-A5A6-CF40163217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0" y="2429625"/>
            <a:ext cx="682097" cy="682097"/>
          </a:xfrm>
          <a:prstGeom prst="rect">
            <a:avLst/>
          </a:prstGeom>
          <a:solidFill>
            <a:srgbClr val="FDBF02"/>
          </a:solidFill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D913ECC-9190-46DC-94F9-7FCB1EB441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42" y="3243388"/>
            <a:ext cx="614620" cy="614620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FA983D74-0AA7-4B1D-90A3-78ED56304DF1}"/>
              </a:ext>
            </a:extLst>
          </p:cNvPr>
          <p:cNvSpPr txBox="1"/>
          <p:nvPr/>
        </p:nvSpPr>
        <p:spPr>
          <a:xfrm>
            <a:off x="3544373" y="1997383"/>
            <a:ext cx="22666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n w="0">
                  <a:solidFill>
                    <a:schemeClr val="tx1"/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放置无人机平台</a:t>
            </a:r>
          </a:p>
        </p:txBody>
      </p:sp>
    </p:spTree>
    <p:extLst>
      <p:ext uri="{BB962C8B-B14F-4D97-AF65-F5344CB8AC3E}">
        <p14:creationId xmlns:p14="http://schemas.microsoft.com/office/powerpoint/2010/main" val="324563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矩形 156">
            <a:extLst>
              <a:ext uri="{FF2B5EF4-FFF2-40B4-BE49-F238E27FC236}">
                <a16:creationId xmlns:a16="http://schemas.microsoft.com/office/drawing/2014/main" id="{20023E01-CB9C-45F9-9085-6F13E4930031}"/>
              </a:ext>
            </a:extLst>
          </p:cNvPr>
          <p:cNvSpPr/>
          <p:nvPr/>
        </p:nvSpPr>
        <p:spPr>
          <a:xfrm>
            <a:off x="6207246" y="977908"/>
            <a:ext cx="3789361" cy="2890475"/>
          </a:xfrm>
          <a:prstGeom prst="rect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9031D9E-C9A7-470B-807A-EADE80D91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2" y="-1246025"/>
            <a:ext cx="3214477" cy="1122516"/>
          </a:xfrm>
          <a:prstGeom prst="rect">
            <a:avLst/>
          </a:prstGeom>
        </p:spPr>
      </p:pic>
      <p:pic>
        <p:nvPicPr>
          <p:cNvPr id="364" name="图形 363" descr="返回">
            <a:hlinkClick r:id="rId4" action="ppaction://hlinksldjump"/>
            <a:extLst>
              <a:ext uri="{FF2B5EF4-FFF2-40B4-BE49-F238E27FC236}">
                <a16:creationId xmlns:a16="http://schemas.microsoft.com/office/drawing/2014/main" id="{F518F9DC-1650-4733-92CA-702914C820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D35ABCA-FFAF-4B0E-AC1F-971D4452388D}"/>
              </a:ext>
            </a:extLst>
          </p:cNvPr>
          <p:cNvSpPr/>
          <p:nvPr/>
        </p:nvSpPr>
        <p:spPr>
          <a:xfrm>
            <a:off x="4698764" y="1892327"/>
            <a:ext cx="853140" cy="900726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9C211C-FD69-444E-BD8E-8B5A96DD1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08" y="1993564"/>
            <a:ext cx="698252" cy="69825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23B843C-7E46-4D0B-9ADD-96DE07038F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69" y="1829712"/>
            <a:ext cx="924328" cy="924328"/>
          </a:xfrm>
          <a:prstGeom prst="rect">
            <a:avLst/>
          </a:prstGeom>
          <a:effectLst>
            <a:glow rad="25400">
              <a:srgbClr val="00B050"/>
            </a:glo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7875A7F-3856-4425-9426-BDEC7A1B1A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10" y="-223347"/>
            <a:ext cx="698252" cy="698252"/>
          </a:xfrm>
          <a:prstGeom prst="rect">
            <a:avLst/>
          </a:prstGeom>
          <a:effectLst>
            <a:glow rad="50800">
              <a:srgbClr val="FFC000"/>
            </a:glo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9346BD-8D19-4088-9C53-894C1C4AC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29" y="3114136"/>
            <a:ext cx="698252" cy="698252"/>
          </a:xfrm>
          <a:prstGeom prst="rect">
            <a:avLst/>
          </a:prstGeom>
          <a:effectLst>
            <a:glow rad="50800">
              <a:srgbClr val="FFC000"/>
            </a:glo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6A18B34-6686-47C4-8A88-4D58F4763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62" y="920865"/>
            <a:ext cx="903285" cy="903285"/>
          </a:xfrm>
          <a:prstGeom prst="rect">
            <a:avLst/>
          </a:prstGeom>
          <a:effectLst>
            <a:glow rad="38100">
              <a:srgbClr val="7030A0"/>
            </a:glo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B8D5395-351F-4D26-9461-96682CE743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733" y="276471"/>
            <a:ext cx="812148" cy="812148"/>
          </a:xfrm>
          <a:prstGeom prst="rect">
            <a:avLst/>
          </a:prstGeom>
          <a:effectLst>
            <a:glow rad="38100">
              <a:srgbClr val="00B050"/>
            </a:glo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ACFE175-9A17-45FA-BC1D-B8AB2772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338" y="3114136"/>
            <a:ext cx="924328" cy="924328"/>
          </a:xfrm>
          <a:prstGeom prst="rect">
            <a:avLst/>
          </a:prstGeom>
          <a:effectLst>
            <a:glow rad="25400">
              <a:srgbClr val="7030A0"/>
            </a:glo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D65234A-1F76-4344-98FF-7C96C3088205}"/>
              </a:ext>
            </a:extLst>
          </p:cNvPr>
          <p:cNvGrpSpPr/>
          <p:nvPr/>
        </p:nvGrpSpPr>
        <p:grpSpPr>
          <a:xfrm>
            <a:off x="4991014" y="2175057"/>
            <a:ext cx="280908" cy="280908"/>
            <a:chOff x="7523625" y="1778543"/>
            <a:chExt cx="280908" cy="280908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021B058-E193-43C2-97D1-1346A1DD7084}"/>
                </a:ext>
              </a:extLst>
            </p:cNvPr>
            <p:cNvSpPr/>
            <p:nvPr/>
          </p:nvSpPr>
          <p:spPr>
            <a:xfrm>
              <a:off x="7523625" y="1778543"/>
              <a:ext cx="280908" cy="28090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D62CDBED-A70D-4320-93DE-A2376F92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998" y="1812916"/>
              <a:ext cx="212162" cy="212162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D6A1740-9525-4640-98DA-3343A94E1B53}"/>
              </a:ext>
            </a:extLst>
          </p:cNvPr>
          <p:cNvGrpSpPr/>
          <p:nvPr/>
        </p:nvGrpSpPr>
        <p:grpSpPr>
          <a:xfrm>
            <a:off x="5950400" y="-29497"/>
            <a:ext cx="280908" cy="280908"/>
            <a:chOff x="7523625" y="1778543"/>
            <a:chExt cx="280908" cy="280908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554C6DBB-85D8-42FA-A573-BC3B9C84247F}"/>
                </a:ext>
              </a:extLst>
            </p:cNvPr>
            <p:cNvSpPr/>
            <p:nvPr/>
          </p:nvSpPr>
          <p:spPr>
            <a:xfrm>
              <a:off x="7523625" y="1778543"/>
              <a:ext cx="280908" cy="28090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CA0E6700-1AB3-4E2D-BB6F-22815F5E2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998" y="1812916"/>
              <a:ext cx="212162" cy="212162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082613E-949C-439D-ADCB-B6F7296FBE20}"/>
              </a:ext>
            </a:extLst>
          </p:cNvPr>
          <p:cNvGrpSpPr/>
          <p:nvPr/>
        </p:nvGrpSpPr>
        <p:grpSpPr>
          <a:xfrm>
            <a:off x="3452450" y="1169332"/>
            <a:ext cx="280908" cy="280908"/>
            <a:chOff x="7523625" y="1778543"/>
            <a:chExt cx="280908" cy="280908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3619E680-5AF4-4242-AD1A-1C0704424765}"/>
                </a:ext>
              </a:extLst>
            </p:cNvPr>
            <p:cNvSpPr/>
            <p:nvPr/>
          </p:nvSpPr>
          <p:spPr>
            <a:xfrm>
              <a:off x="7523625" y="1778543"/>
              <a:ext cx="280908" cy="28090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66522D23-A96B-43BB-8A91-FDAFEE88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998" y="1812916"/>
              <a:ext cx="212162" cy="212162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81E77D4-C498-4762-AC5D-693002C2B69B}"/>
              </a:ext>
            </a:extLst>
          </p:cNvPr>
          <p:cNvGrpSpPr/>
          <p:nvPr/>
        </p:nvGrpSpPr>
        <p:grpSpPr>
          <a:xfrm>
            <a:off x="2910011" y="3426777"/>
            <a:ext cx="280908" cy="280908"/>
            <a:chOff x="7523625" y="1778543"/>
            <a:chExt cx="280908" cy="280908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C5E5D7A9-AE85-4D31-87E3-66FFFC90B750}"/>
                </a:ext>
              </a:extLst>
            </p:cNvPr>
            <p:cNvSpPr/>
            <p:nvPr/>
          </p:nvSpPr>
          <p:spPr>
            <a:xfrm>
              <a:off x="7523625" y="1778543"/>
              <a:ext cx="280908" cy="28090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7CBD72F3-12D7-46E8-A23B-D40C0D02B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998" y="1812916"/>
              <a:ext cx="212162" cy="212162"/>
            </a:xfrm>
            <a:prstGeom prst="rect">
              <a:avLst/>
            </a:prstGeom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0A184BA-D0CE-4F40-ADBE-A6405FE72A66}"/>
              </a:ext>
            </a:extLst>
          </p:cNvPr>
          <p:cNvGrpSpPr/>
          <p:nvPr/>
        </p:nvGrpSpPr>
        <p:grpSpPr>
          <a:xfrm>
            <a:off x="3377879" y="2089721"/>
            <a:ext cx="280908" cy="280908"/>
            <a:chOff x="7523625" y="1778543"/>
            <a:chExt cx="280908" cy="280908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8020C8BB-78A0-42CF-AF44-FF770D5EE453}"/>
                </a:ext>
              </a:extLst>
            </p:cNvPr>
            <p:cNvSpPr/>
            <p:nvPr/>
          </p:nvSpPr>
          <p:spPr>
            <a:xfrm>
              <a:off x="7523625" y="1778543"/>
              <a:ext cx="280908" cy="28090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390871C-D968-4A79-AC9A-379A8A9EE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998" y="1812916"/>
              <a:ext cx="212162" cy="212162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58BD9C4-A6A7-4AC6-9D87-C9DD5545D0E2}"/>
              </a:ext>
            </a:extLst>
          </p:cNvPr>
          <p:cNvGrpSpPr/>
          <p:nvPr/>
        </p:nvGrpSpPr>
        <p:grpSpPr>
          <a:xfrm>
            <a:off x="4100879" y="3303783"/>
            <a:ext cx="280908" cy="280908"/>
            <a:chOff x="7523625" y="1778543"/>
            <a:chExt cx="280908" cy="280908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90868CBC-E517-480E-95FF-EB9F7311E5DC}"/>
                </a:ext>
              </a:extLst>
            </p:cNvPr>
            <p:cNvSpPr/>
            <p:nvPr/>
          </p:nvSpPr>
          <p:spPr>
            <a:xfrm>
              <a:off x="7523625" y="1778543"/>
              <a:ext cx="280908" cy="28090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8804B6BA-4C05-4E17-AA63-DDF64DF1A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998" y="1812916"/>
              <a:ext cx="212162" cy="212162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67FC61F-846A-4D19-B197-87BFFC138D9F}"/>
              </a:ext>
            </a:extLst>
          </p:cNvPr>
          <p:cNvGrpSpPr/>
          <p:nvPr/>
        </p:nvGrpSpPr>
        <p:grpSpPr>
          <a:xfrm>
            <a:off x="4962271" y="526436"/>
            <a:ext cx="280908" cy="280908"/>
            <a:chOff x="7523625" y="1778543"/>
            <a:chExt cx="280908" cy="280908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1C1E57AF-474B-4958-BCC7-5A8FAECF87D1}"/>
                </a:ext>
              </a:extLst>
            </p:cNvPr>
            <p:cNvSpPr/>
            <p:nvPr/>
          </p:nvSpPr>
          <p:spPr>
            <a:xfrm>
              <a:off x="7523625" y="1778543"/>
              <a:ext cx="280908" cy="28090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22CDA38C-C5C9-4E86-97C4-167A7D5E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998" y="1812916"/>
              <a:ext cx="212162" cy="212162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2BC5409-86FD-43FC-A139-6DF03C020F3F}"/>
              </a:ext>
            </a:extLst>
          </p:cNvPr>
          <p:cNvGrpSpPr/>
          <p:nvPr/>
        </p:nvGrpSpPr>
        <p:grpSpPr>
          <a:xfrm>
            <a:off x="3180295" y="1912479"/>
            <a:ext cx="676076" cy="642325"/>
            <a:chOff x="5276302" y="3034626"/>
            <a:chExt cx="676076" cy="642325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2F89635C-42A3-4CF2-B00F-190A2B5F5B30}"/>
                </a:ext>
              </a:extLst>
            </p:cNvPr>
            <p:cNvGrpSpPr/>
            <p:nvPr/>
          </p:nvGrpSpPr>
          <p:grpSpPr>
            <a:xfrm>
              <a:off x="5551904" y="3034626"/>
              <a:ext cx="140776" cy="184521"/>
              <a:chOff x="5622821" y="669021"/>
              <a:chExt cx="140776" cy="184521"/>
            </a:xfrm>
          </p:grpSpPr>
          <p:sp>
            <p:nvSpPr>
              <p:cNvPr id="83" name="等腰三角形 82">
                <a:extLst>
                  <a:ext uri="{FF2B5EF4-FFF2-40B4-BE49-F238E27FC236}">
                    <a16:creationId xmlns:a16="http://schemas.microsoft.com/office/drawing/2014/main" id="{D82DE23E-3A84-4EFB-9923-96C71DEA7264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等腰三角形 83">
                <a:extLst>
                  <a:ext uri="{FF2B5EF4-FFF2-40B4-BE49-F238E27FC236}">
                    <a16:creationId xmlns:a16="http://schemas.microsoft.com/office/drawing/2014/main" id="{287C381A-ADA8-41FF-B149-35A482843C2D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等腰三角形 84">
                <a:extLst>
                  <a:ext uri="{FF2B5EF4-FFF2-40B4-BE49-F238E27FC236}">
                    <a16:creationId xmlns:a16="http://schemas.microsoft.com/office/drawing/2014/main" id="{A804700D-90D4-4326-8551-1C2F64C7EA37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0FEDF5B3-7745-4960-B12F-537A47CAFCDA}"/>
                </a:ext>
              </a:extLst>
            </p:cNvPr>
            <p:cNvGrpSpPr/>
            <p:nvPr/>
          </p:nvGrpSpPr>
          <p:grpSpPr>
            <a:xfrm rot="5400000">
              <a:off x="5789730" y="3262013"/>
              <a:ext cx="140776" cy="184521"/>
              <a:chOff x="5622821" y="669021"/>
              <a:chExt cx="140776" cy="184521"/>
            </a:xfrm>
          </p:grpSpPr>
          <p:sp>
            <p:nvSpPr>
              <p:cNvPr id="87" name="等腰三角形 86">
                <a:extLst>
                  <a:ext uri="{FF2B5EF4-FFF2-40B4-BE49-F238E27FC236}">
                    <a16:creationId xmlns:a16="http://schemas.microsoft.com/office/drawing/2014/main" id="{3A380E0A-8FD8-4715-944A-90A32B0F231F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等腰三角形 87">
                <a:extLst>
                  <a:ext uri="{FF2B5EF4-FFF2-40B4-BE49-F238E27FC236}">
                    <a16:creationId xmlns:a16="http://schemas.microsoft.com/office/drawing/2014/main" id="{127190E4-5C01-49FF-A57C-A55D63B0737C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88">
                <a:extLst>
                  <a:ext uri="{FF2B5EF4-FFF2-40B4-BE49-F238E27FC236}">
                    <a16:creationId xmlns:a16="http://schemas.microsoft.com/office/drawing/2014/main" id="{36329AFF-712F-4998-A813-917D51CA6E0D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612EFCB1-D89F-47E5-9F67-4D3638FF525B}"/>
                </a:ext>
              </a:extLst>
            </p:cNvPr>
            <p:cNvGrpSpPr/>
            <p:nvPr/>
          </p:nvGrpSpPr>
          <p:grpSpPr>
            <a:xfrm rot="10800000">
              <a:off x="5564674" y="3492430"/>
              <a:ext cx="140776" cy="184521"/>
              <a:chOff x="5622821" y="669021"/>
              <a:chExt cx="140776" cy="184521"/>
            </a:xfrm>
          </p:grpSpPr>
          <p:sp>
            <p:nvSpPr>
              <p:cNvPr id="91" name="等腰三角形 90">
                <a:extLst>
                  <a:ext uri="{FF2B5EF4-FFF2-40B4-BE49-F238E27FC236}">
                    <a16:creationId xmlns:a16="http://schemas.microsoft.com/office/drawing/2014/main" id="{B5222CCB-BD9F-45DE-85FB-0F35E6A075AD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等腰三角形 91">
                <a:extLst>
                  <a:ext uri="{FF2B5EF4-FFF2-40B4-BE49-F238E27FC236}">
                    <a16:creationId xmlns:a16="http://schemas.microsoft.com/office/drawing/2014/main" id="{1B75377D-CCFC-427A-BC0C-E9AE8A13F2AD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等腰三角形 92">
                <a:extLst>
                  <a:ext uri="{FF2B5EF4-FFF2-40B4-BE49-F238E27FC236}">
                    <a16:creationId xmlns:a16="http://schemas.microsoft.com/office/drawing/2014/main" id="{FA144C81-97E8-4162-9A1D-748401656CCA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795D3C07-755E-4E69-87D7-75BE9F57A3E2}"/>
                </a:ext>
              </a:extLst>
            </p:cNvPr>
            <p:cNvGrpSpPr/>
            <p:nvPr/>
          </p:nvGrpSpPr>
          <p:grpSpPr>
            <a:xfrm rot="16200000">
              <a:off x="5298175" y="3281910"/>
              <a:ext cx="140776" cy="184521"/>
              <a:chOff x="5622821" y="669021"/>
              <a:chExt cx="140776" cy="184521"/>
            </a:xfrm>
          </p:grpSpPr>
          <p:sp>
            <p:nvSpPr>
              <p:cNvPr id="95" name="等腰三角形 94">
                <a:extLst>
                  <a:ext uri="{FF2B5EF4-FFF2-40B4-BE49-F238E27FC236}">
                    <a16:creationId xmlns:a16="http://schemas.microsoft.com/office/drawing/2014/main" id="{C98952CD-ECB3-433A-AB3F-C6C47FC751E0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等腰三角形 95">
                <a:extLst>
                  <a:ext uri="{FF2B5EF4-FFF2-40B4-BE49-F238E27FC236}">
                    <a16:creationId xmlns:a16="http://schemas.microsoft.com/office/drawing/2014/main" id="{6FF4D56F-788D-40E9-AC10-90F3FA5BC4F2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96">
                <a:extLst>
                  <a:ext uri="{FF2B5EF4-FFF2-40B4-BE49-F238E27FC236}">
                    <a16:creationId xmlns:a16="http://schemas.microsoft.com/office/drawing/2014/main" id="{8037143E-1F19-444C-9CFD-1AFDFAB29205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47AEA09-B104-4016-A508-FCC6599AB08E}"/>
              </a:ext>
            </a:extLst>
          </p:cNvPr>
          <p:cNvGrpSpPr/>
          <p:nvPr/>
        </p:nvGrpSpPr>
        <p:grpSpPr>
          <a:xfrm>
            <a:off x="4776208" y="345727"/>
            <a:ext cx="676076" cy="642325"/>
            <a:chOff x="5276302" y="3034626"/>
            <a:chExt cx="676076" cy="642325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C74D1CC8-4D9D-40D2-92DF-A056ECFBB56A}"/>
                </a:ext>
              </a:extLst>
            </p:cNvPr>
            <p:cNvGrpSpPr/>
            <p:nvPr/>
          </p:nvGrpSpPr>
          <p:grpSpPr>
            <a:xfrm>
              <a:off x="5551904" y="3034626"/>
              <a:ext cx="140776" cy="184521"/>
              <a:chOff x="5622821" y="669021"/>
              <a:chExt cx="140776" cy="184521"/>
            </a:xfrm>
          </p:grpSpPr>
          <p:sp>
            <p:nvSpPr>
              <p:cNvPr id="113" name="等腰三角形 112">
                <a:extLst>
                  <a:ext uri="{FF2B5EF4-FFF2-40B4-BE49-F238E27FC236}">
                    <a16:creationId xmlns:a16="http://schemas.microsoft.com/office/drawing/2014/main" id="{D8386FA5-3FE3-4629-B797-C178C53BBD31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113">
                <a:extLst>
                  <a:ext uri="{FF2B5EF4-FFF2-40B4-BE49-F238E27FC236}">
                    <a16:creationId xmlns:a16="http://schemas.microsoft.com/office/drawing/2014/main" id="{AA5F9A28-A42D-49EE-8CFB-E60BBDD4B6F4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114">
                <a:extLst>
                  <a:ext uri="{FF2B5EF4-FFF2-40B4-BE49-F238E27FC236}">
                    <a16:creationId xmlns:a16="http://schemas.microsoft.com/office/drawing/2014/main" id="{BC97F9E1-B990-44A5-B288-1CD996EF67A6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074CCCE3-1853-4D25-AF2A-1F7FA5E9688E}"/>
                </a:ext>
              </a:extLst>
            </p:cNvPr>
            <p:cNvGrpSpPr/>
            <p:nvPr/>
          </p:nvGrpSpPr>
          <p:grpSpPr>
            <a:xfrm rot="5400000">
              <a:off x="5789730" y="3262013"/>
              <a:ext cx="140776" cy="184521"/>
              <a:chOff x="5622821" y="669021"/>
              <a:chExt cx="140776" cy="184521"/>
            </a:xfrm>
          </p:grpSpPr>
          <p:sp>
            <p:nvSpPr>
              <p:cNvPr id="110" name="等腰三角形 109">
                <a:extLst>
                  <a:ext uri="{FF2B5EF4-FFF2-40B4-BE49-F238E27FC236}">
                    <a16:creationId xmlns:a16="http://schemas.microsoft.com/office/drawing/2014/main" id="{160A9567-B810-4DFD-9122-4EBAC2733501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等腰三角形 110">
                <a:extLst>
                  <a:ext uri="{FF2B5EF4-FFF2-40B4-BE49-F238E27FC236}">
                    <a16:creationId xmlns:a16="http://schemas.microsoft.com/office/drawing/2014/main" id="{30F75652-1078-4DCD-992C-C6FF56F3643A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等腰三角形 111">
                <a:extLst>
                  <a:ext uri="{FF2B5EF4-FFF2-40B4-BE49-F238E27FC236}">
                    <a16:creationId xmlns:a16="http://schemas.microsoft.com/office/drawing/2014/main" id="{4A31E273-EB6F-4484-BE30-885B5843E37C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BFFBE6AC-F01E-4DF5-9F43-BB13C8028D09}"/>
                </a:ext>
              </a:extLst>
            </p:cNvPr>
            <p:cNvGrpSpPr/>
            <p:nvPr/>
          </p:nvGrpSpPr>
          <p:grpSpPr>
            <a:xfrm rot="10800000">
              <a:off x="5564674" y="3492430"/>
              <a:ext cx="140776" cy="184521"/>
              <a:chOff x="5622821" y="669021"/>
              <a:chExt cx="140776" cy="184521"/>
            </a:xfrm>
          </p:grpSpPr>
          <p:sp>
            <p:nvSpPr>
              <p:cNvPr id="107" name="等腰三角形 106">
                <a:extLst>
                  <a:ext uri="{FF2B5EF4-FFF2-40B4-BE49-F238E27FC236}">
                    <a16:creationId xmlns:a16="http://schemas.microsoft.com/office/drawing/2014/main" id="{C548C951-5C4F-4A86-B825-413AE8F7500F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等腰三角形 107">
                <a:extLst>
                  <a:ext uri="{FF2B5EF4-FFF2-40B4-BE49-F238E27FC236}">
                    <a16:creationId xmlns:a16="http://schemas.microsoft.com/office/drawing/2014/main" id="{FE411361-5117-4E76-B0AC-0E406AC32573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等腰三角形 108">
                <a:extLst>
                  <a:ext uri="{FF2B5EF4-FFF2-40B4-BE49-F238E27FC236}">
                    <a16:creationId xmlns:a16="http://schemas.microsoft.com/office/drawing/2014/main" id="{7C1B4139-43B6-42A7-90E8-E17B33F9A7DE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641B2EE7-C715-4C36-95DF-B5022A8FD421}"/>
                </a:ext>
              </a:extLst>
            </p:cNvPr>
            <p:cNvGrpSpPr/>
            <p:nvPr/>
          </p:nvGrpSpPr>
          <p:grpSpPr>
            <a:xfrm rot="16200000">
              <a:off x="5298175" y="3281910"/>
              <a:ext cx="140776" cy="184521"/>
              <a:chOff x="5622821" y="669021"/>
              <a:chExt cx="140776" cy="184521"/>
            </a:xfrm>
          </p:grpSpPr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3582CDE8-0438-4230-A93C-3D5154714D08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3D508EAE-07BF-43DA-B48B-E880FBE65B2F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105">
                <a:extLst>
                  <a:ext uri="{FF2B5EF4-FFF2-40B4-BE49-F238E27FC236}">
                    <a16:creationId xmlns:a16="http://schemas.microsoft.com/office/drawing/2014/main" id="{74926C5C-DD31-4E0B-8440-0F1DC9D01D32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5DAAF7A-1B5A-45FA-86C3-687408D37A35}"/>
              </a:ext>
            </a:extLst>
          </p:cNvPr>
          <p:cNvGrpSpPr/>
          <p:nvPr/>
        </p:nvGrpSpPr>
        <p:grpSpPr>
          <a:xfrm>
            <a:off x="2720003" y="3243371"/>
            <a:ext cx="676076" cy="642325"/>
            <a:chOff x="5279051" y="3036972"/>
            <a:chExt cx="676076" cy="642325"/>
          </a:xfrm>
          <a:solidFill>
            <a:srgbClr val="7030A0"/>
          </a:solidFill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A2E13AE5-A469-48F0-B92F-5EEA1D6D267A}"/>
                </a:ext>
              </a:extLst>
            </p:cNvPr>
            <p:cNvGrpSpPr/>
            <p:nvPr/>
          </p:nvGrpSpPr>
          <p:grpSpPr>
            <a:xfrm rot="10800000">
              <a:off x="5554653" y="3036972"/>
              <a:ext cx="140776" cy="184521"/>
              <a:chOff x="5622821" y="669021"/>
              <a:chExt cx="140776" cy="184521"/>
            </a:xfrm>
            <a:grpFill/>
          </p:grpSpPr>
          <p:sp>
            <p:nvSpPr>
              <p:cNvPr id="134" name="等腰三角形 133">
                <a:extLst>
                  <a:ext uri="{FF2B5EF4-FFF2-40B4-BE49-F238E27FC236}">
                    <a16:creationId xmlns:a16="http://schemas.microsoft.com/office/drawing/2014/main" id="{DBC890C0-B48E-4E59-B722-019A9403C3D5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等腰三角形 134">
                <a:extLst>
                  <a:ext uri="{FF2B5EF4-FFF2-40B4-BE49-F238E27FC236}">
                    <a16:creationId xmlns:a16="http://schemas.microsoft.com/office/drawing/2014/main" id="{9EAFBCE1-B497-4996-BB81-371907AE5EDB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等腰三角形 135">
                <a:extLst>
                  <a:ext uri="{FF2B5EF4-FFF2-40B4-BE49-F238E27FC236}">
                    <a16:creationId xmlns:a16="http://schemas.microsoft.com/office/drawing/2014/main" id="{31A3A82D-D0A6-404D-8B34-E53ED5C8D395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D6CCB91-3408-444A-BB26-C6F15B94DA3B}"/>
                </a:ext>
              </a:extLst>
            </p:cNvPr>
            <p:cNvGrpSpPr/>
            <p:nvPr/>
          </p:nvGrpSpPr>
          <p:grpSpPr>
            <a:xfrm rot="16200000">
              <a:off x="5792479" y="3264359"/>
              <a:ext cx="140776" cy="184521"/>
              <a:chOff x="5622821" y="669021"/>
              <a:chExt cx="140776" cy="184521"/>
            </a:xfrm>
            <a:grpFill/>
          </p:grpSpPr>
          <p:sp>
            <p:nvSpPr>
              <p:cNvPr id="138" name="等腰三角形 137">
                <a:extLst>
                  <a:ext uri="{FF2B5EF4-FFF2-40B4-BE49-F238E27FC236}">
                    <a16:creationId xmlns:a16="http://schemas.microsoft.com/office/drawing/2014/main" id="{90417D2C-9C3C-4BAC-A19B-D99E22A60B5D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等腰三角形 138">
                <a:extLst>
                  <a:ext uri="{FF2B5EF4-FFF2-40B4-BE49-F238E27FC236}">
                    <a16:creationId xmlns:a16="http://schemas.microsoft.com/office/drawing/2014/main" id="{1C8583EB-5968-4A85-AE74-14E20FF8942F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等腰三角形 139">
                <a:extLst>
                  <a:ext uri="{FF2B5EF4-FFF2-40B4-BE49-F238E27FC236}">
                    <a16:creationId xmlns:a16="http://schemas.microsoft.com/office/drawing/2014/main" id="{32664450-C93B-4396-9C15-1EBDDCEE4FE6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8C62B817-122F-4E37-8A04-8BAF3130702D}"/>
                </a:ext>
              </a:extLst>
            </p:cNvPr>
            <p:cNvGrpSpPr/>
            <p:nvPr/>
          </p:nvGrpSpPr>
          <p:grpSpPr>
            <a:xfrm>
              <a:off x="5567423" y="3494776"/>
              <a:ext cx="140776" cy="184521"/>
              <a:chOff x="5622821" y="669021"/>
              <a:chExt cx="140776" cy="184521"/>
            </a:xfrm>
            <a:grpFill/>
          </p:grpSpPr>
          <p:sp>
            <p:nvSpPr>
              <p:cNvPr id="142" name="等腰三角形 141">
                <a:extLst>
                  <a:ext uri="{FF2B5EF4-FFF2-40B4-BE49-F238E27FC236}">
                    <a16:creationId xmlns:a16="http://schemas.microsoft.com/office/drawing/2014/main" id="{24D36E70-CC82-483D-8FD1-ECFDF7BB6125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等腰三角形 142">
                <a:extLst>
                  <a:ext uri="{FF2B5EF4-FFF2-40B4-BE49-F238E27FC236}">
                    <a16:creationId xmlns:a16="http://schemas.microsoft.com/office/drawing/2014/main" id="{44A01858-5211-4F8F-A052-83222D40C493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等腰三角形 143">
                <a:extLst>
                  <a:ext uri="{FF2B5EF4-FFF2-40B4-BE49-F238E27FC236}">
                    <a16:creationId xmlns:a16="http://schemas.microsoft.com/office/drawing/2014/main" id="{DF3258D5-768B-4DFC-9877-311950A42161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F90F77A2-CFF1-47BC-9FCA-CC1445197F53}"/>
                </a:ext>
              </a:extLst>
            </p:cNvPr>
            <p:cNvGrpSpPr/>
            <p:nvPr/>
          </p:nvGrpSpPr>
          <p:grpSpPr>
            <a:xfrm rot="5400000">
              <a:off x="5300924" y="3284256"/>
              <a:ext cx="140776" cy="184521"/>
              <a:chOff x="5622821" y="669021"/>
              <a:chExt cx="140776" cy="184521"/>
            </a:xfrm>
            <a:grpFill/>
          </p:grpSpPr>
          <p:sp>
            <p:nvSpPr>
              <p:cNvPr id="146" name="等腰三角形 145">
                <a:extLst>
                  <a:ext uri="{FF2B5EF4-FFF2-40B4-BE49-F238E27FC236}">
                    <a16:creationId xmlns:a16="http://schemas.microsoft.com/office/drawing/2014/main" id="{FBC57DF9-B93A-4A66-97AA-19D073EED6DB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等腰三角形 146">
                <a:extLst>
                  <a:ext uri="{FF2B5EF4-FFF2-40B4-BE49-F238E27FC236}">
                    <a16:creationId xmlns:a16="http://schemas.microsoft.com/office/drawing/2014/main" id="{6F849CE4-770F-432B-8AC9-2EC5D09513AD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等腰三角形 147">
                <a:extLst>
                  <a:ext uri="{FF2B5EF4-FFF2-40B4-BE49-F238E27FC236}">
                    <a16:creationId xmlns:a16="http://schemas.microsoft.com/office/drawing/2014/main" id="{30D9D04E-7AFA-421D-BEED-8A0E4978D906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C7239A0-067B-46A5-B051-69348A0F6938}"/>
              </a:ext>
            </a:extLst>
          </p:cNvPr>
          <p:cNvGrpSpPr/>
          <p:nvPr/>
        </p:nvGrpSpPr>
        <p:grpSpPr>
          <a:xfrm>
            <a:off x="5695803" y="-310353"/>
            <a:ext cx="771767" cy="812544"/>
            <a:chOff x="5943385" y="766355"/>
            <a:chExt cx="771767" cy="812544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9688BEE-C90E-4657-BF0E-4B9F4D016C5D}"/>
                </a:ext>
              </a:extLst>
            </p:cNvPr>
            <p:cNvSpPr/>
            <p:nvPr/>
          </p:nvSpPr>
          <p:spPr>
            <a:xfrm>
              <a:off x="5994781" y="837766"/>
              <a:ext cx="698252" cy="698252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等腰三角形 172">
              <a:extLst>
                <a:ext uri="{FF2B5EF4-FFF2-40B4-BE49-F238E27FC236}">
                  <a16:creationId xmlns:a16="http://schemas.microsoft.com/office/drawing/2014/main" id="{4D6FF1E2-ABA2-4222-B71C-1DEB564F8565}"/>
                </a:ext>
              </a:extLst>
            </p:cNvPr>
            <p:cNvSpPr/>
            <p:nvPr/>
          </p:nvSpPr>
          <p:spPr>
            <a:xfrm rot="16200000">
              <a:off x="6243130" y="800268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等腰三角形 173">
              <a:extLst>
                <a:ext uri="{FF2B5EF4-FFF2-40B4-BE49-F238E27FC236}">
                  <a16:creationId xmlns:a16="http://schemas.microsoft.com/office/drawing/2014/main" id="{BD674783-068F-4E0E-AEB2-765705CF9754}"/>
                </a:ext>
              </a:extLst>
            </p:cNvPr>
            <p:cNvSpPr/>
            <p:nvPr/>
          </p:nvSpPr>
          <p:spPr>
            <a:xfrm rot="16200000">
              <a:off x="6016785" y="898559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等腰三角形 174">
              <a:extLst>
                <a:ext uri="{FF2B5EF4-FFF2-40B4-BE49-F238E27FC236}">
                  <a16:creationId xmlns:a16="http://schemas.microsoft.com/office/drawing/2014/main" id="{09F7F860-2DC2-4725-BB10-15EED8A4379F}"/>
                </a:ext>
              </a:extLst>
            </p:cNvPr>
            <p:cNvSpPr/>
            <p:nvPr/>
          </p:nvSpPr>
          <p:spPr>
            <a:xfrm rot="16200000">
              <a:off x="5909472" y="1121300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等腰三角形 175">
              <a:extLst>
                <a:ext uri="{FF2B5EF4-FFF2-40B4-BE49-F238E27FC236}">
                  <a16:creationId xmlns:a16="http://schemas.microsoft.com/office/drawing/2014/main" id="{F588E2C2-6578-4B4F-8F75-426E0BE8C12A}"/>
                </a:ext>
              </a:extLst>
            </p:cNvPr>
            <p:cNvSpPr/>
            <p:nvPr/>
          </p:nvSpPr>
          <p:spPr>
            <a:xfrm rot="16200000">
              <a:off x="5996941" y="1354861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等腰三角形 176">
              <a:extLst>
                <a:ext uri="{FF2B5EF4-FFF2-40B4-BE49-F238E27FC236}">
                  <a16:creationId xmlns:a16="http://schemas.microsoft.com/office/drawing/2014/main" id="{8E746811-1916-4FE5-9A12-E245122B44F2}"/>
                </a:ext>
              </a:extLst>
            </p:cNvPr>
            <p:cNvSpPr/>
            <p:nvPr/>
          </p:nvSpPr>
          <p:spPr>
            <a:xfrm rot="16200000">
              <a:off x="6268376" y="1474796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等腰三角形 177">
              <a:extLst>
                <a:ext uri="{FF2B5EF4-FFF2-40B4-BE49-F238E27FC236}">
                  <a16:creationId xmlns:a16="http://schemas.microsoft.com/office/drawing/2014/main" id="{865555F6-2230-4146-BF2B-4A58FBAB54EE}"/>
                </a:ext>
              </a:extLst>
            </p:cNvPr>
            <p:cNvSpPr/>
            <p:nvPr/>
          </p:nvSpPr>
          <p:spPr>
            <a:xfrm rot="16200000">
              <a:off x="6512758" y="1378305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等腰三角形 178">
              <a:extLst>
                <a:ext uri="{FF2B5EF4-FFF2-40B4-BE49-F238E27FC236}">
                  <a16:creationId xmlns:a16="http://schemas.microsoft.com/office/drawing/2014/main" id="{3B890936-1B6C-439A-8534-EB2D551B8E92}"/>
                </a:ext>
              </a:extLst>
            </p:cNvPr>
            <p:cNvSpPr/>
            <p:nvPr/>
          </p:nvSpPr>
          <p:spPr>
            <a:xfrm rot="16200000">
              <a:off x="6611050" y="1135726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等腰三角形 179">
              <a:extLst>
                <a:ext uri="{FF2B5EF4-FFF2-40B4-BE49-F238E27FC236}">
                  <a16:creationId xmlns:a16="http://schemas.microsoft.com/office/drawing/2014/main" id="{75C8BD07-E389-42E7-99A0-CD5EEF93630A}"/>
                </a:ext>
              </a:extLst>
            </p:cNvPr>
            <p:cNvSpPr/>
            <p:nvPr/>
          </p:nvSpPr>
          <p:spPr>
            <a:xfrm rot="16200000">
              <a:off x="6519971" y="893148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F1607122-C717-4496-9FAD-C753BE47ADB4}"/>
              </a:ext>
            </a:extLst>
          </p:cNvPr>
          <p:cNvGrpSpPr/>
          <p:nvPr/>
        </p:nvGrpSpPr>
        <p:grpSpPr>
          <a:xfrm>
            <a:off x="3255739" y="977908"/>
            <a:ext cx="676076" cy="642325"/>
            <a:chOff x="5279051" y="3036972"/>
            <a:chExt cx="676076" cy="642325"/>
          </a:xfrm>
          <a:solidFill>
            <a:srgbClr val="7030A0"/>
          </a:solidFill>
        </p:grpSpPr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2B70BEF4-8684-4E9D-88CE-54223923BE76}"/>
                </a:ext>
              </a:extLst>
            </p:cNvPr>
            <p:cNvGrpSpPr/>
            <p:nvPr/>
          </p:nvGrpSpPr>
          <p:grpSpPr>
            <a:xfrm rot="10800000">
              <a:off x="5554653" y="3036972"/>
              <a:ext cx="140776" cy="184521"/>
              <a:chOff x="5622821" y="669021"/>
              <a:chExt cx="140776" cy="184521"/>
            </a:xfrm>
            <a:grpFill/>
          </p:grpSpPr>
          <p:sp>
            <p:nvSpPr>
              <p:cNvPr id="195" name="等腰三角形 194">
                <a:extLst>
                  <a:ext uri="{FF2B5EF4-FFF2-40B4-BE49-F238E27FC236}">
                    <a16:creationId xmlns:a16="http://schemas.microsoft.com/office/drawing/2014/main" id="{8BDD841E-E05F-4FC0-AA90-20A251298E69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等腰三角形 195">
                <a:extLst>
                  <a:ext uri="{FF2B5EF4-FFF2-40B4-BE49-F238E27FC236}">
                    <a16:creationId xmlns:a16="http://schemas.microsoft.com/office/drawing/2014/main" id="{BA250FAD-4927-4F93-B6FE-A69AA04B5C43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等腰三角形 196">
                <a:extLst>
                  <a:ext uri="{FF2B5EF4-FFF2-40B4-BE49-F238E27FC236}">
                    <a16:creationId xmlns:a16="http://schemas.microsoft.com/office/drawing/2014/main" id="{E596B124-D7CC-49D5-A431-E6A8662E1867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B2B26629-F133-4F21-97E6-2446236F4FC1}"/>
                </a:ext>
              </a:extLst>
            </p:cNvPr>
            <p:cNvGrpSpPr/>
            <p:nvPr/>
          </p:nvGrpSpPr>
          <p:grpSpPr>
            <a:xfrm rot="16200000">
              <a:off x="5792479" y="3264359"/>
              <a:ext cx="140776" cy="184521"/>
              <a:chOff x="5622821" y="669021"/>
              <a:chExt cx="140776" cy="184521"/>
            </a:xfrm>
            <a:grpFill/>
          </p:grpSpPr>
          <p:sp>
            <p:nvSpPr>
              <p:cNvPr id="192" name="等腰三角形 191">
                <a:extLst>
                  <a:ext uri="{FF2B5EF4-FFF2-40B4-BE49-F238E27FC236}">
                    <a16:creationId xmlns:a16="http://schemas.microsoft.com/office/drawing/2014/main" id="{2FE99018-5E65-46BD-A604-47585A07395A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等腰三角形 192">
                <a:extLst>
                  <a:ext uri="{FF2B5EF4-FFF2-40B4-BE49-F238E27FC236}">
                    <a16:creationId xmlns:a16="http://schemas.microsoft.com/office/drawing/2014/main" id="{F0B63E35-BAA2-4F36-B13E-0BCA625D657F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等腰三角形 193">
                <a:extLst>
                  <a:ext uri="{FF2B5EF4-FFF2-40B4-BE49-F238E27FC236}">
                    <a16:creationId xmlns:a16="http://schemas.microsoft.com/office/drawing/2014/main" id="{6CBE27CC-FB70-4E22-9380-57049FD13092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7974A3FF-8C23-4ECC-8BD0-BC96C2F02596}"/>
                </a:ext>
              </a:extLst>
            </p:cNvPr>
            <p:cNvGrpSpPr/>
            <p:nvPr/>
          </p:nvGrpSpPr>
          <p:grpSpPr>
            <a:xfrm>
              <a:off x="5567423" y="3494776"/>
              <a:ext cx="140776" cy="184521"/>
              <a:chOff x="5622821" y="669021"/>
              <a:chExt cx="140776" cy="184521"/>
            </a:xfrm>
            <a:grpFill/>
          </p:grpSpPr>
          <p:sp>
            <p:nvSpPr>
              <p:cNvPr id="189" name="等腰三角形 188">
                <a:extLst>
                  <a:ext uri="{FF2B5EF4-FFF2-40B4-BE49-F238E27FC236}">
                    <a16:creationId xmlns:a16="http://schemas.microsoft.com/office/drawing/2014/main" id="{A548C93F-CA93-4B3A-9DA9-D45AF611C62F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等腰三角形 189">
                <a:extLst>
                  <a:ext uri="{FF2B5EF4-FFF2-40B4-BE49-F238E27FC236}">
                    <a16:creationId xmlns:a16="http://schemas.microsoft.com/office/drawing/2014/main" id="{D3290F0B-523A-4EC6-8C78-665230762C06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等腰三角形 190">
                <a:extLst>
                  <a:ext uri="{FF2B5EF4-FFF2-40B4-BE49-F238E27FC236}">
                    <a16:creationId xmlns:a16="http://schemas.microsoft.com/office/drawing/2014/main" id="{FAADFDEA-600D-4DD6-9AD4-2B0560B98EC2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26FE1759-C5BB-4975-83B8-F2B5400D0ED4}"/>
                </a:ext>
              </a:extLst>
            </p:cNvPr>
            <p:cNvGrpSpPr/>
            <p:nvPr/>
          </p:nvGrpSpPr>
          <p:grpSpPr>
            <a:xfrm rot="5400000">
              <a:off x="5300924" y="3284256"/>
              <a:ext cx="140776" cy="184521"/>
              <a:chOff x="5622821" y="669021"/>
              <a:chExt cx="140776" cy="184521"/>
            </a:xfrm>
            <a:grpFill/>
          </p:grpSpPr>
          <p:sp>
            <p:nvSpPr>
              <p:cNvPr id="186" name="等腰三角形 185">
                <a:extLst>
                  <a:ext uri="{FF2B5EF4-FFF2-40B4-BE49-F238E27FC236}">
                    <a16:creationId xmlns:a16="http://schemas.microsoft.com/office/drawing/2014/main" id="{E90E0626-B455-4A77-A063-1CBEA8C621CD}"/>
                  </a:ext>
                </a:extLst>
              </p:cNvPr>
              <p:cNvSpPr/>
              <p:nvPr/>
            </p:nvSpPr>
            <p:spPr>
              <a:xfrm rot="10800000">
                <a:off x="5622821" y="669021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等腰三角形 186">
                <a:extLst>
                  <a:ext uri="{FF2B5EF4-FFF2-40B4-BE49-F238E27FC236}">
                    <a16:creationId xmlns:a16="http://schemas.microsoft.com/office/drawing/2014/main" id="{5759E6B0-78DE-4B55-B3B7-74D634CCFE6A}"/>
                  </a:ext>
                </a:extLst>
              </p:cNvPr>
              <p:cNvSpPr/>
              <p:nvPr/>
            </p:nvSpPr>
            <p:spPr>
              <a:xfrm rot="10800000">
                <a:off x="5625581" y="728010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等腰三角形 187">
                <a:extLst>
                  <a:ext uri="{FF2B5EF4-FFF2-40B4-BE49-F238E27FC236}">
                    <a16:creationId xmlns:a16="http://schemas.microsoft.com/office/drawing/2014/main" id="{85D8279B-E7EF-46BC-A22D-D6FB090EF29A}"/>
                  </a:ext>
                </a:extLst>
              </p:cNvPr>
              <p:cNvSpPr/>
              <p:nvPr/>
            </p:nvSpPr>
            <p:spPr>
              <a:xfrm rot="10800000">
                <a:off x="5625581" y="783353"/>
                <a:ext cx="138016" cy="701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64C27F02-620E-4FAF-89FF-32815BFB7627}"/>
              </a:ext>
            </a:extLst>
          </p:cNvPr>
          <p:cNvGrpSpPr/>
          <p:nvPr/>
        </p:nvGrpSpPr>
        <p:grpSpPr>
          <a:xfrm>
            <a:off x="3844366" y="3037873"/>
            <a:ext cx="771767" cy="812544"/>
            <a:chOff x="5943385" y="766355"/>
            <a:chExt cx="771767" cy="812544"/>
          </a:xfrm>
        </p:grpSpPr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E3EEE885-FA51-4F90-B321-28A535B4390E}"/>
                </a:ext>
              </a:extLst>
            </p:cNvPr>
            <p:cNvSpPr/>
            <p:nvPr/>
          </p:nvSpPr>
          <p:spPr>
            <a:xfrm>
              <a:off x="5994781" y="837766"/>
              <a:ext cx="698252" cy="698252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等腰三角形 203">
              <a:extLst>
                <a:ext uri="{FF2B5EF4-FFF2-40B4-BE49-F238E27FC236}">
                  <a16:creationId xmlns:a16="http://schemas.microsoft.com/office/drawing/2014/main" id="{EB051919-9EFA-4048-B6D4-B8DF147E9A06}"/>
                </a:ext>
              </a:extLst>
            </p:cNvPr>
            <p:cNvSpPr/>
            <p:nvPr/>
          </p:nvSpPr>
          <p:spPr>
            <a:xfrm rot="16200000">
              <a:off x="6243130" y="800268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等腰三角形 204">
              <a:extLst>
                <a:ext uri="{FF2B5EF4-FFF2-40B4-BE49-F238E27FC236}">
                  <a16:creationId xmlns:a16="http://schemas.microsoft.com/office/drawing/2014/main" id="{CDFA9943-AABC-4808-AD18-6C2154E7DF38}"/>
                </a:ext>
              </a:extLst>
            </p:cNvPr>
            <p:cNvSpPr/>
            <p:nvPr/>
          </p:nvSpPr>
          <p:spPr>
            <a:xfrm rot="16200000">
              <a:off x="6016785" y="898559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等腰三角形 205">
              <a:extLst>
                <a:ext uri="{FF2B5EF4-FFF2-40B4-BE49-F238E27FC236}">
                  <a16:creationId xmlns:a16="http://schemas.microsoft.com/office/drawing/2014/main" id="{EA6C8C02-F080-4D0B-BB12-77CFFCA872CD}"/>
                </a:ext>
              </a:extLst>
            </p:cNvPr>
            <p:cNvSpPr/>
            <p:nvPr/>
          </p:nvSpPr>
          <p:spPr>
            <a:xfrm rot="16200000">
              <a:off x="5909472" y="1121300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等腰三角形 206">
              <a:extLst>
                <a:ext uri="{FF2B5EF4-FFF2-40B4-BE49-F238E27FC236}">
                  <a16:creationId xmlns:a16="http://schemas.microsoft.com/office/drawing/2014/main" id="{5932BBDA-0980-47C8-9D84-8E864BB07480}"/>
                </a:ext>
              </a:extLst>
            </p:cNvPr>
            <p:cNvSpPr/>
            <p:nvPr/>
          </p:nvSpPr>
          <p:spPr>
            <a:xfrm rot="16200000">
              <a:off x="5996941" y="1354861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等腰三角形 207">
              <a:extLst>
                <a:ext uri="{FF2B5EF4-FFF2-40B4-BE49-F238E27FC236}">
                  <a16:creationId xmlns:a16="http://schemas.microsoft.com/office/drawing/2014/main" id="{10DC3EDC-5AC2-4777-B676-E1AC3E2E24EE}"/>
                </a:ext>
              </a:extLst>
            </p:cNvPr>
            <p:cNvSpPr/>
            <p:nvPr/>
          </p:nvSpPr>
          <p:spPr>
            <a:xfrm rot="16200000">
              <a:off x="6268376" y="1474796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等腰三角形 208">
              <a:extLst>
                <a:ext uri="{FF2B5EF4-FFF2-40B4-BE49-F238E27FC236}">
                  <a16:creationId xmlns:a16="http://schemas.microsoft.com/office/drawing/2014/main" id="{4BA11ED9-4001-403E-AF2E-DF1CDF3AE0A5}"/>
                </a:ext>
              </a:extLst>
            </p:cNvPr>
            <p:cNvSpPr/>
            <p:nvPr/>
          </p:nvSpPr>
          <p:spPr>
            <a:xfrm rot="16200000">
              <a:off x="6512758" y="1378305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等腰三角形 209">
              <a:extLst>
                <a:ext uri="{FF2B5EF4-FFF2-40B4-BE49-F238E27FC236}">
                  <a16:creationId xmlns:a16="http://schemas.microsoft.com/office/drawing/2014/main" id="{58B02071-63FA-466D-856D-1417E255850D}"/>
                </a:ext>
              </a:extLst>
            </p:cNvPr>
            <p:cNvSpPr/>
            <p:nvPr/>
          </p:nvSpPr>
          <p:spPr>
            <a:xfrm rot="16200000">
              <a:off x="6611050" y="1135726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等腰三角形 210">
              <a:extLst>
                <a:ext uri="{FF2B5EF4-FFF2-40B4-BE49-F238E27FC236}">
                  <a16:creationId xmlns:a16="http://schemas.microsoft.com/office/drawing/2014/main" id="{378889D7-80C2-41A0-8CB1-C1206D5C8BF9}"/>
                </a:ext>
              </a:extLst>
            </p:cNvPr>
            <p:cNvSpPr/>
            <p:nvPr/>
          </p:nvSpPr>
          <p:spPr>
            <a:xfrm rot="16200000">
              <a:off x="6519971" y="893148"/>
              <a:ext cx="138016" cy="7018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9" name="图片 148">
            <a:extLst>
              <a:ext uri="{FF2B5EF4-FFF2-40B4-BE49-F238E27FC236}">
                <a16:creationId xmlns:a16="http://schemas.microsoft.com/office/drawing/2014/main" id="{A189F1AA-EBEA-4070-B16C-BC7F79EBC1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67" y="935501"/>
            <a:ext cx="399401" cy="438232"/>
          </a:xfrm>
          <a:prstGeom prst="rect">
            <a:avLst/>
          </a:prstGeom>
        </p:spPr>
      </p:pic>
      <p:sp>
        <p:nvSpPr>
          <p:cNvPr id="122" name="矩形 121">
            <a:extLst>
              <a:ext uri="{FF2B5EF4-FFF2-40B4-BE49-F238E27FC236}">
                <a16:creationId xmlns:a16="http://schemas.microsoft.com/office/drawing/2014/main" id="{559AC359-964C-41A1-AB94-B6D279EEF5C2}"/>
              </a:ext>
            </a:extLst>
          </p:cNvPr>
          <p:cNvSpPr/>
          <p:nvPr/>
        </p:nvSpPr>
        <p:spPr>
          <a:xfrm>
            <a:off x="1112151" y="1892327"/>
            <a:ext cx="1370925" cy="1291586"/>
          </a:xfrm>
          <a:prstGeom prst="rect">
            <a:avLst/>
          </a:prstGeom>
          <a:solidFill>
            <a:srgbClr val="34CF73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箭头: 下 122">
            <a:extLst>
              <a:ext uri="{FF2B5EF4-FFF2-40B4-BE49-F238E27FC236}">
                <a16:creationId xmlns:a16="http://schemas.microsoft.com/office/drawing/2014/main" id="{8B39BB1E-2AF6-4FFE-AB19-42A938016CC8}"/>
              </a:ext>
            </a:extLst>
          </p:cNvPr>
          <p:cNvSpPr/>
          <p:nvPr/>
        </p:nvSpPr>
        <p:spPr>
          <a:xfrm rot="158396">
            <a:off x="1605587" y="1834584"/>
            <a:ext cx="469169" cy="698252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FF524248-886D-4FFD-96D9-584188244CDB}"/>
              </a:ext>
            </a:extLst>
          </p:cNvPr>
          <p:cNvSpPr/>
          <p:nvPr/>
        </p:nvSpPr>
        <p:spPr>
          <a:xfrm>
            <a:off x="3313207" y="1203704"/>
            <a:ext cx="1897935" cy="1354525"/>
          </a:xfrm>
          <a:prstGeom prst="arc">
            <a:avLst>
              <a:gd name="adj1" fmla="val 12905629"/>
              <a:gd name="adj2" fmla="val 1556706"/>
            </a:avLst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弧形 125">
            <a:extLst>
              <a:ext uri="{FF2B5EF4-FFF2-40B4-BE49-F238E27FC236}">
                <a16:creationId xmlns:a16="http://schemas.microsoft.com/office/drawing/2014/main" id="{A9082F31-58ED-449C-9666-611B1C44E8F2}"/>
              </a:ext>
            </a:extLst>
          </p:cNvPr>
          <p:cNvSpPr/>
          <p:nvPr/>
        </p:nvSpPr>
        <p:spPr>
          <a:xfrm>
            <a:off x="4818655" y="656398"/>
            <a:ext cx="689538" cy="1765193"/>
          </a:xfrm>
          <a:prstGeom prst="arc">
            <a:avLst>
              <a:gd name="adj1" fmla="val 15848441"/>
              <a:gd name="adj2" fmla="val 5012831"/>
            </a:avLst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弧形 126">
            <a:extLst>
              <a:ext uri="{FF2B5EF4-FFF2-40B4-BE49-F238E27FC236}">
                <a16:creationId xmlns:a16="http://schemas.microsoft.com/office/drawing/2014/main" id="{BCA4087F-8AA4-4802-B7E2-B8FF6EFC8BB9}"/>
              </a:ext>
            </a:extLst>
          </p:cNvPr>
          <p:cNvSpPr/>
          <p:nvPr/>
        </p:nvSpPr>
        <p:spPr>
          <a:xfrm>
            <a:off x="4360192" y="2675345"/>
            <a:ext cx="658551" cy="1440341"/>
          </a:xfrm>
          <a:prstGeom prst="arc">
            <a:avLst>
              <a:gd name="adj1" fmla="val 15249406"/>
              <a:gd name="adj2" fmla="val 3564779"/>
            </a:avLst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2EF073-6F71-44FC-B706-ED327853043E}"/>
              </a:ext>
            </a:extLst>
          </p:cNvPr>
          <p:cNvSpPr/>
          <p:nvPr/>
        </p:nvSpPr>
        <p:spPr>
          <a:xfrm>
            <a:off x="3943766" y="2468904"/>
            <a:ext cx="1826726" cy="1826726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0" name="图片 129">
            <a:extLst>
              <a:ext uri="{FF2B5EF4-FFF2-40B4-BE49-F238E27FC236}">
                <a16:creationId xmlns:a16="http://schemas.microsoft.com/office/drawing/2014/main" id="{7EEF24D1-7310-4012-9DB9-894E65A610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111" y="1702947"/>
            <a:ext cx="324039" cy="324039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F4EFB5-2B07-4541-AB5B-6C894E6A8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48" y="2263856"/>
            <a:ext cx="636016" cy="636016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62893B16-9BF8-468B-820C-83FAB10A31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16" y="2242520"/>
            <a:ext cx="636016" cy="636016"/>
          </a:xfrm>
          <a:prstGeom prst="rect">
            <a:avLst/>
          </a:prstGeom>
          <a:ln w="31750">
            <a:solidFill>
              <a:srgbClr val="FFFF00"/>
            </a:solidFill>
          </a:ln>
        </p:spPr>
      </p:pic>
      <p:pic>
        <p:nvPicPr>
          <p:cNvPr id="152" name="图片 151">
            <a:extLst>
              <a:ext uri="{FF2B5EF4-FFF2-40B4-BE49-F238E27FC236}">
                <a16:creationId xmlns:a16="http://schemas.microsoft.com/office/drawing/2014/main" id="{A076BA2A-4765-41E3-B2BD-3B9ABD7A2E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32" y="3049291"/>
            <a:ext cx="324039" cy="324039"/>
          </a:xfrm>
          <a:prstGeom prst="rect">
            <a:avLst/>
          </a:prstGeom>
          <a:ln w="22225">
            <a:solidFill>
              <a:srgbClr val="00B0F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ED175B-FA61-46DF-8CB0-4226201173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22" y="2916715"/>
            <a:ext cx="566089" cy="566089"/>
          </a:xfrm>
          <a:prstGeom prst="rect">
            <a:avLst/>
          </a:prstGeom>
          <a:ln w="22225">
            <a:noFill/>
          </a:ln>
        </p:spPr>
      </p:pic>
      <p:pic>
        <p:nvPicPr>
          <p:cNvPr id="155" name="图片 154">
            <a:extLst>
              <a:ext uri="{FF2B5EF4-FFF2-40B4-BE49-F238E27FC236}">
                <a16:creationId xmlns:a16="http://schemas.microsoft.com/office/drawing/2014/main" id="{C1CCF220-7BF4-40EF-9B00-999E885099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2" y="1714727"/>
            <a:ext cx="324039" cy="324039"/>
          </a:xfrm>
          <a:prstGeom prst="rect">
            <a:avLst/>
          </a:prstGeom>
          <a:ln w="22225">
            <a:noFill/>
          </a:ln>
        </p:spPr>
      </p:pic>
      <p:pic>
        <p:nvPicPr>
          <p:cNvPr id="156" name="图片 155">
            <a:extLst>
              <a:ext uri="{FF2B5EF4-FFF2-40B4-BE49-F238E27FC236}">
                <a16:creationId xmlns:a16="http://schemas.microsoft.com/office/drawing/2014/main" id="{41227B3D-A54F-46ED-A4CF-A62DA22A87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90816" flipV="1">
            <a:off x="8640624" y="2204403"/>
            <a:ext cx="251037" cy="2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9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4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D39ED5-ACE2-4AE9-B5F4-4BB16236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10" y="0"/>
            <a:ext cx="7982829" cy="46228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E28B897-7EE3-4D0C-B6DF-426EC0D74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103" y="665511"/>
            <a:ext cx="3213617" cy="3875621"/>
          </a:xfrm>
          <a:prstGeom prst="rect">
            <a:avLst/>
          </a:prstGeom>
        </p:spPr>
      </p:pic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A65454A-2F61-4699-AFED-547CF67E831B}"/>
              </a:ext>
            </a:extLst>
          </p:cNvPr>
          <p:cNvSpPr/>
          <p:nvPr/>
        </p:nvSpPr>
        <p:spPr>
          <a:xfrm>
            <a:off x="5232107" y="1368627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BBBC3018-B92C-486E-AF08-D7E1F94A3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83" y="1357891"/>
            <a:ext cx="514053" cy="514053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A8371F99-B42C-426D-BB39-4C5E1F007673}"/>
              </a:ext>
            </a:extLst>
          </p:cNvPr>
          <p:cNvSpPr txBox="1"/>
          <p:nvPr/>
        </p:nvSpPr>
        <p:spPr>
          <a:xfrm>
            <a:off x="5316823" y="832125"/>
            <a:ext cx="120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接收货物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770F7711-CF47-4F68-B291-F71D9752D67E}"/>
              </a:ext>
            </a:extLst>
          </p:cNvPr>
          <p:cNvSpPr/>
          <p:nvPr/>
        </p:nvSpPr>
        <p:spPr>
          <a:xfrm>
            <a:off x="5926788" y="1368627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加号 68">
            <a:extLst>
              <a:ext uri="{FF2B5EF4-FFF2-40B4-BE49-F238E27FC236}">
                <a16:creationId xmlns:a16="http://schemas.microsoft.com/office/drawing/2014/main" id="{E5F95542-8F47-4471-A494-ABA137AA5F8F}"/>
              </a:ext>
            </a:extLst>
          </p:cNvPr>
          <p:cNvSpPr/>
          <p:nvPr/>
        </p:nvSpPr>
        <p:spPr>
          <a:xfrm>
            <a:off x="6002919" y="1444758"/>
            <a:ext cx="386565" cy="386565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125FE69B-A0DB-4126-A260-653A34EE65AF}"/>
              </a:ext>
            </a:extLst>
          </p:cNvPr>
          <p:cNvSpPr/>
          <p:nvPr/>
        </p:nvSpPr>
        <p:spPr>
          <a:xfrm>
            <a:off x="5232107" y="1970287"/>
            <a:ext cx="538829" cy="538829"/>
          </a:xfrm>
          <a:prstGeom prst="roundRect">
            <a:avLst/>
          </a:prstGeom>
          <a:solidFill>
            <a:srgbClr val="00B050"/>
          </a:solidFill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2B8CEFFA-CC64-4FC0-934F-37A7EAC14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83" y="1959551"/>
            <a:ext cx="514053" cy="514053"/>
          </a:xfrm>
          <a:prstGeom prst="rect">
            <a:avLst/>
          </a:prstGeom>
        </p:spPr>
      </p:pic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DDEBF006-4E80-4EBA-AB6C-EADAE1090DB3}"/>
              </a:ext>
            </a:extLst>
          </p:cNvPr>
          <p:cNvSpPr/>
          <p:nvPr/>
        </p:nvSpPr>
        <p:spPr>
          <a:xfrm>
            <a:off x="5926788" y="1970287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加号 72">
            <a:extLst>
              <a:ext uri="{FF2B5EF4-FFF2-40B4-BE49-F238E27FC236}">
                <a16:creationId xmlns:a16="http://schemas.microsoft.com/office/drawing/2014/main" id="{18DB1C55-F361-4B9C-A9AA-447003C30783}"/>
              </a:ext>
            </a:extLst>
          </p:cNvPr>
          <p:cNvSpPr/>
          <p:nvPr/>
        </p:nvSpPr>
        <p:spPr>
          <a:xfrm>
            <a:off x="6002919" y="2046418"/>
            <a:ext cx="386565" cy="386565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7EF10079-525A-49D3-9124-ACC35A343F04}"/>
              </a:ext>
            </a:extLst>
          </p:cNvPr>
          <p:cNvSpPr/>
          <p:nvPr/>
        </p:nvSpPr>
        <p:spPr>
          <a:xfrm>
            <a:off x="5225795" y="2581516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8E5420C0-4E37-4D83-8F6C-6BFC3F653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71" y="2570780"/>
            <a:ext cx="514053" cy="514053"/>
          </a:xfrm>
          <a:prstGeom prst="rect">
            <a:avLst/>
          </a:prstGeom>
        </p:spPr>
      </p:pic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28756FCE-2A9F-4E34-A9EA-3A38B9EC027F}"/>
              </a:ext>
            </a:extLst>
          </p:cNvPr>
          <p:cNvSpPr/>
          <p:nvPr/>
        </p:nvSpPr>
        <p:spPr>
          <a:xfrm>
            <a:off x="5920476" y="2581516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加号 76">
            <a:extLst>
              <a:ext uri="{FF2B5EF4-FFF2-40B4-BE49-F238E27FC236}">
                <a16:creationId xmlns:a16="http://schemas.microsoft.com/office/drawing/2014/main" id="{C1961593-71F9-44F4-8EB9-315BF9E4B819}"/>
              </a:ext>
            </a:extLst>
          </p:cNvPr>
          <p:cNvSpPr/>
          <p:nvPr/>
        </p:nvSpPr>
        <p:spPr>
          <a:xfrm>
            <a:off x="5996607" y="2657647"/>
            <a:ext cx="386565" cy="386565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8A65F15-F66F-4082-9D91-6969D0AE0CC4}"/>
              </a:ext>
            </a:extLst>
          </p:cNvPr>
          <p:cNvSpPr/>
          <p:nvPr/>
        </p:nvSpPr>
        <p:spPr>
          <a:xfrm>
            <a:off x="5225795" y="3183176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D3342032-ACFB-4812-B849-336A85CD8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71" y="3172440"/>
            <a:ext cx="514053" cy="514053"/>
          </a:xfrm>
          <a:prstGeom prst="rect">
            <a:avLst/>
          </a:prstGeom>
        </p:spPr>
      </p:pic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8B416ED1-2F0D-4AE2-9ABD-7658095E62EE}"/>
              </a:ext>
            </a:extLst>
          </p:cNvPr>
          <p:cNvSpPr/>
          <p:nvPr/>
        </p:nvSpPr>
        <p:spPr>
          <a:xfrm>
            <a:off x="5920476" y="3183176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加号 80">
            <a:extLst>
              <a:ext uri="{FF2B5EF4-FFF2-40B4-BE49-F238E27FC236}">
                <a16:creationId xmlns:a16="http://schemas.microsoft.com/office/drawing/2014/main" id="{B26E43AE-7B39-4C1B-BD7E-963A9B1B38D6}"/>
              </a:ext>
            </a:extLst>
          </p:cNvPr>
          <p:cNvSpPr/>
          <p:nvPr/>
        </p:nvSpPr>
        <p:spPr>
          <a:xfrm>
            <a:off x="5996607" y="3259307"/>
            <a:ext cx="386565" cy="386565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C937032F-E68D-4023-91F0-8824FC6CF44A}"/>
              </a:ext>
            </a:extLst>
          </p:cNvPr>
          <p:cNvSpPr/>
          <p:nvPr/>
        </p:nvSpPr>
        <p:spPr>
          <a:xfrm>
            <a:off x="6870062" y="1390272"/>
            <a:ext cx="538829" cy="53882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714BF5D0-827A-493C-B762-21EFD48AC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838" y="1379536"/>
            <a:ext cx="514053" cy="514053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2DA8AEA-30B9-48BB-9EC9-AB2411C080DF}"/>
              </a:ext>
            </a:extLst>
          </p:cNvPr>
          <p:cNvSpPr txBox="1"/>
          <p:nvPr/>
        </p:nvSpPr>
        <p:spPr>
          <a:xfrm>
            <a:off x="6904562" y="842388"/>
            <a:ext cx="120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派送货物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D1D48C6-0798-4A85-8620-D5C57A4D3217}"/>
              </a:ext>
            </a:extLst>
          </p:cNvPr>
          <p:cNvSpPr/>
          <p:nvPr/>
        </p:nvSpPr>
        <p:spPr>
          <a:xfrm>
            <a:off x="7564743" y="1390272"/>
            <a:ext cx="538829" cy="53882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加号 85">
            <a:extLst>
              <a:ext uri="{FF2B5EF4-FFF2-40B4-BE49-F238E27FC236}">
                <a16:creationId xmlns:a16="http://schemas.microsoft.com/office/drawing/2014/main" id="{42666F2A-43FE-47C7-B6CB-60CAC48A64ED}"/>
              </a:ext>
            </a:extLst>
          </p:cNvPr>
          <p:cNvSpPr/>
          <p:nvPr/>
        </p:nvSpPr>
        <p:spPr>
          <a:xfrm>
            <a:off x="7640874" y="1466403"/>
            <a:ext cx="386565" cy="386565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432A9C4D-69BC-48BA-BF0B-22818DF8D8B5}"/>
              </a:ext>
            </a:extLst>
          </p:cNvPr>
          <p:cNvSpPr/>
          <p:nvPr/>
        </p:nvSpPr>
        <p:spPr>
          <a:xfrm>
            <a:off x="6870062" y="1991932"/>
            <a:ext cx="538829" cy="53882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E4E2F801-73B7-48F6-B26D-6B78DC90F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838" y="1981196"/>
            <a:ext cx="514053" cy="514053"/>
          </a:xfrm>
          <a:prstGeom prst="rect">
            <a:avLst/>
          </a:prstGeom>
        </p:spPr>
      </p:pic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6DF1C23-56C9-4689-997A-C486154512F6}"/>
              </a:ext>
            </a:extLst>
          </p:cNvPr>
          <p:cNvSpPr/>
          <p:nvPr/>
        </p:nvSpPr>
        <p:spPr>
          <a:xfrm>
            <a:off x="7564743" y="1991932"/>
            <a:ext cx="538829" cy="53882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加号 89">
            <a:extLst>
              <a:ext uri="{FF2B5EF4-FFF2-40B4-BE49-F238E27FC236}">
                <a16:creationId xmlns:a16="http://schemas.microsoft.com/office/drawing/2014/main" id="{985508AD-2CEB-42F6-BFF8-7FEB3BC177A0}"/>
              </a:ext>
            </a:extLst>
          </p:cNvPr>
          <p:cNvSpPr/>
          <p:nvPr/>
        </p:nvSpPr>
        <p:spPr>
          <a:xfrm>
            <a:off x="7640874" y="2068063"/>
            <a:ext cx="386565" cy="386565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D72D0E79-1E5D-4192-B211-FCFD78641142}"/>
              </a:ext>
            </a:extLst>
          </p:cNvPr>
          <p:cNvSpPr/>
          <p:nvPr/>
        </p:nvSpPr>
        <p:spPr>
          <a:xfrm>
            <a:off x="6863750" y="2603161"/>
            <a:ext cx="538829" cy="53882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BAF2E536-844D-4773-A004-AECD92789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26" y="2592425"/>
            <a:ext cx="514053" cy="514053"/>
          </a:xfrm>
          <a:prstGeom prst="rect">
            <a:avLst/>
          </a:prstGeom>
        </p:spPr>
      </p:pic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F748D86F-8405-44A5-9A58-E456E2C136AC}"/>
              </a:ext>
            </a:extLst>
          </p:cNvPr>
          <p:cNvSpPr/>
          <p:nvPr/>
        </p:nvSpPr>
        <p:spPr>
          <a:xfrm>
            <a:off x="7558431" y="2603161"/>
            <a:ext cx="538829" cy="53882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加号 93">
            <a:extLst>
              <a:ext uri="{FF2B5EF4-FFF2-40B4-BE49-F238E27FC236}">
                <a16:creationId xmlns:a16="http://schemas.microsoft.com/office/drawing/2014/main" id="{85FA7D11-BAD4-4170-AE88-D7CEE1E5F74B}"/>
              </a:ext>
            </a:extLst>
          </p:cNvPr>
          <p:cNvSpPr/>
          <p:nvPr/>
        </p:nvSpPr>
        <p:spPr>
          <a:xfrm>
            <a:off x="7634562" y="2679292"/>
            <a:ext cx="386565" cy="386565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1018BF48-B074-4B51-8D83-6851F9E19504}"/>
              </a:ext>
            </a:extLst>
          </p:cNvPr>
          <p:cNvSpPr/>
          <p:nvPr/>
        </p:nvSpPr>
        <p:spPr>
          <a:xfrm>
            <a:off x="6863750" y="3204821"/>
            <a:ext cx="538829" cy="53882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933FA4FB-8491-40DD-A3B9-2156E42CB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26" y="3194085"/>
            <a:ext cx="514053" cy="514053"/>
          </a:xfrm>
          <a:prstGeom prst="rect">
            <a:avLst/>
          </a:prstGeom>
        </p:spPr>
      </p:pic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A0068194-510A-4561-BCF8-4F0CFE686EC2}"/>
              </a:ext>
            </a:extLst>
          </p:cNvPr>
          <p:cNvSpPr/>
          <p:nvPr/>
        </p:nvSpPr>
        <p:spPr>
          <a:xfrm>
            <a:off x="7558431" y="3204821"/>
            <a:ext cx="538829" cy="53882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加号 97">
            <a:extLst>
              <a:ext uri="{FF2B5EF4-FFF2-40B4-BE49-F238E27FC236}">
                <a16:creationId xmlns:a16="http://schemas.microsoft.com/office/drawing/2014/main" id="{24662300-CD5D-4A2D-8496-3BB7D9CB92A8}"/>
              </a:ext>
            </a:extLst>
          </p:cNvPr>
          <p:cNvSpPr/>
          <p:nvPr/>
        </p:nvSpPr>
        <p:spPr>
          <a:xfrm>
            <a:off x="7634562" y="3280952"/>
            <a:ext cx="386565" cy="386565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BC22A6-B8C3-42D1-A3CD-8CB1D1CC1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528" y="703009"/>
            <a:ext cx="3282163" cy="38273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2F42E0FF-659B-4684-9B03-4948C8571553}"/>
              </a:ext>
            </a:extLst>
          </p:cNvPr>
          <p:cNvSpPr/>
          <p:nvPr/>
        </p:nvSpPr>
        <p:spPr>
          <a:xfrm>
            <a:off x="1272079" y="4984341"/>
            <a:ext cx="1308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仓库容量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/ 8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0738937-FE47-4E04-B118-D4031DADC4C5}"/>
              </a:ext>
            </a:extLst>
          </p:cNvPr>
          <p:cNvSpPr txBox="1"/>
          <p:nvPr/>
        </p:nvSpPr>
        <p:spPr>
          <a:xfrm>
            <a:off x="4287904" y="281582"/>
            <a:ext cx="142033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仓库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1D84E2-4A52-4C57-B820-6EB508B859B8}"/>
              </a:ext>
            </a:extLst>
          </p:cNvPr>
          <p:cNvSpPr/>
          <p:nvPr/>
        </p:nvSpPr>
        <p:spPr>
          <a:xfrm>
            <a:off x="5805119" y="4984341"/>
            <a:ext cx="1120401" cy="3466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删除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AB92C08-0A34-4B8B-B707-1447DA004BFC}"/>
              </a:ext>
            </a:extLst>
          </p:cNvPr>
          <p:cNvCxnSpPr>
            <a:cxnSpLocks/>
          </p:cNvCxnSpPr>
          <p:nvPr/>
        </p:nvCxnSpPr>
        <p:spPr>
          <a:xfrm>
            <a:off x="6657582" y="1344857"/>
            <a:ext cx="0" cy="24460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BF4DF21-257C-4FA6-9C77-B8FBEA57CBD0}"/>
              </a:ext>
            </a:extLst>
          </p:cNvPr>
          <p:cNvGrpSpPr/>
          <p:nvPr/>
        </p:nvGrpSpPr>
        <p:grpSpPr>
          <a:xfrm>
            <a:off x="2642596" y="4843519"/>
            <a:ext cx="1461472" cy="524448"/>
            <a:chOff x="-176827" y="452481"/>
            <a:chExt cx="1898337" cy="681217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17F2E30-0114-4A26-9CC7-6CAA45AB5240}"/>
                </a:ext>
              </a:extLst>
            </p:cNvPr>
            <p:cNvGrpSpPr/>
            <p:nvPr/>
          </p:nvGrpSpPr>
          <p:grpSpPr>
            <a:xfrm>
              <a:off x="-176827" y="572099"/>
              <a:ext cx="1898337" cy="561599"/>
              <a:chOff x="7073676" y="3999892"/>
              <a:chExt cx="1898337" cy="561599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16C745B5-48AE-4E94-A52E-CE98E8B40280}"/>
                  </a:ext>
                </a:extLst>
              </p:cNvPr>
              <p:cNvSpPr/>
              <p:nvPr/>
            </p:nvSpPr>
            <p:spPr>
              <a:xfrm>
                <a:off x="7073676" y="3999892"/>
                <a:ext cx="1898337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6810494C-AFB0-4216-B486-E3CA729EF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851" y="4042877"/>
                <a:ext cx="406962" cy="406962"/>
              </a:xfrm>
              <a:prstGeom prst="rect">
                <a:avLst/>
              </a:prstGeom>
            </p:spPr>
          </p:pic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8C9F375-A930-45A5-A467-4E766A3461E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0E2D76F-0893-4286-9A0D-EE727FCDD7A3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E136A285-9EED-4AD6-978F-877B60A3E410}"/>
              </a:ext>
            </a:extLst>
          </p:cNvPr>
          <p:cNvSpPr/>
          <p:nvPr/>
        </p:nvSpPr>
        <p:spPr>
          <a:xfrm>
            <a:off x="3157521" y="5014953"/>
            <a:ext cx="82503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普通供给</a:t>
            </a:r>
          </a:p>
        </p:txBody>
      </p:sp>
      <p:sp>
        <p:nvSpPr>
          <p:cNvPr id="55" name="加号 54">
            <a:extLst>
              <a:ext uri="{FF2B5EF4-FFF2-40B4-BE49-F238E27FC236}">
                <a16:creationId xmlns:a16="http://schemas.microsoft.com/office/drawing/2014/main" id="{ED233BD1-3BA9-4C8F-8EC4-8D5B67FEC336}"/>
              </a:ext>
            </a:extLst>
          </p:cNvPr>
          <p:cNvSpPr/>
          <p:nvPr/>
        </p:nvSpPr>
        <p:spPr>
          <a:xfrm>
            <a:off x="5093218" y="4913259"/>
            <a:ext cx="345936" cy="352278"/>
          </a:xfrm>
          <a:prstGeom prst="mathPl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430B565-310F-436F-BA2D-A15C8271A3AF}"/>
              </a:ext>
            </a:extLst>
          </p:cNvPr>
          <p:cNvGrpSpPr/>
          <p:nvPr/>
        </p:nvGrpSpPr>
        <p:grpSpPr>
          <a:xfrm>
            <a:off x="4326254" y="4872020"/>
            <a:ext cx="1463654" cy="524448"/>
            <a:chOff x="102655" y="452481"/>
            <a:chExt cx="1901172" cy="681217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06E5A7FF-5462-4CEF-A0F5-DD690ADB0201}"/>
                </a:ext>
              </a:extLst>
            </p:cNvPr>
            <p:cNvGrpSpPr/>
            <p:nvPr/>
          </p:nvGrpSpPr>
          <p:grpSpPr>
            <a:xfrm>
              <a:off x="167517" y="529049"/>
              <a:ext cx="1836310" cy="604649"/>
              <a:chOff x="7418020" y="3956842"/>
              <a:chExt cx="1836310" cy="604649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61AC1A14-25B5-461E-BCDB-F34E738DEBAE}"/>
                  </a:ext>
                </a:extLst>
              </p:cNvPr>
              <p:cNvSpPr/>
              <p:nvPr/>
            </p:nvSpPr>
            <p:spPr>
              <a:xfrm>
                <a:off x="7418020" y="3956842"/>
                <a:ext cx="1836310" cy="53882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45FF7944-274D-4C53-830C-E7FC9274F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0D2F671-5AB8-403A-B986-962ED0D0CE9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B143941-FA18-4F73-AE49-5C6585064A9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16E8BA75-18DB-4B5C-8033-0F00BDFF0648}"/>
              </a:ext>
            </a:extLst>
          </p:cNvPr>
          <p:cNvSpPr/>
          <p:nvPr/>
        </p:nvSpPr>
        <p:spPr>
          <a:xfrm>
            <a:off x="4819193" y="5004431"/>
            <a:ext cx="82503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停止供给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3A983E-E8A0-494B-AB76-47C60E15338E}"/>
              </a:ext>
            </a:extLst>
          </p:cNvPr>
          <p:cNvGrpSpPr/>
          <p:nvPr/>
        </p:nvGrpSpPr>
        <p:grpSpPr>
          <a:xfrm>
            <a:off x="6094016" y="4298608"/>
            <a:ext cx="1235518" cy="144049"/>
            <a:chOff x="5644227" y="4333145"/>
            <a:chExt cx="1235518" cy="14404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8EB24AB-E424-4097-8CC1-7FCFA2784473}"/>
                </a:ext>
              </a:extLst>
            </p:cNvPr>
            <p:cNvSpPr/>
            <p:nvPr/>
          </p:nvSpPr>
          <p:spPr>
            <a:xfrm>
              <a:off x="5806725" y="4336517"/>
              <a:ext cx="140677" cy="14067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369467A-C53B-4997-B69C-225D53253047}"/>
                </a:ext>
              </a:extLst>
            </p:cNvPr>
            <p:cNvSpPr/>
            <p:nvPr/>
          </p:nvSpPr>
          <p:spPr>
            <a:xfrm>
              <a:off x="5969334" y="4336517"/>
              <a:ext cx="140677" cy="14067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CF7051A4-A9F6-45FD-A5A3-E3622F79D8AE}"/>
                </a:ext>
              </a:extLst>
            </p:cNvPr>
            <p:cNvSpPr/>
            <p:nvPr/>
          </p:nvSpPr>
          <p:spPr>
            <a:xfrm>
              <a:off x="5644227" y="4336516"/>
              <a:ext cx="140677" cy="14067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AE73998-85BD-433C-9596-0EFC87E48AA7}"/>
                </a:ext>
              </a:extLst>
            </p:cNvPr>
            <p:cNvSpPr/>
            <p:nvPr/>
          </p:nvSpPr>
          <p:spPr>
            <a:xfrm>
              <a:off x="6126398" y="4336516"/>
              <a:ext cx="140677" cy="14067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082EC74-2DCF-44F8-94E2-F2DA6A42CC0C}"/>
                </a:ext>
              </a:extLst>
            </p:cNvPr>
            <p:cNvSpPr/>
            <p:nvPr/>
          </p:nvSpPr>
          <p:spPr>
            <a:xfrm>
              <a:off x="6283462" y="4336516"/>
              <a:ext cx="140677" cy="14067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54A820E-116E-481C-8B10-0273DDCFAD25}"/>
                </a:ext>
              </a:extLst>
            </p:cNvPr>
            <p:cNvSpPr/>
            <p:nvPr/>
          </p:nvSpPr>
          <p:spPr>
            <a:xfrm>
              <a:off x="6440526" y="4336516"/>
              <a:ext cx="140677" cy="140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486D29F-7CA3-4228-8D68-F5AEAA25B41D}"/>
                </a:ext>
              </a:extLst>
            </p:cNvPr>
            <p:cNvSpPr/>
            <p:nvPr/>
          </p:nvSpPr>
          <p:spPr>
            <a:xfrm>
              <a:off x="6588465" y="4336516"/>
              <a:ext cx="140677" cy="140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6DC8AF68-CE01-402D-9CBD-861DEA8FE0EF}"/>
                </a:ext>
              </a:extLst>
            </p:cNvPr>
            <p:cNvSpPr/>
            <p:nvPr/>
          </p:nvSpPr>
          <p:spPr>
            <a:xfrm>
              <a:off x="6739068" y="4333145"/>
              <a:ext cx="140677" cy="140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EB8E4D9-8E6C-40FA-9114-63C19D81018F}"/>
              </a:ext>
            </a:extLst>
          </p:cNvPr>
          <p:cNvSpPr/>
          <p:nvPr/>
        </p:nvSpPr>
        <p:spPr>
          <a:xfrm>
            <a:off x="5225795" y="2564441"/>
            <a:ext cx="1535932" cy="6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151046CC-EAD3-43D0-96D0-9BD4290ED706}"/>
              </a:ext>
            </a:extLst>
          </p:cNvPr>
          <p:cNvSpPr/>
          <p:nvPr/>
        </p:nvSpPr>
        <p:spPr>
          <a:xfrm>
            <a:off x="5392929" y="2621308"/>
            <a:ext cx="538829" cy="538829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32840615-12EF-4CEF-ABFB-017D93DB5751}"/>
              </a:ext>
            </a:extLst>
          </p:cNvPr>
          <p:cNvSpPr/>
          <p:nvPr/>
        </p:nvSpPr>
        <p:spPr>
          <a:xfrm>
            <a:off x="6087610" y="2621308"/>
            <a:ext cx="538829" cy="53882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CDFCA76A-5496-4F47-8DED-AAEAC2E9D85B}"/>
              </a:ext>
            </a:extLst>
          </p:cNvPr>
          <p:cNvSpPr/>
          <p:nvPr/>
        </p:nvSpPr>
        <p:spPr>
          <a:xfrm>
            <a:off x="5237170" y="2491312"/>
            <a:ext cx="527453" cy="7301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225F2E02-8F41-40C5-B70B-37568E11AFB4}"/>
              </a:ext>
            </a:extLst>
          </p:cNvPr>
          <p:cNvSpPr txBox="1"/>
          <p:nvPr/>
        </p:nvSpPr>
        <p:spPr>
          <a:xfrm>
            <a:off x="6041253" y="2692763"/>
            <a:ext cx="72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暂停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43E3FD-9342-45F6-B862-531C074F8781}"/>
              </a:ext>
            </a:extLst>
          </p:cNvPr>
          <p:cNvSpPr txBox="1"/>
          <p:nvPr/>
        </p:nvSpPr>
        <p:spPr>
          <a:xfrm>
            <a:off x="5347377" y="2691955"/>
            <a:ext cx="72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删除</a:t>
            </a:r>
          </a:p>
        </p:txBody>
      </p:sp>
    </p:spTree>
    <p:extLst>
      <p:ext uri="{BB962C8B-B14F-4D97-AF65-F5344CB8AC3E}">
        <p14:creationId xmlns:p14="http://schemas.microsoft.com/office/powerpoint/2010/main" val="393435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D39ED5-ACE2-4AE9-B5F4-4BB16236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10" y="0"/>
            <a:ext cx="7982829" cy="46228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E28B897-7EE3-4D0C-B6DF-426EC0D74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103" y="665511"/>
            <a:ext cx="3213617" cy="3875621"/>
          </a:xfrm>
          <a:prstGeom prst="rect">
            <a:avLst/>
          </a:prstGeom>
        </p:spPr>
      </p:pic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770F7711-CF47-4F68-B291-F71D9752D67E}"/>
              </a:ext>
            </a:extLst>
          </p:cNvPr>
          <p:cNvSpPr/>
          <p:nvPr/>
        </p:nvSpPr>
        <p:spPr>
          <a:xfrm>
            <a:off x="5644934" y="1470939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C937032F-E68D-4023-91F0-8824FC6CF44A}"/>
              </a:ext>
            </a:extLst>
          </p:cNvPr>
          <p:cNvSpPr/>
          <p:nvPr/>
        </p:nvSpPr>
        <p:spPr>
          <a:xfrm>
            <a:off x="6375192" y="1470294"/>
            <a:ext cx="538829" cy="53882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D1D48C6-0798-4A85-8620-D5C57A4D3217}"/>
              </a:ext>
            </a:extLst>
          </p:cNvPr>
          <p:cNvSpPr/>
          <p:nvPr/>
        </p:nvSpPr>
        <p:spPr>
          <a:xfrm>
            <a:off x="7100357" y="1483840"/>
            <a:ext cx="538829" cy="538829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BC22A6-B8C3-42D1-A3CD-8CB1D1CC1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528" y="703009"/>
            <a:ext cx="3282163" cy="38273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2F42E0FF-659B-4684-9B03-4948C8571553}"/>
              </a:ext>
            </a:extLst>
          </p:cNvPr>
          <p:cNvSpPr/>
          <p:nvPr/>
        </p:nvSpPr>
        <p:spPr>
          <a:xfrm>
            <a:off x="1272079" y="4984341"/>
            <a:ext cx="1308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仓库容量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/ 8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0738937-FE47-4E04-B118-D4031DADC4C5}"/>
              </a:ext>
            </a:extLst>
          </p:cNvPr>
          <p:cNvSpPr txBox="1"/>
          <p:nvPr/>
        </p:nvSpPr>
        <p:spPr>
          <a:xfrm>
            <a:off x="4287904" y="281582"/>
            <a:ext cx="142033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仓库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1D84E2-4A52-4C57-B820-6EB508B859B8}"/>
              </a:ext>
            </a:extLst>
          </p:cNvPr>
          <p:cNvSpPr/>
          <p:nvPr/>
        </p:nvSpPr>
        <p:spPr>
          <a:xfrm>
            <a:off x="5805119" y="4984341"/>
            <a:ext cx="1120401" cy="3466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删除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BF4DF21-257C-4FA6-9C77-B8FBEA57CBD0}"/>
              </a:ext>
            </a:extLst>
          </p:cNvPr>
          <p:cNvGrpSpPr/>
          <p:nvPr/>
        </p:nvGrpSpPr>
        <p:grpSpPr>
          <a:xfrm>
            <a:off x="2642596" y="4843519"/>
            <a:ext cx="1461472" cy="524448"/>
            <a:chOff x="-176827" y="452481"/>
            <a:chExt cx="1898337" cy="681217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17F2E30-0114-4A26-9CC7-6CAA45AB5240}"/>
                </a:ext>
              </a:extLst>
            </p:cNvPr>
            <p:cNvGrpSpPr/>
            <p:nvPr/>
          </p:nvGrpSpPr>
          <p:grpSpPr>
            <a:xfrm>
              <a:off x="-176827" y="572099"/>
              <a:ext cx="1898337" cy="561599"/>
              <a:chOff x="7073676" y="3999892"/>
              <a:chExt cx="1898337" cy="561599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16C745B5-48AE-4E94-A52E-CE98E8B40280}"/>
                  </a:ext>
                </a:extLst>
              </p:cNvPr>
              <p:cNvSpPr/>
              <p:nvPr/>
            </p:nvSpPr>
            <p:spPr>
              <a:xfrm>
                <a:off x="7073676" y="3999892"/>
                <a:ext cx="1898337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6810494C-AFB0-4216-B486-E3CA729EF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851" y="4042877"/>
                <a:ext cx="406962" cy="406962"/>
              </a:xfrm>
              <a:prstGeom prst="rect">
                <a:avLst/>
              </a:prstGeom>
            </p:spPr>
          </p:pic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8C9F375-A930-45A5-A467-4E766A3461E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0E2D76F-0893-4286-9A0D-EE727FCDD7A3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E136A285-9EED-4AD6-978F-877B60A3E410}"/>
              </a:ext>
            </a:extLst>
          </p:cNvPr>
          <p:cNvSpPr/>
          <p:nvPr/>
        </p:nvSpPr>
        <p:spPr>
          <a:xfrm>
            <a:off x="3157521" y="5014953"/>
            <a:ext cx="82503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普通供给</a:t>
            </a:r>
          </a:p>
        </p:txBody>
      </p:sp>
      <p:sp>
        <p:nvSpPr>
          <p:cNvPr id="55" name="加号 54">
            <a:extLst>
              <a:ext uri="{FF2B5EF4-FFF2-40B4-BE49-F238E27FC236}">
                <a16:creationId xmlns:a16="http://schemas.microsoft.com/office/drawing/2014/main" id="{ED233BD1-3BA9-4C8F-8EC4-8D5B67FEC336}"/>
              </a:ext>
            </a:extLst>
          </p:cNvPr>
          <p:cNvSpPr/>
          <p:nvPr/>
        </p:nvSpPr>
        <p:spPr>
          <a:xfrm>
            <a:off x="5093218" y="4913259"/>
            <a:ext cx="345936" cy="352278"/>
          </a:xfrm>
          <a:prstGeom prst="mathPl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430B565-310F-436F-BA2D-A15C8271A3AF}"/>
              </a:ext>
            </a:extLst>
          </p:cNvPr>
          <p:cNvGrpSpPr/>
          <p:nvPr/>
        </p:nvGrpSpPr>
        <p:grpSpPr>
          <a:xfrm>
            <a:off x="4326254" y="4872020"/>
            <a:ext cx="1463654" cy="524448"/>
            <a:chOff x="102655" y="452481"/>
            <a:chExt cx="1901172" cy="681217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06E5A7FF-5462-4CEF-A0F5-DD690ADB0201}"/>
                </a:ext>
              </a:extLst>
            </p:cNvPr>
            <p:cNvGrpSpPr/>
            <p:nvPr/>
          </p:nvGrpSpPr>
          <p:grpSpPr>
            <a:xfrm>
              <a:off x="167517" y="529049"/>
              <a:ext cx="1836310" cy="604649"/>
              <a:chOff x="7418020" y="3956842"/>
              <a:chExt cx="1836310" cy="604649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61AC1A14-25B5-461E-BCDB-F34E738DEBAE}"/>
                  </a:ext>
                </a:extLst>
              </p:cNvPr>
              <p:cNvSpPr/>
              <p:nvPr/>
            </p:nvSpPr>
            <p:spPr>
              <a:xfrm>
                <a:off x="7418020" y="3956842"/>
                <a:ext cx="1836310" cy="53882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45FF7944-274D-4C53-830C-E7FC9274F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0D2F671-5AB8-403A-B986-962ED0D0CE9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B143941-FA18-4F73-AE49-5C6585064A9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16E8BA75-18DB-4B5C-8033-0F00BDFF0648}"/>
              </a:ext>
            </a:extLst>
          </p:cNvPr>
          <p:cNvSpPr/>
          <p:nvPr/>
        </p:nvSpPr>
        <p:spPr>
          <a:xfrm>
            <a:off x="4819193" y="5004431"/>
            <a:ext cx="82503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停止供给</a:t>
            </a: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21588902-B8AB-4CBD-9F86-2EFD596F033D}"/>
              </a:ext>
            </a:extLst>
          </p:cNvPr>
          <p:cNvSpPr/>
          <p:nvPr/>
        </p:nvSpPr>
        <p:spPr>
          <a:xfrm>
            <a:off x="7814920" y="1483840"/>
            <a:ext cx="538829" cy="538829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036F09AB-75D6-431C-881E-8F5F7C6E1A7D}"/>
              </a:ext>
            </a:extLst>
          </p:cNvPr>
          <p:cNvSpPr/>
          <p:nvPr/>
        </p:nvSpPr>
        <p:spPr>
          <a:xfrm>
            <a:off x="5662491" y="2245032"/>
            <a:ext cx="538829" cy="538829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79E731AB-1866-468D-8EC0-7D67E4A5C718}"/>
              </a:ext>
            </a:extLst>
          </p:cNvPr>
          <p:cNvSpPr/>
          <p:nvPr/>
        </p:nvSpPr>
        <p:spPr>
          <a:xfrm>
            <a:off x="6375192" y="2258343"/>
            <a:ext cx="538829" cy="538829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5BDDD682-344B-40B0-9F47-549D7639992C}"/>
              </a:ext>
            </a:extLst>
          </p:cNvPr>
          <p:cNvSpPr/>
          <p:nvPr/>
        </p:nvSpPr>
        <p:spPr>
          <a:xfrm>
            <a:off x="7127488" y="2257933"/>
            <a:ext cx="538829" cy="538829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B2C08464-5699-4950-A6E9-76164F0882DE}"/>
              </a:ext>
            </a:extLst>
          </p:cNvPr>
          <p:cNvSpPr/>
          <p:nvPr/>
        </p:nvSpPr>
        <p:spPr>
          <a:xfrm>
            <a:off x="7827690" y="2257933"/>
            <a:ext cx="538829" cy="538829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76EE7A8A-683F-4721-A695-773794E65B17}"/>
              </a:ext>
            </a:extLst>
          </p:cNvPr>
          <p:cNvSpPr/>
          <p:nvPr/>
        </p:nvSpPr>
        <p:spPr>
          <a:xfrm>
            <a:off x="5676822" y="3802389"/>
            <a:ext cx="1225746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收货</a:t>
            </a:r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E6B940AB-0B85-43B0-A10F-6B8C747B5004}"/>
              </a:ext>
            </a:extLst>
          </p:cNvPr>
          <p:cNvSpPr/>
          <p:nvPr/>
        </p:nvSpPr>
        <p:spPr>
          <a:xfrm>
            <a:off x="7204251" y="3798548"/>
            <a:ext cx="1225746" cy="53882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发货</a:t>
            </a:r>
          </a:p>
        </p:txBody>
      </p:sp>
      <p:pic>
        <p:nvPicPr>
          <p:cNvPr id="123" name="图片 122">
            <a:extLst>
              <a:ext uri="{FF2B5EF4-FFF2-40B4-BE49-F238E27FC236}">
                <a16:creationId xmlns:a16="http://schemas.microsoft.com/office/drawing/2014/main" id="{5722DEF3-E983-4C99-97AC-FC54F1891A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87" y="1464834"/>
            <a:ext cx="514053" cy="514053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DD81C629-4588-46EB-86A6-CC241D39CC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69" y="1453831"/>
            <a:ext cx="514053" cy="5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2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2C36546-F9E6-4BA8-A544-B101735220BE}"/>
              </a:ext>
            </a:extLst>
          </p:cNvPr>
          <p:cNvGrpSpPr/>
          <p:nvPr/>
        </p:nvGrpSpPr>
        <p:grpSpPr>
          <a:xfrm>
            <a:off x="167060" y="-2025340"/>
            <a:ext cx="9693739" cy="6640364"/>
            <a:chOff x="2814246" y="-2783115"/>
            <a:chExt cx="9693739" cy="6640364"/>
          </a:xfrm>
        </p:grpSpPr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0859205B-A1C8-435D-884A-23E1F3FAF5F2}"/>
                </a:ext>
              </a:extLst>
            </p:cNvPr>
            <p:cNvSpPr/>
            <p:nvPr/>
          </p:nvSpPr>
          <p:spPr>
            <a:xfrm>
              <a:off x="2814246" y="-2783114"/>
              <a:ext cx="3223458" cy="3310859"/>
            </a:xfrm>
            <a:prstGeom prst="rect">
              <a:avLst/>
            </a:prstGeom>
            <a:solidFill>
              <a:srgbClr val="92D050">
                <a:alpha val="28000"/>
              </a:srgb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371A0759-B59E-41AD-ACC9-A94297801476}"/>
                </a:ext>
              </a:extLst>
            </p:cNvPr>
            <p:cNvSpPr/>
            <p:nvPr/>
          </p:nvSpPr>
          <p:spPr>
            <a:xfrm>
              <a:off x="6045444" y="-2750568"/>
              <a:ext cx="3223458" cy="3310859"/>
            </a:xfrm>
            <a:prstGeom prst="rect">
              <a:avLst/>
            </a:prstGeom>
            <a:solidFill>
              <a:srgbClr val="92D050">
                <a:alpha val="28000"/>
              </a:srgb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FD7E5A70-ED03-4E22-9DCD-28D6B3DEF613}"/>
                </a:ext>
              </a:extLst>
            </p:cNvPr>
            <p:cNvSpPr/>
            <p:nvPr/>
          </p:nvSpPr>
          <p:spPr>
            <a:xfrm>
              <a:off x="9284527" y="-2783115"/>
              <a:ext cx="3223458" cy="3310859"/>
            </a:xfrm>
            <a:prstGeom prst="rect">
              <a:avLst/>
            </a:prstGeom>
            <a:solidFill>
              <a:srgbClr val="92D050">
                <a:alpha val="28000"/>
              </a:srgb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6A9F96-0218-4DEC-82BA-450FB083F374}"/>
                </a:ext>
              </a:extLst>
            </p:cNvPr>
            <p:cNvSpPr/>
            <p:nvPr/>
          </p:nvSpPr>
          <p:spPr>
            <a:xfrm>
              <a:off x="2821986" y="546390"/>
              <a:ext cx="3223458" cy="3310859"/>
            </a:xfrm>
            <a:prstGeom prst="rect">
              <a:avLst/>
            </a:prstGeom>
            <a:solidFill>
              <a:srgbClr val="92D050">
                <a:alpha val="28000"/>
              </a:srgb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D9BD572-4B71-4331-B56C-F034C9DC346B}"/>
                </a:ext>
              </a:extLst>
            </p:cNvPr>
            <p:cNvCxnSpPr>
              <a:cxnSpLocks/>
            </p:cNvCxnSpPr>
            <p:nvPr/>
          </p:nvCxnSpPr>
          <p:spPr>
            <a:xfrm>
              <a:off x="2821986" y="475602"/>
              <a:ext cx="32157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4A84492-C4B7-4DE9-94BF-A4974E77EC34}"/>
                </a:ext>
              </a:extLst>
            </p:cNvPr>
            <p:cNvSpPr txBox="1"/>
            <p:nvPr/>
          </p:nvSpPr>
          <p:spPr>
            <a:xfrm>
              <a:off x="4245638" y="282705"/>
              <a:ext cx="652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64</a:t>
              </a:r>
              <a:endParaRPr lang="zh-CN" altLang="en-US" sz="1000" dirty="0"/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9F675901-D04B-48DD-8C54-03E274B9C58E}"/>
              </a:ext>
            </a:extLst>
          </p:cNvPr>
          <p:cNvGrpSpPr/>
          <p:nvPr/>
        </p:nvGrpSpPr>
        <p:grpSpPr>
          <a:xfrm>
            <a:off x="3405998" y="1040480"/>
            <a:ext cx="3223458" cy="3574544"/>
            <a:chOff x="2821986" y="282705"/>
            <a:chExt cx="3223458" cy="3574544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DD857ED4-75FA-495C-80D8-6D29B0F05EF0}"/>
                </a:ext>
              </a:extLst>
            </p:cNvPr>
            <p:cNvSpPr/>
            <p:nvPr/>
          </p:nvSpPr>
          <p:spPr>
            <a:xfrm>
              <a:off x="2821986" y="546390"/>
              <a:ext cx="3223458" cy="3310859"/>
            </a:xfrm>
            <a:prstGeom prst="rect">
              <a:avLst/>
            </a:prstGeom>
            <a:solidFill>
              <a:srgbClr val="92D050">
                <a:alpha val="28000"/>
              </a:srgb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8" name="直接箭头连接符 197">
              <a:extLst>
                <a:ext uri="{FF2B5EF4-FFF2-40B4-BE49-F238E27FC236}">
                  <a16:creationId xmlns:a16="http://schemas.microsoft.com/office/drawing/2014/main" id="{01501C47-0610-4274-A7FB-FA8E9BEE25D8}"/>
                </a:ext>
              </a:extLst>
            </p:cNvPr>
            <p:cNvCxnSpPr>
              <a:cxnSpLocks/>
            </p:cNvCxnSpPr>
            <p:nvPr/>
          </p:nvCxnSpPr>
          <p:spPr>
            <a:xfrm>
              <a:off x="2821986" y="475602"/>
              <a:ext cx="32157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F14D0AF1-EAF2-4E77-9769-D751B0159086}"/>
                </a:ext>
              </a:extLst>
            </p:cNvPr>
            <p:cNvSpPr txBox="1"/>
            <p:nvPr/>
          </p:nvSpPr>
          <p:spPr>
            <a:xfrm>
              <a:off x="4245638" y="282705"/>
              <a:ext cx="652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64</a:t>
              </a:r>
              <a:endParaRPr lang="zh-CN" altLang="en-US" sz="1000" dirty="0"/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0B116E13-620A-4563-A1C5-D23698F5E0FF}"/>
              </a:ext>
            </a:extLst>
          </p:cNvPr>
          <p:cNvGrpSpPr/>
          <p:nvPr/>
        </p:nvGrpSpPr>
        <p:grpSpPr>
          <a:xfrm>
            <a:off x="6637341" y="1042845"/>
            <a:ext cx="3223458" cy="3574544"/>
            <a:chOff x="2821986" y="282705"/>
            <a:chExt cx="3223458" cy="3574544"/>
          </a:xfrm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78C18497-6FBF-42C5-835B-2F6A27B473EB}"/>
                </a:ext>
              </a:extLst>
            </p:cNvPr>
            <p:cNvSpPr/>
            <p:nvPr/>
          </p:nvSpPr>
          <p:spPr>
            <a:xfrm>
              <a:off x="2821986" y="546390"/>
              <a:ext cx="3223458" cy="3310859"/>
            </a:xfrm>
            <a:prstGeom prst="rect">
              <a:avLst/>
            </a:prstGeom>
            <a:solidFill>
              <a:srgbClr val="92D050">
                <a:alpha val="28000"/>
              </a:srgb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64BE256B-E756-42C3-B4D6-01B9F30AE5CC}"/>
                </a:ext>
              </a:extLst>
            </p:cNvPr>
            <p:cNvCxnSpPr>
              <a:cxnSpLocks/>
            </p:cNvCxnSpPr>
            <p:nvPr/>
          </p:nvCxnSpPr>
          <p:spPr>
            <a:xfrm>
              <a:off x="2821986" y="475602"/>
              <a:ext cx="32157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EED0502C-0C84-4386-9DD8-1A0E284B0FF7}"/>
                </a:ext>
              </a:extLst>
            </p:cNvPr>
            <p:cNvSpPr txBox="1"/>
            <p:nvPr/>
          </p:nvSpPr>
          <p:spPr>
            <a:xfrm>
              <a:off x="4245638" y="282705"/>
              <a:ext cx="652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64</a:t>
              </a:r>
              <a:endParaRPr lang="zh-CN" altLang="en-US" sz="1000" dirty="0"/>
            </a:p>
          </p:txBody>
        </p:sp>
      </p:grp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838C2877-417C-4BD1-BC9F-4F4ED9DF0381}"/>
              </a:ext>
            </a:extLst>
          </p:cNvPr>
          <p:cNvSpPr/>
          <p:nvPr/>
        </p:nvSpPr>
        <p:spPr>
          <a:xfrm>
            <a:off x="2205450" y="1437634"/>
            <a:ext cx="469169" cy="39257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铁矿</a:t>
            </a:r>
          </a:p>
        </p:txBody>
      </p:sp>
      <p:sp>
        <p:nvSpPr>
          <p:cNvPr id="128" name="等腰三角形 127">
            <a:extLst>
              <a:ext uri="{FF2B5EF4-FFF2-40B4-BE49-F238E27FC236}">
                <a16:creationId xmlns:a16="http://schemas.microsoft.com/office/drawing/2014/main" id="{F6B15337-2DFA-40A2-99E6-5D5AF6015B31}"/>
              </a:ext>
            </a:extLst>
          </p:cNvPr>
          <p:cNvSpPr/>
          <p:nvPr/>
        </p:nvSpPr>
        <p:spPr>
          <a:xfrm>
            <a:off x="742959" y="1045891"/>
            <a:ext cx="469169" cy="39257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石矿</a:t>
            </a:r>
          </a:p>
        </p:txBody>
      </p:sp>
      <p:sp>
        <p:nvSpPr>
          <p:cNvPr id="129" name="等腰三角形 128">
            <a:extLst>
              <a:ext uri="{FF2B5EF4-FFF2-40B4-BE49-F238E27FC236}">
                <a16:creationId xmlns:a16="http://schemas.microsoft.com/office/drawing/2014/main" id="{69692A3E-1175-4D2D-85CE-EC20B46081C3}"/>
              </a:ext>
            </a:extLst>
          </p:cNvPr>
          <p:cNvSpPr/>
          <p:nvPr/>
        </p:nvSpPr>
        <p:spPr>
          <a:xfrm>
            <a:off x="1742626" y="177134"/>
            <a:ext cx="469169" cy="39257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铁矿</a:t>
            </a:r>
          </a:p>
        </p:txBody>
      </p:sp>
      <p:sp>
        <p:nvSpPr>
          <p:cNvPr id="130" name="等腰三角形 129">
            <a:extLst>
              <a:ext uri="{FF2B5EF4-FFF2-40B4-BE49-F238E27FC236}">
                <a16:creationId xmlns:a16="http://schemas.microsoft.com/office/drawing/2014/main" id="{DD3530E6-3347-4FC3-AB97-9004CB1985C4}"/>
              </a:ext>
            </a:extLst>
          </p:cNvPr>
          <p:cNvSpPr/>
          <p:nvPr/>
        </p:nvSpPr>
        <p:spPr>
          <a:xfrm>
            <a:off x="5779546" y="1767255"/>
            <a:ext cx="469169" cy="39257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铁矿</a:t>
            </a:r>
          </a:p>
        </p:txBody>
      </p:sp>
      <p:sp>
        <p:nvSpPr>
          <p:cNvPr id="131" name="等腰三角形 130">
            <a:extLst>
              <a:ext uri="{FF2B5EF4-FFF2-40B4-BE49-F238E27FC236}">
                <a16:creationId xmlns:a16="http://schemas.microsoft.com/office/drawing/2014/main" id="{D17769D7-2881-4BE6-ADE3-21970330026F}"/>
              </a:ext>
            </a:extLst>
          </p:cNvPr>
          <p:cNvSpPr/>
          <p:nvPr/>
        </p:nvSpPr>
        <p:spPr>
          <a:xfrm>
            <a:off x="6547951" y="2243444"/>
            <a:ext cx="469169" cy="39257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铁矿</a:t>
            </a:r>
          </a:p>
        </p:txBody>
      </p:sp>
      <p:sp>
        <p:nvSpPr>
          <p:cNvPr id="132" name="等腰三角形 131">
            <a:extLst>
              <a:ext uri="{FF2B5EF4-FFF2-40B4-BE49-F238E27FC236}">
                <a16:creationId xmlns:a16="http://schemas.microsoft.com/office/drawing/2014/main" id="{CCA08560-8C82-4C58-AE2A-F80926538751}"/>
              </a:ext>
            </a:extLst>
          </p:cNvPr>
          <p:cNvSpPr/>
          <p:nvPr/>
        </p:nvSpPr>
        <p:spPr>
          <a:xfrm>
            <a:off x="7285737" y="1135982"/>
            <a:ext cx="469169" cy="39257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铁矿</a:t>
            </a:r>
          </a:p>
        </p:txBody>
      </p:sp>
      <p:sp>
        <p:nvSpPr>
          <p:cNvPr id="150" name="等腰三角形 149">
            <a:extLst>
              <a:ext uri="{FF2B5EF4-FFF2-40B4-BE49-F238E27FC236}">
                <a16:creationId xmlns:a16="http://schemas.microsoft.com/office/drawing/2014/main" id="{D5437F43-8F00-4CCA-A325-8B2889A2A5FD}"/>
              </a:ext>
            </a:extLst>
          </p:cNvPr>
          <p:cNvSpPr/>
          <p:nvPr/>
        </p:nvSpPr>
        <p:spPr>
          <a:xfrm>
            <a:off x="1415947" y="4053096"/>
            <a:ext cx="469169" cy="39257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铁矿</a:t>
            </a:r>
          </a:p>
        </p:txBody>
      </p:sp>
      <p:sp>
        <p:nvSpPr>
          <p:cNvPr id="151" name="等腰三角形 150">
            <a:extLst>
              <a:ext uri="{FF2B5EF4-FFF2-40B4-BE49-F238E27FC236}">
                <a16:creationId xmlns:a16="http://schemas.microsoft.com/office/drawing/2014/main" id="{E3303863-BE65-46F8-A576-9E1B2065FA27}"/>
              </a:ext>
            </a:extLst>
          </p:cNvPr>
          <p:cNvSpPr/>
          <p:nvPr/>
        </p:nvSpPr>
        <p:spPr>
          <a:xfrm>
            <a:off x="4037949" y="2945093"/>
            <a:ext cx="469169" cy="39257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铁矿</a:t>
            </a:r>
          </a:p>
        </p:txBody>
      </p:sp>
      <p:sp>
        <p:nvSpPr>
          <p:cNvPr id="152" name="等腰三角形 151">
            <a:extLst>
              <a:ext uri="{FF2B5EF4-FFF2-40B4-BE49-F238E27FC236}">
                <a16:creationId xmlns:a16="http://schemas.microsoft.com/office/drawing/2014/main" id="{310E9D50-884D-4F53-911B-30302266C891}"/>
              </a:ext>
            </a:extLst>
          </p:cNvPr>
          <p:cNvSpPr/>
          <p:nvPr/>
        </p:nvSpPr>
        <p:spPr>
          <a:xfrm>
            <a:off x="4855830" y="3965392"/>
            <a:ext cx="469169" cy="39257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铁矿</a:t>
            </a:r>
          </a:p>
        </p:txBody>
      </p:sp>
      <p:sp>
        <p:nvSpPr>
          <p:cNvPr id="153" name="等腰三角形 152">
            <a:extLst>
              <a:ext uri="{FF2B5EF4-FFF2-40B4-BE49-F238E27FC236}">
                <a16:creationId xmlns:a16="http://schemas.microsoft.com/office/drawing/2014/main" id="{84FFC78E-8689-4D57-893B-BC5C1596FE11}"/>
              </a:ext>
            </a:extLst>
          </p:cNvPr>
          <p:cNvSpPr/>
          <p:nvPr/>
        </p:nvSpPr>
        <p:spPr>
          <a:xfrm>
            <a:off x="7213864" y="3863459"/>
            <a:ext cx="469169" cy="39257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铁矿</a:t>
            </a:r>
          </a:p>
        </p:txBody>
      </p:sp>
      <p:sp>
        <p:nvSpPr>
          <p:cNvPr id="154" name="等腰三角形 153">
            <a:extLst>
              <a:ext uri="{FF2B5EF4-FFF2-40B4-BE49-F238E27FC236}">
                <a16:creationId xmlns:a16="http://schemas.microsoft.com/office/drawing/2014/main" id="{B5438DAA-63AB-441A-B91B-EFC67A5A15F9}"/>
              </a:ext>
            </a:extLst>
          </p:cNvPr>
          <p:cNvSpPr/>
          <p:nvPr/>
        </p:nvSpPr>
        <p:spPr>
          <a:xfrm>
            <a:off x="8966065" y="3375141"/>
            <a:ext cx="469169" cy="39257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铁矿</a:t>
            </a:r>
          </a:p>
        </p:txBody>
      </p:sp>
      <p:sp>
        <p:nvSpPr>
          <p:cNvPr id="155" name="等腰三角形 154">
            <a:extLst>
              <a:ext uri="{FF2B5EF4-FFF2-40B4-BE49-F238E27FC236}">
                <a16:creationId xmlns:a16="http://schemas.microsoft.com/office/drawing/2014/main" id="{ED0B8F06-4BB7-46F6-95CA-3AF9F0BDA144}"/>
              </a:ext>
            </a:extLst>
          </p:cNvPr>
          <p:cNvSpPr/>
          <p:nvPr/>
        </p:nvSpPr>
        <p:spPr>
          <a:xfrm>
            <a:off x="2119032" y="3224034"/>
            <a:ext cx="469169" cy="39257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铁矿</a:t>
            </a:r>
          </a:p>
        </p:txBody>
      </p:sp>
      <p:sp>
        <p:nvSpPr>
          <p:cNvPr id="156" name="等腰三角形 155">
            <a:extLst>
              <a:ext uri="{FF2B5EF4-FFF2-40B4-BE49-F238E27FC236}">
                <a16:creationId xmlns:a16="http://schemas.microsoft.com/office/drawing/2014/main" id="{2CF56355-A481-4674-AB94-30F6154DFE7D}"/>
              </a:ext>
            </a:extLst>
          </p:cNvPr>
          <p:cNvSpPr/>
          <p:nvPr/>
        </p:nvSpPr>
        <p:spPr>
          <a:xfrm>
            <a:off x="1544363" y="2362291"/>
            <a:ext cx="469169" cy="39257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石矿</a:t>
            </a:r>
          </a:p>
        </p:txBody>
      </p:sp>
      <p:sp>
        <p:nvSpPr>
          <p:cNvPr id="157" name="等腰三角形 156">
            <a:extLst>
              <a:ext uri="{FF2B5EF4-FFF2-40B4-BE49-F238E27FC236}">
                <a16:creationId xmlns:a16="http://schemas.microsoft.com/office/drawing/2014/main" id="{A28B97CF-F858-4692-920C-C6C9C5899255}"/>
              </a:ext>
            </a:extLst>
          </p:cNvPr>
          <p:cNvSpPr/>
          <p:nvPr/>
        </p:nvSpPr>
        <p:spPr>
          <a:xfrm>
            <a:off x="3442164" y="2243444"/>
            <a:ext cx="469169" cy="39257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石矿</a:t>
            </a:r>
          </a:p>
        </p:txBody>
      </p:sp>
      <p:sp>
        <p:nvSpPr>
          <p:cNvPr id="158" name="等腰三角形 157">
            <a:extLst>
              <a:ext uri="{FF2B5EF4-FFF2-40B4-BE49-F238E27FC236}">
                <a16:creationId xmlns:a16="http://schemas.microsoft.com/office/drawing/2014/main" id="{C2710E21-6E02-4EE5-A46F-3D013BD807B5}"/>
              </a:ext>
            </a:extLst>
          </p:cNvPr>
          <p:cNvSpPr/>
          <p:nvPr/>
        </p:nvSpPr>
        <p:spPr>
          <a:xfrm>
            <a:off x="4030767" y="743412"/>
            <a:ext cx="469169" cy="39257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石矿</a:t>
            </a:r>
          </a:p>
        </p:txBody>
      </p:sp>
      <p:sp>
        <p:nvSpPr>
          <p:cNvPr id="159" name="等腰三角形 158">
            <a:extLst>
              <a:ext uri="{FF2B5EF4-FFF2-40B4-BE49-F238E27FC236}">
                <a16:creationId xmlns:a16="http://schemas.microsoft.com/office/drawing/2014/main" id="{A70118E0-08B7-456E-9802-46FB58D3F19B}"/>
              </a:ext>
            </a:extLst>
          </p:cNvPr>
          <p:cNvSpPr/>
          <p:nvPr/>
        </p:nvSpPr>
        <p:spPr>
          <a:xfrm>
            <a:off x="8089712" y="2311400"/>
            <a:ext cx="469169" cy="39257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石矿</a:t>
            </a:r>
          </a:p>
        </p:txBody>
      </p:sp>
      <p:sp>
        <p:nvSpPr>
          <p:cNvPr id="160" name="等腰三角形 159">
            <a:extLst>
              <a:ext uri="{FF2B5EF4-FFF2-40B4-BE49-F238E27FC236}">
                <a16:creationId xmlns:a16="http://schemas.microsoft.com/office/drawing/2014/main" id="{DA4967C9-FD62-46EA-B5EA-3CA2A031DCF5}"/>
              </a:ext>
            </a:extLst>
          </p:cNvPr>
          <p:cNvSpPr/>
          <p:nvPr/>
        </p:nvSpPr>
        <p:spPr>
          <a:xfrm>
            <a:off x="5951286" y="3154920"/>
            <a:ext cx="469169" cy="39257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石矿</a:t>
            </a:r>
          </a:p>
        </p:txBody>
      </p:sp>
      <p:sp>
        <p:nvSpPr>
          <p:cNvPr id="7" name="星形: 六角 6">
            <a:extLst>
              <a:ext uri="{FF2B5EF4-FFF2-40B4-BE49-F238E27FC236}">
                <a16:creationId xmlns:a16="http://schemas.microsoft.com/office/drawing/2014/main" id="{86B5F200-FB8E-4A0E-9667-C08B5953E324}"/>
              </a:ext>
            </a:extLst>
          </p:cNvPr>
          <p:cNvSpPr/>
          <p:nvPr/>
        </p:nvSpPr>
        <p:spPr>
          <a:xfrm>
            <a:off x="4265352" y="1941836"/>
            <a:ext cx="469168" cy="519968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基地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D19EE18-CBC9-4619-9AAE-310047F5A850}"/>
              </a:ext>
            </a:extLst>
          </p:cNvPr>
          <p:cNvSpPr/>
          <p:nvPr/>
        </p:nvSpPr>
        <p:spPr>
          <a:xfrm rot="2227871">
            <a:off x="1149349" y="557245"/>
            <a:ext cx="854162" cy="1525328"/>
          </a:xfrm>
          <a:custGeom>
            <a:avLst/>
            <a:gdLst>
              <a:gd name="connsiteX0" fmla="*/ 888213 w 897662"/>
              <a:gd name="connsiteY0" fmla="*/ 3055 h 1836134"/>
              <a:gd name="connsiteX1" fmla="*/ 320094 w 897662"/>
              <a:gd name="connsiteY1" fmla="*/ 414264 h 1836134"/>
              <a:gd name="connsiteX2" fmla="*/ 563573 w 897662"/>
              <a:gd name="connsiteY2" fmla="*/ 1350307 h 1836134"/>
              <a:gd name="connsiteX3" fmla="*/ 866 w 897662"/>
              <a:gd name="connsiteY3" fmla="*/ 1831855 h 1836134"/>
              <a:gd name="connsiteX4" fmla="*/ 715072 w 897662"/>
              <a:gd name="connsiteY4" fmla="*/ 1528858 h 1836134"/>
              <a:gd name="connsiteX5" fmla="*/ 677197 w 897662"/>
              <a:gd name="connsiteY5" fmla="*/ 603637 h 1836134"/>
              <a:gd name="connsiteX6" fmla="*/ 888213 w 897662"/>
              <a:gd name="connsiteY6" fmla="*/ 3055 h 183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7662" h="1836134">
                <a:moveTo>
                  <a:pt x="888213" y="3055"/>
                </a:moveTo>
                <a:cubicBezTo>
                  <a:pt x="828696" y="-28507"/>
                  <a:pt x="374201" y="189722"/>
                  <a:pt x="320094" y="414264"/>
                </a:cubicBezTo>
                <a:cubicBezTo>
                  <a:pt x="265987" y="638806"/>
                  <a:pt x="616778" y="1114042"/>
                  <a:pt x="563573" y="1350307"/>
                </a:cubicBezTo>
                <a:cubicBezTo>
                  <a:pt x="510368" y="1586572"/>
                  <a:pt x="-24384" y="1802097"/>
                  <a:pt x="866" y="1831855"/>
                </a:cubicBezTo>
                <a:cubicBezTo>
                  <a:pt x="26116" y="1861613"/>
                  <a:pt x="602350" y="1733561"/>
                  <a:pt x="715072" y="1528858"/>
                </a:cubicBezTo>
                <a:cubicBezTo>
                  <a:pt x="827794" y="1324155"/>
                  <a:pt x="646537" y="854330"/>
                  <a:pt x="677197" y="603637"/>
                </a:cubicBezTo>
                <a:cubicBezTo>
                  <a:pt x="707857" y="352944"/>
                  <a:pt x="947730" y="34617"/>
                  <a:pt x="888213" y="305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任意多边形: 形状 165">
            <a:extLst>
              <a:ext uri="{FF2B5EF4-FFF2-40B4-BE49-F238E27FC236}">
                <a16:creationId xmlns:a16="http://schemas.microsoft.com/office/drawing/2014/main" id="{E84F25A9-F8CA-45EA-9951-A9D69681B552}"/>
              </a:ext>
            </a:extLst>
          </p:cNvPr>
          <p:cNvSpPr/>
          <p:nvPr/>
        </p:nvSpPr>
        <p:spPr>
          <a:xfrm rot="17001973">
            <a:off x="1977646" y="2584542"/>
            <a:ext cx="455608" cy="2655031"/>
          </a:xfrm>
          <a:custGeom>
            <a:avLst/>
            <a:gdLst>
              <a:gd name="connsiteX0" fmla="*/ 888213 w 897662"/>
              <a:gd name="connsiteY0" fmla="*/ 3055 h 1836134"/>
              <a:gd name="connsiteX1" fmla="*/ 320094 w 897662"/>
              <a:gd name="connsiteY1" fmla="*/ 414264 h 1836134"/>
              <a:gd name="connsiteX2" fmla="*/ 563573 w 897662"/>
              <a:gd name="connsiteY2" fmla="*/ 1350307 h 1836134"/>
              <a:gd name="connsiteX3" fmla="*/ 866 w 897662"/>
              <a:gd name="connsiteY3" fmla="*/ 1831855 h 1836134"/>
              <a:gd name="connsiteX4" fmla="*/ 715072 w 897662"/>
              <a:gd name="connsiteY4" fmla="*/ 1528858 h 1836134"/>
              <a:gd name="connsiteX5" fmla="*/ 677197 w 897662"/>
              <a:gd name="connsiteY5" fmla="*/ 603637 h 1836134"/>
              <a:gd name="connsiteX6" fmla="*/ 888213 w 897662"/>
              <a:gd name="connsiteY6" fmla="*/ 3055 h 183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7662" h="1836134">
                <a:moveTo>
                  <a:pt x="888213" y="3055"/>
                </a:moveTo>
                <a:cubicBezTo>
                  <a:pt x="828696" y="-28507"/>
                  <a:pt x="374201" y="189722"/>
                  <a:pt x="320094" y="414264"/>
                </a:cubicBezTo>
                <a:cubicBezTo>
                  <a:pt x="265987" y="638806"/>
                  <a:pt x="616778" y="1114042"/>
                  <a:pt x="563573" y="1350307"/>
                </a:cubicBezTo>
                <a:cubicBezTo>
                  <a:pt x="510368" y="1586572"/>
                  <a:pt x="-24384" y="1802097"/>
                  <a:pt x="866" y="1831855"/>
                </a:cubicBezTo>
                <a:cubicBezTo>
                  <a:pt x="26116" y="1861613"/>
                  <a:pt x="602350" y="1733561"/>
                  <a:pt x="715072" y="1528858"/>
                </a:cubicBezTo>
                <a:cubicBezTo>
                  <a:pt x="827794" y="1324155"/>
                  <a:pt x="646537" y="854330"/>
                  <a:pt x="677197" y="603637"/>
                </a:cubicBezTo>
                <a:cubicBezTo>
                  <a:pt x="707857" y="352944"/>
                  <a:pt x="947730" y="34617"/>
                  <a:pt x="888213" y="305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任意多边形: 形状 167">
            <a:extLst>
              <a:ext uri="{FF2B5EF4-FFF2-40B4-BE49-F238E27FC236}">
                <a16:creationId xmlns:a16="http://schemas.microsoft.com/office/drawing/2014/main" id="{9F2B2368-41C0-4F09-BB3E-6E03FAE52700}"/>
              </a:ext>
            </a:extLst>
          </p:cNvPr>
          <p:cNvSpPr/>
          <p:nvPr/>
        </p:nvSpPr>
        <p:spPr>
          <a:xfrm rot="7883356">
            <a:off x="7410521" y="2024984"/>
            <a:ext cx="499756" cy="829489"/>
          </a:xfrm>
          <a:custGeom>
            <a:avLst/>
            <a:gdLst>
              <a:gd name="connsiteX0" fmla="*/ 888213 w 897662"/>
              <a:gd name="connsiteY0" fmla="*/ 3055 h 1836134"/>
              <a:gd name="connsiteX1" fmla="*/ 320094 w 897662"/>
              <a:gd name="connsiteY1" fmla="*/ 414264 h 1836134"/>
              <a:gd name="connsiteX2" fmla="*/ 563573 w 897662"/>
              <a:gd name="connsiteY2" fmla="*/ 1350307 h 1836134"/>
              <a:gd name="connsiteX3" fmla="*/ 866 w 897662"/>
              <a:gd name="connsiteY3" fmla="*/ 1831855 h 1836134"/>
              <a:gd name="connsiteX4" fmla="*/ 715072 w 897662"/>
              <a:gd name="connsiteY4" fmla="*/ 1528858 h 1836134"/>
              <a:gd name="connsiteX5" fmla="*/ 677197 w 897662"/>
              <a:gd name="connsiteY5" fmla="*/ 603637 h 1836134"/>
              <a:gd name="connsiteX6" fmla="*/ 888213 w 897662"/>
              <a:gd name="connsiteY6" fmla="*/ 3055 h 183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7662" h="1836134">
                <a:moveTo>
                  <a:pt x="888213" y="3055"/>
                </a:moveTo>
                <a:cubicBezTo>
                  <a:pt x="828696" y="-28507"/>
                  <a:pt x="374201" y="189722"/>
                  <a:pt x="320094" y="414264"/>
                </a:cubicBezTo>
                <a:cubicBezTo>
                  <a:pt x="265987" y="638806"/>
                  <a:pt x="616778" y="1114042"/>
                  <a:pt x="563573" y="1350307"/>
                </a:cubicBezTo>
                <a:cubicBezTo>
                  <a:pt x="510368" y="1586572"/>
                  <a:pt x="-24384" y="1802097"/>
                  <a:pt x="866" y="1831855"/>
                </a:cubicBezTo>
                <a:cubicBezTo>
                  <a:pt x="26116" y="1861613"/>
                  <a:pt x="602350" y="1733561"/>
                  <a:pt x="715072" y="1528858"/>
                </a:cubicBezTo>
                <a:cubicBezTo>
                  <a:pt x="827794" y="1324155"/>
                  <a:pt x="646537" y="854330"/>
                  <a:pt x="677197" y="603637"/>
                </a:cubicBezTo>
                <a:cubicBezTo>
                  <a:pt x="707857" y="352944"/>
                  <a:pt x="947730" y="34617"/>
                  <a:pt x="888213" y="305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任意多边形: 形状 168">
            <a:extLst>
              <a:ext uri="{FF2B5EF4-FFF2-40B4-BE49-F238E27FC236}">
                <a16:creationId xmlns:a16="http://schemas.microsoft.com/office/drawing/2014/main" id="{2C087192-36B8-4261-A5E6-E3C5F090B224}"/>
              </a:ext>
            </a:extLst>
          </p:cNvPr>
          <p:cNvSpPr/>
          <p:nvPr/>
        </p:nvSpPr>
        <p:spPr>
          <a:xfrm rot="6418078">
            <a:off x="5953440" y="3237226"/>
            <a:ext cx="628431" cy="1310333"/>
          </a:xfrm>
          <a:custGeom>
            <a:avLst/>
            <a:gdLst>
              <a:gd name="connsiteX0" fmla="*/ 888213 w 897662"/>
              <a:gd name="connsiteY0" fmla="*/ 3055 h 1836134"/>
              <a:gd name="connsiteX1" fmla="*/ 320094 w 897662"/>
              <a:gd name="connsiteY1" fmla="*/ 414264 h 1836134"/>
              <a:gd name="connsiteX2" fmla="*/ 563573 w 897662"/>
              <a:gd name="connsiteY2" fmla="*/ 1350307 h 1836134"/>
              <a:gd name="connsiteX3" fmla="*/ 866 w 897662"/>
              <a:gd name="connsiteY3" fmla="*/ 1831855 h 1836134"/>
              <a:gd name="connsiteX4" fmla="*/ 715072 w 897662"/>
              <a:gd name="connsiteY4" fmla="*/ 1528858 h 1836134"/>
              <a:gd name="connsiteX5" fmla="*/ 677197 w 897662"/>
              <a:gd name="connsiteY5" fmla="*/ 603637 h 1836134"/>
              <a:gd name="connsiteX6" fmla="*/ 888213 w 897662"/>
              <a:gd name="connsiteY6" fmla="*/ 3055 h 183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7662" h="1836134">
                <a:moveTo>
                  <a:pt x="888213" y="3055"/>
                </a:moveTo>
                <a:cubicBezTo>
                  <a:pt x="828696" y="-28507"/>
                  <a:pt x="374201" y="189722"/>
                  <a:pt x="320094" y="414264"/>
                </a:cubicBezTo>
                <a:cubicBezTo>
                  <a:pt x="265987" y="638806"/>
                  <a:pt x="616778" y="1114042"/>
                  <a:pt x="563573" y="1350307"/>
                </a:cubicBezTo>
                <a:cubicBezTo>
                  <a:pt x="510368" y="1586572"/>
                  <a:pt x="-24384" y="1802097"/>
                  <a:pt x="866" y="1831855"/>
                </a:cubicBezTo>
                <a:cubicBezTo>
                  <a:pt x="26116" y="1861613"/>
                  <a:pt x="602350" y="1733561"/>
                  <a:pt x="715072" y="1528858"/>
                </a:cubicBezTo>
                <a:cubicBezTo>
                  <a:pt x="827794" y="1324155"/>
                  <a:pt x="646537" y="854330"/>
                  <a:pt x="677197" y="603637"/>
                </a:cubicBezTo>
                <a:cubicBezTo>
                  <a:pt x="707857" y="352944"/>
                  <a:pt x="947730" y="34617"/>
                  <a:pt x="888213" y="305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任意多边形: 形状 169">
            <a:extLst>
              <a:ext uri="{FF2B5EF4-FFF2-40B4-BE49-F238E27FC236}">
                <a16:creationId xmlns:a16="http://schemas.microsoft.com/office/drawing/2014/main" id="{E0535767-9AD2-4E10-A589-85B80D15B530}"/>
              </a:ext>
            </a:extLst>
          </p:cNvPr>
          <p:cNvSpPr/>
          <p:nvPr/>
        </p:nvSpPr>
        <p:spPr>
          <a:xfrm rot="17210567">
            <a:off x="5414308" y="124606"/>
            <a:ext cx="395223" cy="1460308"/>
          </a:xfrm>
          <a:custGeom>
            <a:avLst/>
            <a:gdLst>
              <a:gd name="connsiteX0" fmla="*/ 888213 w 897662"/>
              <a:gd name="connsiteY0" fmla="*/ 3055 h 1836134"/>
              <a:gd name="connsiteX1" fmla="*/ 320094 w 897662"/>
              <a:gd name="connsiteY1" fmla="*/ 414264 h 1836134"/>
              <a:gd name="connsiteX2" fmla="*/ 563573 w 897662"/>
              <a:gd name="connsiteY2" fmla="*/ 1350307 h 1836134"/>
              <a:gd name="connsiteX3" fmla="*/ 866 w 897662"/>
              <a:gd name="connsiteY3" fmla="*/ 1831855 h 1836134"/>
              <a:gd name="connsiteX4" fmla="*/ 715072 w 897662"/>
              <a:gd name="connsiteY4" fmla="*/ 1528858 h 1836134"/>
              <a:gd name="connsiteX5" fmla="*/ 677197 w 897662"/>
              <a:gd name="connsiteY5" fmla="*/ 603637 h 1836134"/>
              <a:gd name="connsiteX6" fmla="*/ 888213 w 897662"/>
              <a:gd name="connsiteY6" fmla="*/ 3055 h 183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7662" h="1836134">
                <a:moveTo>
                  <a:pt x="888213" y="3055"/>
                </a:moveTo>
                <a:cubicBezTo>
                  <a:pt x="828696" y="-28507"/>
                  <a:pt x="374201" y="189722"/>
                  <a:pt x="320094" y="414264"/>
                </a:cubicBezTo>
                <a:cubicBezTo>
                  <a:pt x="265987" y="638806"/>
                  <a:pt x="616778" y="1114042"/>
                  <a:pt x="563573" y="1350307"/>
                </a:cubicBezTo>
                <a:cubicBezTo>
                  <a:pt x="510368" y="1586572"/>
                  <a:pt x="-24384" y="1802097"/>
                  <a:pt x="866" y="1831855"/>
                </a:cubicBezTo>
                <a:cubicBezTo>
                  <a:pt x="26116" y="1861613"/>
                  <a:pt x="602350" y="1733561"/>
                  <a:pt x="715072" y="1528858"/>
                </a:cubicBezTo>
                <a:cubicBezTo>
                  <a:pt x="827794" y="1324155"/>
                  <a:pt x="646537" y="854330"/>
                  <a:pt x="677197" y="603637"/>
                </a:cubicBezTo>
                <a:cubicBezTo>
                  <a:pt x="707857" y="352944"/>
                  <a:pt x="947730" y="34617"/>
                  <a:pt x="888213" y="305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74D1C1-8EC2-4A7A-90AA-A528D5109170}"/>
              </a:ext>
            </a:extLst>
          </p:cNvPr>
          <p:cNvGrpSpPr/>
          <p:nvPr/>
        </p:nvGrpSpPr>
        <p:grpSpPr>
          <a:xfrm>
            <a:off x="259484" y="34127"/>
            <a:ext cx="572729" cy="793285"/>
            <a:chOff x="239396" y="-883"/>
            <a:chExt cx="572729" cy="79328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DC52337-F118-4F10-A720-CFEEA96DC413}"/>
                </a:ext>
              </a:extLst>
            </p:cNvPr>
            <p:cNvGrpSpPr/>
            <p:nvPr/>
          </p:nvGrpSpPr>
          <p:grpSpPr>
            <a:xfrm>
              <a:off x="239396" y="-883"/>
              <a:ext cx="564918" cy="246221"/>
              <a:chOff x="143624" y="278"/>
              <a:chExt cx="564918" cy="246221"/>
            </a:xfrm>
          </p:grpSpPr>
          <p:sp>
            <p:nvSpPr>
              <p:cNvPr id="161" name="等腰三角形 160">
                <a:extLst>
                  <a:ext uri="{FF2B5EF4-FFF2-40B4-BE49-F238E27FC236}">
                    <a16:creationId xmlns:a16="http://schemas.microsoft.com/office/drawing/2014/main" id="{1BFB32D3-99DF-49D0-8007-21AF4AA99F43}"/>
                  </a:ext>
                </a:extLst>
              </p:cNvPr>
              <p:cNvSpPr/>
              <p:nvPr/>
            </p:nvSpPr>
            <p:spPr>
              <a:xfrm>
                <a:off x="143624" y="69644"/>
                <a:ext cx="128464" cy="107490"/>
              </a:xfrm>
              <a:prstGeom prst="triangl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1A42AB3-543D-4B7F-8068-47D9D97930DF}"/>
                  </a:ext>
                </a:extLst>
              </p:cNvPr>
              <p:cNvSpPr txBox="1"/>
              <p:nvPr/>
            </p:nvSpPr>
            <p:spPr>
              <a:xfrm>
                <a:off x="242966" y="278"/>
                <a:ext cx="4655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X 11</a:t>
                </a:r>
                <a:endParaRPr lang="zh-CN" altLang="en-US" sz="1000" dirty="0"/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BD653290-CCF0-41DB-95EB-3DB709D0FC22}"/>
                </a:ext>
              </a:extLst>
            </p:cNvPr>
            <p:cNvGrpSpPr/>
            <p:nvPr/>
          </p:nvGrpSpPr>
          <p:grpSpPr>
            <a:xfrm>
              <a:off x="239396" y="175489"/>
              <a:ext cx="564918" cy="246221"/>
              <a:chOff x="143624" y="278"/>
              <a:chExt cx="564918" cy="246221"/>
            </a:xfrm>
          </p:grpSpPr>
          <p:sp>
            <p:nvSpPr>
              <p:cNvPr id="164" name="等腰三角形 163">
                <a:extLst>
                  <a:ext uri="{FF2B5EF4-FFF2-40B4-BE49-F238E27FC236}">
                    <a16:creationId xmlns:a16="http://schemas.microsoft.com/office/drawing/2014/main" id="{CE44A939-8DB1-4EA9-BD6C-4EA65560B75D}"/>
                  </a:ext>
                </a:extLst>
              </p:cNvPr>
              <p:cNvSpPr/>
              <p:nvPr/>
            </p:nvSpPr>
            <p:spPr>
              <a:xfrm>
                <a:off x="143624" y="69644"/>
                <a:ext cx="128464" cy="107490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dirty="0"/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A1058323-3A45-4629-B282-37DFAB93996B}"/>
                  </a:ext>
                </a:extLst>
              </p:cNvPr>
              <p:cNvSpPr txBox="1"/>
              <p:nvPr/>
            </p:nvSpPr>
            <p:spPr>
              <a:xfrm>
                <a:off x="242966" y="278"/>
                <a:ext cx="4655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X 7</a:t>
                </a:r>
                <a:endParaRPr lang="zh-CN" altLang="en-US" sz="1000" dirty="0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B8FC521-3220-4BBB-9C3D-3B9B70CCB3A0}"/>
                </a:ext>
              </a:extLst>
            </p:cNvPr>
            <p:cNvGrpSpPr/>
            <p:nvPr/>
          </p:nvGrpSpPr>
          <p:grpSpPr>
            <a:xfrm>
              <a:off x="240774" y="546181"/>
              <a:ext cx="571351" cy="246221"/>
              <a:chOff x="136618" y="377662"/>
              <a:chExt cx="571351" cy="246221"/>
            </a:xfrm>
          </p:grpSpPr>
          <p:sp>
            <p:nvSpPr>
              <p:cNvPr id="2" name="星形: 六角 1">
                <a:extLst>
                  <a:ext uri="{FF2B5EF4-FFF2-40B4-BE49-F238E27FC236}">
                    <a16:creationId xmlns:a16="http://schemas.microsoft.com/office/drawing/2014/main" id="{9AFAAA00-C518-41CB-8CE2-25AEA10A7E71}"/>
                  </a:ext>
                </a:extLst>
              </p:cNvPr>
              <p:cNvSpPr/>
              <p:nvPr/>
            </p:nvSpPr>
            <p:spPr>
              <a:xfrm>
                <a:off x="136618" y="422388"/>
                <a:ext cx="128464" cy="156285"/>
              </a:xfrm>
              <a:prstGeom prst="star6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5828CB-FC6A-48AD-BD32-0C68BA001B7D}"/>
                  </a:ext>
                </a:extLst>
              </p:cNvPr>
              <p:cNvSpPr txBox="1"/>
              <p:nvPr/>
            </p:nvSpPr>
            <p:spPr>
              <a:xfrm>
                <a:off x="242393" y="377662"/>
                <a:ext cx="4655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X 5</a:t>
                </a:r>
                <a:endParaRPr lang="zh-CN" altLang="en-US" sz="1000" dirty="0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029E8E8-58E5-4BBF-967F-53EABFA7CF7D}"/>
                </a:ext>
              </a:extLst>
            </p:cNvPr>
            <p:cNvGrpSpPr/>
            <p:nvPr/>
          </p:nvGrpSpPr>
          <p:grpSpPr>
            <a:xfrm>
              <a:off x="247207" y="351861"/>
              <a:ext cx="564918" cy="246221"/>
              <a:chOff x="143624" y="278"/>
              <a:chExt cx="564918" cy="246221"/>
            </a:xfrm>
          </p:grpSpPr>
          <p:sp>
            <p:nvSpPr>
              <p:cNvPr id="49" name="等腰三角形 48">
                <a:extLst>
                  <a:ext uri="{FF2B5EF4-FFF2-40B4-BE49-F238E27FC236}">
                    <a16:creationId xmlns:a16="http://schemas.microsoft.com/office/drawing/2014/main" id="{B44CD99D-CF67-4EC8-8762-968577804154}"/>
                  </a:ext>
                </a:extLst>
              </p:cNvPr>
              <p:cNvSpPr/>
              <p:nvPr/>
            </p:nvSpPr>
            <p:spPr>
              <a:xfrm>
                <a:off x="143624" y="69644"/>
                <a:ext cx="128464" cy="107490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9B02EC4-E186-4AAE-9247-ED3B90B8C397}"/>
                  </a:ext>
                </a:extLst>
              </p:cNvPr>
              <p:cNvSpPr txBox="1"/>
              <p:nvPr/>
            </p:nvSpPr>
            <p:spPr>
              <a:xfrm>
                <a:off x="242966" y="278"/>
                <a:ext cx="4655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X 6</a:t>
                </a:r>
                <a:endParaRPr lang="zh-CN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975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392EB65-BA65-4CC3-8108-F1E28B8B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89" y="0"/>
            <a:ext cx="8226472" cy="46228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97450B2-5EA9-4057-8CFF-34F399428B8E}"/>
              </a:ext>
            </a:extLst>
          </p:cNvPr>
          <p:cNvSpPr/>
          <p:nvPr/>
        </p:nvSpPr>
        <p:spPr>
          <a:xfrm>
            <a:off x="876101" y="0"/>
            <a:ext cx="8243962" cy="4622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AEEC8E-2B8A-4FA4-94CF-98AB116200B4}"/>
              </a:ext>
            </a:extLst>
          </p:cNvPr>
          <p:cNvSpPr/>
          <p:nvPr/>
        </p:nvSpPr>
        <p:spPr>
          <a:xfrm>
            <a:off x="6563580" y="719713"/>
            <a:ext cx="1522703" cy="8601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保存游戏</a:t>
            </a:r>
          </a:p>
        </p:txBody>
      </p:sp>
      <p:pic>
        <p:nvPicPr>
          <p:cNvPr id="17" name="图形 16" descr="耳机">
            <a:extLst>
              <a:ext uri="{FF2B5EF4-FFF2-40B4-BE49-F238E27FC236}">
                <a16:creationId xmlns:a16="http://schemas.microsoft.com/office/drawing/2014/main" id="{D097280F-2803-4914-ADC7-8D9018DA1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5018" y="844981"/>
            <a:ext cx="914400" cy="914400"/>
          </a:xfrm>
          <a:prstGeom prst="rect">
            <a:avLst/>
          </a:prstGeom>
        </p:spPr>
      </p:pic>
      <p:pic>
        <p:nvPicPr>
          <p:cNvPr id="20" name="图形 19" descr="图像">
            <a:extLst>
              <a:ext uri="{FF2B5EF4-FFF2-40B4-BE49-F238E27FC236}">
                <a16:creationId xmlns:a16="http://schemas.microsoft.com/office/drawing/2014/main" id="{6AC4E3A1-3B21-4369-B4E6-EA6010D03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4443" y="2988170"/>
            <a:ext cx="914400" cy="9144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AD276A59-336B-465C-BD28-6A1E32723AA0}"/>
              </a:ext>
            </a:extLst>
          </p:cNvPr>
          <p:cNvSpPr/>
          <p:nvPr/>
        </p:nvSpPr>
        <p:spPr>
          <a:xfrm>
            <a:off x="2917220" y="3358117"/>
            <a:ext cx="1134622" cy="3638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质量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2EA6A2D-4BEB-4D45-9D01-7898A9B86694}"/>
              </a:ext>
            </a:extLst>
          </p:cNvPr>
          <p:cNvSpPr/>
          <p:nvPr/>
        </p:nvSpPr>
        <p:spPr>
          <a:xfrm>
            <a:off x="4063130" y="3353329"/>
            <a:ext cx="1134622" cy="363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性能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1F292A-0CDE-4AD0-B6CA-6EDF798CC581}"/>
              </a:ext>
            </a:extLst>
          </p:cNvPr>
          <p:cNvSpPr txBox="1"/>
          <p:nvPr/>
        </p:nvSpPr>
        <p:spPr>
          <a:xfrm>
            <a:off x="1943704" y="1512310"/>
            <a:ext cx="65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音效</a:t>
            </a:r>
          </a:p>
        </p:txBody>
      </p:sp>
      <p:pic>
        <p:nvPicPr>
          <p:cNvPr id="25" name="图形 24" descr="月历">
            <a:extLst>
              <a:ext uri="{FF2B5EF4-FFF2-40B4-BE49-F238E27FC236}">
                <a16:creationId xmlns:a16="http://schemas.microsoft.com/office/drawing/2014/main" id="{7FE99540-1C46-494F-88C6-D049CC4745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5018" y="1954510"/>
            <a:ext cx="914400" cy="914400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59DCD665-2559-4C62-8C8F-1850D5974CE8}"/>
              </a:ext>
            </a:extLst>
          </p:cNvPr>
          <p:cNvSpPr txBox="1"/>
          <p:nvPr/>
        </p:nvSpPr>
        <p:spPr>
          <a:xfrm>
            <a:off x="1934278" y="2530970"/>
            <a:ext cx="65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提示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E220901-7499-4B21-8770-EC2C44FFC466}"/>
              </a:ext>
            </a:extLst>
          </p:cNvPr>
          <p:cNvSpPr/>
          <p:nvPr/>
        </p:nvSpPr>
        <p:spPr>
          <a:xfrm>
            <a:off x="6543064" y="1955311"/>
            <a:ext cx="1522703" cy="8601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读取游戏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AF42519-482E-407C-BB30-BFAB9571AE3D}"/>
              </a:ext>
            </a:extLst>
          </p:cNvPr>
          <p:cNvSpPr/>
          <p:nvPr/>
        </p:nvSpPr>
        <p:spPr>
          <a:xfrm>
            <a:off x="6543064" y="3190909"/>
            <a:ext cx="1522703" cy="8601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重新登录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788EE1C-E442-491A-9BB8-40084617DAA2}"/>
              </a:ext>
            </a:extLst>
          </p:cNvPr>
          <p:cNvSpPr txBox="1"/>
          <p:nvPr/>
        </p:nvSpPr>
        <p:spPr>
          <a:xfrm>
            <a:off x="1934277" y="3618287"/>
            <a:ext cx="65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画面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927F6FD-7810-4EA5-B759-C045892D7C5A}"/>
              </a:ext>
            </a:extLst>
          </p:cNvPr>
          <p:cNvSpPr/>
          <p:nvPr/>
        </p:nvSpPr>
        <p:spPr>
          <a:xfrm>
            <a:off x="2917220" y="2261705"/>
            <a:ext cx="1134622" cy="3638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开启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2D2BB51-4A7B-4105-94B4-9F41F1E068EA}"/>
              </a:ext>
            </a:extLst>
          </p:cNvPr>
          <p:cNvSpPr/>
          <p:nvPr/>
        </p:nvSpPr>
        <p:spPr>
          <a:xfrm>
            <a:off x="4063130" y="2256917"/>
            <a:ext cx="1134622" cy="363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关闭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883DAE2-B995-450A-B944-C81891A68719}"/>
              </a:ext>
            </a:extLst>
          </p:cNvPr>
          <p:cNvSpPr/>
          <p:nvPr/>
        </p:nvSpPr>
        <p:spPr>
          <a:xfrm>
            <a:off x="2895296" y="1289057"/>
            <a:ext cx="1134622" cy="3638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开启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2F29829-8B02-4B00-9453-42D736664A06}"/>
              </a:ext>
            </a:extLst>
          </p:cNvPr>
          <p:cNvSpPr/>
          <p:nvPr/>
        </p:nvSpPr>
        <p:spPr>
          <a:xfrm>
            <a:off x="4041206" y="1284269"/>
            <a:ext cx="1134622" cy="363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关闭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E1FC96F-5667-45E3-978B-9EAF8AF2E0FE}"/>
              </a:ext>
            </a:extLst>
          </p:cNvPr>
          <p:cNvCxnSpPr/>
          <p:nvPr/>
        </p:nvCxnSpPr>
        <p:spPr>
          <a:xfrm>
            <a:off x="5893338" y="426082"/>
            <a:ext cx="0" cy="3863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: 圆角 448">
            <a:extLst>
              <a:ext uri="{FF2B5EF4-FFF2-40B4-BE49-F238E27FC236}">
                <a16:creationId xmlns:a16="http://schemas.microsoft.com/office/drawing/2014/main" id="{ECC32059-9917-4674-847A-3DBB9AF40DB9}"/>
              </a:ext>
            </a:extLst>
          </p:cNvPr>
          <p:cNvSpPr/>
          <p:nvPr/>
        </p:nvSpPr>
        <p:spPr>
          <a:xfrm>
            <a:off x="3666950" y="3927288"/>
            <a:ext cx="730602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5" name="图形 454" descr="处理器">
            <a:extLst>
              <a:ext uri="{FF2B5EF4-FFF2-40B4-BE49-F238E27FC236}">
                <a16:creationId xmlns:a16="http://schemas.microsoft.com/office/drawing/2014/main" id="{578A1B02-EC18-44D1-BE46-DF6BE5A0B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314" y="3951098"/>
            <a:ext cx="414119" cy="414119"/>
          </a:xfrm>
          <a:prstGeom prst="rect">
            <a:avLst/>
          </a:prstGeom>
        </p:spPr>
      </p:pic>
      <p:sp>
        <p:nvSpPr>
          <p:cNvPr id="459" name="矩形 458">
            <a:extLst>
              <a:ext uri="{FF2B5EF4-FFF2-40B4-BE49-F238E27FC236}">
                <a16:creationId xmlns:a16="http://schemas.microsoft.com/office/drawing/2014/main" id="{87CB59A7-ECBC-49E3-BC92-D7E655211462}"/>
              </a:ext>
            </a:extLst>
          </p:cNvPr>
          <p:cNvSpPr/>
          <p:nvPr/>
        </p:nvSpPr>
        <p:spPr>
          <a:xfrm>
            <a:off x="3696489" y="4263112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生产统计</a:t>
            </a:r>
          </a:p>
        </p:txBody>
      </p:sp>
      <p:sp>
        <p:nvSpPr>
          <p:cNvPr id="465" name="矩形: 圆角 464">
            <a:extLst>
              <a:ext uri="{FF2B5EF4-FFF2-40B4-BE49-F238E27FC236}">
                <a16:creationId xmlns:a16="http://schemas.microsoft.com/office/drawing/2014/main" id="{D5F1A949-A66A-4EDB-9B93-DF71432F83F0}"/>
              </a:ext>
            </a:extLst>
          </p:cNvPr>
          <p:cNvSpPr/>
          <p:nvPr/>
        </p:nvSpPr>
        <p:spPr>
          <a:xfrm>
            <a:off x="4666964" y="3924510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矩形: 圆角 465">
            <a:extLst>
              <a:ext uri="{FF2B5EF4-FFF2-40B4-BE49-F238E27FC236}">
                <a16:creationId xmlns:a16="http://schemas.microsoft.com/office/drawing/2014/main" id="{6DBFB53B-381C-4491-A25C-4F3CB58B5E3A}"/>
              </a:ext>
            </a:extLst>
          </p:cNvPr>
          <p:cNvSpPr/>
          <p:nvPr/>
        </p:nvSpPr>
        <p:spPr>
          <a:xfrm>
            <a:off x="5616725" y="3931557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9" name="图形 468" descr="信号塔">
            <a:extLst>
              <a:ext uri="{FF2B5EF4-FFF2-40B4-BE49-F238E27FC236}">
                <a16:creationId xmlns:a16="http://schemas.microsoft.com/office/drawing/2014/main" id="{8F0BAA96-3521-4074-9F82-C513B59CB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6804" y="3959508"/>
            <a:ext cx="414119" cy="414119"/>
          </a:xfrm>
          <a:prstGeom prst="rect">
            <a:avLst/>
          </a:prstGeom>
        </p:spPr>
      </p:pic>
      <p:pic>
        <p:nvPicPr>
          <p:cNvPr id="471" name="图形 470" descr="火车">
            <a:extLst>
              <a:ext uri="{FF2B5EF4-FFF2-40B4-BE49-F238E27FC236}">
                <a16:creationId xmlns:a16="http://schemas.microsoft.com/office/drawing/2014/main" id="{19F15533-08D2-46EB-B3B5-138E886E34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5915" y="3970338"/>
            <a:ext cx="414119" cy="414119"/>
          </a:xfrm>
          <a:prstGeom prst="rect">
            <a:avLst/>
          </a:prstGeom>
        </p:spPr>
      </p:pic>
      <p:sp>
        <p:nvSpPr>
          <p:cNvPr id="473" name="矩形 472">
            <a:extLst>
              <a:ext uri="{FF2B5EF4-FFF2-40B4-BE49-F238E27FC236}">
                <a16:creationId xmlns:a16="http://schemas.microsoft.com/office/drawing/2014/main" id="{782371FF-74A9-492F-9CD2-E9F03F35FA86}"/>
              </a:ext>
            </a:extLst>
          </p:cNvPr>
          <p:cNvSpPr/>
          <p:nvPr/>
        </p:nvSpPr>
        <p:spPr>
          <a:xfrm>
            <a:off x="4696617" y="4259694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电力统计</a:t>
            </a:r>
          </a:p>
        </p:txBody>
      </p:sp>
      <p:sp>
        <p:nvSpPr>
          <p:cNvPr id="474" name="矩形 473">
            <a:extLst>
              <a:ext uri="{FF2B5EF4-FFF2-40B4-BE49-F238E27FC236}">
                <a16:creationId xmlns:a16="http://schemas.microsoft.com/office/drawing/2014/main" id="{33B628F2-DF4F-4AEE-8394-00196401A44F}"/>
              </a:ext>
            </a:extLst>
          </p:cNvPr>
          <p:cNvSpPr/>
          <p:nvPr/>
        </p:nvSpPr>
        <p:spPr>
          <a:xfrm>
            <a:off x="5657767" y="4269420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运输物流</a:t>
            </a:r>
          </a:p>
        </p:txBody>
      </p:sp>
      <p:sp>
        <p:nvSpPr>
          <p:cNvPr id="244" name="矩形 243">
            <a:hlinkClick r:id="rId2" action="ppaction://hlinksldjump"/>
            <a:extLst>
              <a:ext uri="{FF2B5EF4-FFF2-40B4-BE49-F238E27FC236}">
                <a16:creationId xmlns:a16="http://schemas.microsoft.com/office/drawing/2014/main" id="{7B04B453-6802-4AEB-813E-39B5D2147FA9}"/>
              </a:ext>
            </a:extLst>
          </p:cNvPr>
          <p:cNvSpPr/>
          <p:nvPr/>
        </p:nvSpPr>
        <p:spPr>
          <a:xfrm>
            <a:off x="632128" y="37234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828C7C-0D2E-4228-B5A0-A6A9B5779B9A}"/>
              </a:ext>
            </a:extLst>
          </p:cNvPr>
          <p:cNvSpPr/>
          <p:nvPr/>
        </p:nvSpPr>
        <p:spPr>
          <a:xfrm>
            <a:off x="206828" y="555595"/>
            <a:ext cx="4631871" cy="32620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E711FCF0-8E2E-4376-9D9E-BC0599446C6A}"/>
              </a:ext>
            </a:extLst>
          </p:cNvPr>
          <p:cNvSpPr/>
          <p:nvPr/>
        </p:nvSpPr>
        <p:spPr>
          <a:xfrm>
            <a:off x="5166227" y="560454"/>
            <a:ext cx="4631871" cy="32620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: 圆角 250">
            <a:extLst>
              <a:ext uri="{FF2B5EF4-FFF2-40B4-BE49-F238E27FC236}">
                <a16:creationId xmlns:a16="http://schemas.microsoft.com/office/drawing/2014/main" id="{7B251EEC-F806-4492-9165-A17DD8EAD3AC}"/>
              </a:ext>
            </a:extLst>
          </p:cNvPr>
          <p:cNvSpPr/>
          <p:nvPr/>
        </p:nvSpPr>
        <p:spPr>
          <a:xfrm>
            <a:off x="7431110" y="3850115"/>
            <a:ext cx="526726" cy="388468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2" name="图形 251" descr="处理器">
            <a:extLst>
              <a:ext uri="{FF2B5EF4-FFF2-40B4-BE49-F238E27FC236}">
                <a16:creationId xmlns:a16="http://schemas.microsoft.com/office/drawing/2014/main" id="{5FBFE2A3-99D5-4610-AB21-1E7F13784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5194" y="3847337"/>
            <a:ext cx="298558" cy="298558"/>
          </a:xfrm>
          <a:prstGeom prst="rect">
            <a:avLst/>
          </a:prstGeom>
        </p:spPr>
      </p:pic>
      <p:sp>
        <p:nvSpPr>
          <p:cNvPr id="253" name="矩形 252">
            <a:extLst>
              <a:ext uri="{FF2B5EF4-FFF2-40B4-BE49-F238E27FC236}">
                <a16:creationId xmlns:a16="http://schemas.microsoft.com/office/drawing/2014/main" id="{5E982725-585F-4FFC-830B-55B603D0D958}"/>
              </a:ext>
            </a:extLst>
          </p:cNvPr>
          <p:cNvSpPr/>
          <p:nvPr/>
        </p:nvSpPr>
        <p:spPr>
          <a:xfrm>
            <a:off x="7460649" y="4033528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物体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4" name="矩形: 圆角 253">
            <a:extLst>
              <a:ext uri="{FF2B5EF4-FFF2-40B4-BE49-F238E27FC236}">
                <a16:creationId xmlns:a16="http://schemas.microsoft.com/office/drawing/2014/main" id="{3B26F8E3-947A-47B8-84D2-705BFEDE4EA6}"/>
              </a:ext>
            </a:extLst>
          </p:cNvPr>
          <p:cNvSpPr/>
          <p:nvPr/>
        </p:nvSpPr>
        <p:spPr>
          <a:xfrm>
            <a:off x="8035118" y="3862890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: 圆角 254">
            <a:extLst>
              <a:ext uri="{FF2B5EF4-FFF2-40B4-BE49-F238E27FC236}">
                <a16:creationId xmlns:a16="http://schemas.microsoft.com/office/drawing/2014/main" id="{4F41A54F-DC9A-44E7-AD11-E53309DB4FCA}"/>
              </a:ext>
            </a:extLst>
          </p:cNvPr>
          <p:cNvSpPr/>
          <p:nvPr/>
        </p:nvSpPr>
        <p:spPr>
          <a:xfrm>
            <a:off x="8668513" y="3868940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: 圆角 259">
            <a:extLst>
              <a:ext uri="{FF2B5EF4-FFF2-40B4-BE49-F238E27FC236}">
                <a16:creationId xmlns:a16="http://schemas.microsoft.com/office/drawing/2014/main" id="{F4D7D9BA-3AA4-4B7A-A307-1809AF092B80}"/>
              </a:ext>
            </a:extLst>
          </p:cNvPr>
          <p:cNvSpPr/>
          <p:nvPr/>
        </p:nvSpPr>
        <p:spPr>
          <a:xfrm>
            <a:off x="9285063" y="3862890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矩形 262">
            <a:hlinkClick r:id="rId2" action="ppaction://hlinksldjump"/>
            <a:extLst>
              <a:ext uri="{FF2B5EF4-FFF2-40B4-BE49-F238E27FC236}">
                <a16:creationId xmlns:a16="http://schemas.microsoft.com/office/drawing/2014/main" id="{9224E2BB-B9B4-451C-A760-969949908F91}"/>
              </a:ext>
            </a:extLst>
          </p:cNvPr>
          <p:cNvSpPr/>
          <p:nvPr/>
        </p:nvSpPr>
        <p:spPr>
          <a:xfrm>
            <a:off x="162778" y="584796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</a:p>
        </p:txBody>
      </p:sp>
      <p:sp>
        <p:nvSpPr>
          <p:cNvPr id="264" name="矩形 263">
            <a:hlinkClick r:id="rId2" action="ppaction://hlinksldjump"/>
            <a:extLst>
              <a:ext uri="{FF2B5EF4-FFF2-40B4-BE49-F238E27FC236}">
                <a16:creationId xmlns:a16="http://schemas.microsoft.com/office/drawing/2014/main" id="{84A758F9-1041-429B-B117-42C6A27EC14A}"/>
              </a:ext>
            </a:extLst>
          </p:cNvPr>
          <p:cNvSpPr/>
          <p:nvPr/>
        </p:nvSpPr>
        <p:spPr>
          <a:xfrm>
            <a:off x="5132067" y="583917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消耗</a:t>
            </a:r>
          </a:p>
        </p:txBody>
      </p:sp>
      <p:pic>
        <p:nvPicPr>
          <p:cNvPr id="4" name="图形 3" descr="放射性标记">
            <a:extLst>
              <a:ext uri="{FF2B5EF4-FFF2-40B4-BE49-F238E27FC236}">
                <a16:creationId xmlns:a16="http://schemas.microsoft.com/office/drawing/2014/main" id="{B3CDEC56-0A7A-4B8F-AFE2-4E7384B962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9137" y="3856276"/>
            <a:ext cx="332911" cy="332911"/>
          </a:xfrm>
          <a:prstGeom prst="rect">
            <a:avLst/>
          </a:prstGeom>
        </p:spPr>
      </p:pic>
      <p:pic>
        <p:nvPicPr>
          <p:cNvPr id="7" name="图形 6" descr="工厂">
            <a:extLst>
              <a:ext uri="{FF2B5EF4-FFF2-40B4-BE49-F238E27FC236}">
                <a16:creationId xmlns:a16="http://schemas.microsoft.com/office/drawing/2014/main" id="{28FB7508-AD5F-428A-9A47-3F5768B25E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14262" y="3824294"/>
            <a:ext cx="414226" cy="414226"/>
          </a:xfrm>
          <a:prstGeom prst="rect">
            <a:avLst/>
          </a:prstGeom>
        </p:spPr>
      </p:pic>
      <p:pic>
        <p:nvPicPr>
          <p:cNvPr id="10" name="图形 9" descr="波浪">
            <a:extLst>
              <a:ext uri="{FF2B5EF4-FFF2-40B4-BE49-F238E27FC236}">
                <a16:creationId xmlns:a16="http://schemas.microsoft.com/office/drawing/2014/main" id="{7D9DAF25-908E-492E-86B5-B5E0E184A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1200" y="3827175"/>
            <a:ext cx="398168" cy="398168"/>
          </a:xfrm>
          <a:prstGeom prst="rect">
            <a:avLst/>
          </a:prstGeom>
        </p:spPr>
      </p:pic>
      <p:sp>
        <p:nvSpPr>
          <p:cNvPr id="271" name="矩形 270">
            <a:extLst>
              <a:ext uri="{FF2B5EF4-FFF2-40B4-BE49-F238E27FC236}">
                <a16:creationId xmlns:a16="http://schemas.microsoft.com/office/drawing/2014/main" id="{87DE1DF4-0235-42B0-B26F-756B3D5C4870}"/>
              </a:ext>
            </a:extLst>
          </p:cNvPr>
          <p:cNvSpPr/>
          <p:nvPr/>
        </p:nvSpPr>
        <p:spPr>
          <a:xfrm>
            <a:off x="8053885" y="4051105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流体</a:t>
            </a: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190F06CE-2248-4588-8B09-A681D45804BB}"/>
              </a:ext>
            </a:extLst>
          </p:cNvPr>
          <p:cNvSpPr/>
          <p:nvPr/>
        </p:nvSpPr>
        <p:spPr>
          <a:xfrm>
            <a:off x="8666011" y="4054391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建筑</a:t>
            </a:r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55E1D528-E61B-439C-B361-EF83EEB5B8E5}"/>
              </a:ext>
            </a:extLst>
          </p:cNvPr>
          <p:cNvSpPr/>
          <p:nvPr/>
        </p:nvSpPr>
        <p:spPr>
          <a:xfrm>
            <a:off x="9293447" y="4048341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污染</a:t>
            </a:r>
          </a:p>
        </p:txBody>
      </p:sp>
      <p:pic>
        <p:nvPicPr>
          <p:cNvPr id="275" name="图片 274">
            <a:extLst>
              <a:ext uri="{FF2B5EF4-FFF2-40B4-BE49-F238E27FC236}">
                <a16:creationId xmlns:a16="http://schemas.microsoft.com/office/drawing/2014/main" id="{A128672F-ED35-4FC6-A069-F1A3353ACF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8" y="978470"/>
            <a:ext cx="406963" cy="406963"/>
          </a:xfrm>
          <a:prstGeom prst="rect">
            <a:avLst/>
          </a:prstGeom>
        </p:spPr>
      </p:pic>
      <p:pic>
        <p:nvPicPr>
          <p:cNvPr id="276" name="图形 169">
            <a:extLst>
              <a:ext uri="{FF2B5EF4-FFF2-40B4-BE49-F238E27FC236}">
                <a16:creationId xmlns:a16="http://schemas.microsoft.com/office/drawing/2014/main" id="{3160FE69-6F0C-49BE-A954-FD68BF757D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7" y="1444700"/>
            <a:ext cx="406963" cy="4069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7371AA9-EEEB-4612-9E72-6DC8B206E34A}"/>
              </a:ext>
            </a:extLst>
          </p:cNvPr>
          <p:cNvSpPr/>
          <p:nvPr/>
        </p:nvSpPr>
        <p:spPr>
          <a:xfrm>
            <a:off x="872320" y="1043494"/>
            <a:ext cx="3351227" cy="27912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A86C52A7-275B-46F6-8F4C-66C2B38371D2}"/>
              </a:ext>
            </a:extLst>
          </p:cNvPr>
          <p:cNvSpPr/>
          <p:nvPr/>
        </p:nvSpPr>
        <p:spPr>
          <a:xfrm>
            <a:off x="864862" y="1543755"/>
            <a:ext cx="3168295" cy="27912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5" name="图片 284">
            <a:extLst>
              <a:ext uri="{FF2B5EF4-FFF2-40B4-BE49-F238E27FC236}">
                <a16:creationId xmlns:a16="http://schemas.microsoft.com/office/drawing/2014/main" id="{A52E872D-FE15-4E39-BE51-5F11909811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8" y="1931838"/>
            <a:ext cx="406963" cy="406963"/>
          </a:xfrm>
          <a:prstGeom prst="rect">
            <a:avLst/>
          </a:prstGeom>
        </p:spPr>
      </p:pic>
      <p:pic>
        <p:nvPicPr>
          <p:cNvPr id="286" name="图形 169">
            <a:extLst>
              <a:ext uri="{FF2B5EF4-FFF2-40B4-BE49-F238E27FC236}">
                <a16:creationId xmlns:a16="http://schemas.microsoft.com/office/drawing/2014/main" id="{18F55071-794E-42FE-A186-4BFDC02D5D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7" y="2398068"/>
            <a:ext cx="406963" cy="406963"/>
          </a:xfrm>
          <a:prstGeom prst="rect">
            <a:avLst/>
          </a:prstGeom>
        </p:spPr>
      </p:pic>
      <p:sp>
        <p:nvSpPr>
          <p:cNvPr id="287" name="矩形 286">
            <a:extLst>
              <a:ext uri="{FF2B5EF4-FFF2-40B4-BE49-F238E27FC236}">
                <a16:creationId xmlns:a16="http://schemas.microsoft.com/office/drawing/2014/main" id="{3FB4875F-C882-41D6-9122-7CA04F7F99E2}"/>
              </a:ext>
            </a:extLst>
          </p:cNvPr>
          <p:cNvSpPr/>
          <p:nvPr/>
        </p:nvSpPr>
        <p:spPr>
          <a:xfrm>
            <a:off x="872321" y="1996862"/>
            <a:ext cx="2605666" cy="2791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D0E81FC7-40F1-48B3-87CE-107B9089AB3F}"/>
              </a:ext>
            </a:extLst>
          </p:cNvPr>
          <p:cNvSpPr/>
          <p:nvPr/>
        </p:nvSpPr>
        <p:spPr>
          <a:xfrm>
            <a:off x="864863" y="2497123"/>
            <a:ext cx="1802138" cy="2791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9" name="图片 288">
            <a:extLst>
              <a:ext uri="{FF2B5EF4-FFF2-40B4-BE49-F238E27FC236}">
                <a16:creationId xmlns:a16="http://schemas.microsoft.com/office/drawing/2014/main" id="{75DB68E4-4A74-41D3-9ECD-2A04190947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8" y="2834671"/>
            <a:ext cx="406963" cy="406963"/>
          </a:xfrm>
          <a:prstGeom prst="rect">
            <a:avLst/>
          </a:prstGeom>
        </p:spPr>
      </p:pic>
      <p:pic>
        <p:nvPicPr>
          <p:cNvPr id="290" name="图形 169">
            <a:extLst>
              <a:ext uri="{FF2B5EF4-FFF2-40B4-BE49-F238E27FC236}">
                <a16:creationId xmlns:a16="http://schemas.microsoft.com/office/drawing/2014/main" id="{77B96190-4D58-487F-A70D-82D438B37C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7" y="3300901"/>
            <a:ext cx="406963" cy="406963"/>
          </a:xfrm>
          <a:prstGeom prst="rect">
            <a:avLst/>
          </a:prstGeom>
        </p:spPr>
      </p:pic>
      <p:sp>
        <p:nvSpPr>
          <p:cNvPr id="291" name="矩形 290">
            <a:extLst>
              <a:ext uri="{FF2B5EF4-FFF2-40B4-BE49-F238E27FC236}">
                <a16:creationId xmlns:a16="http://schemas.microsoft.com/office/drawing/2014/main" id="{62E0EE21-6D25-4755-AC85-6D680B7236B1}"/>
              </a:ext>
            </a:extLst>
          </p:cNvPr>
          <p:cNvSpPr/>
          <p:nvPr/>
        </p:nvSpPr>
        <p:spPr>
          <a:xfrm>
            <a:off x="872320" y="2899695"/>
            <a:ext cx="1260479" cy="2791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12A65C02-0F11-4E59-88CE-E11B9A22B364}"/>
              </a:ext>
            </a:extLst>
          </p:cNvPr>
          <p:cNvSpPr/>
          <p:nvPr/>
        </p:nvSpPr>
        <p:spPr>
          <a:xfrm>
            <a:off x="864863" y="3399956"/>
            <a:ext cx="898624" cy="2791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C40ABAFA-72B6-4D20-BAAB-6D8E0AC5BB3C}"/>
              </a:ext>
            </a:extLst>
          </p:cNvPr>
          <p:cNvSpPr/>
          <p:nvPr/>
        </p:nvSpPr>
        <p:spPr>
          <a:xfrm>
            <a:off x="4257696" y="1062210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3.2k/m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FFD46D93-5632-4309-BC8C-58E4D06D8BB4}"/>
              </a:ext>
            </a:extLst>
          </p:cNvPr>
          <p:cNvSpPr/>
          <p:nvPr/>
        </p:nvSpPr>
        <p:spPr>
          <a:xfrm>
            <a:off x="4257696" y="1576654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2.7k/m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1B336DFD-1B02-4D24-ACC7-D48F3EC67F58}"/>
              </a:ext>
            </a:extLst>
          </p:cNvPr>
          <p:cNvSpPr/>
          <p:nvPr/>
        </p:nvSpPr>
        <p:spPr>
          <a:xfrm>
            <a:off x="4227802" y="2011778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1.8k/m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AFAB3991-84D3-4300-88A9-5F45C52D668F}"/>
              </a:ext>
            </a:extLst>
          </p:cNvPr>
          <p:cNvSpPr/>
          <p:nvPr/>
        </p:nvSpPr>
        <p:spPr>
          <a:xfrm>
            <a:off x="4227802" y="2512039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1.8k/m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55B13F6B-D107-4DDF-B7B5-00773C667645}"/>
              </a:ext>
            </a:extLst>
          </p:cNvPr>
          <p:cNvSpPr/>
          <p:nvPr/>
        </p:nvSpPr>
        <p:spPr>
          <a:xfrm>
            <a:off x="4220540" y="2918631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1.5k/m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8" name="矩形 297">
            <a:extLst>
              <a:ext uri="{FF2B5EF4-FFF2-40B4-BE49-F238E27FC236}">
                <a16:creationId xmlns:a16="http://schemas.microsoft.com/office/drawing/2014/main" id="{FA8E8145-14F2-4BC2-AF92-2C2EAE321B7E}"/>
              </a:ext>
            </a:extLst>
          </p:cNvPr>
          <p:cNvSpPr/>
          <p:nvPr/>
        </p:nvSpPr>
        <p:spPr>
          <a:xfrm>
            <a:off x="4220540" y="3415619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</a:t>
            </a:r>
            <a:r>
              <a:rPr lang="en-US" altLang="zh-CN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99" name="图片 298">
            <a:extLst>
              <a:ext uri="{FF2B5EF4-FFF2-40B4-BE49-F238E27FC236}">
                <a16:creationId xmlns:a16="http://schemas.microsoft.com/office/drawing/2014/main" id="{103620D2-AD63-411D-AB75-9653A2611B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38" y="978470"/>
            <a:ext cx="406963" cy="406963"/>
          </a:xfrm>
          <a:prstGeom prst="rect">
            <a:avLst/>
          </a:prstGeom>
        </p:spPr>
      </p:pic>
      <p:pic>
        <p:nvPicPr>
          <p:cNvPr id="300" name="图形 169">
            <a:extLst>
              <a:ext uri="{FF2B5EF4-FFF2-40B4-BE49-F238E27FC236}">
                <a16:creationId xmlns:a16="http://schemas.microsoft.com/office/drawing/2014/main" id="{03503F6E-70A7-44CF-8045-56D29175E5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07" y="1444700"/>
            <a:ext cx="406963" cy="406963"/>
          </a:xfrm>
          <a:prstGeom prst="rect">
            <a:avLst/>
          </a:prstGeom>
        </p:spPr>
      </p:pic>
      <p:sp>
        <p:nvSpPr>
          <p:cNvPr id="301" name="矩形 300">
            <a:extLst>
              <a:ext uri="{FF2B5EF4-FFF2-40B4-BE49-F238E27FC236}">
                <a16:creationId xmlns:a16="http://schemas.microsoft.com/office/drawing/2014/main" id="{2E3A17AE-185E-4653-B10C-6806B6C7D771}"/>
              </a:ext>
            </a:extLst>
          </p:cNvPr>
          <p:cNvSpPr/>
          <p:nvPr/>
        </p:nvSpPr>
        <p:spPr>
          <a:xfrm>
            <a:off x="5832010" y="1043494"/>
            <a:ext cx="3351227" cy="27912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矩形 301">
            <a:extLst>
              <a:ext uri="{FF2B5EF4-FFF2-40B4-BE49-F238E27FC236}">
                <a16:creationId xmlns:a16="http://schemas.microsoft.com/office/drawing/2014/main" id="{B5DBE6FC-802F-45EF-9C41-A2126BE3F8EE}"/>
              </a:ext>
            </a:extLst>
          </p:cNvPr>
          <p:cNvSpPr/>
          <p:nvPr/>
        </p:nvSpPr>
        <p:spPr>
          <a:xfrm>
            <a:off x="5824552" y="1543755"/>
            <a:ext cx="3168295" cy="27912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3" name="图片 302">
            <a:extLst>
              <a:ext uri="{FF2B5EF4-FFF2-40B4-BE49-F238E27FC236}">
                <a16:creationId xmlns:a16="http://schemas.microsoft.com/office/drawing/2014/main" id="{6D286261-B84D-4C76-84FF-40DB84A20D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38" y="1931838"/>
            <a:ext cx="406963" cy="406963"/>
          </a:xfrm>
          <a:prstGeom prst="rect">
            <a:avLst/>
          </a:prstGeom>
        </p:spPr>
      </p:pic>
      <p:pic>
        <p:nvPicPr>
          <p:cNvPr id="304" name="图形 169">
            <a:extLst>
              <a:ext uri="{FF2B5EF4-FFF2-40B4-BE49-F238E27FC236}">
                <a16:creationId xmlns:a16="http://schemas.microsoft.com/office/drawing/2014/main" id="{E6FCAC35-7D59-4B85-98A2-B1B59A084E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07" y="2398068"/>
            <a:ext cx="406963" cy="406963"/>
          </a:xfrm>
          <a:prstGeom prst="rect">
            <a:avLst/>
          </a:prstGeom>
        </p:spPr>
      </p:pic>
      <p:sp>
        <p:nvSpPr>
          <p:cNvPr id="305" name="矩形 304">
            <a:extLst>
              <a:ext uri="{FF2B5EF4-FFF2-40B4-BE49-F238E27FC236}">
                <a16:creationId xmlns:a16="http://schemas.microsoft.com/office/drawing/2014/main" id="{823B9AF6-8589-42F1-A51B-ECE8C00C0FA2}"/>
              </a:ext>
            </a:extLst>
          </p:cNvPr>
          <p:cNvSpPr/>
          <p:nvPr/>
        </p:nvSpPr>
        <p:spPr>
          <a:xfrm>
            <a:off x="5832011" y="1996862"/>
            <a:ext cx="2605666" cy="2791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矩形 305">
            <a:extLst>
              <a:ext uri="{FF2B5EF4-FFF2-40B4-BE49-F238E27FC236}">
                <a16:creationId xmlns:a16="http://schemas.microsoft.com/office/drawing/2014/main" id="{FD26BB57-7217-4BC1-B3C1-440033358FBF}"/>
              </a:ext>
            </a:extLst>
          </p:cNvPr>
          <p:cNvSpPr/>
          <p:nvPr/>
        </p:nvSpPr>
        <p:spPr>
          <a:xfrm>
            <a:off x="5824553" y="2497123"/>
            <a:ext cx="1802138" cy="2791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" name="图片 306">
            <a:extLst>
              <a:ext uri="{FF2B5EF4-FFF2-40B4-BE49-F238E27FC236}">
                <a16:creationId xmlns:a16="http://schemas.microsoft.com/office/drawing/2014/main" id="{3ADA19DE-2A03-4B44-A363-60D991C408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38" y="2834671"/>
            <a:ext cx="406963" cy="406963"/>
          </a:xfrm>
          <a:prstGeom prst="rect">
            <a:avLst/>
          </a:prstGeom>
        </p:spPr>
      </p:pic>
      <p:pic>
        <p:nvPicPr>
          <p:cNvPr id="308" name="图形 169">
            <a:extLst>
              <a:ext uri="{FF2B5EF4-FFF2-40B4-BE49-F238E27FC236}">
                <a16:creationId xmlns:a16="http://schemas.microsoft.com/office/drawing/2014/main" id="{DBF506D5-49D0-405D-AFD3-3133384C0A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07" y="3300901"/>
            <a:ext cx="406963" cy="406963"/>
          </a:xfrm>
          <a:prstGeom prst="rect">
            <a:avLst/>
          </a:prstGeom>
        </p:spPr>
      </p:pic>
      <p:sp>
        <p:nvSpPr>
          <p:cNvPr id="309" name="矩形 308">
            <a:extLst>
              <a:ext uri="{FF2B5EF4-FFF2-40B4-BE49-F238E27FC236}">
                <a16:creationId xmlns:a16="http://schemas.microsoft.com/office/drawing/2014/main" id="{BEB2BBBD-7FE7-42E9-AD07-1B50F3278559}"/>
              </a:ext>
            </a:extLst>
          </p:cNvPr>
          <p:cNvSpPr/>
          <p:nvPr/>
        </p:nvSpPr>
        <p:spPr>
          <a:xfrm>
            <a:off x="5832010" y="2899695"/>
            <a:ext cx="1260479" cy="2791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65B0428A-548B-4257-91B6-90758871E072}"/>
              </a:ext>
            </a:extLst>
          </p:cNvPr>
          <p:cNvSpPr/>
          <p:nvPr/>
        </p:nvSpPr>
        <p:spPr>
          <a:xfrm>
            <a:off x="5824553" y="3399956"/>
            <a:ext cx="898624" cy="2791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C781D576-61CD-4827-A0D3-D46E0635C3A0}"/>
              </a:ext>
            </a:extLst>
          </p:cNvPr>
          <p:cNvSpPr/>
          <p:nvPr/>
        </p:nvSpPr>
        <p:spPr>
          <a:xfrm>
            <a:off x="9217386" y="1062210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3.2k/m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1F5BE44C-C654-4559-9143-B2ACA7CFFE59}"/>
              </a:ext>
            </a:extLst>
          </p:cNvPr>
          <p:cNvSpPr/>
          <p:nvPr/>
        </p:nvSpPr>
        <p:spPr>
          <a:xfrm>
            <a:off x="9217386" y="1576654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2.7k/m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3" name="矩形 312">
            <a:extLst>
              <a:ext uri="{FF2B5EF4-FFF2-40B4-BE49-F238E27FC236}">
                <a16:creationId xmlns:a16="http://schemas.microsoft.com/office/drawing/2014/main" id="{871AAD49-B5B1-4118-BF11-55331517B01B}"/>
              </a:ext>
            </a:extLst>
          </p:cNvPr>
          <p:cNvSpPr/>
          <p:nvPr/>
        </p:nvSpPr>
        <p:spPr>
          <a:xfrm>
            <a:off x="9187492" y="2011778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1.8k/m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4" name="矩形 313">
            <a:extLst>
              <a:ext uri="{FF2B5EF4-FFF2-40B4-BE49-F238E27FC236}">
                <a16:creationId xmlns:a16="http://schemas.microsoft.com/office/drawing/2014/main" id="{AF52DE31-C3E3-404D-8681-870C72D2F1EF}"/>
              </a:ext>
            </a:extLst>
          </p:cNvPr>
          <p:cNvSpPr/>
          <p:nvPr/>
        </p:nvSpPr>
        <p:spPr>
          <a:xfrm>
            <a:off x="9187492" y="2512039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1.8k/m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09D90261-4C54-4F1F-B931-0D6A015DCF51}"/>
              </a:ext>
            </a:extLst>
          </p:cNvPr>
          <p:cNvSpPr/>
          <p:nvPr/>
        </p:nvSpPr>
        <p:spPr>
          <a:xfrm>
            <a:off x="9180230" y="2918631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1.5k/m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884B5C9B-BE84-42D3-81FF-922439ED1BC9}"/>
              </a:ext>
            </a:extLst>
          </p:cNvPr>
          <p:cNvSpPr/>
          <p:nvPr/>
        </p:nvSpPr>
        <p:spPr>
          <a:xfrm>
            <a:off x="9180230" y="3415619"/>
            <a:ext cx="5693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0.9k/m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DEFDA9E-6906-46DD-9BEE-9A9A91850F07}"/>
              </a:ext>
            </a:extLst>
          </p:cNvPr>
          <p:cNvSpPr/>
          <p:nvPr/>
        </p:nvSpPr>
        <p:spPr>
          <a:xfrm>
            <a:off x="4792195" y="978470"/>
            <a:ext cx="45719" cy="28541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A1FE305-A11E-4BF0-8EDC-6BCE702F9457}"/>
              </a:ext>
            </a:extLst>
          </p:cNvPr>
          <p:cNvSpPr/>
          <p:nvPr/>
        </p:nvSpPr>
        <p:spPr>
          <a:xfrm>
            <a:off x="4799191" y="1857290"/>
            <a:ext cx="45719" cy="796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4327C15-C048-4317-910E-3A6EAFCDAFB8}"/>
              </a:ext>
            </a:extLst>
          </p:cNvPr>
          <p:cNvSpPr/>
          <p:nvPr/>
        </p:nvSpPr>
        <p:spPr>
          <a:xfrm>
            <a:off x="9742662" y="960960"/>
            <a:ext cx="45719" cy="28541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D47500B-63F7-4440-BC83-FC1E923C2954}"/>
              </a:ext>
            </a:extLst>
          </p:cNvPr>
          <p:cNvSpPr/>
          <p:nvPr/>
        </p:nvSpPr>
        <p:spPr>
          <a:xfrm>
            <a:off x="9749658" y="1839780"/>
            <a:ext cx="45719" cy="796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形 75" descr="返回">
            <a:hlinkClick r:id="rId19" action="ppaction://hlinksldjump"/>
            <a:extLst>
              <a:ext uri="{FF2B5EF4-FFF2-40B4-BE49-F238E27FC236}">
                <a16:creationId xmlns:a16="http://schemas.microsoft.com/office/drawing/2014/main" id="{A3E4A438-1642-495E-A54A-DBCD0A699A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436D60DE-7EDB-40F0-A404-2579B34649A5}"/>
              </a:ext>
            </a:extLst>
          </p:cNvPr>
          <p:cNvSpPr/>
          <p:nvPr/>
        </p:nvSpPr>
        <p:spPr>
          <a:xfrm>
            <a:off x="7361983" y="116758"/>
            <a:ext cx="526726" cy="388468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" name="图形 77" descr="处理器">
            <a:extLst>
              <a:ext uri="{FF2B5EF4-FFF2-40B4-BE49-F238E27FC236}">
                <a16:creationId xmlns:a16="http://schemas.microsoft.com/office/drawing/2014/main" id="{85860EED-F9B0-475F-BD68-0EC51DBF5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6067" y="113980"/>
            <a:ext cx="298558" cy="298558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5803F110-E595-4272-BFC1-CCC85BC906F6}"/>
              </a:ext>
            </a:extLst>
          </p:cNvPr>
          <p:cNvSpPr/>
          <p:nvPr/>
        </p:nvSpPr>
        <p:spPr>
          <a:xfrm>
            <a:off x="7391522" y="300171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5S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4A01B3A6-EEFA-4330-AC2D-18EEBB80E6FE}"/>
              </a:ext>
            </a:extLst>
          </p:cNvPr>
          <p:cNvSpPr/>
          <p:nvPr/>
        </p:nvSpPr>
        <p:spPr>
          <a:xfrm>
            <a:off x="7965991" y="129533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3F21B093-853F-46E7-A389-81EA59901A80}"/>
              </a:ext>
            </a:extLst>
          </p:cNvPr>
          <p:cNvSpPr/>
          <p:nvPr/>
        </p:nvSpPr>
        <p:spPr>
          <a:xfrm>
            <a:off x="8599386" y="135583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8493BB9D-5AFF-4989-8929-46C4BB38671C}"/>
              </a:ext>
            </a:extLst>
          </p:cNvPr>
          <p:cNvSpPr/>
          <p:nvPr/>
        </p:nvSpPr>
        <p:spPr>
          <a:xfrm>
            <a:off x="9215936" y="129533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形 82" descr="放射性标记">
            <a:extLst>
              <a:ext uri="{FF2B5EF4-FFF2-40B4-BE49-F238E27FC236}">
                <a16:creationId xmlns:a16="http://schemas.microsoft.com/office/drawing/2014/main" id="{D9272A34-7AA7-48BD-800A-3B17E53BFD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0010" y="122919"/>
            <a:ext cx="332911" cy="332911"/>
          </a:xfrm>
          <a:prstGeom prst="rect">
            <a:avLst/>
          </a:prstGeom>
        </p:spPr>
      </p:pic>
      <p:pic>
        <p:nvPicPr>
          <p:cNvPr id="84" name="图形 83" descr="工厂">
            <a:extLst>
              <a:ext uri="{FF2B5EF4-FFF2-40B4-BE49-F238E27FC236}">
                <a16:creationId xmlns:a16="http://schemas.microsoft.com/office/drawing/2014/main" id="{5FBB3532-9DB7-4D23-9A45-F42A512935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45135" y="90937"/>
            <a:ext cx="414226" cy="414226"/>
          </a:xfrm>
          <a:prstGeom prst="rect">
            <a:avLst/>
          </a:prstGeom>
        </p:spPr>
      </p:pic>
      <p:pic>
        <p:nvPicPr>
          <p:cNvPr id="85" name="图形 84" descr="波浪">
            <a:extLst>
              <a:ext uri="{FF2B5EF4-FFF2-40B4-BE49-F238E27FC236}">
                <a16:creationId xmlns:a16="http://schemas.microsoft.com/office/drawing/2014/main" id="{BE1C95DE-472B-4838-86D4-0CDD8CF347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42073" y="93818"/>
            <a:ext cx="398168" cy="398168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68E0ED62-8109-4F27-A12D-6B673DEC5513}"/>
              </a:ext>
            </a:extLst>
          </p:cNvPr>
          <p:cNvSpPr/>
          <p:nvPr/>
        </p:nvSpPr>
        <p:spPr>
          <a:xfrm>
            <a:off x="7984758" y="317748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00B0C42-1086-48CD-B0E7-FC1222563A3E}"/>
              </a:ext>
            </a:extLst>
          </p:cNvPr>
          <p:cNvSpPr/>
          <p:nvPr/>
        </p:nvSpPr>
        <p:spPr>
          <a:xfrm>
            <a:off x="8596884" y="321034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89267290-2F70-460E-8819-C1300F566E18}"/>
              </a:ext>
            </a:extLst>
          </p:cNvPr>
          <p:cNvSpPr/>
          <p:nvPr/>
        </p:nvSpPr>
        <p:spPr>
          <a:xfrm>
            <a:off x="9224320" y="314984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60M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35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223DFF-8EC1-47A5-9F00-CE8E5DCCB0AA}"/>
              </a:ext>
            </a:extLst>
          </p:cNvPr>
          <p:cNvSpPr/>
          <p:nvPr/>
        </p:nvSpPr>
        <p:spPr>
          <a:xfrm>
            <a:off x="435657" y="933550"/>
            <a:ext cx="9048251" cy="229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EBCF4D-4BE5-4152-824A-4DF8C6E4B5B3}"/>
              </a:ext>
            </a:extLst>
          </p:cNvPr>
          <p:cNvSpPr/>
          <p:nvPr/>
        </p:nvSpPr>
        <p:spPr>
          <a:xfrm>
            <a:off x="5096374" y="517043"/>
            <a:ext cx="437901" cy="4165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碎石平台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EE7B851-5EA3-4A36-B631-27BAD95CDF86}"/>
              </a:ext>
            </a:extLst>
          </p:cNvPr>
          <p:cNvSpPr/>
          <p:nvPr/>
        </p:nvSpPr>
        <p:spPr>
          <a:xfrm>
            <a:off x="4877423" y="1163347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705D28A-4619-4BBA-933F-CB8139CA62F2}"/>
              </a:ext>
            </a:extLst>
          </p:cNvPr>
          <p:cNvSpPr/>
          <p:nvPr/>
        </p:nvSpPr>
        <p:spPr>
          <a:xfrm>
            <a:off x="5315324" y="1163347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FE103FE-1A0F-4FB6-88BF-B477F3881551}"/>
              </a:ext>
            </a:extLst>
          </p:cNvPr>
          <p:cNvSpPr/>
          <p:nvPr/>
        </p:nvSpPr>
        <p:spPr>
          <a:xfrm>
            <a:off x="1212630" y="517042"/>
            <a:ext cx="437901" cy="4165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收货平台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6363153-FCA3-42C8-BE1A-E58D92F5367C}"/>
              </a:ext>
            </a:extLst>
          </p:cNvPr>
          <p:cNvSpPr/>
          <p:nvPr/>
        </p:nvSpPr>
        <p:spPr>
          <a:xfrm>
            <a:off x="5315323" y="1579854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组装机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A944695-E884-4B98-BD12-A6F5929D3B0B}"/>
              </a:ext>
            </a:extLst>
          </p:cNvPr>
          <p:cNvSpPr/>
          <p:nvPr/>
        </p:nvSpPr>
        <p:spPr>
          <a:xfrm>
            <a:off x="4685927" y="1579854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组装机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A8C6FBB-6D67-4B29-95FB-A59F82B5BD6C}"/>
              </a:ext>
            </a:extLst>
          </p:cNvPr>
          <p:cNvSpPr/>
          <p:nvPr/>
        </p:nvSpPr>
        <p:spPr>
          <a:xfrm>
            <a:off x="5902907" y="5049118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铁齿轮产线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6B5A3F6-CBCA-4E6A-9F66-C97A72161E58}"/>
              </a:ext>
            </a:extLst>
          </p:cNvPr>
          <p:cNvSpPr/>
          <p:nvPr/>
        </p:nvSpPr>
        <p:spPr>
          <a:xfrm>
            <a:off x="4901364" y="2232228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BC099ED-3ACC-4E5E-836F-789CF7F35BA4}"/>
              </a:ext>
            </a:extLst>
          </p:cNvPr>
          <p:cNvSpPr/>
          <p:nvPr/>
        </p:nvSpPr>
        <p:spPr>
          <a:xfrm>
            <a:off x="5339265" y="2232227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DB6E403-3E9D-4DBF-80C2-2B2891D6A552}"/>
              </a:ext>
            </a:extLst>
          </p:cNvPr>
          <p:cNvSpPr/>
          <p:nvPr/>
        </p:nvSpPr>
        <p:spPr>
          <a:xfrm>
            <a:off x="-43087" y="2660875"/>
            <a:ext cx="9444635" cy="229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4622C75-FA8E-4BB7-8A07-1F080ABBDB64}"/>
              </a:ext>
            </a:extLst>
          </p:cNvPr>
          <p:cNvSpPr/>
          <p:nvPr/>
        </p:nvSpPr>
        <p:spPr>
          <a:xfrm>
            <a:off x="5120314" y="2902812"/>
            <a:ext cx="437901" cy="4165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石砖平台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667ACAF-B45F-4D75-849B-31FAB280BB8D}"/>
              </a:ext>
            </a:extLst>
          </p:cNvPr>
          <p:cNvSpPr/>
          <p:nvPr/>
        </p:nvSpPr>
        <p:spPr>
          <a:xfrm>
            <a:off x="970052" y="1163346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32C1878-4806-4D16-9D3E-D56B8F800C14}"/>
              </a:ext>
            </a:extLst>
          </p:cNvPr>
          <p:cNvSpPr/>
          <p:nvPr/>
        </p:nvSpPr>
        <p:spPr>
          <a:xfrm>
            <a:off x="1407953" y="1163346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C98462D-A8D7-41A5-ABBF-E09E565FBCE0}"/>
              </a:ext>
            </a:extLst>
          </p:cNvPr>
          <p:cNvSpPr/>
          <p:nvPr/>
        </p:nvSpPr>
        <p:spPr>
          <a:xfrm>
            <a:off x="1407953" y="1579853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粉碎机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584332E-6257-4C35-B49E-8EE4F556FC81}"/>
              </a:ext>
            </a:extLst>
          </p:cNvPr>
          <p:cNvSpPr/>
          <p:nvPr/>
        </p:nvSpPr>
        <p:spPr>
          <a:xfrm>
            <a:off x="778557" y="1579853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粉碎机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0A46A7D-2FC0-4E2A-B34E-29F728356B04}"/>
              </a:ext>
            </a:extLst>
          </p:cNvPr>
          <p:cNvSpPr/>
          <p:nvPr/>
        </p:nvSpPr>
        <p:spPr>
          <a:xfrm>
            <a:off x="1661423" y="517042"/>
            <a:ext cx="437901" cy="4165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收货平台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6C170DA-F984-4E84-A72F-16703121B92F}"/>
              </a:ext>
            </a:extLst>
          </p:cNvPr>
          <p:cNvSpPr/>
          <p:nvPr/>
        </p:nvSpPr>
        <p:spPr>
          <a:xfrm>
            <a:off x="316498" y="508576"/>
            <a:ext cx="437901" cy="4165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收货平台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2FE5DCC-DBF0-4FBA-806D-AD1955C6148E}"/>
              </a:ext>
            </a:extLst>
          </p:cNvPr>
          <p:cNvSpPr/>
          <p:nvPr/>
        </p:nvSpPr>
        <p:spPr>
          <a:xfrm>
            <a:off x="765291" y="508576"/>
            <a:ext cx="437901" cy="4165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收货平台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8020E63-5E79-431A-B602-2248F586FDB8}"/>
              </a:ext>
            </a:extLst>
          </p:cNvPr>
          <p:cNvSpPr/>
          <p:nvPr/>
        </p:nvSpPr>
        <p:spPr>
          <a:xfrm>
            <a:off x="2109164" y="510971"/>
            <a:ext cx="437901" cy="4165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收货平台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EBE304C-1CF5-4556-800A-CD1BCE3B6400}"/>
              </a:ext>
            </a:extLst>
          </p:cNvPr>
          <p:cNvSpPr/>
          <p:nvPr/>
        </p:nvSpPr>
        <p:spPr>
          <a:xfrm>
            <a:off x="1845854" y="1157275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0F33EB6-2622-4310-BC4B-C1754907DEF7}"/>
              </a:ext>
            </a:extLst>
          </p:cNvPr>
          <p:cNvSpPr/>
          <p:nvPr/>
        </p:nvSpPr>
        <p:spPr>
          <a:xfrm>
            <a:off x="524302" y="1163346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D4E051A-1C08-4507-BCC7-3317DFFA16EA}"/>
              </a:ext>
            </a:extLst>
          </p:cNvPr>
          <p:cNvSpPr/>
          <p:nvPr/>
        </p:nvSpPr>
        <p:spPr>
          <a:xfrm>
            <a:off x="1189002" y="2244367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碎石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26E38D0-6BF4-41F3-886F-A69E1C79F665}"/>
              </a:ext>
            </a:extLst>
          </p:cNvPr>
          <p:cNvSpPr/>
          <p:nvPr/>
        </p:nvSpPr>
        <p:spPr>
          <a:xfrm>
            <a:off x="727167" y="2232226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碾碎铁矿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72193DD-8674-4D4D-B90E-66D011DF669E}"/>
              </a:ext>
            </a:extLst>
          </p:cNvPr>
          <p:cNvSpPr/>
          <p:nvPr/>
        </p:nvSpPr>
        <p:spPr>
          <a:xfrm>
            <a:off x="1647323" y="2252834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碾碎铁矿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240A0E4-14C2-4147-93FB-2A75719A1608}"/>
              </a:ext>
            </a:extLst>
          </p:cNvPr>
          <p:cNvSpPr/>
          <p:nvPr/>
        </p:nvSpPr>
        <p:spPr>
          <a:xfrm>
            <a:off x="719824" y="2902811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碎石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5DA0DA0-BF4A-440F-BC96-3F5D5F8989D2}"/>
              </a:ext>
            </a:extLst>
          </p:cNvPr>
          <p:cNvSpPr/>
          <p:nvPr/>
        </p:nvSpPr>
        <p:spPr>
          <a:xfrm>
            <a:off x="1661423" y="2914966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碎石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2CCE190-A6E1-4B41-BFB3-CA149BBB0355}"/>
              </a:ext>
            </a:extLst>
          </p:cNvPr>
          <p:cNvSpPr/>
          <p:nvPr/>
        </p:nvSpPr>
        <p:spPr>
          <a:xfrm>
            <a:off x="2128189" y="2912212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碾碎铁矿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77CC73-2D48-40B6-9C71-EFE8F342B701}"/>
              </a:ext>
            </a:extLst>
          </p:cNvPr>
          <p:cNvSpPr txBox="1"/>
          <p:nvPr/>
        </p:nvSpPr>
        <p:spPr>
          <a:xfrm>
            <a:off x="4773072" y="100536"/>
            <a:ext cx="112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石砖产线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7E070E8-90D1-48BA-BB11-BAFE252EF6A7}"/>
              </a:ext>
            </a:extLst>
          </p:cNvPr>
          <p:cNvSpPr txBox="1"/>
          <p:nvPr/>
        </p:nvSpPr>
        <p:spPr>
          <a:xfrm>
            <a:off x="-1273740" y="528316"/>
            <a:ext cx="16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碾碎铁矿产线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1651840-6ECC-44E9-A3A2-10D2CC88AE71}"/>
              </a:ext>
            </a:extLst>
          </p:cNvPr>
          <p:cNvSpPr/>
          <p:nvPr/>
        </p:nvSpPr>
        <p:spPr>
          <a:xfrm>
            <a:off x="1189001" y="2912212"/>
            <a:ext cx="437901" cy="4165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收货平台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53B8C2C-55BE-490A-B97A-52A82DE836AA}"/>
              </a:ext>
            </a:extLst>
          </p:cNvPr>
          <p:cNvSpPr/>
          <p:nvPr/>
        </p:nvSpPr>
        <p:spPr>
          <a:xfrm>
            <a:off x="250230" y="2890672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碾碎铁矿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4E4B690-8569-4866-AE1B-340D96E7C58E}"/>
              </a:ext>
            </a:extLst>
          </p:cNvPr>
          <p:cNvSpPr/>
          <p:nvPr/>
        </p:nvSpPr>
        <p:spPr>
          <a:xfrm>
            <a:off x="-1220796" y="4378396"/>
            <a:ext cx="10510341" cy="229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3FAC7B5-062C-4A71-806F-C9AACA0DBFD0}"/>
              </a:ext>
            </a:extLst>
          </p:cNvPr>
          <p:cNvSpPr/>
          <p:nvPr/>
        </p:nvSpPr>
        <p:spPr>
          <a:xfrm>
            <a:off x="-1334815" y="7926599"/>
            <a:ext cx="437901" cy="4165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收货平台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EC610F1-5B64-4635-ABA1-51D0245F8201}"/>
              </a:ext>
            </a:extLst>
          </p:cNvPr>
          <p:cNvSpPr/>
          <p:nvPr/>
        </p:nvSpPr>
        <p:spPr>
          <a:xfrm>
            <a:off x="195864" y="3969374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石墨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C78874-3AB2-4C49-A807-922BE19B3464}"/>
              </a:ext>
            </a:extLst>
          </p:cNvPr>
          <p:cNvSpPr/>
          <p:nvPr/>
        </p:nvSpPr>
        <p:spPr>
          <a:xfrm>
            <a:off x="2099324" y="2244128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碎石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1546F6E-9AAB-402C-9155-9FD24B716AC0}"/>
              </a:ext>
            </a:extLst>
          </p:cNvPr>
          <p:cNvSpPr/>
          <p:nvPr/>
        </p:nvSpPr>
        <p:spPr>
          <a:xfrm>
            <a:off x="277295" y="2228339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碎石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B8F09FC-81F1-4CED-96CE-8DA1DB2A887B}"/>
              </a:ext>
            </a:extLst>
          </p:cNvPr>
          <p:cNvSpPr/>
          <p:nvPr/>
        </p:nvSpPr>
        <p:spPr>
          <a:xfrm>
            <a:off x="2557645" y="2260202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碾碎铁矿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F85ACD9F-C59A-4A4E-8333-61862F89485B}"/>
              </a:ext>
            </a:extLst>
          </p:cNvPr>
          <p:cNvSpPr/>
          <p:nvPr/>
        </p:nvSpPr>
        <p:spPr>
          <a:xfrm>
            <a:off x="-157085" y="2224047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碾碎铁矿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F2D82A4-9E1E-4443-931E-C69C92EDFCA9}"/>
              </a:ext>
            </a:extLst>
          </p:cNvPr>
          <p:cNvSpPr/>
          <p:nvPr/>
        </p:nvSpPr>
        <p:spPr>
          <a:xfrm>
            <a:off x="2058674" y="1585694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粉碎机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34F90854-D1EA-4C96-A53C-91D882A6ECF2}"/>
              </a:ext>
            </a:extLst>
          </p:cNvPr>
          <p:cNvSpPr/>
          <p:nvPr/>
        </p:nvSpPr>
        <p:spPr>
          <a:xfrm>
            <a:off x="128922" y="1579851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粉碎机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7627152-94FD-4B2D-95B1-F6BA2D76367B}"/>
              </a:ext>
            </a:extLst>
          </p:cNvPr>
          <p:cNvSpPr/>
          <p:nvPr/>
        </p:nvSpPr>
        <p:spPr>
          <a:xfrm>
            <a:off x="2587067" y="2910354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碾碎铁矿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79E800B-8FD2-484C-B6D7-730721189C8D}"/>
              </a:ext>
            </a:extLst>
          </p:cNvPr>
          <p:cNvSpPr/>
          <p:nvPr/>
        </p:nvSpPr>
        <p:spPr>
          <a:xfrm>
            <a:off x="-1115865" y="1770720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碾碎铁矿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B4E54B3E-B58E-49C7-9B55-20C634BA0881}"/>
              </a:ext>
            </a:extLst>
          </p:cNvPr>
          <p:cNvSpPr/>
          <p:nvPr/>
        </p:nvSpPr>
        <p:spPr>
          <a:xfrm>
            <a:off x="-157602" y="2228669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碾碎铁矿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0E8216E-DA8D-4DAC-A04A-B7D660F1EA64}"/>
              </a:ext>
            </a:extLst>
          </p:cNvPr>
          <p:cNvSpPr/>
          <p:nvPr/>
        </p:nvSpPr>
        <p:spPr>
          <a:xfrm>
            <a:off x="-692486" y="2187227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碾碎铁矿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7A57247-253A-42FC-AF85-9E3688F6BF9A}"/>
              </a:ext>
            </a:extLst>
          </p:cNvPr>
          <p:cNvSpPr/>
          <p:nvPr/>
        </p:nvSpPr>
        <p:spPr>
          <a:xfrm>
            <a:off x="-490654" y="3302513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熔炼炉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1E38C3B5-90FE-479C-A373-731184BF1CBC}"/>
              </a:ext>
            </a:extLst>
          </p:cNvPr>
          <p:cNvSpPr/>
          <p:nvPr/>
        </p:nvSpPr>
        <p:spPr>
          <a:xfrm>
            <a:off x="152722" y="3319991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熔炼炉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F08CDFA2-DBB7-497B-8C80-AAFD45A92F95}"/>
              </a:ext>
            </a:extLst>
          </p:cNvPr>
          <p:cNvSpPr/>
          <p:nvPr/>
        </p:nvSpPr>
        <p:spPr>
          <a:xfrm>
            <a:off x="785280" y="3302513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熔炼炉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F338D7D5-20AE-4979-889B-7041EE692007}"/>
              </a:ext>
            </a:extLst>
          </p:cNvPr>
          <p:cNvSpPr/>
          <p:nvPr/>
        </p:nvSpPr>
        <p:spPr>
          <a:xfrm>
            <a:off x="1413889" y="3305668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熔炼炉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B49B92D4-63B8-4AAD-85E9-FC6A1392103A}"/>
              </a:ext>
            </a:extLst>
          </p:cNvPr>
          <p:cNvSpPr/>
          <p:nvPr/>
        </p:nvSpPr>
        <p:spPr>
          <a:xfrm>
            <a:off x="2054273" y="3314034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熔炼炉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6DF04E34-B85E-4BE6-9AFD-8EEBC804DF41}"/>
              </a:ext>
            </a:extLst>
          </p:cNvPr>
          <p:cNvSpPr/>
          <p:nvPr/>
        </p:nvSpPr>
        <p:spPr>
          <a:xfrm>
            <a:off x="2706946" y="3314034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熔炼炉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D36F4505-4889-4EFE-8FE2-633D310ACB7D}"/>
              </a:ext>
            </a:extLst>
          </p:cNvPr>
          <p:cNvSpPr/>
          <p:nvPr/>
        </p:nvSpPr>
        <p:spPr>
          <a:xfrm>
            <a:off x="1217916" y="4622800"/>
            <a:ext cx="437901" cy="4165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送货平台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3DBC813-72BC-4FB5-BF42-DB30B91504BB}"/>
              </a:ext>
            </a:extLst>
          </p:cNvPr>
          <p:cNvSpPr/>
          <p:nvPr/>
        </p:nvSpPr>
        <p:spPr>
          <a:xfrm>
            <a:off x="1197640" y="3979459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石墨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69C40AAD-B7EA-4300-8473-CAD08AABBD9E}"/>
              </a:ext>
            </a:extLst>
          </p:cNvPr>
          <p:cNvSpPr/>
          <p:nvPr/>
        </p:nvSpPr>
        <p:spPr>
          <a:xfrm>
            <a:off x="2181859" y="3972365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石墨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EDCEE23C-7632-4526-BA92-E1A850459500}"/>
              </a:ext>
            </a:extLst>
          </p:cNvPr>
          <p:cNvSpPr/>
          <p:nvPr/>
        </p:nvSpPr>
        <p:spPr>
          <a:xfrm>
            <a:off x="-218951" y="2910354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碾碎铁矿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98AA8D1A-76A5-4521-A04B-BF24388E6FFE}"/>
              </a:ext>
            </a:extLst>
          </p:cNvPr>
          <p:cNvSpPr/>
          <p:nvPr/>
        </p:nvSpPr>
        <p:spPr>
          <a:xfrm>
            <a:off x="-1123572" y="3296506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熔炼炉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9FD9879-2B98-4BF9-BE92-E9829C341F0A}"/>
              </a:ext>
            </a:extLst>
          </p:cNvPr>
          <p:cNvSpPr/>
          <p:nvPr/>
        </p:nvSpPr>
        <p:spPr>
          <a:xfrm>
            <a:off x="696752" y="3969374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铁板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D792F25F-0046-40B0-BF0F-2E938D00D954}"/>
              </a:ext>
            </a:extLst>
          </p:cNvPr>
          <p:cNvSpPr/>
          <p:nvPr/>
        </p:nvSpPr>
        <p:spPr>
          <a:xfrm>
            <a:off x="1698528" y="3979459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铁板</a:t>
            </a: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353271C-B0B5-4F13-90F9-CD69634357F8}"/>
              </a:ext>
            </a:extLst>
          </p:cNvPr>
          <p:cNvSpPr/>
          <p:nvPr/>
        </p:nvSpPr>
        <p:spPr>
          <a:xfrm>
            <a:off x="211894" y="4638035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铁板</a:t>
            </a: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CF21F691-14B2-4B00-9B33-4BDC3090F803}"/>
              </a:ext>
            </a:extLst>
          </p:cNvPr>
          <p:cNvSpPr/>
          <p:nvPr/>
        </p:nvSpPr>
        <p:spPr>
          <a:xfrm>
            <a:off x="3392662" y="3305668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熔炼炉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57CA91F5-B94E-4ED9-9C3F-5C43AF4EB042}"/>
              </a:ext>
            </a:extLst>
          </p:cNvPr>
          <p:cNvSpPr/>
          <p:nvPr/>
        </p:nvSpPr>
        <p:spPr>
          <a:xfrm>
            <a:off x="707372" y="4618761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石墨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3B624703-CAC3-4E3D-9F91-B0D59DE5BE60}"/>
              </a:ext>
            </a:extLst>
          </p:cNvPr>
          <p:cNvSpPr/>
          <p:nvPr/>
        </p:nvSpPr>
        <p:spPr>
          <a:xfrm>
            <a:off x="-277723" y="4608193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石墨</a:t>
            </a: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EB10D0C8-D504-494A-B3A2-46CF4DD2E301}"/>
              </a:ext>
            </a:extLst>
          </p:cNvPr>
          <p:cNvSpPr/>
          <p:nvPr/>
        </p:nvSpPr>
        <p:spPr>
          <a:xfrm>
            <a:off x="-290408" y="3977390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铁板</a:t>
            </a: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35D00283-68B2-480E-9C0D-762A50F380F4}"/>
              </a:ext>
            </a:extLst>
          </p:cNvPr>
          <p:cNvSpPr/>
          <p:nvPr/>
        </p:nvSpPr>
        <p:spPr>
          <a:xfrm>
            <a:off x="-804345" y="3958042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石墨</a:t>
            </a: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6CDD72A4-110F-47A2-B809-A605C3E49445}"/>
              </a:ext>
            </a:extLst>
          </p:cNvPr>
          <p:cNvSpPr/>
          <p:nvPr/>
        </p:nvSpPr>
        <p:spPr>
          <a:xfrm>
            <a:off x="1698528" y="4638035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石墨</a:t>
            </a: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87355AC-86DC-4635-9B1F-49451B9E6471}"/>
              </a:ext>
            </a:extLst>
          </p:cNvPr>
          <p:cNvSpPr/>
          <p:nvPr/>
        </p:nvSpPr>
        <p:spPr>
          <a:xfrm>
            <a:off x="2194470" y="4622800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铁板</a:t>
            </a: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B0A60F92-514B-419E-AE45-6D216A1FA9F7}"/>
              </a:ext>
            </a:extLst>
          </p:cNvPr>
          <p:cNvSpPr/>
          <p:nvPr/>
        </p:nvSpPr>
        <p:spPr>
          <a:xfrm>
            <a:off x="2665190" y="3977759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铁板</a:t>
            </a: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0196AD6C-CAC9-4280-97FA-E4453AD2D50F}"/>
              </a:ext>
            </a:extLst>
          </p:cNvPr>
          <p:cNvSpPr/>
          <p:nvPr/>
        </p:nvSpPr>
        <p:spPr>
          <a:xfrm>
            <a:off x="2665190" y="4638035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石墨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A52C2A8B-AA1C-4FB0-9CB1-C7559245D812}"/>
              </a:ext>
            </a:extLst>
          </p:cNvPr>
          <p:cNvSpPr/>
          <p:nvPr/>
        </p:nvSpPr>
        <p:spPr>
          <a:xfrm>
            <a:off x="3148521" y="3979459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石墨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EE96307E-08E5-4658-A409-C781E84F58B7}"/>
              </a:ext>
            </a:extLst>
          </p:cNvPr>
          <p:cNvSpPr/>
          <p:nvPr/>
        </p:nvSpPr>
        <p:spPr>
          <a:xfrm>
            <a:off x="3135910" y="4638035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铁板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B273B86A-4E36-4CBE-8647-81EC669EFBE1}"/>
              </a:ext>
            </a:extLst>
          </p:cNvPr>
          <p:cNvSpPr/>
          <p:nvPr/>
        </p:nvSpPr>
        <p:spPr>
          <a:xfrm>
            <a:off x="3616076" y="3988717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铁板</a:t>
            </a: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E9F1B5B7-6DEC-4228-AD69-73E28473C548}"/>
              </a:ext>
            </a:extLst>
          </p:cNvPr>
          <p:cNvSpPr/>
          <p:nvPr/>
        </p:nvSpPr>
        <p:spPr>
          <a:xfrm>
            <a:off x="-751946" y="4638035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铁板</a:t>
            </a: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5ABCE817-67D2-4698-8C77-9D079A077072}"/>
              </a:ext>
            </a:extLst>
          </p:cNvPr>
          <p:cNvSpPr/>
          <p:nvPr/>
        </p:nvSpPr>
        <p:spPr>
          <a:xfrm>
            <a:off x="-1273740" y="3969373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铁板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8E6B3CA5-CE4C-471F-ADC3-D818868F02A2}"/>
              </a:ext>
            </a:extLst>
          </p:cNvPr>
          <p:cNvSpPr txBox="1"/>
          <p:nvPr/>
        </p:nvSpPr>
        <p:spPr>
          <a:xfrm>
            <a:off x="3059015" y="2901192"/>
            <a:ext cx="16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铁板产线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6000F2D-E982-4863-BC56-635E783E115D}"/>
              </a:ext>
            </a:extLst>
          </p:cNvPr>
          <p:cNvSpPr/>
          <p:nvPr/>
        </p:nvSpPr>
        <p:spPr>
          <a:xfrm>
            <a:off x="7420915" y="1985213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氢气罐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7E426D0F-87A2-4F82-9E32-E32718A3FB62}"/>
              </a:ext>
            </a:extLst>
          </p:cNvPr>
          <p:cNvSpPr/>
          <p:nvPr/>
        </p:nvSpPr>
        <p:spPr>
          <a:xfrm>
            <a:off x="7420915" y="2891383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一氧化碳罐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72AF1B8-ED75-4C1C-84C5-0B2C6EFCC2B2}"/>
              </a:ext>
            </a:extLst>
          </p:cNvPr>
          <p:cNvSpPr/>
          <p:nvPr/>
        </p:nvSpPr>
        <p:spPr>
          <a:xfrm>
            <a:off x="6760736" y="1986961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电解厂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8303834B-487F-462B-B313-C4B734524993}"/>
              </a:ext>
            </a:extLst>
          </p:cNvPr>
          <p:cNvSpPr/>
          <p:nvPr/>
        </p:nvSpPr>
        <p:spPr>
          <a:xfrm>
            <a:off x="8081094" y="1978659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电解厂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5E58DD6F-D288-41EE-8F54-3FC9F085C85E}"/>
              </a:ext>
            </a:extLst>
          </p:cNvPr>
          <p:cNvSpPr/>
          <p:nvPr/>
        </p:nvSpPr>
        <p:spPr>
          <a:xfrm>
            <a:off x="6760736" y="1304745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蒸馏厂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7D77EE1-BAA2-4BD6-96C5-9BAFCD8F65DE}"/>
              </a:ext>
            </a:extLst>
          </p:cNvPr>
          <p:cNvSpPr/>
          <p:nvPr/>
        </p:nvSpPr>
        <p:spPr>
          <a:xfrm>
            <a:off x="7404558" y="1309551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二氧化碳罐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D55C068-FBAE-4A99-BF4E-0622370F1506}"/>
              </a:ext>
            </a:extLst>
          </p:cNvPr>
          <p:cNvSpPr/>
          <p:nvPr/>
        </p:nvSpPr>
        <p:spPr>
          <a:xfrm>
            <a:off x="8081094" y="1304745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蒸馏厂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42ACBD1-3CB1-4F4C-A121-4DA250C36DD6}"/>
              </a:ext>
            </a:extLst>
          </p:cNvPr>
          <p:cNvSpPr/>
          <p:nvPr/>
        </p:nvSpPr>
        <p:spPr>
          <a:xfrm>
            <a:off x="6756179" y="2901192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化工厂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2BC1612-BA06-4D28-9932-C9076E27D619}"/>
              </a:ext>
            </a:extLst>
          </p:cNvPr>
          <p:cNvSpPr/>
          <p:nvPr/>
        </p:nvSpPr>
        <p:spPr>
          <a:xfrm>
            <a:off x="8043548" y="2890672"/>
            <a:ext cx="632918" cy="65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化工厂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33F015DB-1288-4353-BA0E-4901AD6C3EB8}"/>
              </a:ext>
            </a:extLst>
          </p:cNvPr>
          <p:cNvSpPr/>
          <p:nvPr/>
        </p:nvSpPr>
        <p:spPr>
          <a:xfrm>
            <a:off x="7291780" y="3572209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2A8AA72-2F01-4997-B20A-8BA39CC1723B}"/>
              </a:ext>
            </a:extLst>
          </p:cNvPr>
          <p:cNvSpPr/>
          <p:nvPr/>
        </p:nvSpPr>
        <p:spPr>
          <a:xfrm>
            <a:off x="6754350" y="3572210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AE7FBDBC-6EB2-4685-9ED4-6F27B25C074D}"/>
              </a:ext>
            </a:extLst>
          </p:cNvPr>
          <p:cNvSpPr/>
          <p:nvPr/>
        </p:nvSpPr>
        <p:spPr>
          <a:xfrm>
            <a:off x="8284887" y="3564589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659DCCB4-64D2-49D8-AA04-18BBD9A2867A}"/>
              </a:ext>
            </a:extLst>
          </p:cNvPr>
          <p:cNvSpPr/>
          <p:nvPr/>
        </p:nvSpPr>
        <p:spPr>
          <a:xfrm>
            <a:off x="7747457" y="3564590"/>
            <a:ext cx="437901" cy="416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无人机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40C7A47-0761-4754-B6AC-9816C1F29DAF}"/>
              </a:ext>
            </a:extLst>
          </p:cNvPr>
          <p:cNvSpPr/>
          <p:nvPr/>
        </p:nvSpPr>
        <p:spPr>
          <a:xfrm>
            <a:off x="7510730" y="3992563"/>
            <a:ext cx="437901" cy="4165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石墨平台</a:t>
            </a:r>
          </a:p>
        </p:txBody>
      </p:sp>
    </p:spTree>
    <p:extLst>
      <p:ext uri="{BB962C8B-B14F-4D97-AF65-F5344CB8AC3E}">
        <p14:creationId xmlns:p14="http://schemas.microsoft.com/office/powerpoint/2010/main" val="17126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210804" y="555595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80157" y="556147"/>
            <a:ext cx="5141252" cy="35815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10800000">
            <a:off x="2064602" y="4090598"/>
            <a:ext cx="1002153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10800000">
            <a:off x="2063664" y="4081245"/>
            <a:ext cx="473641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2228259" y="4054045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闪电形 1">
            <a:extLst>
              <a:ext uri="{FF2B5EF4-FFF2-40B4-BE49-F238E27FC236}">
                <a16:creationId xmlns:a16="http://schemas.microsoft.com/office/drawing/2014/main" id="{7236A721-3DF0-40DF-99AD-1B355F2A28AB}"/>
              </a:ext>
            </a:extLst>
          </p:cNvPr>
          <p:cNvSpPr/>
          <p:nvPr/>
        </p:nvSpPr>
        <p:spPr>
          <a:xfrm rot="915285">
            <a:off x="1829921" y="3286290"/>
            <a:ext cx="190261" cy="258272"/>
          </a:xfrm>
          <a:prstGeom prst="lightningBolt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弯曲线形(无边框) 5">
            <a:extLst>
              <a:ext uri="{FF2B5EF4-FFF2-40B4-BE49-F238E27FC236}">
                <a16:creationId xmlns:a16="http://schemas.microsoft.com/office/drawing/2014/main" id="{7FFD7DEF-FF18-4784-890A-07BA29DD719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87576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4519E5EE-9ED2-4B66-8608-77F37F2F8D59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E5B5AF73-A91F-4597-ADC5-B2272B96C7D8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2" name="图形 731">
              <a:extLst>
                <a:ext uri="{FF2B5EF4-FFF2-40B4-BE49-F238E27FC236}">
                  <a16:creationId xmlns:a16="http://schemas.microsoft.com/office/drawing/2014/main" id="{32708B2D-1438-4A4B-A262-917A7BA2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093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7D96D3-8868-4D76-9C70-C3F2F3B34C34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0145" y="2556898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11320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D50CF14-C05D-4E5D-8530-038ECB39F454}"/>
              </a:ext>
            </a:extLst>
          </p:cNvPr>
          <p:cNvGrpSpPr/>
          <p:nvPr/>
        </p:nvGrpSpPr>
        <p:grpSpPr>
          <a:xfrm>
            <a:off x="3998867" y="239693"/>
            <a:ext cx="970436" cy="349238"/>
            <a:chOff x="3901706" y="3895476"/>
            <a:chExt cx="970436" cy="349238"/>
          </a:xfrm>
        </p:grpSpPr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8F754DB7-90FC-4620-8C0B-1DBDE422DD7C}"/>
                </a:ext>
              </a:extLst>
            </p:cNvPr>
            <p:cNvSpPr/>
            <p:nvPr/>
          </p:nvSpPr>
          <p:spPr>
            <a:xfrm>
              <a:off x="3901706" y="3895476"/>
              <a:ext cx="970436" cy="3492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0666B9CD-6C17-4C0A-BC21-41D41B99564A}"/>
                </a:ext>
              </a:extLst>
            </p:cNvPr>
            <p:cNvSpPr/>
            <p:nvPr/>
          </p:nvSpPr>
          <p:spPr>
            <a:xfrm>
              <a:off x="3996412" y="3927874"/>
              <a:ext cx="134196" cy="142098"/>
            </a:xfrm>
            <a:prstGeom prst="ellipse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92114" y="131435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55" y="131327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车站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12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pic>
        <p:nvPicPr>
          <p:cNvPr id="195" name="图片 194">
            <a:extLst>
              <a:ext uri="{FF2B5EF4-FFF2-40B4-BE49-F238E27FC236}">
                <a16:creationId xmlns:a16="http://schemas.microsoft.com/office/drawing/2014/main" id="{AB9FECAD-96F1-4739-870C-1F17D44BC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1408" y="-2608537"/>
            <a:ext cx="3419475" cy="34956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D42C19B-648C-466D-A19A-2FF1D063B45B}"/>
              </a:ext>
            </a:extLst>
          </p:cNvPr>
          <p:cNvSpPr/>
          <p:nvPr/>
        </p:nvSpPr>
        <p:spPr>
          <a:xfrm>
            <a:off x="5028600" y="2453985"/>
            <a:ext cx="4630753" cy="10557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矩形: 圆角 245">
            <a:extLst>
              <a:ext uri="{FF2B5EF4-FFF2-40B4-BE49-F238E27FC236}">
                <a16:creationId xmlns:a16="http://schemas.microsoft.com/office/drawing/2014/main" id="{CA22C26C-04AD-4438-B289-E3A40159E9D1}"/>
              </a:ext>
            </a:extLst>
          </p:cNvPr>
          <p:cNvSpPr/>
          <p:nvPr/>
        </p:nvSpPr>
        <p:spPr>
          <a:xfrm>
            <a:off x="8537238" y="2766778"/>
            <a:ext cx="887374" cy="53882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十字形 249">
            <a:extLst>
              <a:ext uri="{FF2B5EF4-FFF2-40B4-BE49-F238E27FC236}">
                <a16:creationId xmlns:a16="http://schemas.microsoft.com/office/drawing/2014/main" id="{645627F4-3C0D-4887-BE26-F7B7350D33D2}"/>
              </a:ext>
            </a:extLst>
          </p:cNvPr>
          <p:cNvSpPr/>
          <p:nvPr/>
        </p:nvSpPr>
        <p:spPr>
          <a:xfrm>
            <a:off x="8770309" y="2822743"/>
            <a:ext cx="426898" cy="426898"/>
          </a:xfrm>
          <a:prstGeom prst="plus">
            <a:avLst>
              <a:gd name="adj" fmla="val 3621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: 圆角 250">
            <a:extLst>
              <a:ext uri="{FF2B5EF4-FFF2-40B4-BE49-F238E27FC236}">
                <a16:creationId xmlns:a16="http://schemas.microsoft.com/office/drawing/2014/main" id="{EA0166C8-0849-42C3-BCBD-1653FFCD757F}"/>
              </a:ext>
            </a:extLst>
          </p:cNvPr>
          <p:cNvSpPr/>
          <p:nvPr/>
        </p:nvSpPr>
        <p:spPr>
          <a:xfrm>
            <a:off x="7584280" y="2766778"/>
            <a:ext cx="832669" cy="53882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5D15EB88-E30F-4242-B320-19C7AE866C1A}"/>
              </a:ext>
            </a:extLst>
          </p:cNvPr>
          <p:cNvSpPr/>
          <p:nvPr/>
        </p:nvSpPr>
        <p:spPr>
          <a:xfrm>
            <a:off x="7820031" y="2970393"/>
            <a:ext cx="367839" cy="1315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3F96F2-F4F6-47F4-B37A-9374497FBBC0}"/>
              </a:ext>
            </a:extLst>
          </p:cNvPr>
          <p:cNvSpPr/>
          <p:nvPr/>
        </p:nvSpPr>
        <p:spPr>
          <a:xfrm>
            <a:off x="8765710" y="2453985"/>
            <a:ext cx="887374" cy="20189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en-US" altLang="zh-CN" sz="1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4" name="图形 263" descr="卡车">
            <a:extLst>
              <a:ext uri="{FF2B5EF4-FFF2-40B4-BE49-F238E27FC236}">
                <a16:creationId xmlns:a16="http://schemas.microsoft.com/office/drawing/2014/main" id="{D1576A71-4C98-4784-A01F-4FD00840DF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9427177" y="2439021"/>
            <a:ext cx="225907" cy="234819"/>
          </a:xfrm>
          <a:prstGeom prst="rect">
            <a:avLst/>
          </a:prstGeom>
        </p:spPr>
      </p:pic>
      <p:sp>
        <p:nvSpPr>
          <p:cNvPr id="290" name="矩形 289">
            <a:extLst>
              <a:ext uri="{FF2B5EF4-FFF2-40B4-BE49-F238E27FC236}">
                <a16:creationId xmlns:a16="http://schemas.microsoft.com/office/drawing/2014/main" id="{7140AB06-44B6-4B81-A973-3C837808A7FB}"/>
              </a:ext>
            </a:extLst>
          </p:cNvPr>
          <p:cNvSpPr/>
          <p:nvPr/>
        </p:nvSpPr>
        <p:spPr>
          <a:xfrm>
            <a:off x="5034008" y="2453985"/>
            <a:ext cx="1563906" cy="10557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2A6BAD9-4FDE-404C-BAFB-CAA7092DA357}"/>
              </a:ext>
            </a:extLst>
          </p:cNvPr>
          <p:cNvGrpSpPr/>
          <p:nvPr/>
        </p:nvGrpSpPr>
        <p:grpSpPr>
          <a:xfrm>
            <a:off x="5222919" y="2456684"/>
            <a:ext cx="1122037" cy="1079131"/>
            <a:chOff x="5450172" y="2965293"/>
            <a:chExt cx="1122037" cy="1079131"/>
          </a:xfrm>
        </p:grpSpPr>
        <p:pic>
          <p:nvPicPr>
            <p:cNvPr id="291" name="图形 290" descr="卡车">
              <a:extLst>
                <a:ext uri="{FF2B5EF4-FFF2-40B4-BE49-F238E27FC236}">
                  <a16:creationId xmlns:a16="http://schemas.microsoft.com/office/drawing/2014/main" id="{CE214E35-4188-4934-B3DF-15DADBD91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5450172" y="3068518"/>
              <a:ext cx="1122037" cy="975906"/>
            </a:xfrm>
            <a:prstGeom prst="rect">
              <a:avLst/>
            </a:prstGeom>
          </p:spPr>
        </p:pic>
        <p:grpSp>
          <p:nvGrpSpPr>
            <p:cNvPr id="292" name="组合 291">
              <a:extLst>
                <a:ext uri="{FF2B5EF4-FFF2-40B4-BE49-F238E27FC236}">
                  <a16:creationId xmlns:a16="http://schemas.microsoft.com/office/drawing/2014/main" id="{54F74111-FABA-4D65-A1DF-143A90B3B701}"/>
                </a:ext>
              </a:extLst>
            </p:cNvPr>
            <p:cNvGrpSpPr/>
            <p:nvPr/>
          </p:nvGrpSpPr>
          <p:grpSpPr>
            <a:xfrm>
              <a:off x="5731013" y="3744369"/>
              <a:ext cx="617965" cy="276999"/>
              <a:chOff x="5164566" y="2272792"/>
              <a:chExt cx="617965" cy="276999"/>
            </a:xfrm>
          </p:grpSpPr>
          <p:sp>
            <p:nvSpPr>
              <p:cNvPr id="293" name="矩形: 圆角 292">
                <a:extLst>
                  <a:ext uri="{FF2B5EF4-FFF2-40B4-BE49-F238E27FC236}">
                    <a16:creationId xmlns:a16="http://schemas.microsoft.com/office/drawing/2014/main" id="{96F2AD81-9ADB-458E-AE5D-7469C6A819E3}"/>
                  </a:ext>
                </a:extLst>
              </p:cNvPr>
              <p:cNvSpPr/>
              <p:nvPr/>
            </p:nvSpPr>
            <p:spPr>
              <a:xfrm>
                <a:off x="5164566" y="2338774"/>
                <a:ext cx="617965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E8DCCB82-DD1E-40BF-A3D0-F0EE57107A75}"/>
                  </a:ext>
                </a:extLst>
              </p:cNvPr>
              <p:cNvSpPr/>
              <p:nvPr/>
            </p:nvSpPr>
            <p:spPr>
              <a:xfrm>
                <a:off x="5185738" y="2272792"/>
                <a:ext cx="58304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  13</a:t>
                </a:r>
                <a:endParaRPr lang="zh-CN" altLang="en-US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CD231341-FBAE-4E30-A2CD-D28DDE6DAAC5}"/>
                </a:ext>
              </a:extLst>
            </p:cNvPr>
            <p:cNvGrpSpPr/>
            <p:nvPr/>
          </p:nvGrpSpPr>
          <p:grpSpPr>
            <a:xfrm>
              <a:off x="5840095" y="2965293"/>
              <a:ext cx="695081" cy="681217"/>
              <a:chOff x="102655" y="452481"/>
              <a:chExt cx="695081" cy="681217"/>
            </a:xfrm>
          </p:grpSpPr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E9A7DC6B-5E8F-43C0-A52B-87C893B2D461}"/>
                  </a:ext>
                </a:extLst>
              </p:cNvPr>
              <p:cNvGrpSpPr/>
              <p:nvPr/>
            </p:nvGrpSpPr>
            <p:grpSpPr>
              <a:xfrm>
                <a:off x="121007" y="520537"/>
                <a:ext cx="676729" cy="613161"/>
                <a:chOff x="7371510" y="3948330"/>
                <a:chExt cx="676729" cy="613161"/>
              </a:xfrm>
            </p:grpSpPr>
            <p:sp>
              <p:nvSpPr>
                <p:cNvPr id="300" name="矩形: 圆角 299">
                  <a:extLst>
                    <a:ext uri="{FF2B5EF4-FFF2-40B4-BE49-F238E27FC236}">
                      <a16:creationId xmlns:a16="http://schemas.microsoft.com/office/drawing/2014/main" id="{A2033E20-64D7-4FC6-B811-5FA57081891F}"/>
                    </a:ext>
                  </a:extLst>
                </p:cNvPr>
                <p:cNvSpPr/>
                <p:nvPr/>
              </p:nvSpPr>
              <p:spPr>
                <a:xfrm>
                  <a:off x="7371510" y="3956842"/>
                  <a:ext cx="6767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301" name="图片 300">
                  <a:extLst>
                    <a:ext uri="{FF2B5EF4-FFF2-40B4-BE49-F238E27FC236}">
                      <a16:creationId xmlns:a16="http://schemas.microsoft.com/office/drawing/2014/main" id="{B592AF29-CFB9-488E-8B6C-05349DFBF2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8597" y="3948330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302" name="矩形 301">
                  <a:extLst>
                    <a:ext uri="{FF2B5EF4-FFF2-40B4-BE49-F238E27FC236}">
                      <a16:creationId xmlns:a16="http://schemas.microsoft.com/office/drawing/2014/main" id="{7F591821-97E2-48FE-93FA-B812FAA6E9F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AD0489B5-0E7A-4255-8C74-32198861E4F0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98" name="矩形: 圆角 297">
                <a:extLst>
                  <a:ext uri="{FF2B5EF4-FFF2-40B4-BE49-F238E27FC236}">
                    <a16:creationId xmlns:a16="http://schemas.microsoft.com/office/drawing/2014/main" id="{A6A66D20-BC3E-48D2-A623-9908E2B1E4A2}"/>
                  </a:ext>
                </a:extLst>
              </p:cNvPr>
              <p:cNvSpPr/>
              <p:nvPr/>
            </p:nvSpPr>
            <p:spPr>
              <a:xfrm>
                <a:off x="2090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0A032DCD-C69D-42E3-81E2-19D06C3C2A93}"/>
                  </a:ext>
                </a:extLst>
              </p:cNvPr>
              <p:cNvSpPr/>
              <p:nvPr/>
            </p:nvSpPr>
            <p:spPr>
              <a:xfrm>
                <a:off x="197073" y="883619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混凝土</a:t>
                </a:r>
              </a:p>
            </p:txBody>
          </p:sp>
        </p:grpSp>
      </p:grpSp>
      <p:sp>
        <p:nvSpPr>
          <p:cNvPr id="325" name="矩形: 圆角 324">
            <a:extLst>
              <a:ext uri="{FF2B5EF4-FFF2-40B4-BE49-F238E27FC236}">
                <a16:creationId xmlns:a16="http://schemas.microsoft.com/office/drawing/2014/main" id="{720B5AE2-3B39-4B56-B352-1A9F5BFDAA8F}"/>
              </a:ext>
            </a:extLst>
          </p:cNvPr>
          <p:cNvSpPr/>
          <p:nvPr/>
        </p:nvSpPr>
        <p:spPr>
          <a:xfrm>
            <a:off x="8167545" y="3542309"/>
            <a:ext cx="1463831" cy="538829"/>
          </a:xfrm>
          <a:prstGeom prst="roundRect">
            <a:avLst/>
          </a:prstGeom>
          <a:solidFill>
            <a:srgbClr val="34CF7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  需求</a:t>
            </a:r>
            <a:endParaRPr lang="en-US" altLang="zh-CN" dirty="0"/>
          </a:p>
          <a:p>
            <a:pPr algn="ctr"/>
            <a:r>
              <a:rPr lang="en-US" altLang="zh-CN" dirty="0"/>
              <a:t>           </a:t>
            </a:r>
            <a:r>
              <a:rPr lang="zh-CN" altLang="en-US" dirty="0"/>
              <a:t>货物</a:t>
            </a:r>
          </a:p>
        </p:txBody>
      </p:sp>
      <p:pic>
        <p:nvPicPr>
          <p:cNvPr id="326" name="图形 325" descr="卡车">
            <a:extLst>
              <a:ext uri="{FF2B5EF4-FFF2-40B4-BE49-F238E27FC236}">
                <a16:creationId xmlns:a16="http://schemas.microsoft.com/office/drawing/2014/main" id="{BBA774A1-3894-4DDD-BCAB-7212747BE7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9616" y="3672500"/>
            <a:ext cx="438488" cy="389018"/>
          </a:xfrm>
          <a:prstGeom prst="rect">
            <a:avLst/>
          </a:prstGeom>
        </p:spPr>
      </p:pic>
      <p:pic>
        <p:nvPicPr>
          <p:cNvPr id="327" name="图形 326" descr="框">
            <a:extLst>
              <a:ext uri="{FF2B5EF4-FFF2-40B4-BE49-F238E27FC236}">
                <a16:creationId xmlns:a16="http://schemas.microsoft.com/office/drawing/2014/main" id="{4C757CE1-C700-487F-839B-9429E369B5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78686" y="3711122"/>
            <a:ext cx="315605" cy="315605"/>
          </a:xfrm>
          <a:prstGeom prst="rect">
            <a:avLst/>
          </a:prstGeom>
        </p:spPr>
      </p:pic>
      <p:pic>
        <p:nvPicPr>
          <p:cNvPr id="328" name="图形 327" descr="箭头右旋">
            <a:extLst>
              <a:ext uri="{FF2B5EF4-FFF2-40B4-BE49-F238E27FC236}">
                <a16:creationId xmlns:a16="http://schemas.microsoft.com/office/drawing/2014/main" id="{D466C4B5-CF12-4D6D-B55B-6651BF3277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02292" y="3546206"/>
            <a:ext cx="397590" cy="34468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61AD609-AA4A-4030-9200-447FECDEC50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51579" y="-1507643"/>
            <a:ext cx="2916643" cy="4579724"/>
          </a:xfrm>
          <a:prstGeom prst="rect">
            <a:avLst/>
          </a:prstGeom>
        </p:spPr>
      </p:pic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38C147B3-77ED-4026-ACE5-4F58B0F1BA4C}"/>
              </a:ext>
            </a:extLst>
          </p:cNvPr>
          <p:cNvSpPr/>
          <p:nvPr/>
        </p:nvSpPr>
        <p:spPr>
          <a:xfrm>
            <a:off x="6052000" y="-778462"/>
            <a:ext cx="1463831" cy="538829"/>
          </a:xfrm>
          <a:prstGeom prst="roundRect">
            <a:avLst/>
          </a:prstGeom>
          <a:solidFill>
            <a:srgbClr val="F5A03A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  供应</a:t>
            </a:r>
            <a:endParaRPr lang="en-US" altLang="zh-CN" dirty="0"/>
          </a:p>
          <a:p>
            <a:pPr algn="ctr"/>
            <a:r>
              <a:rPr lang="en-US" altLang="zh-CN" dirty="0"/>
              <a:t>           </a:t>
            </a:r>
            <a:r>
              <a:rPr lang="zh-CN" altLang="en-US" dirty="0"/>
              <a:t>货物</a:t>
            </a:r>
          </a:p>
        </p:txBody>
      </p:sp>
      <p:pic>
        <p:nvPicPr>
          <p:cNvPr id="340" name="图形 339" descr="卡车">
            <a:extLst>
              <a:ext uri="{FF2B5EF4-FFF2-40B4-BE49-F238E27FC236}">
                <a16:creationId xmlns:a16="http://schemas.microsoft.com/office/drawing/2014/main" id="{688687AB-2888-44E0-947C-520B80D8F1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74071" y="-648271"/>
            <a:ext cx="438488" cy="389018"/>
          </a:xfrm>
          <a:prstGeom prst="rect">
            <a:avLst/>
          </a:prstGeom>
        </p:spPr>
      </p:pic>
      <p:pic>
        <p:nvPicPr>
          <p:cNvPr id="341" name="图形 340" descr="框">
            <a:extLst>
              <a:ext uri="{FF2B5EF4-FFF2-40B4-BE49-F238E27FC236}">
                <a16:creationId xmlns:a16="http://schemas.microsoft.com/office/drawing/2014/main" id="{0511095D-1079-4218-838A-698B7EE83D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63141" y="-609649"/>
            <a:ext cx="315605" cy="315605"/>
          </a:xfrm>
          <a:prstGeom prst="rect">
            <a:avLst/>
          </a:prstGeom>
        </p:spPr>
      </p:pic>
      <p:pic>
        <p:nvPicPr>
          <p:cNvPr id="342" name="图形 341" descr="箭头右旋">
            <a:extLst>
              <a:ext uri="{FF2B5EF4-FFF2-40B4-BE49-F238E27FC236}">
                <a16:creationId xmlns:a16="http://schemas.microsoft.com/office/drawing/2014/main" id="{53C4C9FC-99B7-4700-AF74-2D3C194376D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86747" y="-774565"/>
            <a:ext cx="397590" cy="344684"/>
          </a:xfrm>
          <a:prstGeom prst="rect">
            <a:avLst/>
          </a:prstGeom>
        </p:spPr>
      </p:pic>
      <p:sp>
        <p:nvSpPr>
          <p:cNvPr id="343" name="矩形: 圆角 342">
            <a:extLst>
              <a:ext uri="{FF2B5EF4-FFF2-40B4-BE49-F238E27FC236}">
                <a16:creationId xmlns:a16="http://schemas.microsoft.com/office/drawing/2014/main" id="{FCAD453C-D43F-401C-899A-4409A657AC24}"/>
              </a:ext>
            </a:extLst>
          </p:cNvPr>
          <p:cNvSpPr/>
          <p:nvPr/>
        </p:nvSpPr>
        <p:spPr>
          <a:xfrm>
            <a:off x="6051579" y="-1427796"/>
            <a:ext cx="1463831" cy="538829"/>
          </a:xfrm>
          <a:prstGeom prst="roundRect">
            <a:avLst/>
          </a:prstGeom>
          <a:solidFill>
            <a:srgbClr val="34CF7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  需求</a:t>
            </a:r>
            <a:endParaRPr lang="en-US" altLang="zh-CN" dirty="0"/>
          </a:p>
          <a:p>
            <a:pPr algn="ctr"/>
            <a:r>
              <a:rPr lang="en-US" altLang="zh-CN" dirty="0"/>
              <a:t>           </a:t>
            </a:r>
            <a:r>
              <a:rPr lang="zh-CN" altLang="en-US" dirty="0"/>
              <a:t>货物</a:t>
            </a:r>
          </a:p>
        </p:txBody>
      </p:sp>
      <p:pic>
        <p:nvPicPr>
          <p:cNvPr id="344" name="图形 343" descr="卡车">
            <a:extLst>
              <a:ext uri="{FF2B5EF4-FFF2-40B4-BE49-F238E27FC236}">
                <a16:creationId xmlns:a16="http://schemas.microsoft.com/office/drawing/2014/main" id="{47B13F7B-914D-4686-8750-0E6B49FD5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73650" y="-1297605"/>
            <a:ext cx="438488" cy="389018"/>
          </a:xfrm>
          <a:prstGeom prst="rect">
            <a:avLst/>
          </a:prstGeom>
        </p:spPr>
      </p:pic>
      <p:pic>
        <p:nvPicPr>
          <p:cNvPr id="345" name="图形 344" descr="框">
            <a:extLst>
              <a:ext uri="{FF2B5EF4-FFF2-40B4-BE49-F238E27FC236}">
                <a16:creationId xmlns:a16="http://schemas.microsoft.com/office/drawing/2014/main" id="{8AF1E69E-53FB-42E4-AE69-07FC11EF29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62720" y="-1258983"/>
            <a:ext cx="315605" cy="315605"/>
          </a:xfrm>
          <a:prstGeom prst="rect">
            <a:avLst/>
          </a:prstGeom>
        </p:spPr>
      </p:pic>
      <p:pic>
        <p:nvPicPr>
          <p:cNvPr id="346" name="图形 345" descr="箭头右旋">
            <a:extLst>
              <a:ext uri="{FF2B5EF4-FFF2-40B4-BE49-F238E27FC236}">
                <a16:creationId xmlns:a16="http://schemas.microsoft.com/office/drawing/2014/main" id="{1929E95D-E31A-47C7-85EB-6E3CE40448C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86326" y="-1423899"/>
            <a:ext cx="397590" cy="3446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1DB546-9AD8-49A8-B849-67B4EC012E3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04730" y="-1092446"/>
            <a:ext cx="2514600" cy="2114550"/>
          </a:xfrm>
          <a:prstGeom prst="rect">
            <a:avLst/>
          </a:prstGeom>
          <a:solidFill>
            <a:srgbClr val="FBB13D"/>
          </a:solidFill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3662855-749F-4DCC-B689-FDFF6026D5A7}"/>
              </a:ext>
            </a:extLst>
          </p:cNvPr>
          <p:cNvSpPr/>
          <p:nvPr/>
        </p:nvSpPr>
        <p:spPr>
          <a:xfrm>
            <a:off x="1279745" y="2465040"/>
            <a:ext cx="573161" cy="126038"/>
          </a:xfrm>
          <a:prstGeom prst="rect">
            <a:avLst/>
          </a:prstGeom>
          <a:solidFill>
            <a:schemeClr val="bg1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7B9326-F6BC-44EA-BB47-E45C51EFB2C2}"/>
              </a:ext>
            </a:extLst>
          </p:cNvPr>
          <p:cNvSpPr txBox="1"/>
          <p:nvPr/>
        </p:nvSpPr>
        <p:spPr>
          <a:xfrm>
            <a:off x="1193908" y="2414761"/>
            <a:ext cx="760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一二三四五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B458F92-0458-477B-B692-2375B29A4F4B}"/>
              </a:ext>
            </a:extLst>
          </p:cNvPr>
          <p:cNvSpPr/>
          <p:nvPr/>
        </p:nvSpPr>
        <p:spPr>
          <a:xfrm>
            <a:off x="1941697" y="2466690"/>
            <a:ext cx="573161" cy="126038"/>
          </a:xfrm>
          <a:prstGeom prst="rect">
            <a:avLst/>
          </a:prstGeom>
          <a:solidFill>
            <a:schemeClr val="bg1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9FDAFE3-B5A8-4ACE-98FB-E864EF683C18}"/>
              </a:ext>
            </a:extLst>
          </p:cNvPr>
          <p:cNvSpPr txBox="1"/>
          <p:nvPr/>
        </p:nvSpPr>
        <p:spPr>
          <a:xfrm>
            <a:off x="1855860" y="2416411"/>
            <a:ext cx="760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一二三四五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582A336-6B57-444C-AC68-D1A3568CAA88}"/>
              </a:ext>
            </a:extLst>
          </p:cNvPr>
          <p:cNvSpPr/>
          <p:nvPr/>
        </p:nvSpPr>
        <p:spPr>
          <a:xfrm>
            <a:off x="2570503" y="2461609"/>
            <a:ext cx="573161" cy="126038"/>
          </a:xfrm>
          <a:prstGeom prst="rect">
            <a:avLst/>
          </a:prstGeom>
          <a:solidFill>
            <a:schemeClr val="bg1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DD26046-55A3-4FEC-A566-BC25A6E25DBC}"/>
              </a:ext>
            </a:extLst>
          </p:cNvPr>
          <p:cNvSpPr txBox="1"/>
          <p:nvPr/>
        </p:nvSpPr>
        <p:spPr>
          <a:xfrm>
            <a:off x="2484666" y="2411330"/>
            <a:ext cx="760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一二三四</a:t>
            </a:r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20FE555A-4522-406D-915F-0530E36EDD99}"/>
              </a:ext>
            </a:extLst>
          </p:cNvPr>
          <p:cNvSpPr/>
          <p:nvPr/>
        </p:nvSpPr>
        <p:spPr>
          <a:xfrm>
            <a:off x="3223960" y="2460700"/>
            <a:ext cx="573161" cy="126038"/>
          </a:xfrm>
          <a:prstGeom prst="rect">
            <a:avLst/>
          </a:prstGeom>
          <a:solidFill>
            <a:schemeClr val="bg1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FDD3898-1A1E-45D2-A7BF-838604AA0487}"/>
              </a:ext>
            </a:extLst>
          </p:cNvPr>
          <p:cNvSpPr txBox="1"/>
          <p:nvPr/>
        </p:nvSpPr>
        <p:spPr>
          <a:xfrm>
            <a:off x="3138123" y="2410421"/>
            <a:ext cx="760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一二三四五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32BC94B9-EEDD-4EE6-974E-E8856F84EBF6}"/>
              </a:ext>
            </a:extLst>
          </p:cNvPr>
          <p:cNvSpPr/>
          <p:nvPr/>
        </p:nvSpPr>
        <p:spPr>
          <a:xfrm>
            <a:off x="3866667" y="2456931"/>
            <a:ext cx="573161" cy="126038"/>
          </a:xfrm>
          <a:prstGeom prst="rect">
            <a:avLst/>
          </a:prstGeom>
          <a:solidFill>
            <a:schemeClr val="bg1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A9795A4-B133-4DFE-8482-4B919D37DA85}"/>
              </a:ext>
            </a:extLst>
          </p:cNvPr>
          <p:cNvSpPr txBox="1"/>
          <p:nvPr/>
        </p:nvSpPr>
        <p:spPr>
          <a:xfrm>
            <a:off x="3780830" y="2406652"/>
            <a:ext cx="760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一二三四五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6D80AA-2DFC-44BE-8604-24FA26EE3D2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16" y="3868347"/>
            <a:ext cx="570153" cy="57015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177FF64-95B9-46ED-A165-40C2F824B1DF}"/>
              </a:ext>
            </a:extLst>
          </p:cNvPr>
          <p:cNvSpPr txBox="1"/>
          <p:nvPr/>
        </p:nvSpPr>
        <p:spPr>
          <a:xfrm>
            <a:off x="4666801" y="4448816"/>
            <a:ext cx="117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物质名称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8E8221-4855-4B19-B50E-47055B11A15F}"/>
              </a:ext>
            </a:extLst>
          </p:cNvPr>
          <p:cNvSpPr txBox="1"/>
          <p:nvPr/>
        </p:nvSpPr>
        <p:spPr>
          <a:xfrm>
            <a:off x="5266064" y="4146918"/>
            <a:ext cx="21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9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EF2B62-9781-41CF-932D-FBFA95D0D49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99210" y="1866683"/>
            <a:ext cx="465270" cy="12601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A49DFE60-E77F-4CA5-B522-EB228C8FA41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46156" y="1863111"/>
            <a:ext cx="465270" cy="126011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6D9D58FF-D7CC-495E-9DEA-603D71C030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73569" y="1878248"/>
            <a:ext cx="465270" cy="126011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8F3A945E-4EFD-4061-BA77-A4EB40618A3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31262" y="1875436"/>
            <a:ext cx="465270" cy="126011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F19EE00C-22A5-4389-82BA-7E3B2C0D0B8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92951" y="1875113"/>
            <a:ext cx="465270" cy="12601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FDED4B7-2659-4967-94C4-A27DA4F782C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58994" y="2305633"/>
            <a:ext cx="489677" cy="138749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278CE395-BB39-4FDD-A21B-8B8CAEF3245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7700" y="2309664"/>
            <a:ext cx="585593" cy="138749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243CB887-BAEB-4C59-8E72-587514503F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596285" y="2315236"/>
            <a:ext cx="556593" cy="138749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C09BC1A4-D00B-458C-83CF-43F3D1D2F55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61054" y="2310823"/>
            <a:ext cx="539515" cy="138749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21A9B80A-E134-4DFE-8132-BCC94A1C2DB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96378" y="2305632"/>
            <a:ext cx="550184" cy="138749"/>
          </a:xfrm>
          <a:prstGeom prst="rect">
            <a:avLst/>
          </a:prstGeom>
        </p:spPr>
      </p:pic>
      <p:sp>
        <p:nvSpPr>
          <p:cNvPr id="112" name="标注: 弯曲线形(无边框) 111">
            <a:extLst>
              <a:ext uri="{FF2B5EF4-FFF2-40B4-BE49-F238E27FC236}">
                <a16:creationId xmlns:a16="http://schemas.microsoft.com/office/drawing/2014/main" id="{698A8DF1-2594-4032-ACDD-FD38DF6913B1}"/>
              </a:ext>
            </a:extLst>
          </p:cNvPr>
          <p:cNvSpPr/>
          <p:nvPr/>
        </p:nvSpPr>
        <p:spPr>
          <a:xfrm>
            <a:off x="3662586" y="3911180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B42C8477-F126-4B1C-AF55-7853E35EDF15}"/>
              </a:ext>
            </a:extLst>
          </p:cNvPr>
          <p:cNvSpPr/>
          <p:nvPr/>
        </p:nvSpPr>
        <p:spPr>
          <a:xfrm>
            <a:off x="3799541" y="384111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4" name="图形 113" descr="医学">
            <a:extLst>
              <a:ext uri="{FF2B5EF4-FFF2-40B4-BE49-F238E27FC236}">
                <a16:creationId xmlns:a16="http://schemas.microsoft.com/office/drawing/2014/main" id="{CC503ED3-B3B1-446A-9AD1-6CE253676B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77868" y="3883328"/>
            <a:ext cx="193762" cy="193762"/>
          </a:xfrm>
          <a:prstGeom prst="rect">
            <a:avLst/>
          </a:prstGeom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4FF55FE-381C-4BDB-914D-26F86F617CDE}"/>
              </a:ext>
            </a:extLst>
          </p:cNvPr>
          <p:cNvGrpSpPr/>
          <p:nvPr/>
        </p:nvGrpSpPr>
        <p:grpSpPr>
          <a:xfrm>
            <a:off x="3988188" y="2043480"/>
            <a:ext cx="970436" cy="349238"/>
            <a:chOff x="3901706" y="3895476"/>
            <a:chExt cx="970436" cy="349238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356EF838-F599-49AD-A79A-A96CD2905715}"/>
                </a:ext>
              </a:extLst>
            </p:cNvPr>
            <p:cNvSpPr/>
            <p:nvPr/>
          </p:nvSpPr>
          <p:spPr>
            <a:xfrm>
              <a:off x="3901706" y="3895476"/>
              <a:ext cx="970436" cy="3492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CAF810F-96B1-4CC8-98CA-CC95F378637D}"/>
                </a:ext>
              </a:extLst>
            </p:cNvPr>
            <p:cNvSpPr/>
            <p:nvPr/>
          </p:nvSpPr>
          <p:spPr>
            <a:xfrm>
              <a:off x="3996412" y="3927874"/>
              <a:ext cx="134196" cy="142098"/>
            </a:xfrm>
            <a:prstGeom prst="ellipse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8" name="矩形 117">
            <a:extLst>
              <a:ext uri="{FF2B5EF4-FFF2-40B4-BE49-F238E27FC236}">
                <a16:creationId xmlns:a16="http://schemas.microsoft.com/office/drawing/2014/main" id="{A8C664F3-3D42-4973-AE34-C7F8AB14FE59}"/>
              </a:ext>
            </a:extLst>
          </p:cNvPr>
          <p:cNvSpPr/>
          <p:nvPr/>
        </p:nvSpPr>
        <p:spPr>
          <a:xfrm>
            <a:off x="4762276" y="1935114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47AD9F5F-637A-45C2-AFAB-5E115821F89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82272" y="4409346"/>
            <a:ext cx="465270" cy="12601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ADE266D-5E8D-453B-BE30-9897120CD5A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99121" y="-690328"/>
            <a:ext cx="7040297" cy="46228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C16022F3-DB10-45EE-B818-CD20DBB748F2}"/>
              </a:ext>
            </a:extLst>
          </p:cNvPr>
          <p:cNvSpPr/>
          <p:nvPr/>
        </p:nvSpPr>
        <p:spPr>
          <a:xfrm>
            <a:off x="2149520" y="196440"/>
            <a:ext cx="833157" cy="930330"/>
          </a:xfrm>
          <a:prstGeom prst="rect">
            <a:avLst/>
          </a:prstGeom>
          <a:solidFill>
            <a:srgbClr val="88F86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5AA28D6-2DC7-4B06-82EA-453D94696EFB}"/>
              </a:ext>
            </a:extLst>
          </p:cNvPr>
          <p:cNvSpPr/>
          <p:nvPr/>
        </p:nvSpPr>
        <p:spPr>
          <a:xfrm>
            <a:off x="3983906" y="209036"/>
            <a:ext cx="833157" cy="93033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6BA94F94-02E4-4161-9956-ECC86BF829B1}"/>
              </a:ext>
            </a:extLst>
          </p:cNvPr>
          <p:cNvSpPr/>
          <p:nvPr/>
        </p:nvSpPr>
        <p:spPr>
          <a:xfrm>
            <a:off x="6222680" y="186919"/>
            <a:ext cx="833157" cy="930330"/>
          </a:xfrm>
          <a:prstGeom prst="rect">
            <a:avLst/>
          </a:prstGeom>
          <a:solidFill>
            <a:srgbClr val="88F86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734FCDC-FC65-4B32-83BF-5BC29DBBB9D2}"/>
              </a:ext>
            </a:extLst>
          </p:cNvPr>
          <p:cNvSpPr/>
          <p:nvPr/>
        </p:nvSpPr>
        <p:spPr>
          <a:xfrm>
            <a:off x="7136758" y="205940"/>
            <a:ext cx="833157" cy="93033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939D4B-1928-4445-AB06-ECB17E30B4B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07662" y="171309"/>
            <a:ext cx="6505575" cy="3695700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D6ABB1EF-451B-4982-B7BF-77E9D895FBD7}"/>
              </a:ext>
            </a:extLst>
          </p:cNvPr>
          <p:cNvSpPr/>
          <p:nvPr/>
        </p:nvSpPr>
        <p:spPr>
          <a:xfrm>
            <a:off x="6716322" y="270653"/>
            <a:ext cx="456720" cy="4567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CDB12AB-5908-4BAD-9ADA-916FB4BFC5D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49171" y="-778936"/>
            <a:ext cx="1627821" cy="46228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097B0B3-FB16-448C-A3DC-2D181801C96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683488" y="1969013"/>
            <a:ext cx="312274" cy="323042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34E58CF6-CBB3-47C6-8A50-B62C598D4AF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199825" y="3746292"/>
            <a:ext cx="312274" cy="323042"/>
          </a:xfrm>
          <a:prstGeom prst="rect">
            <a:avLst/>
          </a:prstGeom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781128B5-4DEC-4489-9CA8-B109DA496F1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04576" y="1325193"/>
            <a:ext cx="312274" cy="323042"/>
          </a:xfrm>
          <a:prstGeom prst="rect">
            <a:avLst/>
          </a:prstGeom>
        </p:spPr>
      </p:pic>
      <p:pic>
        <p:nvPicPr>
          <p:cNvPr id="134" name="图片 133">
            <a:extLst>
              <a:ext uri="{FF2B5EF4-FFF2-40B4-BE49-F238E27FC236}">
                <a16:creationId xmlns:a16="http://schemas.microsoft.com/office/drawing/2014/main" id="{ADCD38DD-B0B2-486F-B82D-E990222D816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683488" y="2353322"/>
            <a:ext cx="312274" cy="323042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84E8DA18-696B-4ED6-ADB6-BBDAC3551CF4}"/>
              </a:ext>
            </a:extLst>
          </p:cNvPr>
          <p:cNvGrpSpPr/>
          <p:nvPr/>
        </p:nvGrpSpPr>
        <p:grpSpPr>
          <a:xfrm>
            <a:off x="7298179" y="2055475"/>
            <a:ext cx="526418" cy="395840"/>
            <a:chOff x="4565118" y="1302648"/>
            <a:chExt cx="526418" cy="395840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AE83FB55-F531-4D21-BF2F-48FA1C624FC8}"/>
                </a:ext>
              </a:extLst>
            </p:cNvPr>
            <p:cNvSpPr/>
            <p:nvPr/>
          </p:nvSpPr>
          <p:spPr>
            <a:xfrm>
              <a:off x="4647021" y="1302648"/>
              <a:ext cx="339025" cy="339025"/>
            </a:xfrm>
            <a:prstGeom prst="rect">
              <a:avLst/>
            </a:prstGeom>
            <a:ln w="15875">
              <a:solidFill>
                <a:srgbClr val="00B0F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6ADCE40-3671-4A75-833B-363D37E842A2}"/>
                </a:ext>
              </a:extLst>
            </p:cNvPr>
            <p:cNvSpPr txBox="1"/>
            <p:nvPr/>
          </p:nvSpPr>
          <p:spPr>
            <a:xfrm>
              <a:off x="4565118" y="1452267"/>
              <a:ext cx="5264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15/15</a:t>
              </a:r>
              <a:endParaRPr lang="zh-CN" altLang="en-US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40" name="矩形 139">
            <a:extLst>
              <a:ext uri="{FF2B5EF4-FFF2-40B4-BE49-F238E27FC236}">
                <a16:creationId xmlns:a16="http://schemas.microsoft.com/office/drawing/2014/main" id="{4F27F385-7E2A-4A19-8697-2B3798270C82}"/>
              </a:ext>
            </a:extLst>
          </p:cNvPr>
          <p:cNvSpPr/>
          <p:nvPr/>
        </p:nvSpPr>
        <p:spPr>
          <a:xfrm>
            <a:off x="5508871" y="1980878"/>
            <a:ext cx="295167" cy="295167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601465B-9290-44C8-9869-2F2E954F7FF7}"/>
              </a:ext>
            </a:extLst>
          </p:cNvPr>
          <p:cNvSpPr/>
          <p:nvPr/>
        </p:nvSpPr>
        <p:spPr>
          <a:xfrm>
            <a:off x="4080323" y="3864008"/>
            <a:ext cx="295167" cy="295167"/>
          </a:xfrm>
          <a:prstGeom prst="rect">
            <a:avLst/>
          </a:prstGeom>
          <a:ln w="15875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9106091-168D-457F-94F9-60BE96A850E7}"/>
              </a:ext>
            </a:extLst>
          </p:cNvPr>
          <p:cNvCxnSpPr>
            <a:cxnSpLocks/>
          </p:cNvCxnSpPr>
          <p:nvPr/>
        </p:nvCxnSpPr>
        <p:spPr>
          <a:xfrm>
            <a:off x="5436589" y="1990097"/>
            <a:ext cx="0" cy="144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箭头: 右 145">
            <a:extLst>
              <a:ext uri="{FF2B5EF4-FFF2-40B4-BE49-F238E27FC236}">
                <a16:creationId xmlns:a16="http://schemas.microsoft.com/office/drawing/2014/main" id="{161B2C0E-2F0B-4F79-A8A7-8DDA709803B2}"/>
              </a:ext>
            </a:extLst>
          </p:cNvPr>
          <p:cNvSpPr/>
          <p:nvPr/>
        </p:nvSpPr>
        <p:spPr>
          <a:xfrm>
            <a:off x="3660268" y="2388393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箭头: 右 146">
            <a:extLst>
              <a:ext uri="{FF2B5EF4-FFF2-40B4-BE49-F238E27FC236}">
                <a16:creationId xmlns:a16="http://schemas.microsoft.com/office/drawing/2014/main" id="{7E67FCCA-2340-4732-94E5-73CD040149C0}"/>
              </a:ext>
            </a:extLst>
          </p:cNvPr>
          <p:cNvSpPr/>
          <p:nvPr/>
        </p:nvSpPr>
        <p:spPr>
          <a:xfrm>
            <a:off x="4245782" y="2738263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箭头: 右 147">
            <a:extLst>
              <a:ext uri="{FF2B5EF4-FFF2-40B4-BE49-F238E27FC236}">
                <a16:creationId xmlns:a16="http://schemas.microsoft.com/office/drawing/2014/main" id="{92D62A64-22C7-4374-9231-31E33DA6765F}"/>
              </a:ext>
            </a:extLst>
          </p:cNvPr>
          <p:cNvSpPr/>
          <p:nvPr/>
        </p:nvSpPr>
        <p:spPr>
          <a:xfrm>
            <a:off x="2970733" y="3844602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箭头: 右 148">
            <a:extLst>
              <a:ext uri="{FF2B5EF4-FFF2-40B4-BE49-F238E27FC236}">
                <a16:creationId xmlns:a16="http://schemas.microsoft.com/office/drawing/2014/main" id="{DDFB8FB7-2FAD-48FE-9AF4-349A6B8A6EC6}"/>
              </a:ext>
            </a:extLst>
          </p:cNvPr>
          <p:cNvSpPr/>
          <p:nvPr/>
        </p:nvSpPr>
        <p:spPr>
          <a:xfrm>
            <a:off x="2966713" y="4203900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箭头: 右 149">
            <a:extLst>
              <a:ext uri="{FF2B5EF4-FFF2-40B4-BE49-F238E27FC236}">
                <a16:creationId xmlns:a16="http://schemas.microsoft.com/office/drawing/2014/main" id="{A394A7E1-3803-457B-B483-BEFDDD265AC6}"/>
              </a:ext>
            </a:extLst>
          </p:cNvPr>
          <p:cNvSpPr/>
          <p:nvPr/>
        </p:nvSpPr>
        <p:spPr>
          <a:xfrm>
            <a:off x="3671938" y="2756522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箭头: 右 150">
            <a:extLst>
              <a:ext uri="{FF2B5EF4-FFF2-40B4-BE49-F238E27FC236}">
                <a16:creationId xmlns:a16="http://schemas.microsoft.com/office/drawing/2014/main" id="{56D05747-43F2-4740-B6E7-835F429DC76A}"/>
              </a:ext>
            </a:extLst>
          </p:cNvPr>
          <p:cNvSpPr/>
          <p:nvPr/>
        </p:nvSpPr>
        <p:spPr>
          <a:xfrm>
            <a:off x="3677631" y="3846111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箭头: 右 151">
            <a:extLst>
              <a:ext uri="{FF2B5EF4-FFF2-40B4-BE49-F238E27FC236}">
                <a16:creationId xmlns:a16="http://schemas.microsoft.com/office/drawing/2014/main" id="{DCC49EF8-4141-4812-A2AF-99289D8E91F6}"/>
              </a:ext>
            </a:extLst>
          </p:cNvPr>
          <p:cNvSpPr/>
          <p:nvPr/>
        </p:nvSpPr>
        <p:spPr>
          <a:xfrm>
            <a:off x="3681299" y="4200003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3D7C3A6-A1B3-4E3E-A516-6DD5F7224F3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698431" y="3892524"/>
            <a:ext cx="312274" cy="323042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EEE70842-098D-47DB-846C-6FB6915B597E}"/>
              </a:ext>
            </a:extLst>
          </p:cNvPr>
          <p:cNvGrpSpPr/>
          <p:nvPr/>
        </p:nvGrpSpPr>
        <p:grpSpPr>
          <a:xfrm>
            <a:off x="5070712" y="1972907"/>
            <a:ext cx="304413" cy="295167"/>
            <a:chOff x="5093298" y="1987420"/>
            <a:chExt cx="304413" cy="295167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2DC47BCF-87EC-4A2D-9DBF-EF223B7BD28F}"/>
                </a:ext>
              </a:extLst>
            </p:cNvPr>
            <p:cNvSpPr/>
            <p:nvPr/>
          </p:nvSpPr>
          <p:spPr>
            <a:xfrm>
              <a:off x="5102544" y="1987420"/>
              <a:ext cx="295167" cy="295167"/>
            </a:xfrm>
            <a:prstGeom prst="rect">
              <a:avLst/>
            </a:prstGeom>
            <a:ln w="15875">
              <a:solidFill>
                <a:srgbClr val="00B0F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B40D42E-B2F4-4918-AE3A-16189FBCC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382" y="2003490"/>
              <a:ext cx="250341" cy="250341"/>
            </a:xfrm>
            <a:prstGeom prst="rect">
              <a:avLst/>
            </a:prstGeom>
          </p:spPr>
        </p:pic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F9D8CD4B-AECE-4BBD-B7E2-DA26F9AA1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298" y="1988519"/>
              <a:ext cx="174533" cy="174533"/>
            </a:xfrm>
            <a:prstGeom prst="rect">
              <a:avLst/>
            </a:prstGeom>
          </p:spPr>
        </p:pic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70B10A65-36F2-46CE-B603-47C98C9CC37F}"/>
              </a:ext>
            </a:extLst>
          </p:cNvPr>
          <p:cNvGrpSpPr/>
          <p:nvPr/>
        </p:nvGrpSpPr>
        <p:grpSpPr>
          <a:xfrm>
            <a:off x="5080119" y="2370207"/>
            <a:ext cx="304413" cy="295167"/>
            <a:chOff x="5093298" y="1987420"/>
            <a:chExt cx="304413" cy="295167"/>
          </a:xfrm>
        </p:grpSpPr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7CC05DF9-F204-403F-A1C3-031C996E8224}"/>
                </a:ext>
              </a:extLst>
            </p:cNvPr>
            <p:cNvSpPr/>
            <p:nvPr/>
          </p:nvSpPr>
          <p:spPr>
            <a:xfrm>
              <a:off x="5102544" y="1987420"/>
              <a:ext cx="295167" cy="295167"/>
            </a:xfrm>
            <a:prstGeom prst="rect">
              <a:avLst/>
            </a:prstGeom>
            <a:ln w="15875">
              <a:solidFill>
                <a:srgbClr val="00B0F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8938B6AE-B488-48FF-B109-FE59012EF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382" y="2003490"/>
              <a:ext cx="250341" cy="250341"/>
            </a:xfrm>
            <a:prstGeom prst="rect">
              <a:avLst/>
            </a:prstGeom>
          </p:spPr>
        </p:pic>
        <p:pic>
          <p:nvPicPr>
            <p:cNvPr id="175" name="图片 174">
              <a:extLst>
                <a:ext uri="{FF2B5EF4-FFF2-40B4-BE49-F238E27FC236}">
                  <a16:creationId xmlns:a16="http://schemas.microsoft.com/office/drawing/2014/main" id="{4457724F-19CD-47D6-9475-2233DD1C8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298" y="1988519"/>
              <a:ext cx="174533" cy="174533"/>
            </a:xfrm>
            <a:prstGeom prst="rect">
              <a:avLst/>
            </a:prstGeom>
          </p:spPr>
        </p:pic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0AB5B3E1-9F2A-4E01-BD01-A908905DE879}"/>
              </a:ext>
            </a:extLst>
          </p:cNvPr>
          <p:cNvGrpSpPr/>
          <p:nvPr/>
        </p:nvGrpSpPr>
        <p:grpSpPr>
          <a:xfrm>
            <a:off x="6593109" y="3756834"/>
            <a:ext cx="304413" cy="295167"/>
            <a:chOff x="5093298" y="1987420"/>
            <a:chExt cx="304413" cy="295167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E52D5598-6AD3-4B50-8F12-6AA5A4CC82BD}"/>
                </a:ext>
              </a:extLst>
            </p:cNvPr>
            <p:cNvSpPr/>
            <p:nvPr/>
          </p:nvSpPr>
          <p:spPr>
            <a:xfrm>
              <a:off x="5102544" y="1987420"/>
              <a:ext cx="295167" cy="295167"/>
            </a:xfrm>
            <a:prstGeom prst="rect">
              <a:avLst/>
            </a:prstGeom>
            <a:ln w="15875">
              <a:solidFill>
                <a:srgbClr val="00B0F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0A33917D-225B-4FFC-97D3-C801D3B6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382" y="2003490"/>
              <a:ext cx="250341" cy="250341"/>
            </a:xfrm>
            <a:prstGeom prst="rect">
              <a:avLst/>
            </a:prstGeom>
          </p:spPr>
        </p:pic>
        <p:pic>
          <p:nvPicPr>
            <p:cNvPr id="179" name="图片 178">
              <a:extLst>
                <a:ext uri="{FF2B5EF4-FFF2-40B4-BE49-F238E27FC236}">
                  <a16:creationId xmlns:a16="http://schemas.microsoft.com/office/drawing/2014/main" id="{DBBA3B0E-EBFF-43DA-9D65-CE9C2651F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298" y="1988519"/>
              <a:ext cx="174533" cy="174533"/>
            </a:xfrm>
            <a:prstGeom prst="rect">
              <a:avLst/>
            </a:prstGeom>
          </p:spPr>
        </p:pic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78269B8F-962E-45C1-82DC-3E4D0662A3A3}"/>
              </a:ext>
            </a:extLst>
          </p:cNvPr>
          <p:cNvGrpSpPr/>
          <p:nvPr/>
        </p:nvGrpSpPr>
        <p:grpSpPr>
          <a:xfrm>
            <a:off x="5090948" y="3904836"/>
            <a:ext cx="304413" cy="295167"/>
            <a:chOff x="5093298" y="1987420"/>
            <a:chExt cx="304413" cy="295167"/>
          </a:xfrm>
        </p:grpSpPr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9FFAC863-72F3-40C0-BC47-904A3C63A5A5}"/>
                </a:ext>
              </a:extLst>
            </p:cNvPr>
            <p:cNvSpPr/>
            <p:nvPr/>
          </p:nvSpPr>
          <p:spPr>
            <a:xfrm>
              <a:off x="5102544" y="1987420"/>
              <a:ext cx="295167" cy="295167"/>
            </a:xfrm>
            <a:prstGeom prst="rect">
              <a:avLst/>
            </a:prstGeom>
            <a:ln w="15875">
              <a:solidFill>
                <a:srgbClr val="00B0F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2" name="图片 181">
              <a:extLst>
                <a:ext uri="{FF2B5EF4-FFF2-40B4-BE49-F238E27FC236}">
                  <a16:creationId xmlns:a16="http://schemas.microsoft.com/office/drawing/2014/main" id="{257658CE-7F9E-4B87-9109-70DBFD3F2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382" y="2003490"/>
              <a:ext cx="250341" cy="250341"/>
            </a:xfrm>
            <a:prstGeom prst="rect">
              <a:avLst/>
            </a:prstGeom>
          </p:spPr>
        </p:pic>
        <p:pic>
          <p:nvPicPr>
            <p:cNvPr id="183" name="图片 182">
              <a:extLst>
                <a:ext uri="{FF2B5EF4-FFF2-40B4-BE49-F238E27FC236}">
                  <a16:creationId xmlns:a16="http://schemas.microsoft.com/office/drawing/2014/main" id="{C611D116-5C1F-4ACC-8170-A49FB59EC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298" y="1988519"/>
              <a:ext cx="174533" cy="174533"/>
            </a:xfrm>
            <a:prstGeom prst="rect">
              <a:avLst/>
            </a:prstGeom>
          </p:spPr>
        </p:pic>
      </p:grpSp>
      <p:sp>
        <p:nvSpPr>
          <p:cNvPr id="188" name="箭头: 右 187">
            <a:extLst>
              <a:ext uri="{FF2B5EF4-FFF2-40B4-BE49-F238E27FC236}">
                <a16:creationId xmlns:a16="http://schemas.microsoft.com/office/drawing/2014/main" id="{C72A0C95-1D8F-47F3-96E5-E86EEED41DC1}"/>
              </a:ext>
            </a:extLst>
          </p:cNvPr>
          <p:cNvSpPr/>
          <p:nvPr/>
        </p:nvSpPr>
        <p:spPr>
          <a:xfrm>
            <a:off x="4945536" y="2070022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箭头: 右 188">
            <a:extLst>
              <a:ext uri="{FF2B5EF4-FFF2-40B4-BE49-F238E27FC236}">
                <a16:creationId xmlns:a16="http://schemas.microsoft.com/office/drawing/2014/main" id="{412FE042-1882-4758-8099-C9398CF9675A}"/>
              </a:ext>
            </a:extLst>
          </p:cNvPr>
          <p:cNvSpPr/>
          <p:nvPr/>
        </p:nvSpPr>
        <p:spPr>
          <a:xfrm>
            <a:off x="4950057" y="2453997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箭头: 右 189">
            <a:extLst>
              <a:ext uri="{FF2B5EF4-FFF2-40B4-BE49-F238E27FC236}">
                <a16:creationId xmlns:a16="http://schemas.microsoft.com/office/drawing/2014/main" id="{516AF406-6B30-4ABA-A4C0-8BEBC6A799D6}"/>
              </a:ext>
            </a:extLst>
          </p:cNvPr>
          <p:cNvSpPr/>
          <p:nvPr/>
        </p:nvSpPr>
        <p:spPr>
          <a:xfrm>
            <a:off x="6479384" y="3834583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箭头: 右 190">
            <a:extLst>
              <a:ext uri="{FF2B5EF4-FFF2-40B4-BE49-F238E27FC236}">
                <a16:creationId xmlns:a16="http://schemas.microsoft.com/office/drawing/2014/main" id="{98DADDE5-BC05-46EA-BF38-A5F1656DA935}"/>
              </a:ext>
            </a:extLst>
          </p:cNvPr>
          <p:cNvSpPr/>
          <p:nvPr/>
        </p:nvSpPr>
        <p:spPr>
          <a:xfrm>
            <a:off x="4971896" y="3988559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ADCBB8E9-7103-4ED4-BF17-9F16EAE0EB37}"/>
              </a:ext>
            </a:extLst>
          </p:cNvPr>
          <p:cNvSpPr/>
          <p:nvPr/>
        </p:nvSpPr>
        <p:spPr>
          <a:xfrm>
            <a:off x="5512626" y="2372772"/>
            <a:ext cx="295167" cy="295167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77C7CD18-2559-4A6C-A291-4DE1D40DE56C}"/>
              </a:ext>
            </a:extLst>
          </p:cNvPr>
          <p:cNvSpPr/>
          <p:nvPr/>
        </p:nvSpPr>
        <p:spPr>
          <a:xfrm>
            <a:off x="4706532" y="2750660"/>
            <a:ext cx="295167" cy="295167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245F7A01-D96B-408E-937A-A7B3CED81C13}"/>
              </a:ext>
            </a:extLst>
          </p:cNvPr>
          <p:cNvSpPr/>
          <p:nvPr/>
        </p:nvSpPr>
        <p:spPr>
          <a:xfrm>
            <a:off x="5520515" y="3906121"/>
            <a:ext cx="295167" cy="295167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箭头: 右 199">
            <a:extLst>
              <a:ext uri="{FF2B5EF4-FFF2-40B4-BE49-F238E27FC236}">
                <a16:creationId xmlns:a16="http://schemas.microsoft.com/office/drawing/2014/main" id="{70BCD36C-4096-4F6D-93DD-59C4D0D86D2D}"/>
              </a:ext>
            </a:extLst>
          </p:cNvPr>
          <p:cNvSpPr/>
          <p:nvPr/>
        </p:nvSpPr>
        <p:spPr>
          <a:xfrm rot="5400000">
            <a:off x="2793290" y="2556535"/>
            <a:ext cx="205943" cy="145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AA9A41DD-6E29-409C-A9E2-9C734F7B67E3}"/>
              </a:ext>
            </a:extLst>
          </p:cNvPr>
          <p:cNvCxnSpPr>
            <a:cxnSpLocks/>
          </p:cNvCxnSpPr>
          <p:nvPr/>
        </p:nvCxnSpPr>
        <p:spPr>
          <a:xfrm>
            <a:off x="3414853" y="2289533"/>
            <a:ext cx="0" cy="144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E806F0F2-DC81-4018-B8A9-971F686F105A}"/>
              </a:ext>
            </a:extLst>
          </p:cNvPr>
          <p:cNvGrpSpPr/>
          <p:nvPr/>
        </p:nvGrpSpPr>
        <p:grpSpPr>
          <a:xfrm>
            <a:off x="6877182" y="2511447"/>
            <a:ext cx="526418" cy="395840"/>
            <a:chOff x="4565118" y="1302648"/>
            <a:chExt cx="526418" cy="395840"/>
          </a:xfrm>
        </p:grpSpPr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0A57700B-CD25-47E2-964F-DDD7E1ED0B56}"/>
                </a:ext>
              </a:extLst>
            </p:cNvPr>
            <p:cNvSpPr/>
            <p:nvPr/>
          </p:nvSpPr>
          <p:spPr>
            <a:xfrm>
              <a:off x="4647021" y="1302648"/>
              <a:ext cx="339025" cy="339025"/>
            </a:xfrm>
            <a:prstGeom prst="rect">
              <a:avLst/>
            </a:prstGeom>
            <a:ln w="15875">
              <a:solidFill>
                <a:srgbClr val="00B0F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DEDBAD0A-65DB-428F-B81B-2F767988AE1B}"/>
                </a:ext>
              </a:extLst>
            </p:cNvPr>
            <p:cNvSpPr txBox="1"/>
            <p:nvPr/>
          </p:nvSpPr>
          <p:spPr>
            <a:xfrm>
              <a:off x="4565118" y="1452267"/>
              <a:ext cx="5264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15/15</a:t>
              </a:r>
              <a:endParaRPr lang="zh-CN" altLang="en-US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A7814BDF-759C-43FC-A38F-E52CB12EBE04}"/>
              </a:ext>
            </a:extLst>
          </p:cNvPr>
          <p:cNvGrpSpPr/>
          <p:nvPr/>
        </p:nvGrpSpPr>
        <p:grpSpPr>
          <a:xfrm>
            <a:off x="6810317" y="2947161"/>
            <a:ext cx="526418" cy="395840"/>
            <a:chOff x="4565118" y="1302648"/>
            <a:chExt cx="526418" cy="395840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8387FA0F-D829-4684-B49C-18D24FB7BFFC}"/>
                </a:ext>
              </a:extLst>
            </p:cNvPr>
            <p:cNvSpPr/>
            <p:nvPr/>
          </p:nvSpPr>
          <p:spPr>
            <a:xfrm>
              <a:off x="4647021" y="1302648"/>
              <a:ext cx="339025" cy="339025"/>
            </a:xfrm>
            <a:prstGeom prst="rect">
              <a:avLst/>
            </a:prstGeom>
            <a:ln w="15875">
              <a:solidFill>
                <a:srgbClr val="00B0F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0F1ED441-B7C0-49C2-9295-F05F54F320A3}"/>
                </a:ext>
              </a:extLst>
            </p:cNvPr>
            <p:cNvSpPr txBox="1"/>
            <p:nvPr/>
          </p:nvSpPr>
          <p:spPr>
            <a:xfrm>
              <a:off x="4565118" y="1452267"/>
              <a:ext cx="5264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15/15</a:t>
              </a:r>
              <a:endParaRPr lang="zh-CN" altLang="en-US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D07E6905-1F20-48B6-8710-071757C2A013}"/>
              </a:ext>
            </a:extLst>
          </p:cNvPr>
          <p:cNvGrpSpPr/>
          <p:nvPr/>
        </p:nvGrpSpPr>
        <p:grpSpPr>
          <a:xfrm>
            <a:off x="7028443" y="3989253"/>
            <a:ext cx="526418" cy="395840"/>
            <a:chOff x="4565118" y="1302648"/>
            <a:chExt cx="526418" cy="395840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77D9EF2C-661E-4FEE-8926-5F03773E3A6F}"/>
                </a:ext>
              </a:extLst>
            </p:cNvPr>
            <p:cNvSpPr/>
            <p:nvPr/>
          </p:nvSpPr>
          <p:spPr>
            <a:xfrm>
              <a:off x="4647021" y="1302648"/>
              <a:ext cx="339025" cy="339025"/>
            </a:xfrm>
            <a:prstGeom prst="rect">
              <a:avLst/>
            </a:prstGeom>
            <a:ln w="15875">
              <a:solidFill>
                <a:srgbClr val="00B0F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2E5FBBF3-7164-4079-A7F6-A484B5864E7B}"/>
                </a:ext>
              </a:extLst>
            </p:cNvPr>
            <p:cNvSpPr txBox="1"/>
            <p:nvPr/>
          </p:nvSpPr>
          <p:spPr>
            <a:xfrm>
              <a:off x="4565118" y="1452267"/>
              <a:ext cx="5264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15/15</a:t>
              </a:r>
              <a:endParaRPr lang="zh-CN" altLang="en-US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A2BDD1A-AB94-42E8-9DC1-D68DA39377D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04646" y="-763313"/>
            <a:ext cx="8243840" cy="46228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6EF658E-2A85-43BF-AC98-390F327A2464}"/>
              </a:ext>
            </a:extLst>
          </p:cNvPr>
          <p:cNvSpPr/>
          <p:nvPr/>
        </p:nvSpPr>
        <p:spPr>
          <a:xfrm>
            <a:off x="3876536" y="-1425868"/>
            <a:ext cx="708299" cy="2307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D4421F43-8069-44B7-B65E-2F4E981B8E67}"/>
              </a:ext>
            </a:extLst>
          </p:cNvPr>
          <p:cNvSpPr/>
          <p:nvPr/>
        </p:nvSpPr>
        <p:spPr>
          <a:xfrm>
            <a:off x="4439828" y="-1671951"/>
            <a:ext cx="946859" cy="2307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6" name="图形 185" descr="闪电">
            <a:extLst>
              <a:ext uri="{FF2B5EF4-FFF2-40B4-BE49-F238E27FC236}">
                <a16:creationId xmlns:a16="http://schemas.microsoft.com/office/drawing/2014/main" id="{6BA4116C-5B7B-4390-A253-DE803AB8494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741261" y="2207376"/>
            <a:ext cx="175695" cy="175695"/>
          </a:xfrm>
          <a:prstGeom prst="rect">
            <a:avLst/>
          </a:prstGeom>
        </p:spPr>
      </p:pic>
      <p:pic>
        <p:nvPicPr>
          <p:cNvPr id="39" name="图形 38" descr="展台">
            <a:extLst>
              <a:ext uri="{FF2B5EF4-FFF2-40B4-BE49-F238E27FC236}">
                <a16:creationId xmlns:a16="http://schemas.microsoft.com/office/drawing/2014/main" id="{E424371A-CC82-4747-AC5E-340F4B3AE3F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062837" y="-1456055"/>
            <a:ext cx="329072" cy="329072"/>
          </a:xfrm>
          <a:prstGeom prst="rect">
            <a:avLst/>
          </a:prstGeom>
        </p:spPr>
      </p:pic>
      <p:pic>
        <p:nvPicPr>
          <p:cNvPr id="187" name="图形 186" descr="闪电">
            <a:extLst>
              <a:ext uri="{FF2B5EF4-FFF2-40B4-BE49-F238E27FC236}">
                <a16:creationId xmlns:a16="http://schemas.microsoft.com/office/drawing/2014/main" id="{12E1EE1E-76F5-41DA-B8C1-4656ED5325E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532189" y="-1549952"/>
            <a:ext cx="277068" cy="277068"/>
          </a:xfrm>
          <a:prstGeom prst="rect">
            <a:avLst/>
          </a:prstGeom>
        </p:spPr>
      </p:pic>
      <p:sp>
        <p:nvSpPr>
          <p:cNvPr id="192" name="文本框 191">
            <a:extLst>
              <a:ext uri="{FF2B5EF4-FFF2-40B4-BE49-F238E27FC236}">
                <a16:creationId xmlns:a16="http://schemas.microsoft.com/office/drawing/2014/main" id="{1FEFCBBF-5B95-4BC9-ADDA-BD266F637CF4}"/>
              </a:ext>
            </a:extLst>
          </p:cNvPr>
          <p:cNvSpPr txBox="1"/>
          <p:nvPr/>
        </p:nvSpPr>
        <p:spPr>
          <a:xfrm>
            <a:off x="5227373" y="-1999161"/>
            <a:ext cx="8719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ln w="31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kW</a:t>
            </a:r>
            <a:endParaRPr lang="zh-CN" altLang="en-US" sz="800" b="1" dirty="0">
              <a:ln w="3175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3" name="不完整圆 202">
            <a:extLst>
              <a:ext uri="{FF2B5EF4-FFF2-40B4-BE49-F238E27FC236}">
                <a16:creationId xmlns:a16="http://schemas.microsoft.com/office/drawing/2014/main" id="{5A13E25A-BEA7-4853-9C98-3BF02DD5BC27}"/>
              </a:ext>
            </a:extLst>
          </p:cNvPr>
          <p:cNvSpPr/>
          <p:nvPr/>
        </p:nvSpPr>
        <p:spPr>
          <a:xfrm>
            <a:off x="3958419" y="-1395232"/>
            <a:ext cx="1249425" cy="1249425"/>
          </a:xfrm>
          <a:prstGeom prst="pie">
            <a:avLst>
              <a:gd name="adj1" fmla="val 0"/>
              <a:gd name="adj2" fmla="val 107886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7" name="不完整圆 206">
            <a:extLst>
              <a:ext uri="{FF2B5EF4-FFF2-40B4-BE49-F238E27FC236}">
                <a16:creationId xmlns:a16="http://schemas.microsoft.com/office/drawing/2014/main" id="{10E41666-C84E-4659-8996-CA99D23F19DD}"/>
              </a:ext>
            </a:extLst>
          </p:cNvPr>
          <p:cNvSpPr/>
          <p:nvPr/>
        </p:nvSpPr>
        <p:spPr>
          <a:xfrm>
            <a:off x="3950310" y="-1402302"/>
            <a:ext cx="1249425" cy="1249425"/>
          </a:xfrm>
          <a:prstGeom prst="pie">
            <a:avLst>
              <a:gd name="adj1" fmla="val 2863466"/>
              <a:gd name="adj2" fmla="val 107886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8" name="不完整圆 207">
            <a:extLst>
              <a:ext uri="{FF2B5EF4-FFF2-40B4-BE49-F238E27FC236}">
                <a16:creationId xmlns:a16="http://schemas.microsoft.com/office/drawing/2014/main" id="{99DAED97-DE5E-46BE-9374-26656EDA023A}"/>
              </a:ext>
            </a:extLst>
          </p:cNvPr>
          <p:cNvSpPr/>
          <p:nvPr/>
        </p:nvSpPr>
        <p:spPr>
          <a:xfrm>
            <a:off x="4227093" y="-1121429"/>
            <a:ext cx="697558" cy="701884"/>
          </a:xfrm>
          <a:prstGeom prst="pie">
            <a:avLst>
              <a:gd name="adj1" fmla="val 0"/>
              <a:gd name="adj2" fmla="val 10788657"/>
            </a:avLst>
          </a:prstGeom>
          <a:solidFill>
            <a:srgbClr val="FBB1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9" name="图形 208" descr="月亮和星星">
            <a:extLst>
              <a:ext uri="{FF2B5EF4-FFF2-40B4-BE49-F238E27FC236}">
                <a16:creationId xmlns:a16="http://schemas.microsoft.com/office/drawing/2014/main" id="{4F4436BA-6351-4D78-A279-374F167F16A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421246" y="-778067"/>
            <a:ext cx="342322" cy="342322"/>
          </a:xfrm>
          <a:prstGeom prst="rect">
            <a:avLst/>
          </a:prstGeom>
        </p:spPr>
      </p:pic>
      <p:sp>
        <p:nvSpPr>
          <p:cNvPr id="210" name="文本框 209">
            <a:extLst>
              <a:ext uri="{FF2B5EF4-FFF2-40B4-BE49-F238E27FC236}">
                <a16:creationId xmlns:a16="http://schemas.microsoft.com/office/drawing/2014/main" id="{D53F31DF-1C64-48CC-B7C2-CA3FD9C003A1}"/>
              </a:ext>
            </a:extLst>
          </p:cNvPr>
          <p:cNvSpPr txBox="1"/>
          <p:nvPr/>
        </p:nvSpPr>
        <p:spPr>
          <a:xfrm>
            <a:off x="4179085" y="-496297"/>
            <a:ext cx="1157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600</a:t>
            </a:r>
            <a:r>
              <a:rPr lang="en-US" altLang="zh-CN" sz="1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/900</a:t>
            </a:r>
            <a:endParaRPr lang="en-US" altLang="zh-CN" sz="1200" b="1" dirty="0">
              <a:ln w="3175">
                <a:solidFill>
                  <a:schemeClr val="tx1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4669A4D-045A-4445-B0BB-C7F93B706491}"/>
              </a:ext>
            </a:extLst>
          </p:cNvPr>
          <p:cNvSpPr/>
          <p:nvPr/>
        </p:nvSpPr>
        <p:spPr>
          <a:xfrm>
            <a:off x="4902419" y="-818720"/>
            <a:ext cx="7849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>
                <a:ln w="3175"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kW</a:t>
            </a:r>
            <a:endParaRPr lang="zh-CN" altLang="en-US" sz="1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9D65A73-8AD5-42A9-8013-55FE064A3007}"/>
              </a:ext>
            </a:extLst>
          </p:cNvPr>
          <p:cNvSpPr/>
          <p:nvPr/>
        </p:nvSpPr>
        <p:spPr>
          <a:xfrm>
            <a:off x="2411659" y="402424"/>
            <a:ext cx="866454" cy="86645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23BDEFA5-058C-4E1D-9DF5-DEB11BA87B8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147" y="512470"/>
            <a:ext cx="613152" cy="613152"/>
          </a:xfrm>
          <a:prstGeom prst="rect">
            <a:avLst/>
          </a:prstGeom>
        </p:spPr>
      </p:pic>
      <p:sp>
        <p:nvSpPr>
          <p:cNvPr id="201" name="加号 200">
            <a:extLst>
              <a:ext uri="{FF2B5EF4-FFF2-40B4-BE49-F238E27FC236}">
                <a16:creationId xmlns:a16="http://schemas.microsoft.com/office/drawing/2014/main" id="{78D25412-8A27-4385-8FB3-6563F2A34B34}"/>
              </a:ext>
            </a:extLst>
          </p:cNvPr>
          <p:cNvSpPr/>
          <p:nvPr/>
        </p:nvSpPr>
        <p:spPr>
          <a:xfrm rot="18931752">
            <a:off x="2845179" y="461472"/>
            <a:ext cx="358917" cy="358917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>
            <a:extLst>
              <a:ext uri="{FF2B5EF4-FFF2-40B4-BE49-F238E27FC236}">
                <a16:creationId xmlns:a16="http://schemas.microsoft.com/office/drawing/2014/main" id="{307D22FA-FB53-43D3-913B-3B96DE80745A}"/>
              </a:ext>
            </a:extLst>
          </p:cNvPr>
          <p:cNvSpPr/>
          <p:nvPr/>
        </p:nvSpPr>
        <p:spPr>
          <a:xfrm>
            <a:off x="1310364" y="383960"/>
            <a:ext cx="866454" cy="86645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AE71CAF-2022-47DE-9702-1D4B1A96E5D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63" y="485396"/>
            <a:ext cx="763894" cy="763894"/>
          </a:xfrm>
          <a:prstGeom prst="rect">
            <a:avLst/>
          </a:prstGeom>
        </p:spPr>
      </p:pic>
      <p:sp>
        <p:nvSpPr>
          <p:cNvPr id="211" name="加号 210">
            <a:extLst>
              <a:ext uri="{FF2B5EF4-FFF2-40B4-BE49-F238E27FC236}">
                <a16:creationId xmlns:a16="http://schemas.microsoft.com/office/drawing/2014/main" id="{21F841CE-E440-4FC5-8DEC-3001B0C4D4B0}"/>
              </a:ext>
            </a:extLst>
          </p:cNvPr>
          <p:cNvSpPr/>
          <p:nvPr/>
        </p:nvSpPr>
        <p:spPr>
          <a:xfrm rot="18931752">
            <a:off x="1743884" y="443008"/>
            <a:ext cx="358917" cy="358917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>
            <a:extLst>
              <a:ext uri="{FF2B5EF4-FFF2-40B4-BE49-F238E27FC236}">
                <a16:creationId xmlns:a16="http://schemas.microsoft.com/office/drawing/2014/main" id="{F01926E4-8A4F-4825-B142-6CA6EC31A463}"/>
              </a:ext>
            </a:extLst>
          </p:cNvPr>
          <p:cNvSpPr/>
          <p:nvPr/>
        </p:nvSpPr>
        <p:spPr>
          <a:xfrm>
            <a:off x="1323986" y="1544973"/>
            <a:ext cx="866454" cy="86645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B5555D21-6CFB-41FF-93FE-581974CF06C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2" y="1661901"/>
            <a:ext cx="667731" cy="667731"/>
          </a:xfrm>
          <a:prstGeom prst="rect">
            <a:avLst/>
          </a:prstGeom>
        </p:spPr>
      </p:pic>
      <p:sp>
        <p:nvSpPr>
          <p:cNvPr id="214" name="加号 213">
            <a:extLst>
              <a:ext uri="{FF2B5EF4-FFF2-40B4-BE49-F238E27FC236}">
                <a16:creationId xmlns:a16="http://schemas.microsoft.com/office/drawing/2014/main" id="{83DC5EB7-2861-4B93-81C4-8139C552E659}"/>
              </a:ext>
            </a:extLst>
          </p:cNvPr>
          <p:cNvSpPr/>
          <p:nvPr/>
        </p:nvSpPr>
        <p:spPr>
          <a:xfrm rot="18931752">
            <a:off x="1757506" y="1604021"/>
            <a:ext cx="358917" cy="358917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>
            <a:extLst>
              <a:ext uri="{FF2B5EF4-FFF2-40B4-BE49-F238E27FC236}">
                <a16:creationId xmlns:a16="http://schemas.microsoft.com/office/drawing/2014/main" id="{97C06785-3B41-405C-82A6-343717C40E49}"/>
              </a:ext>
            </a:extLst>
          </p:cNvPr>
          <p:cNvSpPr/>
          <p:nvPr/>
        </p:nvSpPr>
        <p:spPr>
          <a:xfrm>
            <a:off x="2417994" y="1595836"/>
            <a:ext cx="866454" cy="86645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7" name="图片 216">
            <a:extLst>
              <a:ext uri="{FF2B5EF4-FFF2-40B4-BE49-F238E27FC236}">
                <a16:creationId xmlns:a16="http://schemas.microsoft.com/office/drawing/2014/main" id="{7B173663-D542-4815-9FDB-C67F0FB4468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14" y="1725718"/>
            <a:ext cx="475416" cy="475416"/>
          </a:xfrm>
          <a:prstGeom prst="rect">
            <a:avLst/>
          </a:prstGeom>
        </p:spPr>
      </p:pic>
      <p:pic>
        <p:nvPicPr>
          <p:cNvPr id="218" name="图片 217">
            <a:extLst>
              <a:ext uri="{FF2B5EF4-FFF2-40B4-BE49-F238E27FC236}">
                <a16:creationId xmlns:a16="http://schemas.microsoft.com/office/drawing/2014/main" id="{73062E90-2398-437F-B6E3-FEE28C6F5A5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76" y="1917302"/>
            <a:ext cx="475416" cy="475416"/>
          </a:xfrm>
          <a:prstGeom prst="rect">
            <a:avLst/>
          </a:prstGeom>
        </p:spPr>
      </p:pic>
      <p:pic>
        <p:nvPicPr>
          <p:cNvPr id="219" name="图片 218">
            <a:extLst>
              <a:ext uri="{FF2B5EF4-FFF2-40B4-BE49-F238E27FC236}">
                <a16:creationId xmlns:a16="http://schemas.microsoft.com/office/drawing/2014/main" id="{07A8DDEF-076A-4F9A-9E5B-497EDE4EDB7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11" y="1926116"/>
            <a:ext cx="475416" cy="475416"/>
          </a:xfrm>
          <a:prstGeom prst="rect">
            <a:avLst/>
          </a:prstGeom>
        </p:spPr>
      </p:pic>
      <p:sp>
        <p:nvSpPr>
          <p:cNvPr id="220" name="加号 219">
            <a:extLst>
              <a:ext uri="{FF2B5EF4-FFF2-40B4-BE49-F238E27FC236}">
                <a16:creationId xmlns:a16="http://schemas.microsoft.com/office/drawing/2014/main" id="{D453555C-9FCA-4023-B298-8BE2EE2D33D4}"/>
              </a:ext>
            </a:extLst>
          </p:cNvPr>
          <p:cNvSpPr/>
          <p:nvPr/>
        </p:nvSpPr>
        <p:spPr>
          <a:xfrm rot="18931752">
            <a:off x="2856669" y="1635473"/>
            <a:ext cx="358917" cy="358917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CF2349A-0468-4D0E-AFD0-ECC7CF4C00AF}"/>
              </a:ext>
            </a:extLst>
          </p:cNvPr>
          <p:cNvSpPr/>
          <p:nvPr/>
        </p:nvSpPr>
        <p:spPr>
          <a:xfrm>
            <a:off x="6502011" y="230779"/>
            <a:ext cx="2270953" cy="496004"/>
          </a:xfrm>
          <a:prstGeom prst="rect">
            <a:avLst/>
          </a:prstGeom>
          <a:solidFill>
            <a:srgbClr val="A7A6A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错误信息上漂框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E2C5419-3F34-4836-A7B2-A1D56BD6773F}"/>
              </a:ext>
            </a:extLst>
          </p:cNvPr>
          <p:cNvGrpSpPr/>
          <p:nvPr/>
        </p:nvGrpSpPr>
        <p:grpSpPr>
          <a:xfrm>
            <a:off x="2999254" y="3939737"/>
            <a:ext cx="510443" cy="537034"/>
            <a:chOff x="4363988" y="3317055"/>
            <a:chExt cx="446693" cy="46548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D42F4C7-0517-4031-B5CB-87EEC480F4CD}"/>
                </a:ext>
              </a:extLst>
            </p:cNvPr>
            <p:cNvSpPr/>
            <p:nvPr/>
          </p:nvSpPr>
          <p:spPr>
            <a:xfrm>
              <a:off x="4363988" y="3345824"/>
              <a:ext cx="446693" cy="43672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r>
                <a:rPr lang="en-US" altLang="zh-CN" sz="1000" b="1" dirty="0"/>
                <a:t>tips</a:t>
              </a:r>
              <a:endParaRPr lang="zh-CN" altLang="en-US" sz="1000" b="1" dirty="0"/>
            </a:p>
          </p:txBody>
        </p:sp>
        <p:pic>
          <p:nvPicPr>
            <p:cNvPr id="204" name="图形 203" descr="问号">
              <a:extLst>
                <a:ext uri="{FF2B5EF4-FFF2-40B4-BE49-F238E27FC236}">
                  <a16:creationId xmlns:a16="http://schemas.microsoft.com/office/drawing/2014/main" id="{A0C23DB1-22C6-4E43-802B-AD52333FC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390876" y="3317055"/>
              <a:ext cx="383422" cy="383422"/>
            </a:xfrm>
            <a:prstGeom prst="rect">
              <a:avLst/>
            </a:prstGeom>
          </p:spPr>
        </p:pic>
      </p:grpSp>
      <p:pic>
        <p:nvPicPr>
          <p:cNvPr id="41" name="图形 40" descr="叹号">
            <a:extLst>
              <a:ext uri="{FF2B5EF4-FFF2-40B4-BE49-F238E27FC236}">
                <a16:creationId xmlns:a16="http://schemas.microsoft.com/office/drawing/2014/main" id="{E1C9285E-70D0-4563-93D6-F9C0EA2F169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 rot="20453165">
            <a:off x="7341510" y="814687"/>
            <a:ext cx="381084" cy="381084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0817CF49-E56C-4C24-A8A0-A494B2AA6B03}"/>
              </a:ext>
            </a:extLst>
          </p:cNvPr>
          <p:cNvSpPr/>
          <p:nvPr/>
        </p:nvSpPr>
        <p:spPr>
          <a:xfrm>
            <a:off x="709412" y="-758968"/>
            <a:ext cx="8239074" cy="46195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3462AA0-3DF9-4211-BCAD-57C9ADAE3DF6}"/>
              </a:ext>
            </a:extLst>
          </p:cNvPr>
          <p:cNvSpPr/>
          <p:nvPr/>
        </p:nvSpPr>
        <p:spPr>
          <a:xfrm>
            <a:off x="1957948" y="-59603"/>
            <a:ext cx="1380816" cy="2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506073C9-8CDB-4A0F-A24A-93FDF7FE66F7}"/>
              </a:ext>
            </a:extLst>
          </p:cNvPr>
          <p:cNvSpPr/>
          <p:nvPr/>
        </p:nvSpPr>
        <p:spPr>
          <a:xfrm>
            <a:off x="1957948" y="200365"/>
            <a:ext cx="1380816" cy="2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A26CCC45-8544-4A66-BC00-D855FA26923F}"/>
              </a:ext>
            </a:extLst>
          </p:cNvPr>
          <p:cNvSpPr/>
          <p:nvPr/>
        </p:nvSpPr>
        <p:spPr>
          <a:xfrm>
            <a:off x="1957948" y="470181"/>
            <a:ext cx="1380816" cy="2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538155AC-35C0-4293-B7CD-FAC7D35F36D5}"/>
              </a:ext>
            </a:extLst>
          </p:cNvPr>
          <p:cNvSpPr/>
          <p:nvPr/>
        </p:nvSpPr>
        <p:spPr>
          <a:xfrm>
            <a:off x="1951917" y="734623"/>
            <a:ext cx="1380816" cy="2519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8AB7BFF7-1B0D-434F-8678-37D090E7C95F}"/>
              </a:ext>
            </a:extLst>
          </p:cNvPr>
          <p:cNvSpPr/>
          <p:nvPr/>
        </p:nvSpPr>
        <p:spPr>
          <a:xfrm>
            <a:off x="1952757" y="994646"/>
            <a:ext cx="1380816" cy="2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275C08F-01A1-433D-B6CF-3191F3B14F97}"/>
              </a:ext>
            </a:extLst>
          </p:cNvPr>
          <p:cNvSpPr/>
          <p:nvPr/>
        </p:nvSpPr>
        <p:spPr>
          <a:xfrm>
            <a:off x="3372124" y="-69164"/>
            <a:ext cx="3714436" cy="25773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图片区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DC7E2DE9-970E-440D-AD00-CB7535C9D513}"/>
              </a:ext>
            </a:extLst>
          </p:cNvPr>
          <p:cNvSpPr/>
          <p:nvPr/>
        </p:nvSpPr>
        <p:spPr>
          <a:xfrm>
            <a:off x="3378727" y="2586430"/>
            <a:ext cx="3714436" cy="4989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说明文字展示第一行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说明文字展示第二行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C4BE37A5-3EC9-4FAB-959F-9BF8BAF0E043}"/>
              </a:ext>
            </a:extLst>
          </p:cNvPr>
          <p:cNvSpPr/>
          <p:nvPr/>
        </p:nvSpPr>
        <p:spPr>
          <a:xfrm>
            <a:off x="5056816" y="2323067"/>
            <a:ext cx="78807" cy="7880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>
            <a:extLst>
              <a:ext uri="{FF2B5EF4-FFF2-40B4-BE49-F238E27FC236}">
                <a16:creationId xmlns:a16="http://schemas.microsoft.com/office/drawing/2014/main" id="{3B581CEC-2296-41AB-87D4-6ADAED1AB27F}"/>
              </a:ext>
            </a:extLst>
          </p:cNvPr>
          <p:cNvSpPr/>
          <p:nvPr/>
        </p:nvSpPr>
        <p:spPr>
          <a:xfrm>
            <a:off x="5207252" y="2323021"/>
            <a:ext cx="78807" cy="788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55199D35-9769-47D4-BE95-073FA8A2195E}"/>
              </a:ext>
            </a:extLst>
          </p:cNvPr>
          <p:cNvSpPr/>
          <p:nvPr/>
        </p:nvSpPr>
        <p:spPr>
          <a:xfrm>
            <a:off x="1952915" y="1249649"/>
            <a:ext cx="1380816" cy="2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E51987A6-F487-4C32-9706-760CBFB3FB9A}"/>
              </a:ext>
            </a:extLst>
          </p:cNvPr>
          <p:cNvSpPr/>
          <p:nvPr/>
        </p:nvSpPr>
        <p:spPr>
          <a:xfrm>
            <a:off x="1952555" y="1503499"/>
            <a:ext cx="1380816" cy="2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01833B7-A16F-4FD1-A08F-9F3C11D0C8DA}"/>
              </a:ext>
            </a:extLst>
          </p:cNvPr>
          <p:cNvSpPr/>
          <p:nvPr/>
        </p:nvSpPr>
        <p:spPr>
          <a:xfrm>
            <a:off x="1952555" y="1763467"/>
            <a:ext cx="1380816" cy="2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F4736EC3-E987-4FE1-A2BA-47AC8EF09F76}"/>
              </a:ext>
            </a:extLst>
          </p:cNvPr>
          <p:cNvSpPr/>
          <p:nvPr/>
        </p:nvSpPr>
        <p:spPr>
          <a:xfrm>
            <a:off x="1952555" y="2033283"/>
            <a:ext cx="1380816" cy="2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3C4AC5D6-F464-4BC7-8F92-249897134D43}"/>
              </a:ext>
            </a:extLst>
          </p:cNvPr>
          <p:cNvSpPr/>
          <p:nvPr/>
        </p:nvSpPr>
        <p:spPr>
          <a:xfrm>
            <a:off x="1946524" y="2297725"/>
            <a:ext cx="1380816" cy="2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580051E2-F625-44C7-90CD-7D493F9B2472}"/>
              </a:ext>
            </a:extLst>
          </p:cNvPr>
          <p:cNvSpPr/>
          <p:nvPr/>
        </p:nvSpPr>
        <p:spPr>
          <a:xfrm>
            <a:off x="1947364" y="2557748"/>
            <a:ext cx="1380816" cy="2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D2EDA38E-C55E-4DE7-8827-4BFE640969FB}"/>
              </a:ext>
            </a:extLst>
          </p:cNvPr>
          <p:cNvSpPr/>
          <p:nvPr/>
        </p:nvSpPr>
        <p:spPr>
          <a:xfrm>
            <a:off x="1947522" y="2812751"/>
            <a:ext cx="1380816" cy="2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91A7EC8A-AAA2-4863-9108-17523E81ED2C}"/>
              </a:ext>
            </a:extLst>
          </p:cNvPr>
          <p:cNvSpPr/>
          <p:nvPr/>
        </p:nvSpPr>
        <p:spPr>
          <a:xfrm>
            <a:off x="3544233" y="3972495"/>
            <a:ext cx="3680598" cy="4944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说明文字展示第一行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说明文字展示第二行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247" name="椭圆 246">
            <a:extLst>
              <a:ext uri="{FF2B5EF4-FFF2-40B4-BE49-F238E27FC236}">
                <a16:creationId xmlns:a16="http://schemas.microsoft.com/office/drawing/2014/main" id="{F321B0F3-9976-4D42-83E8-D2A6CFDEE3A9}"/>
              </a:ext>
            </a:extLst>
          </p:cNvPr>
          <p:cNvSpPr/>
          <p:nvPr/>
        </p:nvSpPr>
        <p:spPr>
          <a:xfrm>
            <a:off x="5331555" y="2322920"/>
            <a:ext cx="78807" cy="788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89678D17-B433-4646-AB99-484151C8BE58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876324" y="-1297707"/>
            <a:ext cx="4984631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4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4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2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"/>
                  </p:tgtEl>
                </p:cond>
              </p:nextCondLst>
            </p:seq>
          </p:childTnLst>
        </p:cTn>
      </p:par>
    </p:tnLst>
    <p:bldLst>
      <p:bldP spid="201" grpId="0" animBg="1"/>
      <p:bldP spid="201" grpId="1" animBg="1"/>
      <p:bldP spid="201" grpId="2" animBg="1"/>
      <p:bldP spid="201" grpId="3" animBg="1"/>
      <p:bldP spid="211" grpId="0" animBg="1"/>
      <p:bldP spid="211" grpId="1" animBg="1"/>
      <p:bldP spid="211" grpId="2" animBg="1"/>
      <p:bldP spid="211" grpId="3" animBg="1"/>
      <p:bldP spid="214" grpId="0" animBg="1"/>
      <p:bldP spid="214" grpId="1" animBg="1"/>
      <p:bldP spid="214" grpId="2" animBg="1"/>
      <p:bldP spid="214" grpId="3" animBg="1"/>
      <p:bldP spid="220" grpId="0" animBg="1"/>
      <p:bldP spid="220" grpId="1" animBg="1"/>
      <p:bldP spid="220" grpId="2" animBg="1"/>
      <p:bldP spid="220" grpId="3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66F18B-EE2D-4D7B-9351-4A0243BB7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76" y="387981"/>
            <a:ext cx="2811508" cy="1735476"/>
          </a:xfrm>
          <a:prstGeom prst="rect">
            <a:avLst/>
          </a:prstGeom>
        </p:spPr>
      </p:pic>
      <p:grpSp>
        <p:nvGrpSpPr>
          <p:cNvPr id="1358" name="组合 1357">
            <a:extLst>
              <a:ext uri="{FF2B5EF4-FFF2-40B4-BE49-F238E27FC236}">
                <a16:creationId xmlns:a16="http://schemas.microsoft.com/office/drawing/2014/main" id="{E22F2F9E-4C3B-4045-8BB3-72F975799A2D}"/>
              </a:ext>
            </a:extLst>
          </p:cNvPr>
          <p:cNvGrpSpPr/>
          <p:nvPr/>
        </p:nvGrpSpPr>
        <p:grpSpPr>
          <a:xfrm>
            <a:off x="2407932" y="412307"/>
            <a:ext cx="3255603" cy="1110097"/>
            <a:chOff x="5433870" y="3696066"/>
            <a:chExt cx="3255603" cy="1110097"/>
          </a:xfrm>
        </p:grpSpPr>
        <p:sp>
          <p:nvSpPr>
            <p:cNvPr id="57" name="流程图: 过程 56">
              <a:extLst>
                <a:ext uri="{FF2B5EF4-FFF2-40B4-BE49-F238E27FC236}">
                  <a16:creationId xmlns:a16="http://schemas.microsoft.com/office/drawing/2014/main" id="{51F183BE-9925-4231-A71C-E74DC6EF2D9C}"/>
                </a:ext>
              </a:extLst>
            </p:cNvPr>
            <p:cNvSpPr/>
            <p:nvPr/>
          </p:nvSpPr>
          <p:spPr>
            <a:xfrm>
              <a:off x="7289170" y="3696066"/>
              <a:ext cx="1400303" cy="386874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物流站</a:t>
              </a:r>
              <a:r>
                <a:rPr lang="en-US" altLang="zh-CN" sz="12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设置发货类型和收货类型</a:t>
              </a:r>
              <a:endParaRPr lang="zh-CN" altLang="en-US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09A7700E-D912-43B5-9BEF-44FECB72B38C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>
              <a:off x="6099472" y="3889503"/>
              <a:ext cx="1189698" cy="8029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箭头连接符 256">
              <a:extLst>
                <a:ext uri="{FF2B5EF4-FFF2-40B4-BE49-F238E27FC236}">
                  <a16:creationId xmlns:a16="http://schemas.microsoft.com/office/drawing/2014/main" id="{3896CEA0-94BD-4A98-942D-070D902415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3870" y="3863764"/>
              <a:ext cx="1855300" cy="942399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0" name="箭头: 右 269">
            <a:extLst>
              <a:ext uri="{FF2B5EF4-FFF2-40B4-BE49-F238E27FC236}">
                <a16:creationId xmlns:a16="http://schemas.microsoft.com/office/drawing/2014/main" id="{7CA62027-AA82-42F6-A86F-5E794C43CCD6}"/>
              </a:ext>
            </a:extLst>
          </p:cNvPr>
          <p:cNvSpPr/>
          <p:nvPr/>
        </p:nvSpPr>
        <p:spPr>
          <a:xfrm>
            <a:off x="3932166" y="2918177"/>
            <a:ext cx="452902" cy="364439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2</a:t>
            </a:r>
            <a:endParaRPr lang="zh-CN" altLang="en-US" sz="1100" b="1" dirty="0"/>
          </a:p>
        </p:txBody>
      </p:sp>
      <p:sp>
        <p:nvSpPr>
          <p:cNvPr id="279" name="箭头: 右 278">
            <a:extLst>
              <a:ext uri="{FF2B5EF4-FFF2-40B4-BE49-F238E27FC236}">
                <a16:creationId xmlns:a16="http://schemas.microsoft.com/office/drawing/2014/main" id="{6CD5A83F-D0A2-4E3B-A44A-5615893312F7}"/>
              </a:ext>
            </a:extLst>
          </p:cNvPr>
          <p:cNvSpPr/>
          <p:nvPr/>
        </p:nvSpPr>
        <p:spPr>
          <a:xfrm>
            <a:off x="3421861" y="2647480"/>
            <a:ext cx="452902" cy="364439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3</a:t>
            </a:r>
            <a:endParaRPr lang="zh-CN" altLang="en-US" sz="1100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F0B1AAA-36D9-456E-A550-9908F6B899C6}"/>
              </a:ext>
            </a:extLst>
          </p:cNvPr>
          <p:cNvGrpSpPr/>
          <p:nvPr/>
        </p:nvGrpSpPr>
        <p:grpSpPr>
          <a:xfrm>
            <a:off x="4389963" y="891407"/>
            <a:ext cx="4532385" cy="2743206"/>
            <a:chOff x="3965060" y="385294"/>
            <a:chExt cx="4532385" cy="274320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035E414-AC3D-4481-AFE2-BE3E72481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060" y="385294"/>
              <a:ext cx="4532385" cy="2743206"/>
            </a:xfrm>
            <a:prstGeom prst="rect">
              <a:avLst/>
            </a:prstGeom>
          </p:spPr>
        </p:pic>
        <p:sp>
          <p:nvSpPr>
            <p:cNvPr id="238" name="对话气泡: 矩形 237">
              <a:extLst>
                <a:ext uri="{FF2B5EF4-FFF2-40B4-BE49-F238E27FC236}">
                  <a16:creationId xmlns:a16="http://schemas.microsoft.com/office/drawing/2014/main" id="{962CE914-E048-4B9F-A588-1CAF859FC123}"/>
                </a:ext>
              </a:extLst>
            </p:cNvPr>
            <p:cNvSpPr/>
            <p:nvPr/>
          </p:nvSpPr>
          <p:spPr>
            <a:xfrm>
              <a:off x="6203143" y="2646776"/>
              <a:ext cx="1596143" cy="405192"/>
            </a:xfrm>
            <a:prstGeom prst="wedgeRectCallout">
              <a:avLst>
                <a:gd name="adj1" fmla="val 42977"/>
                <a:gd name="adj2" fmla="val -79589"/>
              </a:avLst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>
                  <a:solidFill>
                    <a:srgbClr val="FBB1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物流站</a:t>
              </a:r>
              <a:r>
                <a:rPr lang="en-US" altLang="zh-CN" sz="1200" b="1" dirty="0">
                  <a:solidFill>
                    <a:srgbClr val="FBB1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接收</a:t>
              </a:r>
              <a:r>
                <a:rPr lang="zh-CN" altLang="en-US" sz="12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物流站</a:t>
              </a:r>
              <a:r>
                <a:rPr lang="en-US" altLang="zh-CN" sz="12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运送过来的货物</a:t>
              </a:r>
            </a:p>
          </p:txBody>
        </p:sp>
        <p:sp>
          <p:nvSpPr>
            <p:cNvPr id="276" name="对话气泡: 矩形 275">
              <a:extLst>
                <a:ext uri="{FF2B5EF4-FFF2-40B4-BE49-F238E27FC236}">
                  <a16:creationId xmlns:a16="http://schemas.microsoft.com/office/drawing/2014/main" id="{650BE609-4194-4F8F-9316-37F93FE45958}"/>
                </a:ext>
              </a:extLst>
            </p:cNvPr>
            <p:cNvSpPr/>
            <p:nvPr/>
          </p:nvSpPr>
          <p:spPr>
            <a:xfrm>
              <a:off x="3965060" y="399097"/>
              <a:ext cx="1468678" cy="405192"/>
            </a:xfrm>
            <a:prstGeom prst="wedgeRectCallout">
              <a:avLst>
                <a:gd name="adj1" fmla="val 58320"/>
                <a:gd name="adj2" fmla="val 39941"/>
              </a:avLst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指挥中心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可以派遣运输车辆</a:t>
              </a:r>
            </a:p>
          </p:txBody>
        </p:sp>
        <p:sp>
          <p:nvSpPr>
            <p:cNvPr id="277" name="对话气泡: 矩形 276">
              <a:extLst>
                <a:ext uri="{FF2B5EF4-FFF2-40B4-BE49-F238E27FC236}">
                  <a16:creationId xmlns:a16="http://schemas.microsoft.com/office/drawing/2014/main" id="{B4189C52-88E0-402B-9A28-5B5A521C5F68}"/>
                </a:ext>
              </a:extLst>
            </p:cNvPr>
            <p:cNvSpPr/>
            <p:nvPr/>
          </p:nvSpPr>
          <p:spPr>
            <a:xfrm>
              <a:off x="3975544" y="1735675"/>
              <a:ext cx="1458194" cy="461438"/>
            </a:xfrm>
            <a:prstGeom prst="wedgeRectCallout">
              <a:avLst>
                <a:gd name="adj1" fmla="val 28067"/>
                <a:gd name="adj2" fmla="val -88953"/>
              </a:avLst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物流站</a:t>
              </a:r>
              <a:r>
                <a:rPr lang="en-US" altLang="zh-CN" sz="12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</a:t>
              </a:r>
              <a:r>
                <a:rPr lang="zh-CN" altLang="en-US" sz="1200" b="1" dirty="0">
                  <a:solidFill>
                    <a:srgbClr val="FBB1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物流站</a:t>
              </a:r>
              <a:r>
                <a:rPr lang="en-US" altLang="zh-CN" sz="1200" b="1" dirty="0">
                  <a:solidFill>
                    <a:srgbClr val="FBB1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发送货物</a:t>
              </a:r>
            </a:p>
          </p:txBody>
        </p:sp>
        <p:sp>
          <p:nvSpPr>
            <p:cNvPr id="29" name="对话气泡: 矩形 28">
              <a:extLst>
                <a:ext uri="{FF2B5EF4-FFF2-40B4-BE49-F238E27FC236}">
                  <a16:creationId xmlns:a16="http://schemas.microsoft.com/office/drawing/2014/main" id="{A4F4F980-411A-4993-AF7E-E80D57419371}"/>
                </a:ext>
              </a:extLst>
            </p:cNvPr>
            <p:cNvSpPr/>
            <p:nvPr/>
          </p:nvSpPr>
          <p:spPr>
            <a:xfrm>
              <a:off x="6001668" y="1325364"/>
              <a:ext cx="1646049" cy="405192"/>
            </a:xfrm>
            <a:prstGeom prst="wedgeRectCallout">
              <a:avLst>
                <a:gd name="adj1" fmla="val 62961"/>
                <a:gd name="adj2" fmla="val -28726"/>
              </a:avLst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停车场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停靠暂无物流任务的运输车辆</a:t>
              </a: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7812C20B-8CB6-45B7-9310-FA7774996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76" y="2369894"/>
            <a:ext cx="2811508" cy="1739212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744C09C2-D987-404F-B03A-C72192D35653}"/>
              </a:ext>
            </a:extLst>
          </p:cNvPr>
          <p:cNvGrpSpPr/>
          <p:nvPr/>
        </p:nvGrpSpPr>
        <p:grpSpPr>
          <a:xfrm>
            <a:off x="2315598" y="1993886"/>
            <a:ext cx="404063" cy="423574"/>
            <a:chOff x="3119955" y="1756898"/>
            <a:chExt cx="404063" cy="423574"/>
          </a:xfrm>
        </p:grpSpPr>
        <p:sp>
          <p:nvSpPr>
            <p:cNvPr id="36" name="箭头: 右 35">
              <a:extLst>
                <a:ext uri="{FF2B5EF4-FFF2-40B4-BE49-F238E27FC236}">
                  <a16:creationId xmlns:a16="http://schemas.microsoft.com/office/drawing/2014/main" id="{CC0739E1-C2FD-4EB4-A482-C0EAD6E07E68}"/>
                </a:ext>
              </a:extLst>
            </p:cNvPr>
            <p:cNvSpPr/>
            <p:nvPr/>
          </p:nvSpPr>
          <p:spPr>
            <a:xfrm rot="5400000">
              <a:off x="3110200" y="1766653"/>
              <a:ext cx="423574" cy="40406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A2C1F54-19F3-4740-AAEA-4AA6A8DF51E4}"/>
                </a:ext>
              </a:extLst>
            </p:cNvPr>
            <p:cNvSpPr txBox="1"/>
            <p:nvPr/>
          </p:nvSpPr>
          <p:spPr>
            <a:xfrm>
              <a:off x="3212289" y="1777403"/>
              <a:ext cx="1446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solidFill>
                    <a:schemeClr val="bg1"/>
                  </a:solidFill>
                </a:rPr>
                <a:t>1</a:t>
              </a:r>
              <a:endParaRPr lang="zh-CN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65AC4E9-FD59-4110-A6D4-AA909BEB4120}"/>
              </a:ext>
            </a:extLst>
          </p:cNvPr>
          <p:cNvGrpSpPr/>
          <p:nvPr/>
        </p:nvGrpSpPr>
        <p:grpSpPr>
          <a:xfrm>
            <a:off x="2441594" y="3091133"/>
            <a:ext cx="3269815" cy="1078722"/>
            <a:chOff x="5395625" y="3037225"/>
            <a:chExt cx="3269815" cy="1078722"/>
          </a:xfrm>
        </p:grpSpPr>
        <p:sp>
          <p:nvSpPr>
            <p:cNvPr id="44" name="流程图: 过程 43">
              <a:extLst>
                <a:ext uri="{FF2B5EF4-FFF2-40B4-BE49-F238E27FC236}">
                  <a16:creationId xmlns:a16="http://schemas.microsoft.com/office/drawing/2014/main" id="{CFA36170-0728-433D-B98F-3C481BD6524D}"/>
                </a:ext>
              </a:extLst>
            </p:cNvPr>
            <p:cNvSpPr/>
            <p:nvPr/>
          </p:nvSpPr>
          <p:spPr>
            <a:xfrm>
              <a:off x="7289169" y="3696066"/>
              <a:ext cx="1376271" cy="419881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>
                  <a:solidFill>
                    <a:srgbClr val="FBB1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物流站</a:t>
              </a:r>
              <a:r>
                <a:rPr lang="en-US" altLang="zh-CN" sz="1200" b="1" dirty="0">
                  <a:solidFill>
                    <a:srgbClr val="FBB1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设置发货类型和收货类型</a:t>
              </a:r>
              <a:endParaRPr lang="zh-CN" altLang="en-US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8C8E560-7976-461A-A87E-0D719118ED8E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 flipV="1">
              <a:off x="5395625" y="3051905"/>
              <a:ext cx="1893544" cy="85410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4501357-1FFE-437E-BE4E-5FF5B02939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6955" y="3037225"/>
              <a:ext cx="572215" cy="826539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1CA3836-D7F1-4C9F-AE38-0DF6F9D3D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37" y="289178"/>
            <a:ext cx="1093799" cy="1204457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784236F-8EBC-4358-B929-C22205D090C0}"/>
              </a:ext>
            </a:extLst>
          </p:cNvPr>
          <p:cNvCxnSpPr>
            <a:cxnSpLocks/>
          </p:cNvCxnSpPr>
          <p:nvPr/>
        </p:nvCxnSpPr>
        <p:spPr>
          <a:xfrm flipV="1">
            <a:off x="6306258" y="735849"/>
            <a:ext cx="673482" cy="508070"/>
          </a:xfrm>
          <a:prstGeom prst="straightConnector1">
            <a:avLst/>
          </a:prstGeom>
          <a:ln w="1905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21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43001ED5-CA2E-45DE-AA3D-E8348D0C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52" y="34842"/>
            <a:ext cx="1673050" cy="179045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796E52C1-B635-490A-84E0-8DAB3BB4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382" y="2046666"/>
            <a:ext cx="1751555" cy="2546668"/>
          </a:xfrm>
          <a:prstGeom prst="rect">
            <a:avLst/>
          </a:prstGeom>
        </p:spPr>
      </p:pic>
      <p:grpSp>
        <p:nvGrpSpPr>
          <p:cNvPr id="1357" name="组合 1356">
            <a:extLst>
              <a:ext uri="{FF2B5EF4-FFF2-40B4-BE49-F238E27FC236}">
                <a16:creationId xmlns:a16="http://schemas.microsoft.com/office/drawing/2014/main" id="{391F0928-704C-4061-B345-A71F41AB7503}"/>
              </a:ext>
            </a:extLst>
          </p:cNvPr>
          <p:cNvGrpSpPr/>
          <p:nvPr/>
        </p:nvGrpSpPr>
        <p:grpSpPr>
          <a:xfrm>
            <a:off x="4459930" y="39812"/>
            <a:ext cx="4159692" cy="3857743"/>
            <a:chOff x="3665223" y="125618"/>
            <a:chExt cx="4159692" cy="3857743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89678D17-B433-4646-AB99-484151C8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5223" y="125618"/>
              <a:ext cx="4159692" cy="3857743"/>
            </a:xfrm>
            <a:prstGeom prst="rect">
              <a:avLst/>
            </a:prstGeom>
          </p:spPr>
        </p:pic>
        <p:sp>
          <p:nvSpPr>
            <p:cNvPr id="238" name="对话气泡: 矩形 237">
              <a:extLst>
                <a:ext uri="{FF2B5EF4-FFF2-40B4-BE49-F238E27FC236}">
                  <a16:creationId xmlns:a16="http://schemas.microsoft.com/office/drawing/2014/main" id="{962CE914-E048-4B9F-A588-1CAF859FC123}"/>
                </a:ext>
              </a:extLst>
            </p:cNvPr>
            <p:cNvSpPr/>
            <p:nvPr/>
          </p:nvSpPr>
          <p:spPr>
            <a:xfrm>
              <a:off x="4764082" y="2311400"/>
              <a:ext cx="2212954" cy="461438"/>
            </a:xfrm>
            <a:prstGeom prst="wedgeRectCallout">
              <a:avLst>
                <a:gd name="adj1" fmla="val -3968"/>
                <a:gd name="adj2" fmla="val -94114"/>
              </a:avLst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多用</a:t>
              </a:r>
              <a:r>
                <a:rPr lang="zh-CN" altLang="en-US" sz="12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仓库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r>
                <a:rPr lang="zh-CN" altLang="en-US" sz="12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不同科技包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是一个小窍门</a:t>
              </a:r>
            </a:p>
          </p:txBody>
        </p:sp>
        <p:sp>
          <p:nvSpPr>
            <p:cNvPr id="239" name="对话气泡: 矩形 238">
              <a:extLst>
                <a:ext uri="{FF2B5EF4-FFF2-40B4-BE49-F238E27FC236}">
                  <a16:creationId xmlns:a16="http://schemas.microsoft.com/office/drawing/2014/main" id="{F0155F41-329E-4CCF-9C87-B4CF3FE328E4}"/>
                </a:ext>
              </a:extLst>
            </p:cNvPr>
            <p:cNvSpPr/>
            <p:nvPr/>
          </p:nvSpPr>
          <p:spPr>
            <a:xfrm>
              <a:off x="5486047" y="829224"/>
              <a:ext cx="2212954" cy="461438"/>
            </a:xfrm>
            <a:prstGeom prst="wedgeRectCallout">
              <a:avLst>
                <a:gd name="adj1" fmla="val 7522"/>
                <a:gd name="adj2" fmla="val 79426"/>
              </a:avLst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科研中心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收集了需要所有科技包就可以开始研究</a:t>
              </a:r>
            </a:p>
          </p:txBody>
        </p:sp>
      </p:grpSp>
      <p:grpSp>
        <p:nvGrpSpPr>
          <p:cNvPr id="1358" name="组合 1357">
            <a:extLst>
              <a:ext uri="{FF2B5EF4-FFF2-40B4-BE49-F238E27FC236}">
                <a16:creationId xmlns:a16="http://schemas.microsoft.com/office/drawing/2014/main" id="{E22F2F9E-4C3B-4045-8BB3-72F975799A2D}"/>
              </a:ext>
            </a:extLst>
          </p:cNvPr>
          <p:cNvGrpSpPr/>
          <p:nvPr/>
        </p:nvGrpSpPr>
        <p:grpSpPr>
          <a:xfrm>
            <a:off x="64832" y="930070"/>
            <a:ext cx="2207244" cy="2355576"/>
            <a:chOff x="7289170" y="1614217"/>
            <a:chExt cx="2207244" cy="2355576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B1DA2D8-E5CD-4789-AC0E-2DDFC4D6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9170" y="3050014"/>
              <a:ext cx="2184044" cy="401033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FB53500B-011F-406B-A80B-FACCFEE4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9170" y="2093620"/>
              <a:ext cx="2177440" cy="941848"/>
            </a:xfrm>
            <a:prstGeom prst="rect">
              <a:avLst/>
            </a:prstGeom>
          </p:spPr>
        </p:pic>
        <p:sp>
          <p:nvSpPr>
            <p:cNvPr id="57" name="流程图: 过程 56">
              <a:extLst>
                <a:ext uri="{FF2B5EF4-FFF2-40B4-BE49-F238E27FC236}">
                  <a16:creationId xmlns:a16="http://schemas.microsoft.com/office/drawing/2014/main" id="{51F183BE-9925-4231-A71C-E74DC6EF2D9C}"/>
                </a:ext>
              </a:extLst>
            </p:cNvPr>
            <p:cNvSpPr/>
            <p:nvPr/>
          </p:nvSpPr>
          <p:spPr>
            <a:xfrm>
              <a:off x="7289170" y="3696066"/>
              <a:ext cx="2177440" cy="27372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科技所需科技包的</a:t>
              </a:r>
              <a:r>
                <a:rPr lang="zh-CN" altLang="en-US" sz="12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个数</a:t>
              </a: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D1D4009E-0C82-4B93-9D48-805ACA497FF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8377890" y="3434908"/>
              <a:ext cx="194354" cy="261158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09A7700E-D912-43B5-9BEF-44FECB72B38C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8377890" y="2679446"/>
              <a:ext cx="278761" cy="101662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流程图: 过程 255">
              <a:extLst>
                <a:ext uri="{FF2B5EF4-FFF2-40B4-BE49-F238E27FC236}">
                  <a16:creationId xmlns:a16="http://schemas.microsoft.com/office/drawing/2014/main" id="{F4D8AD1B-9C6B-41C2-AF3D-DAA96688532F}"/>
                </a:ext>
              </a:extLst>
            </p:cNvPr>
            <p:cNvSpPr/>
            <p:nvPr/>
          </p:nvSpPr>
          <p:spPr>
            <a:xfrm>
              <a:off x="7318974" y="1614217"/>
              <a:ext cx="2177440" cy="27372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科技所需科技包的</a:t>
              </a:r>
              <a:r>
                <a:rPr lang="zh-CN" altLang="en-US" sz="12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</a:t>
              </a:r>
            </a:p>
          </p:txBody>
        </p:sp>
        <p:cxnSp>
          <p:nvCxnSpPr>
            <p:cNvPr id="257" name="直接箭头连接符 256">
              <a:extLst>
                <a:ext uri="{FF2B5EF4-FFF2-40B4-BE49-F238E27FC236}">
                  <a16:creationId xmlns:a16="http://schemas.microsoft.com/office/drawing/2014/main" id="{3896CEA0-94BD-4A98-942D-070D9024159A}"/>
                </a:ext>
              </a:extLst>
            </p:cNvPr>
            <p:cNvCxnSpPr>
              <a:cxnSpLocks/>
              <a:stCxn id="256" idx="2"/>
            </p:cNvCxnSpPr>
            <p:nvPr/>
          </p:nvCxnSpPr>
          <p:spPr>
            <a:xfrm flipH="1">
              <a:off x="8251976" y="1887944"/>
              <a:ext cx="155718" cy="772286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650D4A0B-0BC3-4774-8938-B892AAE02465}"/>
              </a:ext>
            </a:extLst>
          </p:cNvPr>
          <p:cNvCxnSpPr>
            <a:cxnSpLocks/>
            <a:stCxn id="256" idx="2"/>
          </p:cNvCxnSpPr>
          <p:nvPr/>
        </p:nvCxnSpPr>
        <p:spPr>
          <a:xfrm>
            <a:off x="1183356" y="1203797"/>
            <a:ext cx="875412" cy="1200222"/>
          </a:xfrm>
          <a:prstGeom prst="straightConnector1">
            <a:avLst/>
          </a:prstGeom>
          <a:ln w="1905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箭头: 右 269">
            <a:extLst>
              <a:ext uri="{FF2B5EF4-FFF2-40B4-BE49-F238E27FC236}">
                <a16:creationId xmlns:a16="http://schemas.microsoft.com/office/drawing/2014/main" id="{7CA62027-AA82-42F6-A86F-5E794C43CCD6}"/>
              </a:ext>
            </a:extLst>
          </p:cNvPr>
          <p:cNvSpPr/>
          <p:nvPr/>
        </p:nvSpPr>
        <p:spPr>
          <a:xfrm>
            <a:off x="2162244" y="1377498"/>
            <a:ext cx="452902" cy="364439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1</a:t>
            </a:r>
            <a:endParaRPr lang="zh-CN" altLang="en-US" sz="1100" b="1" dirty="0"/>
          </a:p>
        </p:txBody>
      </p:sp>
      <p:sp>
        <p:nvSpPr>
          <p:cNvPr id="273" name="箭头: 右 272">
            <a:extLst>
              <a:ext uri="{FF2B5EF4-FFF2-40B4-BE49-F238E27FC236}">
                <a16:creationId xmlns:a16="http://schemas.microsoft.com/office/drawing/2014/main" id="{0E82D381-D116-4A4D-8D91-F5809A382C3D}"/>
              </a:ext>
            </a:extLst>
          </p:cNvPr>
          <p:cNvSpPr/>
          <p:nvPr/>
        </p:nvSpPr>
        <p:spPr>
          <a:xfrm rot="5400000">
            <a:off x="3110200" y="1766653"/>
            <a:ext cx="423574" cy="404063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60" name="文本框 1359">
            <a:extLst>
              <a:ext uri="{FF2B5EF4-FFF2-40B4-BE49-F238E27FC236}">
                <a16:creationId xmlns:a16="http://schemas.microsoft.com/office/drawing/2014/main" id="{25334DC2-83D3-4998-80F8-0AFFA822845C}"/>
              </a:ext>
            </a:extLst>
          </p:cNvPr>
          <p:cNvSpPr txBox="1"/>
          <p:nvPr/>
        </p:nvSpPr>
        <p:spPr>
          <a:xfrm>
            <a:off x="3212289" y="1777403"/>
            <a:ext cx="144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2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276" name="对话气泡: 矩形 275">
            <a:extLst>
              <a:ext uri="{FF2B5EF4-FFF2-40B4-BE49-F238E27FC236}">
                <a16:creationId xmlns:a16="http://schemas.microsoft.com/office/drawing/2014/main" id="{650BE609-4194-4F8F-9316-37F93FE45958}"/>
              </a:ext>
            </a:extLst>
          </p:cNvPr>
          <p:cNvSpPr/>
          <p:nvPr/>
        </p:nvSpPr>
        <p:spPr>
          <a:xfrm>
            <a:off x="3112460" y="1417137"/>
            <a:ext cx="2154132" cy="231354"/>
          </a:xfrm>
          <a:prstGeom prst="wedgeRectCallout">
            <a:avLst>
              <a:gd name="adj1" fmla="val -39232"/>
              <a:gd name="adj2" fmla="val -80079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使用组装机生产</a:t>
            </a:r>
            <a:r>
              <a:rPr lang="zh-CN" altLang="en-US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科技包</a:t>
            </a:r>
          </a:p>
        </p:txBody>
      </p:sp>
      <p:sp>
        <p:nvSpPr>
          <p:cNvPr id="277" name="对话气泡: 矩形 276">
            <a:extLst>
              <a:ext uri="{FF2B5EF4-FFF2-40B4-BE49-F238E27FC236}">
                <a16:creationId xmlns:a16="http://schemas.microsoft.com/office/drawing/2014/main" id="{B4189C52-88E0-402B-9A28-5B5A521C5F68}"/>
              </a:ext>
            </a:extLst>
          </p:cNvPr>
          <p:cNvSpPr/>
          <p:nvPr/>
        </p:nvSpPr>
        <p:spPr>
          <a:xfrm>
            <a:off x="3112460" y="3374613"/>
            <a:ext cx="2154132" cy="461438"/>
          </a:xfrm>
          <a:prstGeom prst="wedgeRectCallout">
            <a:avLst>
              <a:gd name="adj1" fmla="val -38981"/>
              <a:gd name="adj2" fmla="val -71364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在组装机选择对应科技包的</a:t>
            </a:r>
            <a:r>
              <a:rPr lang="zh-CN" altLang="en-US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生产配方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开始生产</a:t>
            </a:r>
          </a:p>
        </p:txBody>
      </p:sp>
      <p:sp>
        <p:nvSpPr>
          <p:cNvPr id="279" name="箭头: 右 278">
            <a:extLst>
              <a:ext uri="{FF2B5EF4-FFF2-40B4-BE49-F238E27FC236}">
                <a16:creationId xmlns:a16="http://schemas.microsoft.com/office/drawing/2014/main" id="{6CD5A83F-D0A2-4E3B-A44A-5615893312F7}"/>
              </a:ext>
            </a:extLst>
          </p:cNvPr>
          <p:cNvSpPr/>
          <p:nvPr/>
        </p:nvSpPr>
        <p:spPr>
          <a:xfrm>
            <a:off x="4092102" y="2734924"/>
            <a:ext cx="452902" cy="364439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3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517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72CBDB2-6AF5-4645-9246-9F6B7714856D}"/>
              </a:ext>
            </a:extLst>
          </p:cNvPr>
          <p:cNvSpPr/>
          <p:nvPr/>
        </p:nvSpPr>
        <p:spPr>
          <a:xfrm>
            <a:off x="780352" y="205860"/>
            <a:ext cx="7439674" cy="40310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FCEA4F-E42D-4DCF-A673-9C5E450686E2}"/>
              </a:ext>
            </a:extLst>
          </p:cNvPr>
          <p:cNvSpPr/>
          <p:nvPr/>
        </p:nvSpPr>
        <p:spPr>
          <a:xfrm>
            <a:off x="1072386" y="677422"/>
            <a:ext cx="1378781" cy="3111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矿物挖掘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27C7F1D-0A8B-4565-ACBC-D0B039776A52}"/>
              </a:ext>
            </a:extLst>
          </p:cNvPr>
          <p:cNvSpPr/>
          <p:nvPr/>
        </p:nvSpPr>
        <p:spPr>
          <a:xfrm>
            <a:off x="1072386" y="1117866"/>
            <a:ext cx="1378781" cy="311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电力搭建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B0BFC5-1D77-4731-84CA-2DD90FC1ED2C}"/>
              </a:ext>
            </a:extLst>
          </p:cNvPr>
          <p:cNvSpPr/>
          <p:nvPr/>
        </p:nvSpPr>
        <p:spPr>
          <a:xfrm>
            <a:off x="1072386" y="1558310"/>
            <a:ext cx="1378781" cy="311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物流搭建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E9DF453-431C-43AE-9432-962FD380016F}"/>
              </a:ext>
            </a:extLst>
          </p:cNvPr>
          <p:cNvSpPr/>
          <p:nvPr/>
        </p:nvSpPr>
        <p:spPr>
          <a:xfrm>
            <a:off x="1072386" y="1998754"/>
            <a:ext cx="1378781" cy="311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液网搭建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4EAC037-66AD-496C-906D-03B34E0A522E}"/>
              </a:ext>
            </a:extLst>
          </p:cNvPr>
          <p:cNvSpPr/>
          <p:nvPr/>
        </p:nvSpPr>
        <p:spPr>
          <a:xfrm>
            <a:off x="1072385" y="2442123"/>
            <a:ext cx="1378781" cy="311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自动化搭建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58B210-3ADC-4C3A-AB96-DA2DA0AF9D95}"/>
              </a:ext>
            </a:extLst>
          </p:cNvPr>
          <p:cNvSpPr/>
          <p:nvPr/>
        </p:nvSpPr>
        <p:spPr>
          <a:xfrm>
            <a:off x="2522977" y="677422"/>
            <a:ext cx="5117768" cy="32267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288C71-0E83-4361-8F62-1833DA90DEFB}"/>
              </a:ext>
            </a:extLst>
          </p:cNvPr>
          <p:cNvSpPr txBox="1"/>
          <p:nvPr/>
        </p:nvSpPr>
        <p:spPr>
          <a:xfrm>
            <a:off x="3473288" y="704250"/>
            <a:ext cx="331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CBE01"/>
                </a:solidFill>
              </a:rPr>
              <a:t>学习如何开采矿物并存储矿物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31301F5-18BA-4501-BA2E-EFCB257D7F43}"/>
              </a:ext>
            </a:extLst>
          </p:cNvPr>
          <p:cNvSpPr/>
          <p:nvPr/>
        </p:nvSpPr>
        <p:spPr>
          <a:xfrm>
            <a:off x="4442742" y="3497220"/>
            <a:ext cx="1378781" cy="3111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进入教程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6EEB26-DAE7-4F1E-B79A-0E4A1CF39760}"/>
              </a:ext>
            </a:extLst>
          </p:cNvPr>
          <p:cNvSpPr/>
          <p:nvPr/>
        </p:nvSpPr>
        <p:spPr>
          <a:xfrm>
            <a:off x="3025660" y="1469741"/>
            <a:ext cx="1086748" cy="159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寻找矿点并放置</a:t>
            </a:r>
            <a:r>
              <a:rPr lang="zh-CN" altLang="en-US" sz="1600" b="1" dirty="0">
                <a:solidFill>
                  <a:srgbClr val="FDBF02"/>
                </a:solidFill>
              </a:rPr>
              <a:t>采矿机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6476738-24B1-4C56-B5E8-4A39148DB20F}"/>
              </a:ext>
            </a:extLst>
          </p:cNvPr>
          <p:cNvSpPr/>
          <p:nvPr/>
        </p:nvSpPr>
        <p:spPr>
          <a:xfrm>
            <a:off x="4615091" y="1469741"/>
            <a:ext cx="1086748" cy="159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放置</a:t>
            </a:r>
            <a:r>
              <a:rPr lang="zh-CN" altLang="en-US" sz="1600" b="1" dirty="0">
                <a:solidFill>
                  <a:srgbClr val="FDBF02"/>
                </a:solidFill>
              </a:rPr>
              <a:t>无人机平台</a:t>
            </a:r>
            <a:r>
              <a:rPr lang="zh-CN" altLang="en-US" sz="1600" dirty="0"/>
              <a:t>收集开采出来的矿物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65C588F-5572-46F7-BF3B-B9DCDD6FE380}"/>
              </a:ext>
            </a:extLst>
          </p:cNvPr>
          <p:cNvSpPr/>
          <p:nvPr/>
        </p:nvSpPr>
        <p:spPr>
          <a:xfrm>
            <a:off x="6173399" y="1469741"/>
            <a:ext cx="1086748" cy="159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DBF02"/>
                </a:solidFill>
              </a:rPr>
              <a:t>仓库</a:t>
            </a:r>
            <a:r>
              <a:rPr lang="zh-CN" altLang="en-US" dirty="0"/>
              <a:t>设置收货选项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BB871BB-7E27-4872-86FF-77F05658F227}"/>
              </a:ext>
            </a:extLst>
          </p:cNvPr>
          <p:cNvSpPr/>
          <p:nvPr/>
        </p:nvSpPr>
        <p:spPr>
          <a:xfrm>
            <a:off x="2870070" y="1369210"/>
            <a:ext cx="311179" cy="3111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FC00483-E9B6-43B2-816F-A1B59FB705CA}"/>
              </a:ext>
            </a:extLst>
          </p:cNvPr>
          <p:cNvSpPr/>
          <p:nvPr/>
        </p:nvSpPr>
        <p:spPr>
          <a:xfrm>
            <a:off x="4459501" y="1353686"/>
            <a:ext cx="311179" cy="3111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A15549D-4C38-46CF-A7E7-96D74AFF8F07}"/>
              </a:ext>
            </a:extLst>
          </p:cNvPr>
          <p:cNvSpPr/>
          <p:nvPr/>
        </p:nvSpPr>
        <p:spPr>
          <a:xfrm>
            <a:off x="6048932" y="1360870"/>
            <a:ext cx="311179" cy="3111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703FF14C-3196-4E85-89FE-AC0971DDB557}"/>
              </a:ext>
            </a:extLst>
          </p:cNvPr>
          <p:cNvSpPr/>
          <p:nvPr/>
        </p:nvSpPr>
        <p:spPr>
          <a:xfrm rot="10800000">
            <a:off x="3423567" y="785138"/>
            <a:ext cx="73657" cy="143502"/>
          </a:xfrm>
          <a:prstGeom prst="trapezoid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71C7181-4CA1-4F5F-A870-162EEF008D00}"/>
              </a:ext>
            </a:extLst>
          </p:cNvPr>
          <p:cNvSpPr/>
          <p:nvPr/>
        </p:nvSpPr>
        <p:spPr>
          <a:xfrm rot="32707">
            <a:off x="3437602" y="957314"/>
            <a:ext cx="48767" cy="599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125648-4D05-4906-BF87-A98AAFFF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70" y="0"/>
            <a:ext cx="8262909" cy="462280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A2BC4565-F6B2-4819-AE49-A4B633B6BAD2}"/>
              </a:ext>
            </a:extLst>
          </p:cNvPr>
          <p:cNvSpPr/>
          <p:nvPr/>
        </p:nvSpPr>
        <p:spPr>
          <a:xfrm>
            <a:off x="1315056" y="2994960"/>
            <a:ext cx="1110797" cy="1110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批量选取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1FE82E7-B08D-43F3-89A5-AE7AE66F3EFB}"/>
              </a:ext>
            </a:extLst>
          </p:cNvPr>
          <p:cNvSpPr/>
          <p:nvPr/>
        </p:nvSpPr>
        <p:spPr>
          <a:xfrm>
            <a:off x="5543782" y="1565494"/>
            <a:ext cx="1591069" cy="1614518"/>
          </a:xfrm>
          <a:prstGeom prst="ellipse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33A61F8-3733-4E02-ACBB-277E0C6F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4" y="0"/>
            <a:ext cx="8221882" cy="46228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BA76CD8-4DFD-4A43-9D4C-29DEABDB42E7}"/>
              </a:ext>
            </a:extLst>
          </p:cNvPr>
          <p:cNvSpPr/>
          <p:nvPr/>
        </p:nvSpPr>
        <p:spPr>
          <a:xfrm>
            <a:off x="970842" y="0"/>
            <a:ext cx="5105319" cy="4622800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9109D8-A357-4BBD-BD7F-BC4D7C0C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249" y="477889"/>
            <a:ext cx="2263414" cy="40138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566F3E-17A3-453B-822B-74819607D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84" y="57449"/>
            <a:ext cx="2670523" cy="46228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2A1351-00E6-496E-B2CC-557B817CFAA4}"/>
              </a:ext>
            </a:extLst>
          </p:cNvPr>
          <p:cNvSpPr/>
          <p:nvPr/>
        </p:nvSpPr>
        <p:spPr>
          <a:xfrm>
            <a:off x="1004354" y="1991572"/>
            <a:ext cx="1068605" cy="21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D19C73-CFAF-472B-8C60-8B39C0A3D6EE}"/>
              </a:ext>
            </a:extLst>
          </p:cNvPr>
          <p:cNvSpPr/>
          <p:nvPr/>
        </p:nvSpPr>
        <p:spPr>
          <a:xfrm>
            <a:off x="2224945" y="1991572"/>
            <a:ext cx="1068605" cy="21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777813-589D-4C0F-AF85-AACC5D58148D}"/>
              </a:ext>
            </a:extLst>
          </p:cNvPr>
          <p:cNvSpPr/>
          <p:nvPr/>
        </p:nvSpPr>
        <p:spPr>
          <a:xfrm>
            <a:off x="1004354" y="2264456"/>
            <a:ext cx="1068605" cy="21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C69612-8C68-48EE-B714-79DB8BBC2FB2}"/>
              </a:ext>
            </a:extLst>
          </p:cNvPr>
          <p:cNvSpPr/>
          <p:nvPr/>
        </p:nvSpPr>
        <p:spPr>
          <a:xfrm>
            <a:off x="2224945" y="2264456"/>
            <a:ext cx="1068605" cy="21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29CFF7-413F-4B96-A51F-2B4789551CD4}"/>
              </a:ext>
            </a:extLst>
          </p:cNvPr>
          <p:cNvSpPr/>
          <p:nvPr/>
        </p:nvSpPr>
        <p:spPr>
          <a:xfrm>
            <a:off x="5297538" y="3828086"/>
            <a:ext cx="1068605" cy="21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A48C93-2E02-40C0-9938-8C28A2E4EE7D}"/>
              </a:ext>
            </a:extLst>
          </p:cNvPr>
          <p:cNvSpPr/>
          <p:nvPr/>
        </p:nvSpPr>
        <p:spPr>
          <a:xfrm>
            <a:off x="3560207" y="2851449"/>
            <a:ext cx="1068605" cy="21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08CD08-37A0-4E45-98E5-991EE79CE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292" y="2512472"/>
            <a:ext cx="2607915" cy="1600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138B1A9-8DE6-4619-9A93-324974284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981" y="3627107"/>
            <a:ext cx="2387927" cy="101198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4F2158B-3C58-4A99-8685-D22DDCFB07D6}"/>
              </a:ext>
            </a:extLst>
          </p:cNvPr>
          <p:cNvSpPr txBox="1"/>
          <p:nvPr/>
        </p:nvSpPr>
        <p:spPr>
          <a:xfrm>
            <a:off x="952292" y="2575640"/>
            <a:ext cx="123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机器参数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E95723-D126-4169-9E2D-EFB17AE15D09}"/>
              </a:ext>
            </a:extLst>
          </p:cNvPr>
          <p:cNvSpPr/>
          <p:nvPr/>
        </p:nvSpPr>
        <p:spPr>
          <a:xfrm>
            <a:off x="1004354" y="2984600"/>
            <a:ext cx="1068605" cy="21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1853A9-34E9-4F61-8BD8-3819BC37AD0C}"/>
              </a:ext>
            </a:extLst>
          </p:cNvPr>
          <p:cNvSpPr/>
          <p:nvPr/>
        </p:nvSpPr>
        <p:spPr>
          <a:xfrm>
            <a:off x="2224945" y="2984600"/>
            <a:ext cx="1068605" cy="21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7572B4-E791-44E8-BBAE-2613722C6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84" y="0"/>
            <a:ext cx="8225459" cy="46228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1ECF20A-B0F2-4542-9FEF-292DF37EA586}"/>
              </a:ext>
            </a:extLst>
          </p:cNvPr>
          <p:cNvSpPr/>
          <p:nvPr/>
        </p:nvSpPr>
        <p:spPr>
          <a:xfrm>
            <a:off x="5608361" y="3886306"/>
            <a:ext cx="612791" cy="585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旋转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8D94FA-7518-4A47-BDE0-DCC8C264DE99}"/>
              </a:ext>
            </a:extLst>
          </p:cNvPr>
          <p:cNvSpPr/>
          <p:nvPr/>
        </p:nvSpPr>
        <p:spPr>
          <a:xfrm>
            <a:off x="6366143" y="3887397"/>
            <a:ext cx="612791" cy="585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</a:t>
            </a:r>
          </a:p>
        </p:txBody>
      </p:sp>
    </p:spTree>
    <p:extLst>
      <p:ext uri="{BB962C8B-B14F-4D97-AF65-F5344CB8AC3E}">
        <p14:creationId xmlns:p14="http://schemas.microsoft.com/office/powerpoint/2010/main" val="421307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34F2158B-3C58-4A99-8685-D22DDCFB07D6}"/>
              </a:ext>
            </a:extLst>
          </p:cNvPr>
          <p:cNvSpPr txBox="1"/>
          <p:nvPr/>
        </p:nvSpPr>
        <p:spPr>
          <a:xfrm>
            <a:off x="952292" y="2575640"/>
            <a:ext cx="123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机器参数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313D141-3440-4682-985C-4E299625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91" y="0"/>
            <a:ext cx="8264867" cy="46228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34B6D54-C66B-4FB2-9C4E-D721E1603FC7}"/>
              </a:ext>
            </a:extLst>
          </p:cNvPr>
          <p:cNvSpPr/>
          <p:nvPr/>
        </p:nvSpPr>
        <p:spPr>
          <a:xfrm>
            <a:off x="1895574" y="602286"/>
            <a:ext cx="5828987" cy="3332604"/>
          </a:xfrm>
          <a:prstGeom prst="rect">
            <a:avLst/>
          </a:prstGeom>
          <a:solidFill>
            <a:srgbClr val="00B050">
              <a:alpha val="0"/>
            </a:srgbClr>
          </a:solidFill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F38D7C4-D5D3-43CA-ADE1-727B311D02BB}"/>
              </a:ext>
            </a:extLst>
          </p:cNvPr>
          <p:cNvSpPr/>
          <p:nvPr/>
        </p:nvSpPr>
        <p:spPr>
          <a:xfrm>
            <a:off x="7770066" y="3351392"/>
            <a:ext cx="638456" cy="600582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全部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1FEC15-A623-45DB-B4C8-CF8C6FD2AD7A}"/>
              </a:ext>
            </a:extLst>
          </p:cNvPr>
          <p:cNvSpPr/>
          <p:nvPr/>
        </p:nvSpPr>
        <p:spPr>
          <a:xfrm>
            <a:off x="7776821" y="2733726"/>
            <a:ext cx="638456" cy="600582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水管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9EFE5C2-5C3A-4E35-A5CE-711B9000EA61}"/>
              </a:ext>
            </a:extLst>
          </p:cNvPr>
          <p:cNvSpPr/>
          <p:nvPr/>
        </p:nvSpPr>
        <p:spPr>
          <a:xfrm>
            <a:off x="7776821" y="2116060"/>
            <a:ext cx="638456" cy="600582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公路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0613C5B-F6FB-4633-AEDD-7B911D7081FC}"/>
              </a:ext>
            </a:extLst>
          </p:cNvPr>
          <p:cNvSpPr/>
          <p:nvPr/>
        </p:nvSpPr>
        <p:spPr>
          <a:xfrm>
            <a:off x="6721876" y="3968627"/>
            <a:ext cx="1002685" cy="6005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标记建筑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07F9B22-E587-40CD-8E7A-D1892605B025}"/>
              </a:ext>
            </a:extLst>
          </p:cNvPr>
          <p:cNvSpPr/>
          <p:nvPr/>
        </p:nvSpPr>
        <p:spPr>
          <a:xfrm>
            <a:off x="5647003" y="3978554"/>
            <a:ext cx="1002685" cy="6005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取消标记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79B976C-D4C0-435A-84CC-35A953A1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18" y="2154902"/>
            <a:ext cx="522897" cy="52289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F85AB6F-B6A6-41AA-A6B3-CC6C8DC2A4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515" y="2154901"/>
            <a:ext cx="522897" cy="52289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D4188BF-5E55-4B77-967E-F5F7BCC5A2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75" y="1673353"/>
            <a:ext cx="522897" cy="52289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40F87AE-87EA-45B5-86F8-1F6306A4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73" y="1673353"/>
            <a:ext cx="522897" cy="52289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46B0E0A-E447-4594-BDA2-D031E04F12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73" y="1205824"/>
            <a:ext cx="522897" cy="52289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E95A791-4EC4-4851-B15A-1C27901D43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01" y="1205824"/>
            <a:ext cx="522897" cy="52289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A3735EC-E3D9-475C-ADDC-29C9EE30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02" y="731285"/>
            <a:ext cx="522897" cy="52289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E21F6D5-DF29-4875-B3CC-1BADC818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99" y="724275"/>
            <a:ext cx="522897" cy="52289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B2DE59C-9E62-4D19-8612-BF4CF08B7A3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13" y="696054"/>
            <a:ext cx="522897" cy="52289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1E309FE-C942-4377-BFA5-0D425C9571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27" y="687910"/>
            <a:ext cx="522897" cy="52289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CAD860D-17FC-4882-9B3C-FC87A9B1C6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52" y="679766"/>
            <a:ext cx="522897" cy="52289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EF5F901-0F17-41A7-88E8-A849F36E8C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81" y="2575284"/>
            <a:ext cx="522897" cy="52289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0A3767C-F017-4A60-986D-909697A3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92" y="2572263"/>
            <a:ext cx="643634" cy="643634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9DC9A684-69D7-4158-9826-2C53FE46137B}"/>
              </a:ext>
            </a:extLst>
          </p:cNvPr>
          <p:cNvSpPr/>
          <p:nvPr/>
        </p:nvSpPr>
        <p:spPr>
          <a:xfrm>
            <a:off x="1895574" y="357103"/>
            <a:ext cx="1745794" cy="2209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A4D925E-BBC6-4630-9C33-5661419A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34" y="355825"/>
            <a:ext cx="226521" cy="226521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143FA29F-4BED-4A3E-8D85-2E1095DB5DF8}"/>
              </a:ext>
            </a:extLst>
          </p:cNvPr>
          <p:cNvSpPr txBox="1"/>
          <p:nvPr/>
        </p:nvSpPr>
        <p:spPr>
          <a:xfrm>
            <a:off x="2042194" y="343960"/>
            <a:ext cx="4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</a:rPr>
              <a:t>X 12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47B6E60-3608-4B5D-9EA9-E2E2F73D6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58" y="315267"/>
            <a:ext cx="227985" cy="227985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0156CEDA-319C-4DCE-B98B-1A8222DFDC64}"/>
              </a:ext>
            </a:extLst>
          </p:cNvPr>
          <p:cNvSpPr txBox="1"/>
          <p:nvPr/>
        </p:nvSpPr>
        <p:spPr>
          <a:xfrm>
            <a:off x="2648534" y="343960"/>
            <a:ext cx="4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</a:rPr>
              <a:t>X 12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3891EC1-E4B3-4AC2-A676-FA9F90509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868" y="328624"/>
            <a:ext cx="249452" cy="249452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8E61E8D7-94F8-4327-86F7-1637B5D6038C}"/>
              </a:ext>
            </a:extLst>
          </p:cNvPr>
          <p:cNvSpPr txBox="1"/>
          <p:nvPr/>
        </p:nvSpPr>
        <p:spPr>
          <a:xfrm>
            <a:off x="3192466" y="337614"/>
            <a:ext cx="4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</a:rPr>
              <a:t>X 12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45D5C45-6301-4EFC-B5E3-97CE2FF919B2}"/>
              </a:ext>
            </a:extLst>
          </p:cNvPr>
          <p:cNvSpPr/>
          <p:nvPr/>
        </p:nvSpPr>
        <p:spPr>
          <a:xfrm>
            <a:off x="2960158" y="3962853"/>
            <a:ext cx="1002685" cy="6005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移动建筑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FB77936-EBB7-4871-9CA6-478712C68477}"/>
              </a:ext>
            </a:extLst>
          </p:cNvPr>
          <p:cNvSpPr/>
          <p:nvPr/>
        </p:nvSpPr>
        <p:spPr>
          <a:xfrm>
            <a:off x="1895574" y="3959100"/>
            <a:ext cx="1002685" cy="6005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删除建筑</a:t>
            </a:r>
          </a:p>
        </p:txBody>
      </p:sp>
    </p:spTree>
    <p:extLst>
      <p:ext uri="{BB962C8B-B14F-4D97-AF65-F5344CB8AC3E}">
        <p14:creationId xmlns:p14="http://schemas.microsoft.com/office/powerpoint/2010/main" val="1991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A61C3E-CC18-4E17-91F6-AD24A449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61" y="0"/>
            <a:ext cx="8261927" cy="46228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280D07F-142D-495C-B78F-C073CE21E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12" y="1701800"/>
            <a:ext cx="1219200" cy="1219200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372FBEED-827E-4C46-8BE2-8FE780EDD0C6}"/>
              </a:ext>
            </a:extLst>
          </p:cNvPr>
          <p:cNvSpPr/>
          <p:nvPr/>
        </p:nvSpPr>
        <p:spPr>
          <a:xfrm>
            <a:off x="4357512" y="1379495"/>
            <a:ext cx="1019115" cy="411719"/>
          </a:xfrm>
          <a:prstGeom prst="wedgeRectCallout">
            <a:avLst>
              <a:gd name="adj1" fmla="val -1689"/>
              <a:gd name="adj2" fmla="val 7412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316269-CB03-485F-9569-DCFCF3437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87" y="1446187"/>
            <a:ext cx="278336" cy="2783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A523CE-8AC7-40E5-AAB1-4AD960CEC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97" y="1437327"/>
            <a:ext cx="296056" cy="2960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DAFD0F8-E6BE-4822-B70A-8E4048264308}"/>
              </a:ext>
            </a:extLst>
          </p:cNvPr>
          <p:cNvSpPr txBox="1"/>
          <p:nvPr/>
        </p:nvSpPr>
        <p:spPr>
          <a:xfrm>
            <a:off x="4587306" y="1321498"/>
            <a:ext cx="2111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5</a:t>
            </a:r>
            <a:endParaRPr lang="zh-CN" altLang="en-US" sz="14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7D87F6D-A127-4A03-AC53-89E639A309C6}"/>
              </a:ext>
            </a:extLst>
          </p:cNvPr>
          <p:cNvSpPr txBox="1"/>
          <p:nvPr/>
        </p:nvSpPr>
        <p:spPr>
          <a:xfrm>
            <a:off x="4967112" y="1314804"/>
            <a:ext cx="40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10</a:t>
            </a:r>
            <a:endParaRPr lang="zh-CN" altLang="en-US" sz="14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A61C3E-CC18-4E17-91F6-AD24A449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61" y="0"/>
            <a:ext cx="8261927" cy="4622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7230846-0633-4209-837E-8B6CA1EF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00" y="0"/>
            <a:ext cx="1762650" cy="4622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2EE70B-550B-47F0-8E5B-FED181501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344" y="2824585"/>
            <a:ext cx="1580027" cy="161815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4A14E25-084D-4897-9B53-56DDFE3788FB}"/>
              </a:ext>
            </a:extLst>
          </p:cNvPr>
          <p:cNvCxnSpPr/>
          <p:nvPr/>
        </p:nvCxnSpPr>
        <p:spPr>
          <a:xfrm>
            <a:off x="4265604" y="3040021"/>
            <a:ext cx="1460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C48E973-7B8F-49C3-B938-C386F41DB2B2}"/>
              </a:ext>
            </a:extLst>
          </p:cNvPr>
          <p:cNvSpPr/>
          <p:nvPr/>
        </p:nvSpPr>
        <p:spPr>
          <a:xfrm>
            <a:off x="4265604" y="3132767"/>
            <a:ext cx="338856" cy="33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03BAEF-B084-4B92-9752-158B4F3462D2}"/>
              </a:ext>
            </a:extLst>
          </p:cNvPr>
          <p:cNvSpPr/>
          <p:nvPr/>
        </p:nvSpPr>
        <p:spPr>
          <a:xfrm>
            <a:off x="4647720" y="3132767"/>
            <a:ext cx="338856" cy="33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FB385F-61A6-4DA7-BDF7-1FAB25B2AA94}"/>
              </a:ext>
            </a:extLst>
          </p:cNvPr>
          <p:cNvSpPr/>
          <p:nvPr/>
        </p:nvSpPr>
        <p:spPr>
          <a:xfrm>
            <a:off x="5031506" y="3132767"/>
            <a:ext cx="338856" cy="33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DBC661-029B-4415-8966-04A06DCF62CE}"/>
              </a:ext>
            </a:extLst>
          </p:cNvPr>
          <p:cNvSpPr/>
          <p:nvPr/>
        </p:nvSpPr>
        <p:spPr>
          <a:xfrm>
            <a:off x="5413622" y="3132767"/>
            <a:ext cx="338856" cy="33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3647F5A-3B17-4CC5-A32C-B6D9C83995E2}"/>
              </a:ext>
            </a:extLst>
          </p:cNvPr>
          <p:cNvSpPr/>
          <p:nvPr/>
        </p:nvSpPr>
        <p:spPr>
          <a:xfrm>
            <a:off x="4265604" y="3564368"/>
            <a:ext cx="338856" cy="33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3D8155-159C-4725-9462-AE97D72C6E99}"/>
              </a:ext>
            </a:extLst>
          </p:cNvPr>
          <p:cNvSpPr/>
          <p:nvPr/>
        </p:nvSpPr>
        <p:spPr>
          <a:xfrm>
            <a:off x="4647720" y="3564368"/>
            <a:ext cx="338856" cy="33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E2105-A096-4106-BCC0-44CAC23A2648}"/>
              </a:ext>
            </a:extLst>
          </p:cNvPr>
          <p:cNvSpPr/>
          <p:nvPr/>
        </p:nvSpPr>
        <p:spPr>
          <a:xfrm>
            <a:off x="5031506" y="3564368"/>
            <a:ext cx="338856" cy="33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218AFC9-2246-461C-9364-08255CC603A8}"/>
              </a:ext>
            </a:extLst>
          </p:cNvPr>
          <p:cNvSpPr/>
          <p:nvPr/>
        </p:nvSpPr>
        <p:spPr>
          <a:xfrm>
            <a:off x="5413622" y="3564368"/>
            <a:ext cx="338856" cy="33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3F5CE8-3334-4BFE-97BE-78DF1B6EA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04" y="3132767"/>
            <a:ext cx="338856" cy="33885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3276357-8EEC-47D2-B729-557754800E18}"/>
              </a:ext>
            </a:extLst>
          </p:cNvPr>
          <p:cNvSpPr txBox="1"/>
          <p:nvPr/>
        </p:nvSpPr>
        <p:spPr>
          <a:xfrm>
            <a:off x="4420147" y="3045432"/>
            <a:ext cx="1668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5</a:t>
            </a:r>
            <a:endParaRPr lang="zh-CN" altLang="en-US" sz="14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34590F1-FE92-46E3-9856-DCCC9B946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884" y="3353209"/>
            <a:ext cx="120798" cy="12079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8CADA71-12FC-4866-84A7-61157D779D23}"/>
              </a:ext>
            </a:extLst>
          </p:cNvPr>
          <p:cNvSpPr txBox="1"/>
          <p:nvPr/>
        </p:nvSpPr>
        <p:spPr>
          <a:xfrm>
            <a:off x="4249199" y="3288116"/>
            <a:ext cx="1048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zh-CN" altLang="en-US" sz="10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41BD40-646E-4DC4-82D3-1EA7C2C3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0"/>
            <a:ext cx="8278468" cy="46228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90CE2AB-FFE9-4E75-A732-C35D7F64408E}"/>
              </a:ext>
            </a:extLst>
          </p:cNvPr>
          <p:cNvSpPr/>
          <p:nvPr/>
        </p:nvSpPr>
        <p:spPr>
          <a:xfrm>
            <a:off x="2780578" y="502103"/>
            <a:ext cx="4746721" cy="24370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22AE83-7688-4406-86ED-74BD51121C39}"/>
              </a:ext>
            </a:extLst>
          </p:cNvPr>
          <p:cNvSpPr/>
          <p:nvPr/>
        </p:nvSpPr>
        <p:spPr>
          <a:xfrm>
            <a:off x="2007605" y="630981"/>
            <a:ext cx="3609726" cy="3609726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9450335-CBA7-4AA3-AB58-20424753992C}"/>
              </a:ext>
            </a:extLst>
          </p:cNvPr>
          <p:cNvSpPr/>
          <p:nvPr/>
        </p:nvSpPr>
        <p:spPr>
          <a:xfrm>
            <a:off x="7358486" y="3030557"/>
            <a:ext cx="1168109" cy="1168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聚焦标记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D7F4715-A53E-4A76-9EE0-E8BA2B437707}"/>
              </a:ext>
            </a:extLst>
          </p:cNvPr>
          <p:cNvSpPr/>
          <p:nvPr/>
        </p:nvSpPr>
        <p:spPr>
          <a:xfrm>
            <a:off x="6389790" y="2323279"/>
            <a:ext cx="707278" cy="7072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移除标记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2B1701D-2F24-4222-A90C-7927699BC302}"/>
              </a:ext>
            </a:extLst>
          </p:cNvPr>
          <p:cNvSpPr/>
          <p:nvPr/>
        </p:nvSpPr>
        <p:spPr>
          <a:xfrm>
            <a:off x="5982408" y="3173768"/>
            <a:ext cx="707278" cy="7072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标记建筑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36F24D6-2967-422F-9304-8096A06D463B}"/>
              </a:ext>
            </a:extLst>
          </p:cNvPr>
          <p:cNvSpPr/>
          <p:nvPr/>
        </p:nvSpPr>
        <p:spPr>
          <a:xfrm>
            <a:off x="7004847" y="1728566"/>
            <a:ext cx="707278" cy="7072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执行操作</a:t>
            </a:r>
            <a:endParaRPr lang="zh-CN" altLang="en-US" sz="1200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8994347D-56D0-4323-9AAB-C3318A5371D4}"/>
              </a:ext>
            </a:extLst>
          </p:cNvPr>
          <p:cNvSpPr/>
          <p:nvPr/>
        </p:nvSpPr>
        <p:spPr>
          <a:xfrm>
            <a:off x="7762042" y="1238604"/>
            <a:ext cx="707278" cy="707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重置</a:t>
            </a:r>
            <a:endParaRPr lang="en-US" altLang="zh-CN" sz="1200" dirty="0"/>
          </a:p>
          <a:p>
            <a:pPr algn="ctr"/>
            <a:r>
              <a:rPr lang="zh-CN" altLang="en-US" sz="1200" dirty="0"/>
              <a:t>标记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B70875CE-D6B0-48D7-95E8-4E96B942CD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82" y="2130803"/>
            <a:ext cx="777018" cy="777018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75E36B9-409F-4CD6-94D9-FEF482D9DF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11" y="2130803"/>
            <a:ext cx="777018" cy="777018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F07A502-75B1-4985-BC1E-B10EF3EFE2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40" y="2130803"/>
            <a:ext cx="777018" cy="77701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E75FA02-51D8-4218-871D-4FAE2865BC2D}"/>
              </a:ext>
            </a:extLst>
          </p:cNvPr>
          <p:cNvSpPr/>
          <p:nvPr/>
        </p:nvSpPr>
        <p:spPr>
          <a:xfrm>
            <a:off x="861391" y="0"/>
            <a:ext cx="2184805" cy="382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1.</a:t>
            </a:r>
            <a:r>
              <a:rPr lang="zh-CN" altLang="en-US" dirty="0"/>
              <a:t>标记建筑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DC84529-D4B6-4B7A-9D10-FCCDD523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956" y="501671"/>
            <a:ext cx="777018" cy="777018"/>
          </a:xfrm>
          <a:prstGeom prst="rect">
            <a:avLst/>
          </a:prstGeom>
        </p:spPr>
      </p:pic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3BEE3B3C-0FE0-415D-B8CF-32882DE0780C}"/>
              </a:ext>
            </a:extLst>
          </p:cNvPr>
          <p:cNvSpPr/>
          <p:nvPr/>
        </p:nvSpPr>
        <p:spPr>
          <a:xfrm>
            <a:off x="3159708" y="3258465"/>
            <a:ext cx="1944190" cy="356146"/>
          </a:xfrm>
          <a:prstGeom prst="borderCallout1">
            <a:avLst>
              <a:gd name="adj1" fmla="val 49018"/>
              <a:gd name="adj2" fmla="val 99432"/>
              <a:gd name="adj3" fmla="val 67791"/>
              <a:gd name="adj4" fmla="val 142212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将绿色框中所处的建筑打上选中标记</a:t>
            </a:r>
          </a:p>
        </p:txBody>
      </p:sp>
      <p:sp>
        <p:nvSpPr>
          <p:cNvPr id="16" name="标注: 线形 15">
            <a:extLst>
              <a:ext uri="{FF2B5EF4-FFF2-40B4-BE49-F238E27FC236}">
                <a16:creationId xmlns:a16="http://schemas.microsoft.com/office/drawing/2014/main" id="{D9AFE09F-C192-4ABA-B78B-15C1984E8838}"/>
              </a:ext>
            </a:extLst>
          </p:cNvPr>
          <p:cNvSpPr/>
          <p:nvPr/>
        </p:nvSpPr>
        <p:spPr>
          <a:xfrm>
            <a:off x="3656498" y="1896232"/>
            <a:ext cx="1944190" cy="356146"/>
          </a:xfrm>
          <a:prstGeom prst="borderCallout1">
            <a:avLst>
              <a:gd name="adj1" fmla="val 49018"/>
              <a:gd name="adj2" fmla="val 99432"/>
              <a:gd name="adj3" fmla="val 178018"/>
              <a:gd name="adj4" fmla="val 138765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将绿色框中所标记的建筑取消选中标记</a:t>
            </a:r>
          </a:p>
        </p:txBody>
      </p:sp>
      <p:sp>
        <p:nvSpPr>
          <p:cNvPr id="17" name="标注: 线形 16">
            <a:extLst>
              <a:ext uri="{FF2B5EF4-FFF2-40B4-BE49-F238E27FC236}">
                <a16:creationId xmlns:a16="http://schemas.microsoft.com/office/drawing/2014/main" id="{F7C97BD8-B021-47B8-9D74-653940C354DD}"/>
              </a:ext>
            </a:extLst>
          </p:cNvPr>
          <p:cNvSpPr/>
          <p:nvPr/>
        </p:nvSpPr>
        <p:spPr>
          <a:xfrm>
            <a:off x="4315229" y="1127508"/>
            <a:ext cx="1944190" cy="356146"/>
          </a:xfrm>
          <a:prstGeom prst="borderCallout1">
            <a:avLst>
              <a:gd name="adj1" fmla="val 49018"/>
              <a:gd name="adj2" fmla="val 99432"/>
              <a:gd name="adj3" fmla="val 199526"/>
              <a:gd name="adj4" fmla="val 138519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对所有标记的建筑执行操作：移动或删除</a:t>
            </a:r>
          </a:p>
        </p:txBody>
      </p:sp>
      <p:sp>
        <p:nvSpPr>
          <p:cNvPr id="18" name="标注: 线形 17">
            <a:extLst>
              <a:ext uri="{FF2B5EF4-FFF2-40B4-BE49-F238E27FC236}">
                <a16:creationId xmlns:a16="http://schemas.microsoft.com/office/drawing/2014/main" id="{B7B51E21-9610-4B63-9D1E-62A3EF468B30}"/>
              </a:ext>
            </a:extLst>
          </p:cNvPr>
          <p:cNvSpPr/>
          <p:nvPr/>
        </p:nvSpPr>
        <p:spPr>
          <a:xfrm>
            <a:off x="5103898" y="563681"/>
            <a:ext cx="1944190" cy="356146"/>
          </a:xfrm>
          <a:prstGeom prst="borderCallout1">
            <a:avLst>
              <a:gd name="adj1" fmla="val 49018"/>
              <a:gd name="adj2" fmla="val 99432"/>
              <a:gd name="adj3" fmla="val 199526"/>
              <a:gd name="adj4" fmla="val 138519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取消所有标记的建筑（即使当前不在绿色框内）</a:t>
            </a:r>
          </a:p>
        </p:txBody>
      </p:sp>
      <p:sp>
        <p:nvSpPr>
          <p:cNvPr id="19" name="标注: 线形 18">
            <a:extLst>
              <a:ext uri="{FF2B5EF4-FFF2-40B4-BE49-F238E27FC236}">
                <a16:creationId xmlns:a16="http://schemas.microsoft.com/office/drawing/2014/main" id="{0F02EBE7-3245-4A1B-96A1-CF3C70B2F67A}"/>
              </a:ext>
            </a:extLst>
          </p:cNvPr>
          <p:cNvSpPr/>
          <p:nvPr/>
        </p:nvSpPr>
        <p:spPr>
          <a:xfrm>
            <a:off x="3744267" y="4078322"/>
            <a:ext cx="1944190" cy="356146"/>
          </a:xfrm>
          <a:prstGeom prst="borderCallout1">
            <a:avLst>
              <a:gd name="adj1" fmla="val 49018"/>
              <a:gd name="adj2" fmla="val 99432"/>
              <a:gd name="adj3" fmla="val -41092"/>
              <a:gd name="adj4" fmla="val 184813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将镜头移动到蓝色标记块的中心</a:t>
            </a:r>
          </a:p>
        </p:txBody>
      </p:sp>
    </p:spTree>
    <p:extLst>
      <p:ext uri="{BB962C8B-B14F-4D97-AF65-F5344CB8AC3E}">
        <p14:creationId xmlns:p14="http://schemas.microsoft.com/office/powerpoint/2010/main" val="144000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: 圆角 448">
            <a:extLst>
              <a:ext uri="{FF2B5EF4-FFF2-40B4-BE49-F238E27FC236}">
                <a16:creationId xmlns:a16="http://schemas.microsoft.com/office/drawing/2014/main" id="{ECC32059-9917-4674-847A-3DBB9AF40DB9}"/>
              </a:ext>
            </a:extLst>
          </p:cNvPr>
          <p:cNvSpPr/>
          <p:nvPr/>
        </p:nvSpPr>
        <p:spPr>
          <a:xfrm>
            <a:off x="3666950" y="3927288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5" name="图形 454" descr="处理器">
            <a:extLst>
              <a:ext uri="{FF2B5EF4-FFF2-40B4-BE49-F238E27FC236}">
                <a16:creationId xmlns:a16="http://schemas.microsoft.com/office/drawing/2014/main" id="{578A1B02-EC18-44D1-BE46-DF6BE5A0B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314" y="3951098"/>
            <a:ext cx="414119" cy="414119"/>
          </a:xfrm>
          <a:prstGeom prst="rect">
            <a:avLst/>
          </a:prstGeom>
        </p:spPr>
      </p:pic>
      <p:sp>
        <p:nvSpPr>
          <p:cNvPr id="459" name="矩形 458">
            <a:extLst>
              <a:ext uri="{FF2B5EF4-FFF2-40B4-BE49-F238E27FC236}">
                <a16:creationId xmlns:a16="http://schemas.microsoft.com/office/drawing/2014/main" id="{87CB59A7-ECBC-49E3-BC92-D7E655211462}"/>
              </a:ext>
            </a:extLst>
          </p:cNvPr>
          <p:cNvSpPr/>
          <p:nvPr/>
        </p:nvSpPr>
        <p:spPr>
          <a:xfrm>
            <a:off x="3696489" y="4263112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生产统计</a:t>
            </a:r>
          </a:p>
        </p:txBody>
      </p:sp>
      <p:sp>
        <p:nvSpPr>
          <p:cNvPr id="465" name="矩形: 圆角 464">
            <a:extLst>
              <a:ext uri="{FF2B5EF4-FFF2-40B4-BE49-F238E27FC236}">
                <a16:creationId xmlns:a16="http://schemas.microsoft.com/office/drawing/2014/main" id="{D5F1A949-A66A-4EDB-9B93-DF71432F83F0}"/>
              </a:ext>
            </a:extLst>
          </p:cNvPr>
          <p:cNvSpPr/>
          <p:nvPr/>
        </p:nvSpPr>
        <p:spPr>
          <a:xfrm>
            <a:off x="4666964" y="3924510"/>
            <a:ext cx="730602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矩形: 圆角 465">
            <a:extLst>
              <a:ext uri="{FF2B5EF4-FFF2-40B4-BE49-F238E27FC236}">
                <a16:creationId xmlns:a16="http://schemas.microsoft.com/office/drawing/2014/main" id="{6DBFB53B-381C-4491-A25C-4F3CB58B5E3A}"/>
              </a:ext>
            </a:extLst>
          </p:cNvPr>
          <p:cNvSpPr/>
          <p:nvPr/>
        </p:nvSpPr>
        <p:spPr>
          <a:xfrm>
            <a:off x="5616725" y="3931557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9" name="图形 468" descr="信号塔">
            <a:extLst>
              <a:ext uri="{FF2B5EF4-FFF2-40B4-BE49-F238E27FC236}">
                <a16:creationId xmlns:a16="http://schemas.microsoft.com/office/drawing/2014/main" id="{8F0BAA96-3521-4074-9F82-C513B59CB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6804" y="3959508"/>
            <a:ext cx="414119" cy="414119"/>
          </a:xfrm>
          <a:prstGeom prst="rect">
            <a:avLst/>
          </a:prstGeom>
        </p:spPr>
      </p:pic>
      <p:pic>
        <p:nvPicPr>
          <p:cNvPr id="471" name="图形 470" descr="火车">
            <a:extLst>
              <a:ext uri="{FF2B5EF4-FFF2-40B4-BE49-F238E27FC236}">
                <a16:creationId xmlns:a16="http://schemas.microsoft.com/office/drawing/2014/main" id="{19F15533-08D2-46EB-B3B5-138E886E34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5915" y="3970338"/>
            <a:ext cx="414119" cy="414119"/>
          </a:xfrm>
          <a:prstGeom prst="rect">
            <a:avLst/>
          </a:prstGeom>
        </p:spPr>
      </p:pic>
      <p:sp>
        <p:nvSpPr>
          <p:cNvPr id="473" name="矩形 472">
            <a:extLst>
              <a:ext uri="{FF2B5EF4-FFF2-40B4-BE49-F238E27FC236}">
                <a16:creationId xmlns:a16="http://schemas.microsoft.com/office/drawing/2014/main" id="{782371FF-74A9-492F-9CD2-E9F03F35FA86}"/>
              </a:ext>
            </a:extLst>
          </p:cNvPr>
          <p:cNvSpPr/>
          <p:nvPr/>
        </p:nvSpPr>
        <p:spPr>
          <a:xfrm>
            <a:off x="4696617" y="4259694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电力统计</a:t>
            </a:r>
          </a:p>
        </p:txBody>
      </p:sp>
      <p:sp>
        <p:nvSpPr>
          <p:cNvPr id="474" name="矩形 473">
            <a:extLst>
              <a:ext uri="{FF2B5EF4-FFF2-40B4-BE49-F238E27FC236}">
                <a16:creationId xmlns:a16="http://schemas.microsoft.com/office/drawing/2014/main" id="{33B628F2-DF4F-4AEE-8394-00196401A44F}"/>
              </a:ext>
            </a:extLst>
          </p:cNvPr>
          <p:cNvSpPr/>
          <p:nvPr/>
        </p:nvSpPr>
        <p:spPr>
          <a:xfrm>
            <a:off x="5657767" y="4269420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运输物流</a:t>
            </a:r>
          </a:p>
        </p:txBody>
      </p:sp>
      <p:sp>
        <p:nvSpPr>
          <p:cNvPr id="244" name="矩形 243">
            <a:hlinkClick r:id="rId2" action="ppaction://hlinksldjump"/>
            <a:extLst>
              <a:ext uri="{FF2B5EF4-FFF2-40B4-BE49-F238E27FC236}">
                <a16:creationId xmlns:a16="http://schemas.microsoft.com/office/drawing/2014/main" id="{7B04B453-6802-4AEB-813E-39B5D2147FA9}"/>
              </a:ext>
            </a:extLst>
          </p:cNvPr>
          <p:cNvSpPr/>
          <p:nvPr/>
        </p:nvSpPr>
        <p:spPr>
          <a:xfrm>
            <a:off x="632128" y="37234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828C7C-0D2E-4228-B5A0-A6A9B5779B9A}"/>
              </a:ext>
            </a:extLst>
          </p:cNvPr>
          <p:cNvSpPr/>
          <p:nvPr/>
        </p:nvSpPr>
        <p:spPr>
          <a:xfrm>
            <a:off x="206828" y="555595"/>
            <a:ext cx="4843300" cy="32620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E711FCF0-8E2E-4376-9D9E-BC0599446C6A}"/>
              </a:ext>
            </a:extLst>
          </p:cNvPr>
          <p:cNvSpPr/>
          <p:nvPr/>
        </p:nvSpPr>
        <p:spPr>
          <a:xfrm>
            <a:off x="5050129" y="560454"/>
            <a:ext cx="4747970" cy="32620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: 圆角 250">
            <a:extLst>
              <a:ext uri="{FF2B5EF4-FFF2-40B4-BE49-F238E27FC236}">
                <a16:creationId xmlns:a16="http://schemas.microsoft.com/office/drawing/2014/main" id="{7B251EEC-F806-4492-9165-A17DD8EAD3AC}"/>
              </a:ext>
            </a:extLst>
          </p:cNvPr>
          <p:cNvSpPr/>
          <p:nvPr/>
        </p:nvSpPr>
        <p:spPr>
          <a:xfrm>
            <a:off x="7361983" y="132991"/>
            <a:ext cx="526726" cy="388468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2" name="图形 251" descr="处理器">
            <a:extLst>
              <a:ext uri="{FF2B5EF4-FFF2-40B4-BE49-F238E27FC236}">
                <a16:creationId xmlns:a16="http://schemas.microsoft.com/office/drawing/2014/main" id="{5FBFE2A3-99D5-4610-AB21-1E7F13784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6067" y="130213"/>
            <a:ext cx="298558" cy="298558"/>
          </a:xfrm>
          <a:prstGeom prst="rect">
            <a:avLst/>
          </a:prstGeom>
        </p:spPr>
      </p:pic>
      <p:sp>
        <p:nvSpPr>
          <p:cNvPr id="253" name="矩形 252">
            <a:extLst>
              <a:ext uri="{FF2B5EF4-FFF2-40B4-BE49-F238E27FC236}">
                <a16:creationId xmlns:a16="http://schemas.microsoft.com/office/drawing/2014/main" id="{5E982725-585F-4FFC-830B-55B603D0D958}"/>
              </a:ext>
            </a:extLst>
          </p:cNvPr>
          <p:cNvSpPr/>
          <p:nvPr/>
        </p:nvSpPr>
        <p:spPr>
          <a:xfrm>
            <a:off x="7391522" y="316404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5S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4" name="矩形: 圆角 253">
            <a:extLst>
              <a:ext uri="{FF2B5EF4-FFF2-40B4-BE49-F238E27FC236}">
                <a16:creationId xmlns:a16="http://schemas.microsoft.com/office/drawing/2014/main" id="{3B26F8E3-947A-47B8-84D2-705BFEDE4EA6}"/>
              </a:ext>
            </a:extLst>
          </p:cNvPr>
          <p:cNvSpPr/>
          <p:nvPr/>
        </p:nvSpPr>
        <p:spPr>
          <a:xfrm>
            <a:off x="7965991" y="129533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: 圆角 254">
            <a:extLst>
              <a:ext uri="{FF2B5EF4-FFF2-40B4-BE49-F238E27FC236}">
                <a16:creationId xmlns:a16="http://schemas.microsoft.com/office/drawing/2014/main" id="{4F41A54F-DC9A-44E7-AD11-E53309DB4FCA}"/>
              </a:ext>
            </a:extLst>
          </p:cNvPr>
          <p:cNvSpPr/>
          <p:nvPr/>
        </p:nvSpPr>
        <p:spPr>
          <a:xfrm>
            <a:off x="8599386" y="135583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: 圆角 259">
            <a:extLst>
              <a:ext uri="{FF2B5EF4-FFF2-40B4-BE49-F238E27FC236}">
                <a16:creationId xmlns:a16="http://schemas.microsoft.com/office/drawing/2014/main" id="{F4D7D9BA-3AA4-4B7A-A307-1809AF092B80}"/>
              </a:ext>
            </a:extLst>
          </p:cNvPr>
          <p:cNvSpPr/>
          <p:nvPr/>
        </p:nvSpPr>
        <p:spPr>
          <a:xfrm>
            <a:off x="9215936" y="129533"/>
            <a:ext cx="526726" cy="388468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矩形 262">
            <a:hlinkClick r:id="rId2" action="ppaction://hlinksldjump"/>
            <a:extLst>
              <a:ext uri="{FF2B5EF4-FFF2-40B4-BE49-F238E27FC236}">
                <a16:creationId xmlns:a16="http://schemas.microsoft.com/office/drawing/2014/main" id="{9224E2BB-B9B4-451C-A760-969949908F91}"/>
              </a:ext>
            </a:extLst>
          </p:cNvPr>
          <p:cNvSpPr/>
          <p:nvPr/>
        </p:nvSpPr>
        <p:spPr>
          <a:xfrm>
            <a:off x="162780" y="584796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耗电</a:t>
            </a:r>
          </a:p>
        </p:txBody>
      </p:sp>
      <p:sp>
        <p:nvSpPr>
          <p:cNvPr id="264" name="矩形 263">
            <a:hlinkClick r:id="rId2" action="ppaction://hlinksldjump"/>
            <a:extLst>
              <a:ext uri="{FF2B5EF4-FFF2-40B4-BE49-F238E27FC236}">
                <a16:creationId xmlns:a16="http://schemas.microsoft.com/office/drawing/2014/main" id="{84A758F9-1041-429B-B117-42C6A27EC14A}"/>
              </a:ext>
            </a:extLst>
          </p:cNvPr>
          <p:cNvSpPr/>
          <p:nvPr/>
        </p:nvSpPr>
        <p:spPr>
          <a:xfrm>
            <a:off x="5132068" y="583917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发电</a:t>
            </a:r>
            <a:endParaRPr lang="zh-CN" altLang="en-US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放射性标记">
            <a:extLst>
              <a:ext uri="{FF2B5EF4-FFF2-40B4-BE49-F238E27FC236}">
                <a16:creationId xmlns:a16="http://schemas.microsoft.com/office/drawing/2014/main" id="{B3CDEC56-0A7A-4B8F-AFE2-4E7384B962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0010" y="122919"/>
            <a:ext cx="332911" cy="332911"/>
          </a:xfrm>
          <a:prstGeom prst="rect">
            <a:avLst/>
          </a:prstGeom>
        </p:spPr>
      </p:pic>
      <p:pic>
        <p:nvPicPr>
          <p:cNvPr id="7" name="图形 6" descr="工厂">
            <a:extLst>
              <a:ext uri="{FF2B5EF4-FFF2-40B4-BE49-F238E27FC236}">
                <a16:creationId xmlns:a16="http://schemas.microsoft.com/office/drawing/2014/main" id="{28FB7508-AD5F-428A-9A47-3F5768B25E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45135" y="90937"/>
            <a:ext cx="414226" cy="414226"/>
          </a:xfrm>
          <a:prstGeom prst="rect">
            <a:avLst/>
          </a:prstGeom>
        </p:spPr>
      </p:pic>
      <p:pic>
        <p:nvPicPr>
          <p:cNvPr id="10" name="图形 9" descr="波浪">
            <a:extLst>
              <a:ext uri="{FF2B5EF4-FFF2-40B4-BE49-F238E27FC236}">
                <a16:creationId xmlns:a16="http://schemas.microsoft.com/office/drawing/2014/main" id="{7D9DAF25-908E-492E-86B5-B5E0E184A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42073" y="93818"/>
            <a:ext cx="398168" cy="398168"/>
          </a:xfrm>
          <a:prstGeom prst="rect">
            <a:avLst/>
          </a:prstGeom>
        </p:spPr>
      </p:pic>
      <p:sp>
        <p:nvSpPr>
          <p:cNvPr id="271" name="矩形 270">
            <a:extLst>
              <a:ext uri="{FF2B5EF4-FFF2-40B4-BE49-F238E27FC236}">
                <a16:creationId xmlns:a16="http://schemas.microsoft.com/office/drawing/2014/main" id="{87DE1DF4-0235-42B0-B26F-756B3D5C4870}"/>
              </a:ext>
            </a:extLst>
          </p:cNvPr>
          <p:cNvSpPr/>
          <p:nvPr/>
        </p:nvSpPr>
        <p:spPr>
          <a:xfrm>
            <a:off x="7984758" y="317748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190F06CE-2248-4588-8B09-A681D45804BB}"/>
              </a:ext>
            </a:extLst>
          </p:cNvPr>
          <p:cNvSpPr/>
          <p:nvPr/>
        </p:nvSpPr>
        <p:spPr>
          <a:xfrm>
            <a:off x="8596884" y="321034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55E1D528-E61B-439C-B361-EF83EEB5B8E5}"/>
              </a:ext>
            </a:extLst>
          </p:cNvPr>
          <p:cNvSpPr/>
          <p:nvPr/>
        </p:nvSpPr>
        <p:spPr>
          <a:xfrm>
            <a:off x="9224320" y="314984"/>
            <a:ext cx="5029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60M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6" name="图形 75" descr="返回">
            <a:hlinkClick r:id="rId17" action="ppaction://hlinksldjump"/>
            <a:extLst>
              <a:ext uri="{FF2B5EF4-FFF2-40B4-BE49-F238E27FC236}">
                <a16:creationId xmlns:a16="http://schemas.microsoft.com/office/drawing/2014/main" id="{A3E4A438-1642-495E-A54A-DBCD0A699A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F5F3887-2061-4701-861C-3FB75131B6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465260"/>
              </p:ext>
            </p:extLst>
          </p:nvPr>
        </p:nvGraphicFramePr>
        <p:xfrm>
          <a:off x="361890" y="1012004"/>
          <a:ext cx="4157677" cy="1897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79" name="图表 78">
            <a:extLst>
              <a:ext uri="{FF2B5EF4-FFF2-40B4-BE49-F238E27FC236}">
                <a16:creationId xmlns:a16="http://schemas.microsoft.com/office/drawing/2014/main" id="{7342D1A1-8F79-4648-9AB6-F40BC6468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8504987"/>
              </p:ext>
            </p:extLst>
          </p:nvPr>
        </p:nvGraphicFramePr>
        <p:xfrm>
          <a:off x="5405160" y="958462"/>
          <a:ext cx="4157677" cy="1897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78F9F11-2553-4D11-9C8E-F4FD761B2940}"/>
              </a:ext>
            </a:extLst>
          </p:cNvPr>
          <p:cNvSpPr/>
          <p:nvPr/>
        </p:nvSpPr>
        <p:spPr>
          <a:xfrm>
            <a:off x="438413" y="2855620"/>
            <a:ext cx="145937" cy="32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3B62BEF4-CA5C-4FFB-B8F6-FEB1CFC051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8" y="2795046"/>
            <a:ext cx="406963" cy="406963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8FBDDC1C-33E9-403E-99A9-2D794D3EA7DB}"/>
              </a:ext>
            </a:extLst>
          </p:cNvPr>
          <p:cNvSpPr/>
          <p:nvPr/>
        </p:nvSpPr>
        <p:spPr>
          <a:xfrm>
            <a:off x="448341" y="3168264"/>
            <a:ext cx="58702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100kW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6C6DAA6-E76F-42CE-A197-DBE8FFB8AC40}"/>
              </a:ext>
            </a:extLst>
          </p:cNvPr>
          <p:cNvSpPr/>
          <p:nvPr/>
        </p:nvSpPr>
        <p:spPr>
          <a:xfrm>
            <a:off x="1465628" y="2847832"/>
            <a:ext cx="145937" cy="320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F677BE-8BC5-4EB2-B2F8-78A0E6B23B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02" y="2778279"/>
            <a:ext cx="406963" cy="406963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0A01A0A4-D3D8-4C1D-B6FB-FC8A0E9E6818}"/>
              </a:ext>
            </a:extLst>
          </p:cNvPr>
          <p:cNvSpPr/>
          <p:nvPr/>
        </p:nvSpPr>
        <p:spPr>
          <a:xfrm>
            <a:off x="1463145" y="3168264"/>
            <a:ext cx="58702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100kW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001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075761D-48FB-46C8-A070-6526BB9B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0"/>
            <a:ext cx="8278468" cy="46228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913A904-05E5-4097-8BB0-5F59B4DE6F48}"/>
              </a:ext>
            </a:extLst>
          </p:cNvPr>
          <p:cNvSpPr/>
          <p:nvPr/>
        </p:nvSpPr>
        <p:spPr>
          <a:xfrm>
            <a:off x="1650248" y="1217811"/>
            <a:ext cx="4746721" cy="24370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D7F4715-A53E-4A76-9EE0-E8BA2B437707}"/>
              </a:ext>
            </a:extLst>
          </p:cNvPr>
          <p:cNvSpPr/>
          <p:nvPr/>
        </p:nvSpPr>
        <p:spPr>
          <a:xfrm>
            <a:off x="6451774" y="2975669"/>
            <a:ext cx="707278" cy="7072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移动建筑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36F24D6-2967-422F-9304-8096A06D463B}"/>
              </a:ext>
            </a:extLst>
          </p:cNvPr>
          <p:cNvSpPr/>
          <p:nvPr/>
        </p:nvSpPr>
        <p:spPr>
          <a:xfrm>
            <a:off x="7095294" y="2035816"/>
            <a:ext cx="707278" cy="707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删除建筑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F885CE-2902-4A8E-AC44-440297B0ED3C}"/>
              </a:ext>
            </a:extLst>
          </p:cNvPr>
          <p:cNvSpPr/>
          <p:nvPr/>
        </p:nvSpPr>
        <p:spPr>
          <a:xfrm>
            <a:off x="861391" y="0"/>
            <a:ext cx="2184805" cy="382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2.</a:t>
            </a:r>
            <a:r>
              <a:rPr lang="zh-CN" altLang="en-US" dirty="0"/>
              <a:t>操作模式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0FE6EDE-516A-4CD3-AAAE-F932D7B69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38" y="2784537"/>
            <a:ext cx="777018" cy="7770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D92B2C6-9C04-4B40-A993-FA209E987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67" y="2784537"/>
            <a:ext cx="777018" cy="7770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229C77-CF4A-4AF8-B27C-26E216B7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96" y="2784537"/>
            <a:ext cx="777018" cy="77701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891C6B0-761F-473E-8DFE-E1125170DA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49" y="579386"/>
            <a:ext cx="777018" cy="7770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87C395-B79E-41A7-A286-70080A61A2E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50" y="952135"/>
            <a:ext cx="777018" cy="7770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3064A90-2AD7-4F57-AC85-5AA62EFAC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48" y="1258798"/>
            <a:ext cx="777018" cy="777018"/>
          </a:xfrm>
          <a:prstGeom prst="rect">
            <a:avLst/>
          </a:prstGeo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D0AF942F-0972-4E4B-90BA-4E01E12BA87E}"/>
              </a:ext>
            </a:extLst>
          </p:cNvPr>
          <p:cNvSpPr/>
          <p:nvPr/>
        </p:nvSpPr>
        <p:spPr>
          <a:xfrm>
            <a:off x="7358486" y="3030557"/>
            <a:ext cx="1168109" cy="1168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聚焦标记</a:t>
            </a:r>
          </a:p>
        </p:txBody>
      </p:sp>
      <p:sp>
        <p:nvSpPr>
          <p:cNvPr id="19" name="标注: 线形 18">
            <a:extLst>
              <a:ext uri="{FF2B5EF4-FFF2-40B4-BE49-F238E27FC236}">
                <a16:creationId xmlns:a16="http://schemas.microsoft.com/office/drawing/2014/main" id="{A67B0D44-4ABA-47A8-A991-09859FFE73C2}"/>
              </a:ext>
            </a:extLst>
          </p:cNvPr>
          <p:cNvSpPr/>
          <p:nvPr/>
        </p:nvSpPr>
        <p:spPr>
          <a:xfrm>
            <a:off x="3693949" y="3383482"/>
            <a:ext cx="1944190" cy="356146"/>
          </a:xfrm>
          <a:prstGeom prst="borderCallout1">
            <a:avLst>
              <a:gd name="adj1" fmla="val 49018"/>
              <a:gd name="adj2" fmla="val 99432"/>
              <a:gd name="adj3" fmla="val -7486"/>
              <a:gd name="adj4" fmla="val 140981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移动被打上标记的所有建筑</a:t>
            </a:r>
          </a:p>
        </p:txBody>
      </p:sp>
      <p:sp>
        <p:nvSpPr>
          <p:cNvPr id="20" name="标注: 线形 19">
            <a:extLst>
              <a:ext uri="{FF2B5EF4-FFF2-40B4-BE49-F238E27FC236}">
                <a16:creationId xmlns:a16="http://schemas.microsoft.com/office/drawing/2014/main" id="{C77EF62C-EA8E-43A6-8BBE-C1EB141E2589}"/>
              </a:ext>
            </a:extLst>
          </p:cNvPr>
          <p:cNvSpPr/>
          <p:nvPr/>
        </p:nvSpPr>
        <p:spPr>
          <a:xfrm>
            <a:off x="4345040" y="1777276"/>
            <a:ext cx="1944190" cy="356146"/>
          </a:xfrm>
          <a:prstGeom prst="borderCallout1">
            <a:avLst>
              <a:gd name="adj1" fmla="val 49018"/>
              <a:gd name="adj2" fmla="val 99432"/>
              <a:gd name="adj3" fmla="val 114840"/>
              <a:gd name="adj4" fmla="val 139011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删除被打上标记的所有建筑</a:t>
            </a:r>
          </a:p>
        </p:txBody>
      </p:sp>
      <p:sp>
        <p:nvSpPr>
          <p:cNvPr id="22" name="标注: 线形 21">
            <a:extLst>
              <a:ext uri="{FF2B5EF4-FFF2-40B4-BE49-F238E27FC236}">
                <a16:creationId xmlns:a16="http://schemas.microsoft.com/office/drawing/2014/main" id="{F847225D-071A-4B9A-BC00-48F27BF0C285}"/>
              </a:ext>
            </a:extLst>
          </p:cNvPr>
          <p:cNvSpPr/>
          <p:nvPr/>
        </p:nvSpPr>
        <p:spPr>
          <a:xfrm>
            <a:off x="3744267" y="4078322"/>
            <a:ext cx="1944190" cy="356146"/>
          </a:xfrm>
          <a:prstGeom prst="borderCallout1">
            <a:avLst>
              <a:gd name="adj1" fmla="val 49018"/>
              <a:gd name="adj2" fmla="val 99432"/>
              <a:gd name="adj3" fmla="val -34371"/>
              <a:gd name="adj4" fmla="val 189245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将镜头移动到蓝色标记块的中心</a:t>
            </a:r>
          </a:p>
        </p:txBody>
      </p:sp>
    </p:spTree>
    <p:extLst>
      <p:ext uri="{BB962C8B-B14F-4D97-AF65-F5344CB8AC3E}">
        <p14:creationId xmlns:p14="http://schemas.microsoft.com/office/powerpoint/2010/main" val="15587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1C044BA-EC37-41A8-8B6A-048B6729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0"/>
            <a:ext cx="8278468" cy="4622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EA47449-7C3F-45FD-8658-E5A91C6123A4}"/>
              </a:ext>
            </a:extLst>
          </p:cNvPr>
          <p:cNvSpPr/>
          <p:nvPr/>
        </p:nvSpPr>
        <p:spPr>
          <a:xfrm>
            <a:off x="861391" y="0"/>
            <a:ext cx="2184805" cy="382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3.1.1</a:t>
            </a:r>
            <a:r>
              <a:rPr lang="zh-CN" altLang="en-US" dirty="0"/>
              <a:t>移动建筑阻碍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9C3DEB0-0CBE-4598-AA8A-CCA3EAC29441}"/>
              </a:ext>
            </a:extLst>
          </p:cNvPr>
          <p:cNvSpPr/>
          <p:nvPr/>
        </p:nvSpPr>
        <p:spPr>
          <a:xfrm>
            <a:off x="7358486" y="3030557"/>
            <a:ext cx="1168109" cy="1168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聚焦阻碍</a:t>
            </a:r>
            <a:endParaRPr lang="en-US" altLang="zh-CN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7121364-BBD1-4B20-9664-50730190AAF4}"/>
              </a:ext>
            </a:extLst>
          </p:cNvPr>
          <p:cNvSpPr/>
          <p:nvPr/>
        </p:nvSpPr>
        <p:spPr>
          <a:xfrm>
            <a:off x="1650248" y="1217811"/>
            <a:ext cx="4746721" cy="24370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BCB6D61-8950-42BF-8930-29196ED6F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38" y="2784537"/>
            <a:ext cx="777018" cy="77701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1EE7D3E-1DC4-4EB1-95DA-F2299D6C4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67" y="2784537"/>
            <a:ext cx="777018" cy="77701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F587CD0-1375-4C97-8F30-A994C033F3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49" y="579386"/>
            <a:ext cx="777018" cy="77701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9D0FA8D-5893-4EDA-8384-719C18ACF9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50" y="952135"/>
            <a:ext cx="777018" cy="77701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B9A11EF-90B6-4646-B554-ABEB9A20C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48" y="1258798"/>
            <a:ext cx="777018" cy="77701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3E9CD180-40E4-4369-84F5-369C143DAE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03" y="2505139"/>
            <a:ext cx="777018" cy="777018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D01EBD8-19C8-43BE-B916-FDF7D2C54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96" y="2784537"/>
            <a:ext cx="777018" cy="777018"/>
          </a:xfrm>
          <a:prstGeom prst="rect">
            <a:avLst/>
          </a:prstGeom>
        </p:spPr>
      </p:pic>
      <p:sp>
        <p:nvSpPr>
          <p:cNvPr id="42" name="椭圆 41">
            <a:extLst>
              <a:ext uri="{FF2B5EF4-FFF2-40B4-BE49-F238E27FC236}">
                <a16:creationId xmlns:a16="http://schemas.microsoft.com/office/drawing/2014/main" id="{51F03F7C-E313-4C2B-8FA8-AF63594E17BB}"/>
              </a:ext>
            </a:extLst>
          </p:cNvPr>
          <p:cNvSpPr/>
          <p:nvPr/>
        </p:nvSpPr>
        <p:spPr>
          <a:xfrm>
            <a:off x="7267499" y="1896304"/>
            <a:ext cx="707278" cy="707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删除建筑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88C5746-AC5F-40CE-B4A9-37FA3612553D}"/>
              </a:ext>
            </a:extLst>
          </p:cNvPr>
          <p:cNvSpPr/>
          <p:nvPr/>
        </p:nvSpPr>
        <p:spPr>
          <a:xfrm>
            <a:off x="6385908" y="2927724"/>
            <a:ext cx="707278" cy="7072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返回标记</a:t>
            </a:r>
          </a:p>
        </p:txBody>
      </p:sp>
      <p:sp>
        <p:nvSpPr>
          <p:cNvPr id="16" name="标注: 线形 15">
            <a:extLst>
              <a:ext uri="{FF2B5EF4-FFF2-40B4-BE49-F238E27FC236}">
                <a16:creationId xmlns:a16="http://schemas.microsoft.com/office/drawing/2014/main" id="{FD1174F5-4FE3-464C-B663-D07D96A20717}"/>
              </a:ext>
            </a:extLst>
          </p:cNvPr>
          <p:cNvSpPr/>
          <p:nvPr/>
        </p:nvSpPr>
        <p:spPr>
          <a:xfrm>
            <a:off x="4526963" y="1629295"/>
            <a:ext cx="1944190" cy="356146"/>
          </a:xfrm>
          <a:prstGeom prst="borderCallout1">
            <a:avLst>
              <a:gd name="adj1" fmla="val 49018"/>
              <a:gd name="adj2" fmla="val 99432"/>
              <a:gd name="adj3" fmla="val 114840"/>
              <a:gd name="adj4" fmla="val 139011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删除被打上标记的所有建筑</a:t>
            </a:r>
          </a:p>
        </p:txBody>
      </p:sp>
      <p:sp>
        <p:nvSpPr>
          <p:cNvPr id="17" name="标注: 线形 16">
            <a:extLst>
              <a:ext uri="{FF2B5EF4-FFF2-40B4-BE49-F238E27FC236}">
                <a16:creationId xmlns:a16="http://schemas.microsoft.com/office/drawing/2014/main" id="{47C72280-B228-45BF-969F-FD47D800C728}"/>
              </a:ext>
            </a:extLst>
          </p:cNvPr>
          <p:cNvSpPr/>
          <p:nvPr/>
        </p:nvSpPr>
        <p:spPr>
          <a:xfrm>
            <a:off x="4396904" y="3865341"/>
            <a:ext cx="1944190" cy="356146"/>
          </a:xfrm>
          <a:prstGeom prst="borderCallout1">
            <a:avLst>
              <a:gd name="adj1" fmla="val 49018"/>
              <a:gd name="adj2" fmla="val 99432"/>
              <a:gd name="adj3" fmla="val -70664"/>
              <a:gd name="adj4" fmla="val 113156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返回到标记建筑操作</a:t>
            </a:r>
          </a:p>
        </p:txBody>
      </p:sp>
    </p:spTree>
    <p:extLst>
      <p:ext uri="{BB962C8B-B14F-4D97-AF65-F5344CB8AC3E}">
        <p14:creationId xmlns:p14="http://schemas.microsoft.com/office/powerpoint/2010/main" val="324425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1C044BA-EC37-41A8-8B6A-048B6729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0"/>
            <a:ext cx="8278468" cy="4622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EA47449-7C3F-45FD-8658-E5A91C6123A4}"/>
              </a:ext>
            </a:extLst>
          </p:cNvPr>
          <p:cNvSpPr/>
          <p:nvPr/>
        </p:nvSpPr>
        <p:spPr>
          <a:xfrm>
            <a:off x="861391" y="0"/>
            <a:ext cx="2184805" cy="382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3.1.2</a:t>
            </a:r>
            <a:r>
              <a:rPr lang="zh-CN" altLang="en-US" dirty="0"/>
              <a:t>移动建筑放置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9C3DEB0-0CBE-4598-AA8A-CCA3EAC29441}"/>
              </a:ext>
            </a:extLst>
          </p:cNvPr>
          <p:cNvSpPr/>
          <p:nvPr/>
        </p:nvSpPr>
        <p:spPr>
          <a:xfrm>
            <a:off x="7358486" y="3030557"/>
            <a:ext cx="1168109" cy="1168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返回原位</a:t>
            </a:r>
            <a:endParaRPr lang="en-US" altLang="zh-CN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2A6417F-4981-46F0-9FAF-6CC7517F9C3F}"/>
              </a:ext>
            </a:extLst>
          </p:cNvPr>
          <p:cNvSpPr/>
          <p:nvPr/>
        </p:nvSpPr>
        <p:spPr>
          <a:xfrm>
            <a:off x="7267499" y="1896304"/>
            <a:ext cx="707278" cy="707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删除建筑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B00E1B-9CF6-4879-BFD3-4CAA999B4E3E}"/>
              </a:ext>
            </a:extLst>
          </p:cNvPr>
          <p:cNvSpPr/>
          <p:nvPr/>
        </p:nvSpPr>
        <p:spPr>
          <a:xfrm>
            <a:off x="1650248" y="1217811"/>
            <a:ext cx="4746721" cy="24370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B5F8989-2781-4DAC-8DE3-D4927CC2A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38" y="2784537"/>
            <a:ext cx="777018" cy="77701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E613F30-C5F9-4123-86D3-C4B86108D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67" y="2784537"/>
            <a:ext cx="777018" cy="77701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FECED64-98B8-4A01-95BD-B0B0F20A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96" y="2784537"/>
            <a:ext cx="777018" cy="77701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1FD767C-CF2B-4BE9-8C41-B694A32DF3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49" y="579386"/>
            <a:ext cx="777018" cy="77701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56A2CEC-03A4-4831-8572-D1D08916FD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50" y="952135"/>
            <a:ext cx="777018" cy="77701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36C498E-759A-429F-8EF6-88EF510AF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48" y="1258798"/>
            <a:ext cx="777018" cy="777018"/>
          </a:xfrm>
          <a:prstGeom prst="rect">
            <a:avLst/>
          </a:prstGeom>
        </p:spPr>
      </p:pic>
      <p:sp>
        <p:nvSpPr>
          <p:cNvPr id="35" name="椭圆 34">
            <a:extLst>
              <a:ext uri="{FF2B5EF4-FFF2-40B4-BE49-F238E27FC236}">
                <a16:creationId xmlns:a16="http://schemas.microsoft.com/office/drawing/2014/main" id="{2D51E586-9939-42B1-9689-1845A9D0DD9F}"/>
              </a:ext>
            </a:extLst>
          </p:cNvPr>
          <p:cNvSpPr/>
          <p:nvPr/>
        </p:nvSpPr>
        <p:spPr>
          <a:xfrm>
            <a:off x="6385908" y="2927724"/>
            <a:ext cx="707278" cy="7072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确定放置</a:t>
            </a:r>
          </a:p>
        </p:txBody>
      </p:sp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E0894D59-DCF0-431B-8ED0-5AA613C12796}"/>
              </a:ext>
            </a:extLst>
          </p:cNvPr>
          <p:cNvSpPr/>
          <p:nvPr/>
        </p:nvSpPr>
        <p:spPr>
          <a:xfrm>
            <a:off x="4396904" y="3865341"/>
            <a:ext cx="1944190" cy="356146"/>
          </a:xfrm>
          <a:prstGeom prst="borderCallout1">
            <a:avLst>
              <a:gd name="adj1" fmla="val 49018"/>
              <a:gd name="adj2" fmla="val 99432"/>
              <a:gd name="adj3" fmla="val -70664"/>
              <a:gd name="adj4" fmla="val 113156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确定放置所标记的建筑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515A2D6-E089-47D7-8BFD-0D7E3715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9" y="0"/>
            <a:ext cx="8254671" cy="46228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86EC441-D2E3-4B34-B666-174088024FA7}"/>
              </a:ext>
            </a:extLst>
          </p:cNvPr>
          <p:cNvSpPr/>
          <p:nvPr/>
        </p:nvSpPr>
        <p:spPr>
          <a:xfrm>
            <a:off x="2964276" y="874692"/>
            <a:ext cx="4600724" cy="2815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A8DE10-9EF4-4EB3-B63F-EA816FCC04AE}"/>
              </a:ext>
            </a:extLst>
          </p:cNvPr>
          <p:cNvSpPr txBox="1"/>
          <p:nvPr/>
        </p:nvSpPr>
        <p:spPr>
          <a:xfrm>
            <a:off x="4396904" y="879187"/>
            <a:ext cx="219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配方：研究中心</a:t>
            </a:r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CB0E794-6F2A-4A4E-9BAE-AA7FD0281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23" y="1440473"/>
            <a:ext cx="610167" cy="6101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C2DCEDB-2FDE-43DB-85D5-EC45B7311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33" y="1418805"/>
            <a:ext cx="610167" cy="6101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560F09-4F7B-4359-9F7A-207E15F03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1" y="2132246"/>
            <a:ext cx="610167" cy="61016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BF2796-721C-4E3C-94ED-465F35473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33" y="2120521"/>
            <a:ext cx="610167" cy="610167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BBF1B674-0A73-4872-8100-132A740342D5}"/>
              </a:ext>
            </a:extLst>
          </p:cNvPr>
          <p:cNvSpPr/>
          <p:nvPr/>
        </p:nvSpPr>
        <p:spPr>
          <a:xfrm>
            <a:off x="4591150" y="1896304"/>
            <a:ext cx="1302182" cy="6101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 descr="秒表">
            <a:extLst>
              <a:ext uri="{FF2B5EF4-FFF2-40B4-BE49-F238E27FC236}">
                <a16:creationId xmlns:a16="http://schemas.microsoft.com/office/drawing/2014/main" id="{9B477E90-9C17-4876-9D77-ED1BBAAA9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2269" y="2013327"/>
            <a:ext cx="345334" cy="34533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30788E68-F5B0-4E2F-B1B4-1E195D19D80A}"/>
              </a:ext>
            </a:extLst>
          </p:cNvPr>
          <p:cNvSpPr txBox="1"/>
          <p:nvPr/>
        </p:nvSpPr>
        <p:spPr>
          <a:xfrm>
            <a:off x="5105817" y="2013327"/>
            <a:ext cx="8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12s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0E7B5AE-DFDA-4E35-BC50-82D1BA7C95FF}"/>
              </a:ext>
            </a:extLst>
          </p:cNvPr>
          <p:cNvSpPr txBox="1"/>
          <p:nvPr/>
        </p:nvSpPr>
        <p:spPr>
          <a:xfrm>
            <a:off x="3317643" y="1880791"/>
            <a:ext cx="8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原料</a:t>
            </a:r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1261CC8-4CFB-4236-B106-0B6699EA0854}"/>
              </a:ext>
            </a:extLst>
          </p:cNvPr>
          <p:cNvSpPr txBox="1"/>
          <p:nvPr/>
        </p:nvSpPr>
        <p:spPr>
          <a:xfrm>
            <a:off x="3973280" y="1855247"/>
            <a:ext cx="8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原料</a:t>
            </a:r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69C5CF9-0DA0-426D-90A4-58984CF19771}"/>
              </a:ext>
            </a:extLst>
          </p:cNvPr>
          <p:cNvSpPr txBox="1"/>
          <p:nvPr/>
        </p:nvSpPr>
        <p:spPr>
          <a:xfrm>
            <a:off x="3353723" y="2655075"/>
            <a:ext cx="8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原料</a:t>
            </a:r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88BD21-4D8C-4E2C-94D2-3055364625BB}"/>
              </a:ext>
            </a:extLst>
          </p:cNvPr>
          <p:cNvSpPr txBox="1"/>
          <p:nvPr/>
        </p:nvSpPr>
        <p:spPr>
          <a:xfrm>
            <a:off x="3953211" y="2676757"/>
            <a:ext cx="8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原料</a:t>
            </a:r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EA61EBED-E35A-4962-AF4E-C7740CD64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90" y="1418361"/>
            <a:ext cx="610167" cy="61016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2DE91EE6-64AB-4E98-A2A1-A0E8A24A9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00" y="1396693"/>
            <a:ext cx="610167" cy="61016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7751FB6-48A7-4425-AA57-BD33FF278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118" y="2110134"/>
            <a:ext cx="610167" cy="61016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1E85231-C955-4A00-B312-2F6513092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00" y="2098409"/>
            <a:ext cx="610167" cy="610167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DF4BC280-C646-4603-8E6A-245A9F3986B1}"/>
              </a:ext>
            </a:extLst>
          </p:cNvPr>
          <p:cNvSpPr txBox="1"/>
          <p:nvPr/>
        </p:nvSpPr>
        <p:spPr>
          <a:xfrm>
            <a:off x="6003710" y="1858679"/>
            <a:ext cx="8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原料</a:t>
            </a:r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67A2232-BECF-449F-A7EA-DF583AF127FC}"/>
              </a:ext>
            </a:extLst>
          </p:cNvPr>
          <p:cNvSpPr txBox="1"/>
          <p:nvPr/>
        </p:nvSpPr>
        <p:spPr>
          <a:xfrm>
            <a:off x="6659347" y="1833135"/>
            <a:ext cx="8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原料</a:t>
            </a:r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769FA30-E946-487B-BDD6-7EB6C42BF4A9}"/>
              </a:ext>
            </a:extLst>
          </p:cNvPr>
          <p:cNvSpPr txBox="1"/>
          <p:nvPr/>
        </p:nvSpPr>
        <p:spPr>
          <a:xfrm>
            <a:off x="6039790" y="2632963"/>
            <a:ext cx="8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原料</a:t>
            </a:r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C1DEB57-A7E6-441B-A0B0-7421EF8A6F9E}"/>
              </a:ext>
            </a:extLst>
          </p:cNvPr>
          <p:cNvSpPr txBox="1"/>
          <p:nvPr/>
        </p:nvSpPr>
        <p:spPr>
          <a:xfrm>
            <a:off x="6639278" y="2654645"/>
            <a:ext cx="8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原料</a:t>
            </a:r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C77FCB4-483C-47AE-8D27-9E81C84DAB08}"/>
              </a:ext>
            </a:extLst>
          </p:cNvPr>
          <p:cNvCxnSpPr>
            <a:cxnSpLocks/>
          </p:cNvCxnSpPr>
          <p:nvPr/>
        </p:nvCxnSpPr>
        <p:spPr>
          <a:xfrm flipV="1">
            <a:off x="2964276" y="2950581"/>
            <a:ext cx="4577519" cy="4224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175324D5-1F3E-47B7-86E7-69B5C698D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46" y="2987441"/>
            <a:ext cx="610167" cy="61016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AE37B10C-7FE2-4D16-AC68-AF7AB796C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5" y="2971629"/>
            <a:ext cx="610167" cy="61016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9F042D4-CB1C-4E80-AF94-87D796487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741" y="2961158"/>
            <a:ext cx="610167" cy="610167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6B56FFEF-BDBF-4C22-A899-AB976702C5A5}"/>
              </a:ext>
            </a:extLst>
          </p:cNvPr>
          <p:cNvSpPr txBox="1"/>
          <p:nvPr/>
        </p:nvSpPr>
        <p:spPr>
          <a:xfrm>
            <a:off x="4109102" y="3417199"/>
            <a:ext cx="8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机器</a:t>
            </a:r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A2A1BEA-735C-4C4D-9F3A-EFA1281696EA}"/>
              </a:ext>
            </a:extLst>
          </p:cNvPr>
          <p:cNvSpPr txBox="1"/>
          <p:nvPr/>
        </p:nvSpPr>
        <p:spPr>
          <a:xfrm>
            <a:off x="4901504" y="3412704"/>
            <a:ext cx="8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机器</a:t>
            </a:r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B1C6180-169B-4625-9F94-C0D6769869DB}"/>
              </a:ext>
            </a:extLst>
          </p:cNvPr>
          <p:cNvSpPr txBox="1"/>
          <p:nvPr/>
        </p:nvSpPr>
        <p:spPr>
          <a:xfrm>
            <a:off x="5823841" y="3396583"/>
            <a:ext cx="809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机器</a:t>
            </a:r>
            <a:r>
              <a:rPr lang="en-US" altLang="zh-CN" sz="1200" b="1" dirty="0">
                <a:solidFill>
                  <a:schemeClr val="bg1"/>
                </a:solidFill>
              </a:rPr>
              <a:t>3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D575F87-6F6E-4CB7-B3DE-26C2E3132277}"/>
              </a:ext>
            </a:extLst>
          </p:cNvPr>
          <p:cNvCxnSpPr>
            <a:cxnSpLocks/>
          </p:cNvCxnSpPr>
          <p:nvPr/>
        </p:nvCxnSpPr>
        <p:spPr>
          <a:xfrm flipV="1">
            <a:off x="2987336" y="1317473"/>
            <a:ext cx="4577519" cy="4224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02810B62-A708-4C3A-AB08-D1E4E321142B}"/>
              </a:ext>
            </a:extLst>
          </p:cNvPr>
          <p:cNvSpPr/>
          <p:nvPr/>
        </p:nvSpPr>
        <p:spPr>
          <a:xfrm>
            <a:off x="2969663" y="1231086"/>
            <a:ext cx="1075012" cy="2184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配方明细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09AA0A5-EDE6-4805-8C1F-AD2035CD6AB1}"/>
              </a:ext>
            </a:extLst>
          </p:cNvPr>
          <p:cNvSpPr/>
          <p:nvPr/>
        </p:nvSpPr>
        <p:spPr>
          <a:xfrm>
            <a:off x="2955479" y="2886657"/>
            <a:ext cx="1075012" cy="2184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生产建筑</a:t>
            </a:r>
          </a:p>
        </p:txBody>
      </p:sp>
    </p:spTree>
    <p:extLst>
      <p:ext uri="{BB962C8B-B14F-4D97-AF65-F5344CB8AC3E}">
        <p14:creationId xmlns:p14="http://schemas.microsoft.com/office/powerpoint/2010/main" val="162063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1C044BA-EC37-41A8-8B6A-048B6729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0"/>
            <a:ext cx="8278468" cy="46228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8ACF6D-F2A8-44BE-8393-1B1995D42FA3}"/>
              </a:ext>
            </a:extLst>
          </p:cNvPr>
          <p:cNvSpPr/>
          <p:nvPr/>
        </p:nvSpPr>
        <p:spPr>
          <a:xfrm>
            <a:off x="3062048" y="512255"/>
            <a:ext cx="3743774" cy="37437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5BE450-E0C4-42C9-A145-BAED752EB0DB}"/>
              </a:ext>
            </a:extLst>
          </p:cNvPr>
          <p:cNvSpPr/>
          <p:nvPr/>
        </p:nvSpPr>
        <p:spPr>
          <a:xfrm>
            <a:off x="861391" y="-1"/>
            <a:ext cx="1326467" cy="10063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rgbClr val="1F2328"/>
                </a:solidFill>
                <a:latin typeface="-apple-system"/>
              </a:rPr>
              <a:t>镜头框：</a:t>
            </a:r>
            <a:r>
              <a:rPr lang="zh-CN" altLang="en-US" sz="1200" b="1" dirty="0">
                <a:solidFill>
                  <a:srgbClr val="FFFF00"/>
                </a:solidFill>
                <a:latin typeface="-apple-system"/>
              </a:rPr>
              <a:t>黄色</a:t>
            </a:r>
            <a:endParaRPr lang="en-US" altLang="zh-CN" sz="1200" dirty="0">
              <a:solidFill>
                <a:srgbClr val="1F2328"/>
              </a:solidFill>
              <a:latin typeface="-apple-system"/>
            </a:endParaRPr>
          </a:p>
          <a:p>
            <a:r>
              <a:rPr lang="zh-CN" altLang="en-US" sz="1200" dirty="0">
                <a:solidFill>
                  <a:srgbClr val="1F2328"/>
                </a:solidFill>
                <a:latin typeface="-apple-system"/>
              </a:rPr>
              <a:t>指挥中心：</a:t>
            </a:r>
            <a:r>
              <a:rPr lang="zh-CN" altLang="en-US" sz="1200" b="1" dirty="0">
                <a:solidFill>
                  <a:srgbClr val="7030A0"/>
                </a:solidFill>
                <a:latin typeface="-apple-system"/>
              </a:rPr>
              <a:t>紫色</a:t>
            </a:r>
            <a:endParaRPr lang="en-US" altLang="zh-CN" sz="1200" dirty="0">
              <a:solidFill>
                <a:srgbClr val="1F2328"/>
              </a:solidFill>
              <a:latin typeface="-apple-system"/>
            </a:endParaRPr>
          </a:p>
          <a:p>
            <a:r>
              <a:rPr lang="zh-CN" altLang="en-US" sz="1200" dirty="0">
                <a:solidFill>
                  <a:srgbClr val="1F2328"/>
                </a:solidFill>
                <a:latin typeface="-apple-system"/>
              </a:rPr>
              <a:t>道路：</a:t>
            </a:r>
            <a:r>
              <a:rPr lang="zh-CN" altLang="en-US" sz="1200" b="1" dirty="0">
                <a:solidFill>
                  <a:srgbClr val="00B0F0"/>
                </a:solidFill>
                <a:latin typeface="-apple-system"/>
              </a:rPr>
              <a:t>蓝色</a:t>
            </a:r>
            <a:endParaRPr lang="en-US" altLang="zh-CN" sz="1200" b="1" dirty="0">
              <a:solidFill>
                <a:srgbClr val="00B0F0"/>
              </a:solidFill>
              <a:latin typeface="-apple-system"/>
            </a:endParaRPr>
          </a:p>
          <a:p>
            <a:r>
              <a:rPr lang="zh-CN" altLang="en-US" sz="1200" dirty="0">
                <a:solidFill>
                  <a:srgbClr val="1F2328"/>
                </a:solidFill>
                <a:latin typeface="-apple-system"/>
              </a:rPr>
              <a:t>建筑：</a:t>
            </a:r>
            <a:r>
              <a:rPr lang="zh-CN" altLang="en-US" sz="1200" b="1" dirty="0">
                <a:solidFill>
                  <a:srgbClr val="00B050"/>
                </a:solidFill>
                <a:latin typeface="-apple-system"/>
              </a:rPr>
              <a:t>绿色</a:t>
            </a:r>
            <a:br>
              <a:rPr lang="en-US" altLang="zh-CN" sz="1200" b="1" dirty="0">
                <a:solidFill>
                  <a:srgbClr val="FFFF00"/>
                </a:solidFill>
                <a:latin typeface="-apple-system"/>
              </a:rPr>
            </a:br>
            <a:r>
              <a:rPr lang="zh-CN" altLang="en-US" sz="1200" dirty="0">
                <a:solidFill>
                  <a:srgbClr val="1F2328"/>
                </a:solidFill>
                <a:latin typeface="-apple-system"/>
              </a:rPr>
              <a:t>管道：</a:t>
            </a:r>
            <a:r>
              <a:rPr lang="zh-CN" altLang="en-US" sz="1200" b="1" dirty="0">
                <a:solidFill>
                  <a:srgbClr val="FF0000"/>
                </a:solidFill>
                <a:latin typeface="-apple-system"/>
              </a:rPr>
              <a:t>红色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52E18E-0505-4E52-80B7-780FAA43E7BF}"/>
              </a:ext>
            </a:extLst>
          </p:cNvPr>
          <p:cNvSpPr/>
          <p:nvPr/>
        </p:nvSpPr>
        <p:spPr>
          <a:xfrm>
            <a:off x="5470168" y="1049666"/>
            <a:ext cx="113624" cy="1136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091EFD-85CB-4885-9EA4-264FA0E97757}"/>
              </a:ext>
            </a:extLst>
          </p:cNvPr>
          <p:cNvSpPr/>
          <p:nvPr/>
        </p:nvSpPr>
        <p:spPr>
          <a:xfrm rot="5400000">
            <a:off x="4845238" y="1560972"/>
            <a:ext cx="113624" cy="1136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25697BF-1640-48F8-A77E-6AD7DC5D29B6}"/>
              </a:ext>
            </a:extLst>
          </p:cNvPr>
          <p:cNvSpPr/>
          <p:nvPr/>
        </p:nvSpPr>
        <p:spPr>
          <a:xfrm>
            <a:off x="4700334" y="2185902"/>
            <a:ext cx="113624" cy="1136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D90469-2BE4-47DA-8655-C9E28DE579FA}"/>
              </a:ext>
            </a:extLst>
          </p:cNvPr>
          <p:cNvSpPr/>
          <p:nvPr/>
        </p:nvSpPr>
        <p:spPr>
          <a:xfrm>
            <a:off x="5260891" y="1180273"/>
            <a:ext cx="202345" cy="202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17FF88-278E-48B7-BDC8-83219A4376E2}"/>
              </a:ext>
            </a:extLst>
          </p:cNvPr>
          <p:cNvSpPr/>
          <p:nvPr/>
        </p:nvSpPr>
        <p:spPr>
          <a:xfrm>
            <a:off x="5260891" y="1382618"/>
            <a:ext cx="202345" cy="202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98C0337-4D3A-4007-A315-96861C5F1A01}"/>
              </a:ext>
            </a:extLst>
          </p:cNvPr>
          <p:cNvSpPr/>
          <p:nvPr/>
        </p:nvSpPr>
        <p:spPr>
          <a:xfrm>
            <a:off x="5000625" y="1296601"/>
            <a:ext cx="202345" cy="202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B9DBD5-E024-4223-A8E3-93A9BD788290}"/>
              </a:ext>
            </a:extLst>
          </p:cNvPr>
          <p:cNvSpPr/>
          <p:nvPr/>
        </p:nvSpPr>
        <p:spPr>
          <a:xfrm>
            <a:off x="5338585" y="2473238"/>
            <a:ext cx="202345" cy="202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FB000D7-9B82-46BE-AF32-0A9807FDCA50}"/>
              </a:ext>
            </a:extLst>
          </p:cNvPr>
          <p:cNvSpPr/>
          <p:nvPr/>
        </p:nvSpPr>
        <p:spPr>
          <a:xfrm>
            <a:off x="5830954" y="1764442"/>
            <a:ext cx="202345" cy="202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3B72AF5-EC60-466C-A017-F71875301E80}"/>
              </a:ext>
            </a:extLst>
          </p:cNvPr>
          <p:cNvSpPr/>
          <p:nvPr/>
        </p:nvSpPr>
        <p:spPr>
          <a:xfrm>
            <a:off x="5583792" y="1382617"/>
            <a:ext cx="202345" cy="202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EF34212-17DA-4EDE-85B6-C30F1707A79E}"/>
              </a:ext>
            </a:extLst>
          </p:cNvPr>
          <p:cNvSpPr/>
          <p:nvPr/>
        </p:nvSpPr>
        <p:spPr>
          <a:xfrm>
            <a:off x="5590724" y="1165866"/>
            <a:ext cx="202345" cy="202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6AA131-629A-4F4E-80BF-829C3BE812CE}"/>
              </a:ext>
            </a:extLst>
          </p:cNvPr>
          <p:cNvSpPr/>
          <p:nvPr/>
        </p:nvSpPr>
        <p:spPr>
          <a:xfrm>
            <a:off x="4902050" y="2185902"/>
            <a:ext cx="202345" cy="202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7AD9B8-64AA-43B7-AE1A-EAA46D5D5C63}"/>
              </a:ext>
            </a:extLst>
          </p:cNvPr>
          <p:cNvSpPr/>
          <p:nvPr/>
        </p:nvSpPr>
        <p:spPr>
          <a:xfrm>
            <a:off x="5540930" y="3063301"/>
            <a:ext cx="202345" cy="202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AE77525-01BC-4022-9700-E727C373A671}"/>
              </a:ext>
            </a:extLst>
          </p:cNvPr>
          <p:cNvSpPr/>
          <p:nvPr/>
        </p:nvSpPr>
        <p:spPr>
          <a:xfrm>
            <a:off x="5743275" y="3057656"/>
            <a:ext cx="202345" cy="202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AB2CD82-79E3-45C9-BDBF-331880AAA9ED}"/>
              </a:ext>
            </a:extLst>
          </p:cNvPr>
          <p:cNvSpPr/>
          <p:nvPr/>
        </p:nvSpPr>
        <p:spPr>
          <a:xfrm>
            <a:off x="5958472" y="3057656"/>
            <a:ext cx="202345" cy="202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62822F-7AC3-4194-8391-47053E9A81BE}"/>
              </a:ext>
            </a:extLst>
          </p:cNvPr>
          <p:cNvSpPr/>
          <p:nvPr/>
        </p:nvSpPr>
        <p:spPr>
          <a:xfrm>
            <a:off x="4912876" y="1764442"/>
            <a:ext cx="291109" cy="2911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E5AB9B6-FFA0-4E91-BC0D-83DF799D2A79}"/>
              </a:ext>
            </a:extLst>
          </p:cNvPr>
          <p:cNvCxnSpPr/>
          <p:nvPr/>
        </p:nvCxnSpPr>
        <p:spPr>
          <a:xfrm>
            <a:off x="4519632" y="2204284"/>
            <a:ext cx="0" cy="7462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8B36CF4-8DD0-4977-9E5A-6181116AE207}"/>
              </a:ext>
            </a:extLst>
          </p:cNvPr>
          <p:cNvCxnSpPr>
            <a:cxnSpLocks/>
          </p:cNvCxnSpPr>
          <p:nvPr/>
        </p:nvCxnSpPr>
        <p:spPr>
          <a:xfrm>
            <a:off x="5235575" y="1180273"/>
            <a:ext cx="0" cy="8920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A69E8FA-A7AB-44CD-9CFB-7919B1A47FFD}"/>
              </a:ext>
            </a:extLst>
          </p:cNvPr>
          <p:cNvCxnSpPr>
            <a:cxnSpLocks/>
          </p:cNvCxnSpPr>
          <p:nvPr/>
        </p:nvCxnSpPr>
        <p:spPr>
          <a:xfrm>
            <a:off x="4151214" y="2666298"/>
            <a:ext cx="3654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F5159FE-8478-4CDE-A7DE-968FE53E16A7}"/>
              </a:ext>
            </a:extLst>
          </p:cNvPr>
          <p:cNvCxnSpPr>
            <a:cxnSpLocks/>
          </p:cNvCxnSpPr>
          <p:nvPr/>
        </p:nvCxnSpPr>
        <p:spPr>
          <a:xfrm>
            <a:off x="5235575" y="3292032"/>
            <a:ext cx="9252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55AEFC1-8459-4A87-9B1A-4AEE48759D43}"/>
              </a:ext>
            </a:extLst>
          </p:cNvPr>
          <p:cNvCxnSpPr>
            <a:cxnSpLocks/>
          </p:cNvCxnSpPr>
          <p:nvPr/>
        </p:nvCxnSpPr>
        <p:spPr>
          <a:xfrm>
            <a:off x="5235575" y="2183212"/>
            <a:ext cx="0" cy="11088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2AABE39-9F39-4CB1-B260-4F6885C6A547}"/>
              </a:ext>
            </a:extLst>
          </p:cNvPr>
          <p:cNvSpPr/>
          <p:nvPr/>
        </p:nvSpPr>
        <p:spPr>
          <a:xfrm>
            <a:off x="3993060" y="1165866"/>
            <a:ext cx="202342" cy="2023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B3DD66D-6CF2-4BA1-A912-2B860A798F1B}"/>
              </a:ext>
            </a:extLst>
          </p:cNvPr>
          <p:cNvSpPr/>
          <p:nvPr/>
        </p:nvSpPr>
        <p:spPr>
          <a:xfrm>
            <a:off x="3932905" y="1779292"/>
            <a:ext cx="202342" cy="2023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01492131-731C-4C7D-9D63-9B7FDDA03EC9}"/>
              </a:ext>
            </a:extLst>
          </p:cNvPr>
          <p:cNvSpPr/>
          <p:nvPr/>
        </p:nvSpPr>
        <p:spPr>
          <a:xfrm>
            <a:off x="4472346" y="1562100"/>
            <a:ext cx="202342" cy="2023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1C0EB209-7CD2-461B-B66D-35879829066B}"/>
              </a:ext>
            </a:extLst>
          </p:cNvPr>
          <p:cNvSpPr/>
          <p:nvPr/>
        </p:nvSpPr>
        <p:spPr>
          <a:xfrm>
            <a:off x="6301423" y="2536407"/>
            <a:ext cx="202342" cy="20234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B78BCB47-AA1F-4017-B53F-A77737B4A6B3}"/>
              </a:ext>
            </a:extLst>
          </p:cNvPr>
          <p:cNvSpPr/>
          <p:nvPr/>
        </p:nvSpPr>
        <p:spPr>
          <a:xfrm>
            <a:off x="4813958" y="3438353"/>
            <a:ext cx="202342" cy="2023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25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1C044BA-EC37-41A8-8B6A-048B6729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0"/>
            <a:ext cx="8278468" cy="4622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EA47449-7C3F-45FD-8658-E5A91C6123A4}"/>
              </a:ext>
            </a:extLst>
          </p:cNvPr>
          <p:cNvSpPr/>
          <p:nvPr/>
        </p:nvSpPr>
        <p:spPr>
          <a:xfrm>
            <a:off x="861391" y="0"/>
            <a:ext cx="2184805" cy="382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3.1.2</a:t>
            </a:r>
            <a:r>
              <a:rPr lang="zh-CN" altLang="en-US" dirty="0"/>
              <a:t>点击删除建筑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9C3DEB0-0CBE-4598-AA8A-CCA3EAC29441}"/>
              </a:ext>
            </a:extLst>
          </p:cNvPr>
          <p:cNvSpPr/>
          <p:nvPr/>
        </p:nvSpPr>
        <p:spPr>
          <a:xfrm>
            <a:off x="7358486" y="3030557"/>
            <a:ext cx="1168109" cy="1168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返回原位</a:t>
            </a:r>
            <a:endParaRPr lang="en-US" altLang="zh-CN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6251866-30B2-4B29-8DA9-C5225B19F1DB}"/>
              </a:ext>
            </a:extLst>
          </p:cNvPr>
          <p:cNvSpPr/>
          <p:nvPr/>
        </p:nvSpPr>
        <p:spPr>
          <a:xfrm>
            <a:off x="6385908" y="2927724"/>
            <a:ext cx="707278" cy="7072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移动建筑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2A6417F-4981-46F0-9FAF-6CC7517F9C3F}"/>
              </a:ext>
            </a:extLst>
          </p:cNvPr>
          <p:cNvSpPr/>
          <p:nvPr/>
        </p:nvSpPr>
        <p:spPr>
          <a:xfrm>
            <a:off x="7267499" y="1896304"/>
            <a:ext cx="707278" cy="707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删除建筑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023CE2-DF0B-44BC-9F1E-BE5028F613AF}"/>
              </a:ext>
            </a:extLst>
          </p:cNvPr>
          <p:cNvSpPr/>
          <p:nvPr/>
        </p:nvSpPr>
        <p:spPr>
          <a:xfrm>
            <a:off x="1650248" y="1217811"/>
            <a:ext cx="4746721" cy="24370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F858C31-FB66-4CED-90EC-1E7232B48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38" y="2784537"/>
            <a:ext cx="777018" cy="777018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E8BF499-B7F3-4ABA-808E-904BC8D22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67" y="2784537"/>
            <a:ext cx="777018" cy="777018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077A161-A236-4078-972D-C6B744064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96" y="2784537"/>
            <a:ext cx="777018" cy="777018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CA00D2A-A9AB-45E2-A30B-D7E93812A5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49" y="579386"/>
            <a:ext cx="777018" cy="77701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22DEFBE-1B93-4023-A6BA-ABA16A0E3C6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50" y="952135"/>
            <a:ext cx="777018" cy="77701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1093A39-2BA3-4126-A1A7-C057EB81E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48" y="1258798"/>
            <a:ext cx="777018" cy="777018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5BB5C7-137F-4EAB-A409-8E411CA7D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"/>
            <a:ext cx="10001250" cy="46226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49F0F4-DD65-440D-8636-E5993F502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66" y="2794374"/>
            <a:ext cx="270202" cy="8406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34D772-A7D5-4255-AA6F-B887DA9F4347}"/>
              </a:ext>
            </a:extLst>
          </p:cNvPr>
          <p:cNvSpPr txBox="1"/>
          <p:nvPr/>
        </p:nvSpPr>
        <p:spPr>
          <a:xfrm>
            <a:off x="700740" y="2885730"/>
            <a:ext cx="369332" cy="7912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图像设置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1F576A-D37C-4B7C-A41B-563448418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47" y="3775846"/>
            <a:ext cx="6798222" cy="4831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5443241-7640-4424-BB2A-33BDD2A25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450" y="3170891"/>
            <a:ext cx="6577595" cy="48318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A993F5D-DD81-4B19-90FB-5CA73CB24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677" y="2546543"/>
            <a:ext cx="6577595" cy="4831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67907A1-07C2-4D2F-8E54-39323BA4B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653" y="1938518"/>
            <a:ext cx="6577595" cy="48318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D1207A8-76CF-45F3-9807-EDF698DC5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116" y="1344508"/>
            <a:ext cx="6577595" cy="48318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FDFDFF8-F7D4-4BC4-AC92-918CB66EF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938" y="726968"/>
            <a:ext cx="6577595" cy="4831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AEAB35-65F3-4987-B748-1A10D48B76B0}"/>
              </a:ext>
            </a:extLst>
          </p:cNvPr>
          <p:cNvSpPr txBox="1"/>
          <p:nvPr/>
        </p:nvSpPr>
        <p:spPr>
          <a:xfrm>
            <a:off x="1905399" y="785630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图像质量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002C569-44E5-413A-9337-1BFBFAD1A65D}"/>
              </a:ext>
            </a:extLst>
          </p:cNvPr>
          <p:cNvSpPr txBox="1"/>
          <p:nvPr/>
        </p:nvSpPr>
        <p:spPr>
          <a:xfrm>
            <a:off x="1901739" y="1418609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阴影质量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C9B9C0-8BC5-444A-83B6-7359A8C085C1}"/>
              </a:ext>
            </a:extLst>
          </p:cNvPr>
          <p:cNvSpPr txBox="1"/>
          <p:nvPr/>
        </p:nvSpPr>
        <p:spPr>
          <a:xfrm>
            <a:off x="1901739" y="2005861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分辨率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58A23EA-4D64-4843-9C2B-A1E8E7C4B3A7}"/>
              </a:ext>
            </a:extLst>
          </p:cNvPr>
          <p:cNvSpPr txBox="1"/>
          <p:nvPr/>
        </p:nvSpPr>
        <p:spPr>
          <a:xfrm>
            <a:off x="1901739" y="2623659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帧率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1CD6FDB-8438-4B47-8C53-6A19280C886B}"/>
              </a:ext>
            </a:extLst>
          </p:cNvPr>
          <p:cNvSpPr txBox="1"/>
          <p:nvPr/>
        </p:nvSpPr>
        <p:spPr>
          <a:xfrm>
            <a:off x="1888192" y="3227816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抗锯齿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093FB24-3B8C-449F-8E00-4435C43BC70F}"/>
              </a:ext>
            </a:extLst>
          </p:cNvPr>
          <p:cNvSpPr/>
          <p:nvPr/>
        </p:nvSpPr>
        <p:spPr>
          <a:xfrm>
            <a:off x="6061567" y="875193"/>
            <a:ext cx="219821" cy="2198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88D0875-BAF6-41C6-BF5E-9B2044B041C5}"/>
              </a:ext>
            </a:extLst>
          </p:cNvPr>
          <p:cNvSpPr/>
          <p:nvPr/>
        </p:nvSpPr>
        <p:spPr>
          <a:xfrm>
            <a:off x="7338974" y="861443"/>
            <a:ext cx="219821" cy="21982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32C7A3F-26B5-4477-9213-7311B273FCCD}"/>
              </a:ext>
            </a:extLst>
          </p:cNvPr>
          <p:cNvSpPr txBox="1"/>
          <p:nvPr/>
        </p:nvSpPr>
        <p:spPr>
          <a:xfrm>
            <a:off x="6242620" y="799915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8E8E273-F349-44FF-91AB-3CAD0C75249B}"/>
              </a:ext>
            </a:extLst>
          </p:cNvPr>
          <p:cNvSpPr txBox="1"/>
          <p:nvPr/>
        </p:nvSpPr>
        <p:spPr>
          <a:xfrm>
            <a:off x="7512463" y="786687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低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1A3A6FE2-F8CD-4730-B6B0-38B8E9A1A8C6}"/>
              </a:ext>
            </a:extLst>
          </p:cNvPr>
          <p:cNvSpPr/>
          <p:nvPr/>
        </p:nvSpPr>
        <p:spPr>
          <a:xfrm>
            <a:off x="6061567" y="1487797"/>
            <a:ext cx="219821" cy="2198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DFCAAC2D-9086-4712-8B16-7A5EC0EA4BCD}"/>
              </a:ext>
            </a:extLst>
          </p:cNvPr>
          <p:cNvSpPr/>
          <p:nvPr/>
        </p:nvSpPr>
        <p:spPr>
          <a:xfrm>
            <a:off x="7338974" y="1474047"/>
            <a:ext cx="219821" cy="21982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45DBD35-F90B-4955-AE7F-6B51419F74C5}"/>
              </a:ext>
            </a:extLst>
          </p:cNvPr>
          <p:cNvSpPr txBox="1"/>
          <p:nvPr/>
        </p:nvSpPr>
        <p:spPr>
          <a:xfrm>
            <a:off x="6242620" y="1412519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高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6F7B7B-85D7-4191-8802-C12126DB62B6}"/>
              </a:ext>
            </a:extLst>
          </p:cNvPr>
          <p:cNvSpPr txBox="1"/>
          <p:nvPr/>
        </p:nvSpPr>
        <p:spPr>
          <a:xfrm>
            <a:off x="7512463" y="1399291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低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45925038-5855-42F3-B71F-E625875FF767}"/>
              </a:ext>
            </a:extLst>
          </p:cNvPr>
          <p:cNvSpPr/>
          <p:nvPr/>
        </p:nvSpPr>
        <p:spPr>
          <a:xfrm>
            <a:off x="6061567" y="2100236"/>
            <a:ext cx="219821" cy="2198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7AD5096-206E-419A-98AF-658101C908D9}"/>
              </a:ext>
            </a:extLst>
          </p:cNvPr>
          <p:cNvSpPr/>
          <p:nvPr/>
        </p:nvSpPr>
        <p:spPr>
          <a:xfrm>
            <a:off x="7338974" y="2086486"/>
            <a:ext cx="219821" cy="21982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0C34B0F-02BA-49E6-9429-96A166E188DF}"/>
              </a:ext>
            </a:extLst>
          </p:cNvPr>
          <p:cNvSpPr txBox="1"/>
          <p:nvPr/>
        </p:nvSpPr>
        <p:spPr>
          <a:xfrm>
            <a:off x="6242620" y="2024958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高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F8A786D-D776-4468-A158-A6B51375E3CB}"/>
              </a:ext>
            </a:extLst>
          </p:cNvPr>
          <p:cNvSpPr txBox="1"/>
          <p:nvPr/>
        </p:nvSpPr>
        <p:spPr>
          <a:xfrm>
            <a:off x="7512463" y="2011730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低</a:t>
            </a: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387DCD82-8A8B-48B7-A4BD-135DBBD2F17E}"/>
              </a:ext>
            </a:extLst>
          </p:cNvPr>
          <p:cNvSpPr/>
          <p:nvPr/>
        </p:nvSpPr>
        <p:spPr>
          <a:xfrm>
            <a:off x="6054562" y="2742833"/>
            <a:ext cx="219821" cy="2198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A7A827E9-5948-4E0B-B16A-5EC519EE6BFB}"/>
              </a:ext>
            </a:extLst>
          </p:cNvPr>
          <p:cNvSpPr/>
          <p:nvPr/>
        </p:nvSpPr>
        <p:spPr>
          <a:xfrm>
            <a:off x="7331969" y="2729083"/>
            <a:ext cx="219821" cy="21982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F7CAAD6-74F2-421A-92BF-35347872DF2C}"/>
              </a:ext>
            </a:extLst>
          </p:cNvPr>
          <p:cNvSpPr txBox="1"/>
          <p:nvPr/>
        </p:nvSpPr>
        <p:spPr>
          <a:xfrm>
            <a:off x="6235615" y="2667555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60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帧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81475CA-9B94-453D-BD99-EA75B58791DB}"/>
              </a:ext>
            </a:extLst>
          </p:cNvPr>
          <p:cNvSpPr txBox="1"/>
          <p:nvPr/>
        </p:nvSpPr>
        <p:spPr>
          <a:xfrm>
            <a:off x="7505458" y="2654327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30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帧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AD37C1F-7D9E-4B31-BD1C-0910C10752BA}"/>
              </a:ext>
            </a:extLst>
          </p:cNvPr>
          <p:cNvSpPr/>
          <p:nvPr/>
        </p:nvSpPr>
        <p:spPr>
          <a:xfrm>
            <a:off x="6115108" y="3166611"/>
            <a:ext cx="1489713" cy="4213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C045C92D-2888-4D6E-BDEA-9C9C6A7F5999}"/>
              </a:ext>
            </a:extLst>
          </p:cNvPr>
          <p:cNvSpPr/>
          <p:nvPr/>
        </p:nvSpPr>
        <p:spPr>
          <a:xfrm>
            <a:off x="6779007" y="3175839"/>
            <a:ext cx="832820" cy="421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81BD31B-B3AC-45E4-B731-B4E3980798E6}"/>
              </a:ext>
            </a:extLst>
          </p:cNvPr>
          <p:cNvSpPr txBox="1"/>
          <p:nvPr/>
        </p:nvSpPr>
        <p:spPr>
          <a:xfrm>
            <a:off x="6261477" y="3183648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开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79700E9-65EA-4FE8-B20F-82123BF52479}"/>
              </a:ext>
            </a:extLst>
          </p:cNvPr>
          <p:cNvSpPr txBox="1"/>
          <p:nvPr/>
        </p:nvSpPr>
        <p:spPr>
          <a:xfrm>
            <a:off x="7007711" y="3203825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关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1C562034-FA77-416D-BEE6-5CF624250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919" y="22147"/>
            <a:ext cx="1795288" cy="483182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C324BE43-7BC4-4251-87FA-64866353BBCE}"/>
              </a:ext>
            </a:extLst>
          </p:cNvPr>
          <p:cNvSpPr txBox="1"/>
          <p:nvPr/>
        </p:nvSpPr>
        <p:spPr>
          <a:xfrm>
            <a:off x="4400780" y="93497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图像设置</a:t>
            </a:r>
          </a:p>
        </p:txBody>
      </p:sp>
    </p:spTree>
    <p:extLst>
      <p:ext uri="{BB962C8B-B14F-4D97-AF65-F5344CB8AC3E}">
        <p14:creationId xmlns:p14="http://schemas.microsoft.com/office/powerpoint/2010/main" val="95541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1C044BA-EC37-41A8-8B6A-048B6729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0"/>
            <a:ext cx="8278468" cy="4622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EA47449-7C3F-45FD-8658-E5A91C6123A4}"/>
              </a:ext>
            </a:extLst>
          </p:cNvPr>
          <p:cNvSpPr/>
          <p:nvPr/>
        </p:nvSpPr>
        <p:spPr>
          <a:xfrm>
            <a:off x="861391" y="0"/>
            <a:ext cx="2184805" cy="382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3.1.2</a:t>
            </a:r>
            <a:r>
              <a:rPr lang="zh-CN" altLang="en-US" dirty="0"/>
              <a:t>点击删除建筑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9C3DEB0-0CBE-4598-AA8A-CCA3EAC29441}"/>
              </a:ext>
            </a:extLst>
          </p:cNvPr>
          <p:cNvSpPr/>
          <p:nvPr/>
        </p:nvSpPr>
        <p:spPr>
          <a:xfrm>
            <a:off x="7358486" y="3030557"/>
            <a:ext cx="1168109" cy="1168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返回原位</a:t>
            </a:r>
            <a:endParaRPr lang="en-US" altLang="zh-CN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6251866-30B2-4B29-8DA9-C5225B19F1DB}"/>
              </a:ext>
            </a:extLst>
          </p:cNvPr>
          <p:cNvSpPr/>
          <p:nvPr/>
        </p:nvSpPr>
        <p:spPr>
          <a:xfrm>
            <a:off x="6385908" y="2927724"/>
            <a:ext cx="707278" cy="70727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移动建筑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2A6417F-4981-46F0-9FAF-6CC7517F9C3F}"/>
              </a:ext>
            </a:extLst>
          </p:cNvPr>
          <p:cNvSpPr/>
          <p:nvPr/>
        </p:nvSpPr>
        <p:spPr>
          <a:xfrm>
            <a:off x="7267499" y="1896304"/>
            <a:ext cx="707278" cy="707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删除建筑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023CE2-DF0B-44BC-9F1E-BE5028F613AF}"/>
              </a:ext>
            </a:extLst>
          </p:cNvPr>
          <p:cNvSpPr/>
          <p:nvPr/>
        </p:nvSpPr>
        <p:spPr>
          <a:xfrm>
            <a:off x="1650248" y="1217811"/>
            <a:ext cx="4746721" cy="24370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F858C31-FB66-4CED-90EC-1E7232B48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38" y="2784537"/>
            <a:ext cx="777018" cy="777018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E8BF499-B7F3-4ABA-808E-904BC8D22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67" y="2784537"/>
            <a:ext cx="777018" cy="777018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077A161-A236-4078-972D-C6B744064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96" y="2784537"/>
            <a:ext cx="777018" cy="777018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CA00D2A-A9AB-45E2-A30B-D7E93812A5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49" y="579386"/>
            <a:ext cx="777018" cy="77701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22DEFBE-1B93-4023-A6BA-ABA16A0E3C6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50" y="952135"/>
            <a:ext cx="777018" cy="77701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1093A39-2BA3-4126-A1A7-C057EB81E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231" y="1166817"/>
            <a:ext cx="777018" cy="777018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5BB5C7-137F-4EAB-A409-8E411CA7D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"/>
            <a:ext cx="10001250" cy="46226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49F0F4-DD65-440D-8636-E5993F502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66" y="2794374"/>
            <a:ext cx="270202" cy="8406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34D772-A7D5-4255-AA6F-B887DA9F4347}"/>
              </a:ext>
            </a:extLst>
          </p:cNvPr>
          <p:cNvSpPr txBox="1"/>
          <p:nvPr/>
        </p:nvSpPr>
        <p:spPr>
          <a:xfrm>
            <a:off x="700740" y="2885730"/>
            <a:ext cx="369332" cy="7912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图像设置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1F576A-D37C-4B7C-A41B-563448418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47" y="3775846"/>
            <a:ext cx="6798222" cy="4831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5443241-7640-4424-BB2A-33BDD2A25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450" y="3170891"/>
            <a:ext cx="6577595" cy="48318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A993F5D-DD81-4B19-90FB-5CA73CB24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677" y="2546543"/>
            <a:ext cx="6577595" cy="4831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67907A1-07C2-4D2F-8E54-39323BA4B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653" y="1938518"/>
            <a:ext cx="6577595" cy="48318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D1207A8-76CF-45F3-9807-EDF698DC5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116" y="1344508"/>
            <a:ext cx="6577595" cy="48318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FDFDFF8-F7D4-4BC4-AC92-918CB66EF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938" y="726968"/>
            <a:ext cx="6577595" cy="4831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AEAB35-65F3-4987-B748-1A10D48B76B0}"/>
              </a:ext>
            </a:extLst>
          </p:cNvPr>
          <p:cNvSpPr txBox="1"/>
          <p:nvPr/>
        </p:nvSpPr>
        <p:spPr>
          <a:xfrm>
            <a:off x="1905399" y="785630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图像质量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002C569-44E5-413A-9337-1BFBFAD1A65D}"/>
              </a:ext>
            </a:extLst>
          </p:cNvPr>
          <p:cNvSpPr txBox="1"/>
          <p:nvPr/>
        </p:nvSpPr>
        <p:spPr>
          <a:xfrm>
            <a:off x="1901739" y="1418609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阴影质量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C9B9C0-8BC5-444A-83B6-7359A8C085C1}"/>
              </a:ext>
            </a:extLst>
          </p:cNvPr>
          <p:cNvSpPr txBox="1"/>
          <p:nvPr/>
        </p:nvSpPr>
        <p:spPr>
          <a:xfrm>
            <a:off x="1901739" y="2005861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分辨率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58A23EA-4D64-4843-9C2B-A1E8E7C4B3A7}"/>
              </a:ext>
            </a:extLst>
          </p:cNvPr>
          <p:cNvSpPr txBox="1"/>
          <p:nvPr/>
        </p:nvSpPr>
        <p:spPr>
          <a:xfrm>
            <a:off x="1901739" y="2623659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帧率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1CD6FDB-8438-4B47-8C53-6A19280C886B}"/>
              </a:ext>
            </a:extLst>
          </p:cNvPr>
          <p:cNvSpPr txBox="1"/>
          <p:nvPr/>
        </p:nvSpPr>
        <p:spPr>
          <a:xfrm>
            <a:off x="1888192" y="3227816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抗锯齿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093FB24-3B8C-449F-8E00-4435C43BC70F}"/>
              </a:ext>
            </a:extLst>
          </p:cNvPr>
          <p:cNvSpPr/>
          <p:nvPr/>
        </p:nvSpPr>
        <p:spPr>
          <a:xfrm>
            <a:off x="5942532" y="875193"/>
            <a:ext cx="219821" cy="2198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88D0875-BAF6-41C6-BF5E-9B2044B041C5}"/>
              </a:ext>
            </a:extLst>
          </p:cNvPr>
          <p:cNvSpPr/>
          <p:nvPr/>
        </p:nvSpPr>
        <p:spPr>
          <a:xfrm>
            <a:off x="7338974" y="861443"/>
            <a:ext cx="219821" cy="21982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32C7A3F-26B5-4477-9213-7311B273FCCD}"/>
              </a:ext>
            </a:extLst>
          </p:cNvPr>
          <p:cNvSpPr txBox="1"/>
          <p:nvPr/>
        </p:nvSpPr>
        <p:spPr>
          <a:xfrm>
            <a:off x="6242620" y="799915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8E8E273-F349-44FF-91AB-3CAD0C75249B}"/>
              </a:ext>
            </a:extLst>
          </p:cNvPr>
          <p:cNvSpPr txBox="1"/>
          <p:nvPr/>
        </p:nvSpPr>
        <p:spPr>
          <a:xfrm>
            <a:off x="7512463" y="786687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低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1A3A6FE2-F8CD-4730-B6B0-38B8E9A1A8C6}"/>
              </a:ext>
            </a:extLst>
          </p:cNvPr>
          <p:cNvSpPr/>
          <p:nvPr/>
        </p:nvSpPr>
        <p:spPr>
          <a:xfrm>
            <a:off x="5850550" y="1395816"/>
            <a:ext cx="219821" cy="2198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DFCAAC2D-9086-4712-8B16-7A5EC0EA4BCD}"/>
              </a:ext>
            </a:extLst>
          </p:cNvPr>
          <p:cNvSpPr/>
          <p:nvPr/>
        </p:nvSpPr>
        <p:spPr>
          <a:xfrm>
            <a:off x="7338974" y="1474047"/>
            <a:ext cx="219821" cy="21982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45DBD35-F90B-4955-AE7F-6B51419F74C5}"/>
              </a:ext>
            </a:extLst>
          </p:cNvPr>
          <p:cNvSpPr txBox="1"/>
          <p:nvPr/>
        </p:nvSpPr>
        <p:spPr>
          <a:xfrm>
            <a:off x="6242620" y="1412519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高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6F7B7B-85D7-4191-8802-C12126DB62B6}"/>
              </a:ext>
            </a:extLst>
          </p:cNvPr>
          <p:cNvSpPr txBox="1"/>
          <p:nvPr/>
        </p:nvSpPr>
        <p:spPr>
          <a:xfrm>
            <a:off x="7512463" y="1399291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低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45925038-5855-42F3-B71F-E625875FF767}"/>
              </a:ext>
            </a:extLst>
          </p:cNvPr>
          <p:cNvSpPr/>
          <p:nvPr/>
        </p:nvSpPr>
        <p:spPr>
          <a:xfrm>
            <a:off x="5850550" y="2008255"/>
            <a:ext cx="219821" cy="2198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7AD5096-206E-419A-98AF-658101C908D9}"/>
              </a:ext>
            </a:extLst>
          </p:cNvPr>
          <p:cNvSpPr/>
          <p:nvPr/>
        </p:nvSpPr>
        <p:spPr>
          <a:xfrm>
            <a:off x="7338974" y="2086486"/>
            <a:ext cx="219821" cy="21982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0C34B0F-02BA-49E6-9429-96A166E188DF}"/>
              </a:ext>
            </a:extLst>
          </p:cNvPr>
          <p:cNvSpPr txBox="1"/>
          <p:nvPr/>
        </p:nvSpPr>
        <p:spPr>
          <a:xfrm>
            <a:off x="6242620" y="2024958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高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F8A786D-D776-4468-A158-A6B51375E3CB}"/>
              </a:ext>
            </a:extLst>
          </p:cNvPr>
          <p:cNvSpPr txBox="1"/>
          <p:nvPr/>
        </p:nvSpPr>
        <p:spPr>
          <a:xfrm>
            <a:off x="7512463" y="2011730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低</a:t>
            </a: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387DCD82-8A8B-48B7-A4BD-135DBBD2F17E}"/>
              </a:ext>
            </a:extLst>
          </p:cNvPr>
          <p:cNvSpPr/>
          <p:nvPr/>
        </p:nvSpPr>
        <p:spPr>
          <a:xfrm>
            <a:off x="5843545" y="2650852"/>
            <a:ext cx="219821" cy="2198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A7A827E9-5948-4E0B-B16A-5EC519EE6BFB}"/>
              </a:ext>
            </a:extLst>
          </p:cNvPr>
          <p:cNvSpPr/>
          <p:nvPr/>
        </p:nvSpPr>
        <p:spPr>
          <a:xfrm>
            <a:off x="7331969" y="2729083"/>
            <a:ext cx="219821" cy="21982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F7CAAD6-74F2-421A-92BF-35347872DF2C}"/>
              </a:ext>
            </a:extLst>
          </p:cNvPr>
          <p:cNvSpPr txBox="1"/>
          <p:nvPr/>
        </p:nvSpPr>
        <p:spPr>
          <a:xfrm>
            <a:off x="6235615" y="2667555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60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帧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81475CA-9B94-453D-BD99-EA75B58791DB}"/>
              </a:ext>
            </a:extLst>
          </p:cNvPr>
          <p:cNvSpPr txBox="1"/>
          <p:nvPr/>
        </p:nvSpPr>
        <p:spPr>
          <a:xfrm>
            <a:off x="7505458" y="2654327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30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帧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AD37C1F-7D9E-4B31-BD1C-0910C10752BA}"/>
              </a:ext>
            </a:extLst>
          </p:cNvPr>
          <p:cNvSpPr/>
          <p:nvPr/>
        </p:nvSpPr>
        <p:spPr>
          <a:xfrm>
            <a:off x="6115108" y="3166611"/>
            <a:ext cx="1489713" cy="4213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C045C92D-2888-4D6E-BDEA-9C9C6A7F5999}"/>
              </a:ext>
            </a:extLst>
          </p:cNvPr>
          <p:cNvSpPr/>
          <p:nvPr/>
        </p:nvSpPr>
        <p:spPr>
          <a:xfrm>
            <a:off x="6779007" y="3175839"/>
            <a:ext cx="832820" cy="421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81BD31B-B3AC-45E4-B731-B4E3980798E6}"/>
              </a:ext>
            </a:extLst>
          </p:cNvPr>
          <p:cNvSpPr txBox="1"/>
          <p:nvPr/>
        </p:nvSpPr>
        <p:spPr>
          <a:xfrm>
            <a:off x="6261477" y="3183648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开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79700E9-65EA-4FE8-B20F-82123BF52479}"/>
              </a:ext>
            </a:extLst>
          </p:cNvPr>
          <p:cNvSpPr txBox="1"/>
          <p:nvPr/>
        </p:nvSpPr>
        <p:spPr>
          <a:xfrm>
            <a:off x="7007711" y="3203825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关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324BE43-7BC4-4251-87FA-64866353BBCE}"/>
              </a:ext>
            </a:extLst>
          </p:cNvPr>
          <p:cNvSpPr txBox="1"/>
          <p:nvPr/>
        </p:nvSpPr>
        <p:spPr>
          <a:xfrm>
            <a:off x="4281745" y="-41770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图像设置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B6A73C-EA0F-4C63-B896-F811FC051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895" y="0"/>
            <a:ext cx="8225459" cy="46228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2B3BA36-658D-4AAA-B672-43E551AC34FA}"/>
              </a:ext>
            </a:extLst>
          </p:cNvPr>
          <p:cNvSpPr/>
          <p:nvPr/>
        </p:nvSpPr>
        <p:spPr>
          <a:xfrm>
            <a:off x="3038073" y="481288"/>
            <a:ext cx="3124280" cy="240444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 descr="云">
            <a:extLst>
              <a:ext uri="{FF2B5EF4-FFF2-40B4-BE49-F238E27FC236}">
                <a16:creationId xmlns:a16="http://schemas.microsoft.com/office/drawing/2014/main" id="{39158F3D-6F9C-4591-AC1C-BA5278A34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9504" y="1110141"/>
            <a:ext cx="408255" cy="4082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9A2B43-728D-4537-9FA9-0540A2CA3F96}"/>
              </a:ext>
            </a:extLst>
          </p:cNvPr>
          <p:cNvSpPr txBox="1"/>
          <p:nvPr/>
        </p:nvSpPr>
        <p:spPr>
          <a:xfrm>
            <a:off x="3878541" y="1178709"/>
            <a:ext cx="544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氯气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6735D77-6A59-48BF-8F77-7C207155263D}"/>
              </a:ext>
            </a:extLst>
          </p:cNvPr>
          <p:cNvSpPr txBox="1"/>
          <p:nvPr/>
        </p:nvSpPr>
        <p:spPr>
          <a:xfrm>
            <a:off x="4809880" y="1170107"/>
            <a:ext cx="158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0.56Mug/m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56" name="图形 55" descr="云">
            <a:extLst>
              <a:ext uri="{FF2B5EF4-FFF2-40B4-BE49-F238E27FC236}">
                <a16:creationId xmlns:a16="http://schemas.microsoft.com/office/drawing/2014/main" id="{1C14CAFE-F21C-49C4-8161-57F12F174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9504" y="1464269"/>
            <a:ext cx="408255" cy="408255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9F095C37-58EF-4187-AEE6-08C442AB8CC0}"/>
              </a:ext>
            </a:extLst>
          </p:cNvPr>
          <p:cNvSpPr txBox="1"/>
          <p:nvPr/>
        </p:nvSpPr>
        <p:spPr>
          <a:xfrm>
            <a:off x="3878541" y="1532837"/>
            <a:ext cx="91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二氧化碳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73AF599-B917-45B4-83D0-409244283151}"/>
              </a:ext>
            </a:extLst>
          </p:cNvPr>
          <p:cNvSpPr txBox="1"/>
          <p:nvPr/>
        </p:nvSpPr>
        <p:spPr>
          <a:xfrm>
            <a:off x="4807582" y="1512650"/>
            <a:ext cx="1435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2.19Mug/m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67" name="图形 66" descr="云">
            <a:extLst>
              <a:ext uri="{FF2B5EF4-FFF2-40B4-BE49-F238E27FC236}">
                <a16:creationId xmlns:a16="http://schemas.microsoft.com/office/drawing/2014/main" id="{49AFB0AE-9F11-4A34-8CDB-CD7EADB98A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36150" y="1777851"/>
            <a:ext cx="408255" cy="408255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9CD6970A-ECD0-4F4F-9E02-EFD3211FEB6C}"/>
              </a:ext>
            </a:extLst>
          </p:cNvPr>
          <p:cNvSpPr txBox="1"/>
          <p:nvPr/>
        </p:nvSpPr>
        <p:spPr>
          <a:xfrm>
            <a:off x="3895472" y="1847869"/>
            <a:ext cx="91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氨气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039B16C-687E-4053-B404-34C3717580F2}"/>
              </a:ext>
            </a:extLst>
          </p:cNvPr>
          <p:cNvSpPr txBox="1"/>
          <p:nvPr/>
        </p:nvSpPr>
        <p:spPr>
          <a:xfrm>
            <a:off x="4780633" y="1837980"/>
            <a:ext cx="1028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1.21Mug/m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79" name="图形 78" descr="云">
            <a:extLst>
              <a:ext uri="{FF2B5EF4-FFF2-40B4-BE49-F238E27FC236}">
                <a16:creationId xmlns:a16="http://schemas.microsoft.com/office/drawing/2014/main" id="{B862F78C-CEED-4A38-BBB1-7FEBBC6CE8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6150" y="2077583"/>
            <a:ext cx="408255" cy="408255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FF4EF464-6F16-450C-B68D-6D434723A9B9}"/>
              </a:ext>
            </a:extLst>
          </p:cNvPr>
          <p:cNvSpPr txBox="1"/>
          <p:nvPr/>
        </p:nvSpPr>
        <p:spPr>
          <a:xfrm>
            <a:off x="3895472" y="2153012"/>
            <a:ext cx="91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废水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65EE30B-EAD9-4341-B223-EFCF8CA78B0E}"/>
              </a:ext>
            </a:extLst>
          </p:cNvPr>
          <p:cNvSpPr txBox="1"/>
          <p:nvPr/>
        </p:nvSpPr>
        <p:spPr>
          <a:xfrm>
            <a:off x="4770587" y="2158317"/>
            <a:ext cx="110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0.34Mug/m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82" name="图形 81" descr="云">
            <a:extLst>
              <a:ext uri="{FF2B5EF4-FFF2-40B4-BE49-F238E27FC236}">
                <a16:creationId xmlns:a16="http://schemas.microsoft.com/office/drawing/2014/main" id="{61F80244-071D-4F77-9D0F-E379C38525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39498" y="2409029"/>
            <a:ext cx="408255" cy="408255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0A33F7AE-DF6A-4120-98C9-6B4840DBD573}"/>
              </a:ext>
            </a:extLst>
          </p:cNvPr>
          <p:cNvSpPr txBox="1"/>
          <p:nvPr/>
        </p:nvSpPr>
        <p:spPr>
          <a:xfrm>
            <a:off x="3898820" y="2484458"/>
            <a:ext cx="91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净化气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56E83A9-4CE1-4203-BA80-13D782A62C34}"/>
              </a:ext>
            </a:extLst>
          </p:cNvPr>
          <p:cNvSpPr txBox="1"/>
          <p:nvPr/>
        </p:nvSpPr>
        <p:spPr>
          <a:xfrm>
            <a:off x="4689973" y="2490517"/>
            <a:ext cx="1144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00B050"/>
                </a:solidFill>
              </a:rPr>
              <a:t>-6.34Mug/m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3AE0CB-A749-4414-966A-360DC384B3DE}"/>
              </a:ext>
            </a:extLst>
          </p:cNvPr>
          <p:cNvSpPr/>
          <p:nvPr/>
        </p:nvSpPr>
        <p:spPr>
          <a:xfrm>
            <a:off x="3628132" y="652064"/>
            <a:ext cx="2175571" cy="1403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9381ED5-4A3E-4847-A2F2-C55EF668549D}"/>
              </a:ext>
            </a:extLst>
          </p:cNvPr>
          <p:cNvSpPr/>
          <p:nvPr/>
        </p:nvSpPr>
        <p:spPr>
          <a:xfrm>
            <a:off x="3628133" y="655152"/>
            <a:ext cx="1253458" cy="1403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A46326B-7575-426C-9F50-03CA73465721}"/>
              </a:ext>
            </a:extLst>
          </p:cNvPr>
          <p:cNvSpPr txBox="1"/>
          <p:nvPr/>
        </p:nvSpPr>
        <p:spPr>
          <a:xfrm>
            <a:off x="3528482" y="771004"/>
            <a:ext cx="326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0</a:t>
            </a:r>
            <a:endParaRPr lang="zh-CN" altLang="en-US" sz="11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58111AA7-EBA9-4D7E-BA7E-DC2F4B46972A}"/>
              </a:ext>
            </a:extLst>
          </p:cNvPr>
          <p:cNvSpPr txBox="1"/>
          <p:nvPr/>
        </p:nvSpPr>
        <p:spPr>
          <a:xfrm>
            <a:off x="3887734" y="760747"/>
            <a:ext cx="510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20k</a:t>
            </a:r>
            <a:endParaRPr lang="zh-CN" altLang="en-US" sz="110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5F53D0EF-CAE1-4987-98F7-F49926AE1844}"/>
              </a:ext>
            </a:extLst>
          </p:cNvPr>
          <p:cNvSpPr txBox="1"/>
          <p:nvPr/>
        </p:nvSpPr>
        <p:spPr>
          <a:xfrm>
            <a:off x="4293762" y="759537"/>
            <a:ext cx="510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50k</a:t>
            </a:r>
            <a:endParaRPr lang="zh-CN" altLang="en-US" sz="11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E0485D6-E504-40B6-9728-D7E9A312F1D8}"/>
              </a:ext>
            </a:extLst>
          </p:cNvPr>
          <p:cNvSpPr txBox="1"/>
          <p:nvPr/>
        </p:nvSpPr>
        <p:spPr>
          <a:xfrm>
            <a:off x="4773286" y="762668"/>
            <a:ext cx="510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100k</a:t>
            </a:r>
            <a:endParaRPr lang="zh-CN" altLang="en-US" sz="11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0A1CE3E-76C2-46E6-B9BC-AB154283E7FF}"/>
              </a:ext>
            </a:extLst>
          </p:cNvPr>
          <p:cNvSpPr txBox="1"/>
          <p:nvPr/>
        </p:nvSpPr>
        <p:spPr>
          <a:xfrm>
            <a:off x="5482026" y="746168"/>
            <a:ext cx="510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180k</a:t>
            </a:r>
            <a:endParaRPr lang="zh-CN" altLang="en-US" sz="11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0A45C74-ED9B-4AC2-815C-2AC5FE496157}"/>
              </a:ext>
            </a:extLst>
          </p:cNvPr>
          <p:cNvSpPr/>
          <p:nvPr/>
        </p:nvSpPr>
        <p:spPr>
          <a:xfrm>
            <a:off x="3636775" y="650858"/>
            <a:ext cx="458496" cy="1403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DC7D683-691F-4D50-965E-04293B13A152}"/>
              </a:ext>
            </a:extLst>
          </p:cNvPr>
          <p:cNvSpPr/>
          <p:nvPr/>
        </p:nvSpPr>
        <p:spPr>
          <a:xfrm>
            <a:off x="4090390" y="650470"/>
            <a:ext cx="458496" cy="1403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0A178DC-4950-4FD3-9268-B21CC61D9FBC}"/>
              </a:ext>
            </a:extLst>
          </p:cNvPr>
          <p:cNvSpPr/>
          <p:nvPr/>
        </p:nvSpPr>
        <p:spPr>
          <a:xfrm>
            <a:off x="4550422" y="650254"/>
            <a:ext cx="458496" cy="1403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D69BF9B-676B-4D2D-861B-7837AC0DE30E}"/>
              </a:ext>
            </a:extLst>
          </p:cNvPr>
          <p:cNvSpPr/>
          <p:nvPr/>
        </p:nvSpPr>
        <p:spPr>
          <a:xfrm>
            <a:off x="5010277" y="649595"/>
            <a:ext cx="793425" cy="1403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A3823943-4FB6-4FB8-9489-8AB277545656}"/>
              </a:ext>
            </a:extLst>
          </p:cNvPr>
          <p:cNvSpPr/>
          <p:nvPr/>
        </p:nvSpPr>
        <p:spPr>
          <a:xfrm>
            <a:off x="3622743" y="651274"/>
            <a:ext cx="458496" cy="1403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7B8B613-8CD4-4CED-A9B3-B8EFE791A1C4}"/>
              </a:ext>
            </a:extLst>
          </p:cNvPr>
          <p:cNvSpPr/>
          <p:nvPr/>
        </p:nvSpPr>
        <p:spPr>
          <a:xfrm>
            <a:off x="3636543" y="654736"/>
            <a:ext cx="1620351" cy="129443"/>
          </a:xfrm>
          <a:prstGeom prst="rect">
            <a:avLst/>
          </a:prstGeom>
          <a:solidFill>
            <a:schemeClr val="accent2">
              <a:lumMod val="75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F0DECB4-1ABD-475D-89D1-E3198F5F2B84}"/>
              </a:ext>
            </a:extLst>
          </p:cNvPr>
          <p:cNvCxnSpPr>
            <a:cxnSpLocks/>
          </p:cNvCxnSpPr>
          <p:nvPr/>
        </p:nvCxnSpPr>
        <p:spPr>
          <a:xfrm flipV="1">
            <a:off x="3269758" y="1088086"/>
            <a:ext cx="2757499" cy="298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839C093-AD13-416A-9BD3-8CDF2F94EC5F}"/>
              </a:ext>
            </a:extLst>
          </p:cNvPr>
          <p:cNvSpPr txBox="1"/>
          <p:nvPr/>
        </p:nvSpPr>
        <p:spPr>
          <a:xfrm>
            <a:off x="3640176" y="587423"/>
            <a:ext cx="510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100%</a:t>
            </a:r>
            <a:endParaRPr lang="zh-CN" altLang="en-US" sz="1000" dirty="0"/>
          </a:p>
        </p:txBody>
      </p:sp>
      <p:pic>
        <p:nvPicPr>
          <p:cNvPr id="105" name="图形 104" descr="闪电">
            <a:extLst>
              <a:ext uri="{FF2B5EF4-FFF2-40B4-BE49-F238E27FC236}">
                <a16:creationId xmlns:a16="http://schemas.microsoft.com/office/drawing/2014/main" id="{48BEECBB-505F-44BD-AB70-DE4D193DC0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28768" y="618585"/>
            <a:ext cx="206787" cy="206787"/>
          </a:xfrm>
          <a:prstGeom prst="rect">
            <a:avLst/>
          </a:prstGeom>
        </p:spPr>
      </p:pic>
      <p:sp>
        <p:nvSpPr>
          <p:cNvPr id="106" name="文本框 105">
            <a:extLst>
              <a:ext uri="{FF2B5EF4-FFF2-40B4-BE49-F238E27FC236}">
                <a16:creationId xmlns:a16="http://schemas.microsoft.com/office/drawing/2014/main" id="{164DBCE8-F6A5-4880-87C2-3A72E10217E4}"/>
              </a:ext>
            </a:extLst>
          </p:cNvPr>
          <p:cNvSpPr txBox="1"/>
          <p:nvPr/>
        </p:nvSpPr>
        <p:spPr>
          <a:xfrm>
            <a:off x="4099623" y="593656"/>
            <a:ext cx="510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125%</a:t>
            </a:r>
            <a:endParaRPr lang="zh-CN" altLang="en-US" sz="10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EF48014-FF48-4647-8F8E-1767F4931F6A}"/>
              </a:ext>
            </a:extLst>
          </p:cNvPr>
          <p:cNvSpPr txBox="1"/>
          <p:nvPr/>
        </p:nvSpPr>
        <p:spPr>
          <a:xfrm>
            <a:off x="4573604" y="593843"/>
            <a:ext cx="510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150%</a:t>
            </a:r>
            <a:endParaRPr lang="zh-CN" altLang="en-US" sz="1000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F6DB75E-0DBC-4EF5-9F40-33A29B54930D}"/>
              </a:ext>
            </a:extLst>
          </p:cNvPr>
          <p:cNvSpPr txBox="1"/>
          <p:nvPr/>
        </p:nvSpPr>
        <p:spPr>
          <a:xfrm>
            <a:off x="5195908" y="596860"/>
            <a:ext cx="510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B050"/>
                </a:solidFill>
              </a:rPr>
              <a:t>250%</a:t>
            </a:r>
            <a:endParaRPr lang="zh-CN" altLang="en-US" sz="1000" b="1" dirty="0">
              <a:solidFill>
                <a:srgbClr val="00B050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6062563-5E29-41B0-862E-9D0E1586ACCD}"/>
              </a:ext>
            </a:extLst>
          </p:cNvPr>
          <p:cNvSpPr txBox="1"/>
          <p:nvPr/>
        </p:nvSpPr>
        <p:spPr>
          <a:xfrm>
            <a:off x="5682731" y="741745"/>
            <a:ext cx="510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（</a:t>
            </a:r>
            <a:r>
              <a:rPr lang="en-US" altLang="zh-CN" sz="1100" dirty="0"/>
              <a:t>ug)</a:t>
            </a:r>
            <a:endParaRPr lang="zh-CN" altLang="en-US" sz="11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00760C8-C7A7-428B-8526-1435E2556763}"/>
              </a:ext>
            </a:extLst>
          </p:cNvPr>
          <p:cNvSpPr txBox="1"/>
          <p:nvPr/>
        </p:nvSpPr>
        <p:spPr>
          <a:xfrm>
            <a:off x="3091744" y="595084"/>
            <a:ext cx="699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耗电量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3D9628D-4F49-4C7A-B846-B249A5E431E3}"/>
              </a:ext>
            </a:extLst>
          </p:cNvPr>
          <p:cNvSpPr txBox="1"/>
          <p:nvPr/>
        </p:nvSpPr>
        <p:spPr>
          <a:xfrm>
            <a:off x="3091402" y="782827"/>
            <a:ext cx="699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污染值</a:t>
            </a:r>
          </a:p>
        </p:txBody>
      </p:sp>
      <p:pic>
        <p:nvPicPr>
          <p:cNvPr id="115" name="图形 114" descr="放射性">
            <a:extLst>
              <a:ext uri="{FF2B5EF4-FFF2-40B4-BE49-F238E27FC236}">
                <a16:creationId xmlns:a16="http://schemas.microsoft.com/office/drawing/2014/main" id="{7E1B3140-3375-42C5-BF68-FDA4F62DE1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32279" y="800761"/>
            <a:ext cx="186401" cy="1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9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F858C31-FB66-4CED-90EC-1E7232B48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42" y="2777779"/>
            <a:ext cx="777018" cy="777018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AEAB35-65F3-4987-B748-1A10D48B76B0}"/>
              </a:ext>
            </a:extLst>
          </p:cNvPr>
          <p:cNvSpPr txBox="1"/>
          <p:nvPr/>
        </p:nvSpPr>
        <p:spPr>
          <a:xfrm>
            <a:off x="4342203" y="778872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图像质量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002C569-44E5-413A-9337-1BFBFAD1A65D}"/>
              </a:ext>
            </a:extLst>
          </p:cNvPr>
          <p:cNvSpPr txBox="1"/>
          <p:nvPr/>
        </p:nvSpPr>
        <p:spPr>
          <a:xfrm>
            <a:off x="4338543" y="1411851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阴影质量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C9B9C0-8BC5-444A-83B6-7359A8C085C1}"/>
              </a:ext>
            </a:extLst>
          </p:cNvPr>
          <p:cNvSpPr txBox="1"/>
          <p:nvPr/>
        </p:nvSpPr>
        <p:spPr>
          <a:xfrm>
            <a:off x="4338543" y="1999103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分辨率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58A23EA-4D64-4843-9C2B-A1E8E7C4B3A7}"/>
              </a:ext>
            </a:extLst>
          </p:cNvPr>
          <p:cNvSpPr txBox="1"/>
          <p:nvPr/>
        </p:nvSpPr>
        <p:spPr>
          <a:xfrm>
            <a:off x="4338543" y="2616901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帧率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1CD6FDB-8438-4B47-8C53-6A19280C886B}"/>
              </a:ext>
            </a:extLst>
          </p:cNvPr>
          <p:cNvSpPr txBox="1"/>
          <p:nvPr/>
        </p:nvSpPr>
        <p:spPr>
          <a:xfrm>
            <a:off x="4324996" y="3221058"/>
            <a:ext cx="136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抗锯齿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FAFEED6-45A5-4F11-BB0A-9B6E6C5D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074" y="0"/>
            <a:ext cx="1765069" cy="4622800"/>
          </a:xfrm>
          <a:prstGeom prst="rect">
            <a:avLst/>
          </a:prstGeom>
        </p:spPr>
      </p:pic>
      <p:pic>
        <p:nvPicPr>
          <p:cNvPr id="33" name="图形 32" descr="直升飞机">
            <a:extLst>
              <a:ext uri="{FF2B5EF4-FFF2-40B4-BE49-F238E27FC236}">
                <a16:creationId xmlns:a16="http://schemas.microsoft.com/office/drawing/2014/main" id="{17E0DCBE-FA36-4892-9E42-3205FC687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1814" y="2878972"/>
            <a:ext cx="437465" cy="437465"/>
          </a:xfrm>
          <a:prstGeom prst="rect">
            <a:avLst/>
          </a:prstGeom>
        </p:spPr>
      </p:pic>
      <p:pic>
        <p:nvPicPr>
          <p:cNvPr id="92" name="图形 91" descr="直升飞机">
            <a:extLst>
              <a:ext uri="{FF2B5EF4-FFF2-40B4-BE49-F238E27FC236}">
                <a16:creationId xmlns:a16="http://schemas.microsoft.com/office/drawing/2014/main" id="{65754CB6-365B-4043-9DB3-ED08CB171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1683" y="3271152"/>
            <a:ext cx="437465" cy="437465"/>
          </a:xfrm>
          <a:prstGeom prst="rect">
            <a:avLst/>
          </a:prstGeom>
        </p:spPr>
      </p:pic>
      <p:pic>
        <p:nvPicPr>
          <p:cNvPr id="93" name="图形 92" descr="直升飞机">
            <a:extLst>
              <a:ext uri="{FF2B5EF4-FFF2-40B4-BE49-F238E27FC236}">
                <a16:creationId xmlns:a16="http://schemas.microsoft.com/office/drawing/2014/main" id="{F5D6BF2A-161F-4CD1-BC79-1A01DF03A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2000" y="3647315"/>
            <a:ext cx="437465" cy="437465"/>
          </a:xfrm>
          <a:prstGeom prst="rect">
            <a:avLst/>
          </a:prstGeom>
        </p:spPr>
      </p:pic>
      <p:pic>
        <p:nvPicPr>
          <p:cNvPr id="94" name="图形 93" descr="直升飞机">
            <a:extLst>
              <a:ext uri="{FF2B5EF4-FFF2-40B4-BE49-F238E27FC236}">
                <a16:creationId xmlns:a16="http://schemas.microsoft.com/office/drawing/2014/main" id="{71604BC1-AA65-4A6E-93E6-BA3EA4F7D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1814" y="4026928"/>
            <a:ext cx="437465" cy="437465"/>
          </a:xfrm>
          <a:prstGeom prst="rect">
            <a:avLst/>
          </a:prstGeom>
        </p:spPr>
      </p:pic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84353948-FE6C-403C-A351-4BE3F15A0E35}"/>
              </a:ext>
            </a:extLst>
          </p:cNvPr>
          <p:cNvSpPr/>
          <p:nvPr/>
        </p:nvSpPr>
        <p:spPr>
          <a:xfrm rot="5400000">
            <a:off x="4417664" y="3045623"/>
            <a:ext cx="74926" cy="130210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等腰三角形 99">
            <a:extLst>
              <a:ext uri="{FF2B5EF4-FFF2-40B4-BE49-F238E27FC236}">
                <a16:creationId xmlns:a16="http://schemas.microsoft.com/office/drawing/2014/main" id="{CA399DF9-BFD9-4A05-BE11-6662E4307B64}"/>
              </a:ext>
            </a:extLst>
          </p:cNvPr>
          <p:cNvSpPr/>
          <p:nvPr/>
        </p:nvSpPr>
        <p:spPr>
          <a:xfrm rot="5400000">
            <a:off x="4557268" y="3045623"/>
            <a:ext cx="74926" cy="130210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等腰三角形 100">
            <a:extLst>
              <a:ext uri="{FF2B5EF4-FFF2-40B4-BE49-F238E27FC236}">
                <a16:creationId xmlns:a16="http://schemas.microsoft.com/office/drawing/2014/main" id="{550EA167-3839-4FE1-96A8-155981BAC954}"/>
              </a:ext>
            </a:extLst>
          </p:cNvPr>
          <p:cNvSpPr/>
          <p:nvPr/>
        </p:nvSpPr>
        <p:spPr>
          <a:xfrm rot="5400000">
            <a:off x="4675866" y="3040920"/>
            <a:ext cx="74926" cy="130210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29843A32-35D1-483D-8957-E671A93FB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62" y="2897605"/>
            <a:ext cx="438160" cy="43816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BE3E6B4-B94B-45C1-A2C8-E0F3934DC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25" y="3004002"/>
            <a:ext cx="186711" cy="186711"/>
          </a:xfrm>
          <a:prstGeom prst="rect">
            <a:avLst/>
          </a:prstGeom>
        </p:spPr>
      </p:pic>
      <p:sp>
        <p:nvSpPr>
          <p:cNvPr id="107" name="等腰三角形 106">
            <a:extLst>
              <a:ext uri="{FF2B5EF4-FFF2-40B4-BE49-F238E27FC236}">
                <a16:creationId xmlns:a16="http://schemas.microsoft.com/office/drawing/2014/main" id="{04190283-A6D2-4621-B973-35358A21BF12}"/>
              </a:ext>
            </a:extLst>
          </p:cNvPr>
          <p:cNvSpPr/>
          <p:nvPr/>
        </p:nvSpPr>
        <p:spPr>
          <a:xfrm rot="5400000">
            <a:off x="4402297" y="3423542"/>
            <a:ext cx="74926" cy="13021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D8392A4B-FCCF-40AF-84B5-02EB6817B7BC}"/>
              </a:ext>
            </a:extLst>
          </p:cNvPr>
          <p:cNvSpPr/>
          <p:nvPr/>
        </p:nvSpPr>
        <p:spPr>
          <a:xfrm rot="5400000">
            <a:off x="4541901" y="3423542"/>
            <a:ext cx="74926" cy="13021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等腰三角形 110">
            <a:extLst>
              <a:ext uri="{FF2B5EF4-FFF2-40B4-BE49-F238E27FC236}">
                <a16:creationId xmlns:a16="http://schemas.microsoft.com/office/drawing/2014/main" id="{0EA50637-EB60-4E9C-800B-3EFA188FE56F}"/>
              </a:ext>
            </a:extLst>
          </p:cNvPr>
          <p:cNvSpPr/>
          <p:nvPr/>
        </p:nvSpPr>
        <p:spPr>
          <a:xfrm rot="5400000">
            <a:off x="4660499" y="3418839"/>
            <a:ext cx="74926" cy="13021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6" name="图片 115">
            <a:extLst>
              <a:ext uri="{FF2B5EF4-FFF2-40B4-BE49-F238E27FC236}">
                <a16:creationId xmlns:a16="http://schemas.microsoft.com/office/drawing/2014/main" id="{7E0EC360-DB4E-43A2-83F8-529EE91DB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95" y="3280311"/>
            <a:ext cx="438160" cy="43816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D0BDDAD7-CEC3-468E-BFA9-DE68B5AF2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18" y="3395757"/>
            <a:ext cx="208019" cy="208019"/>
          </a:xfrm>
          <a:prstGeom prst="rect">
            <a:avLst/>
          </a:prstGeom>
        </p:spPr>
      </p:pic>
      <p:sp>
        <p:nvSpPr>
          <p:cNvPr id="119" name="等腰三角形 118">
            <a:extLst>
              <a:ext uri="{FF2B5EF4-FFF2-40B4-BE49-F238E27FC236}">
                <a16:creationId xmlns:a16="http://schemas.microsoft.com/office/drawing/2014/main" id="{48D2DB15-3FD7-40B1-B1D1-A4E6BFB0BFE5}"/>
              </a:ext>
            </a:extLst>
          </p:cNvPr>
          <p:cNvSpPr/>
          <p:nvPr/>
        </p:nvSpPr>
        <p:spPr>
          <a:xfrm rot="5400000">
            <a:off x="4402297" y="3812336"/>
            <a:ext cx="74926" cy="130210"/>
          </a:xfrm>
          <a:prstGeom prst="triangle">
            <a:avLst/>
          </a:prstGeom>
          <a:solidFill>
            <a:srgbClr val="88F86E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等腰三角形 119">
            <a:extLst>
              <a:ext uri="{FF2B5EF4-FFF2-40B4-BE49-F238E27FC236}">
                <a16:creationId xmlns:a16="http://schemas.microsoft.com/office/drawing/2014/main" id="{9F60E697-8105-477E-9081-A3D097D4DE9C}"/>
              </a:ext>
            </a:extLst>
          </p:cNvPr>
          <p:cNvSpPr/>
          <p:nvPr/>
        </p:nvSpPr>
        <p:spPr>
          <a:xfrm rot="5400000">
            <a:off x="4541901" y="3812336"/>
            <a:ext cx="74926" cy="130210"/>
          </a:xfrm>
          <a:prstGeom prst="triangle">
            <a:avLst/>
          </a:prstGeom>
          <a:solidFill>
            <a:srgbClr val="88F86E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>
            <a:extLst>
              <a:ext uri="{FF2B5EF4-FFF2-40B4-BE49-F238E27FC236}">
                <a16:creationId xmlns:a16="http://schemas.microsoft.com/office/drawing/2014/main" id="{311A11E5-BDA9-44EC-834B-3E170E8AD60D}"/>
              </a:ext>
            </a:extLst>
          </p:cNvPr>
          <p:cNvSpPr/>
          <p:nvPr/>
        </p:nvSpPr>
        <p:spPr>
          <a:xfrm rot="5400000">
            <a:off x="4660499" y="3807633"/>
            <a:ext cx="74926" cy="130210"/>
          </a:xfrm>
          <a:prstGeom prst="triangle">
            <a:avLst/>
          </a:prstGeom>
          <a:solidFill>
            <a:srgbClr val="88F86E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88E04002-1D96-416A-96E8-4C5F458FC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008" y="3724885"/>
            <a:ext cx="391572" cy="362920"/>
          </a:xfrm>
          <a:prstGeom prst="rect">
            <a:avLst/>
          </a:prstGeom>
        </p:spPr>
      </p:pic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B7260377-9576-447E-BF62-B1799317D40B}"/>
              </a:ext>
            </a:extLst>
          </p:cNvPr>
          <p:cNvGrpSpPr/>
          <p:nvPr/>
        </p:nvGrpSpPr>
        <p:grpSpPr>
          <a:xfrm>
            <a:off x="3768913" y="4076116"/>
            <a:ext cx="641286" cy="364349"/>
            <a:chOff x="3822844" y="4093626"/>
            <a:chExt cx="641286" cy="364349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9BE3C504-E3F5-450F-AE61-97394F8BDF63}"/>
                </a:ext>
              </a:extLst>
            </p:cNvPr>
            <p:cNvSpPr/>
            <p:nvPr/>
          </p:nvSpPr>
          <p:spPr>
            <a:xfrm>
              <a:off x="3865516" y="4223653"/>
              <a:ext cx="591829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900" b="1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/>
                </a:rPr>
                <a:t>Z</a:t>
              </a:r>
              <a:endParaRPr lang="zh-CN" altLang="en-US" sz="9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4D4F81F-4F32-4664-A09C-47F71DEA37CE}"/>
                </a:ext>
              </a:extLst>
            </p:cNvPr>
            <p:cNvSpPr/>
            <p:nvPr/>
          </p:nvSpPr>
          <p:spPr>
            <a:xfrm>
              <a:off x="3822844" y="4093626"/>
              <a:ext cx="591829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600" b="1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/>
                </a:rPr>
                <a:t>Z</a:t>
              </a:r>
              <a:endParaRPr lang="zh-CN" altLang="en-US" sz="16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9046999D-9F50-4388-A365-A41E6F3EB462}"/>
                </a:ext>
              </a:extLst>
            </p:cNvPr>
            <p:cNvSpPr/>
            <p:nvPr/>
          </p:nvSpPr>
          <p:spPr>
            <a:xfrm>
              <a:off x="3872301" y="4180976"/>
              <a:ext cx="591829" cy="276999"/>
            </a:xfrm>
            <a:prstGeom prst="rect">
              <a:avLst/>
            </a:prstGeom>
            <a:noFill/>
          </p:spPr>
          <p:txBody>
            <a:bodyPr wrap="square" lIns="7200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/>
                </a:rPr>
                <a:t>Z</a:t>
              </a:r>
              <a:endParaRPr lang="zh-CN" altLang="en-US" sz="12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endParaRPr>
            </a:p>
          </p:txBody>
        </p:sp>
      </p:grpSp>
      <p:pic>
        <p:nvPicPr>
          <p:cNvPr id="127" name="图形 126" descr="直升飞机">
            <a:extLst>
              <a:ext uri="{FF2B5EF4-FFF2-40B4-BE49-F238E27FC236}">
                <a16:creationId xmlns:a16="http://schemas.microsoft.com/office/drawing/2014/main" id="{D34B331E-27EA-4996-BFF3-FFC7FADBE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1782" y="4026928"/>
            <a:ext cx="437465" cy="437465"/>
          </a:xfrm>
          <a:prstGeom prst="rect">
            <a:avLst/>
          </a:prstGeom>
        </p:spPr>
      </p:pic>
      <p:sp>
        <p:nvSpPr>
          <p:cNvPr id="130" name="矩形 129">
            <a:extLst>
              <a:ext uri="{FF2B5EF4-FFF2-40B4-BE49-F238E27FC236}">
                <a16:creationId xmlns:a16="http://schemas.microsoft.com/office/drawing/2014/main" id="{A7B6FD98-AF48-4F7A-AF35-38FFDAC07747}"/>
              </a:ext>
            </a:extLst>
          </p:cNvPr>
          <p:cNvSpPr/>
          <p:nvPr/>
        </p:nvSpPr>
        <p:spPr>
          <a:xfrm>
            <a:off x="3198881" y="4076116"/>
            <a:ext cx="59182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49" name="图形 48" descr="闪电">
            <a:extLst>
              <a:ext uri="{FF2B5EF4-FFF2-40B4-BE49-F238E27FC236}">
                <a16:creationId xmlns:a16="http://schemas.microsoft.com/office/drawing/2014/main" id="{9811F778-32E6-4F03-8557-AB06BA1F86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1365" y="4163466"/>
            <a:ext cx="204367" cy="204367"/>
          </a:xfrm>
          <a:prstGeom prst="rect">
            <a:avLst/>
          </a:prstGeom>
        </p:spPr>
      </p:pic>
      <p:sp>
        <p:nvSpPr>
          <p:cNvPr id="132" name="标注: 线形 131">
            <a:extLst>
              <a:ext uri="{FF2B5EF4-FFF2-40B4-BE49-F238E27FC236}">
                <a16:creationId xmlns:a16="http://schemas.microsoft.com/office/drawing/2014/main" id="{F74A910D-759A-4CC3-975C-FC132D7807DE}"/>
              </a:ext>
            </a:extLst>
          </p:cNvPr>
          <p:cNvSpPr/>
          <p:nvPr/>
        </p:nvSpPr>
        <p:spPr>
          <a:xfrm>
            <a:off x="5767013" y="2504756"/>
            <a:ext cx="985479" cy="356146"/>
          </a:xfrm>
          <a:prstGeom prst="borderCallout1">
            <a:avLst>
              <a:gd name="adj1" fmla="val 45979"/>
              <a:gd name="adj2" fmla="val -199"/>
              <a:gd name="adj3" fmla="val 143706"/>
              <a:gd name="adj4" fmla="val -50223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送货状态</a:t>
            </a:r>
          </a:p>
        </p:txBody>
      </p:sp>
      <p:sp>
        <p:nvSpPr>
          <p:cNvPr id="133" name="标注: 线形 132">
            <a:extLst>
              <a:ext uri="{FF2B5EF4-FFF2-40B4-BE49-F238E27FC236}">
                <a16:creationId xmlns:a16="http://schemas.microsoft.com/office/drawing/2014/main" id="{6C660B75-9CF3-4EA0-9746-5ABBF3BD9753}"/>
              </a:ext>
            </a:extLst>
          </p:cNvPr>
          <p:cNvSpPr/>
          <p:nvPr/>
        </p:nvSpPr>
        <p:spPr>
          <a:xfrm>
            <a:off x="5769699" y="2978082"/>
            <a:ext cx="985479" cy="356146"/>
          </a:xfrm>
          <a:prstGeom prst="borderCallout1">
            <a:avLst>
              <a:gd name="adj1" fmla="val 45979"/>
              <a:gd name="adj2" fmla="val -199"/>
              <a:gd name="adj3" fmla="val 143706"/>
              <a:gd name="adj4" fmla="val -50223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取货状态</a:t>
            </a:r>
          </a:p>
        </p:txBody>
      </p:sp>
      <p:sp>
        <p:nvSpPr>
          <p:cNvPr id="134" name="标注: 线形 133">
            <a:extLst>
              <a:ext uri="{FF2B5EF4-FFF2-40B4-BE49-F238E27FC236}">
                <a16:creationId xmlns:a16="http://schemas.microsoft.com/office/drawing/2014/main" id="{5209ABA7-AF9C-4FDB-B16A-B37EC27E0BFA}"/>
              </a:ext>
            </a:extLst>
          </p:cNvPr>
          <p:cNvSpPr/>
          <p:nvPr/>
        </p:nvSpPr>
        <p:spPr>
          <a:xfrm>
            <a:off x="5767013" y="3452982"/>
            <a:ext cx="985479" cy="356146"/>
          </a:xfrm>
          <a:prstGeom prst="borderCallout1">
            <a:avLst>
              <a:gd name="adj1" fmla="val 45979"/>
              <a:gd name="adj2" fmla="val -199"/>
              <a:gd name="adj3" fmla="val 143706"/>
              <a:gd name="adj4" fmla="val -50223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返程状态</a:t>
            </a:r>
          </a:p>
        </p:txBody>
      </p:sp>
      <p:sp>
        <p:nvSpPr>
          <p:cNvPr id="135" name="标注: 线形 134">
            <a:extLst>
              <a:ext uri="{FF2B5EF4-FFF2-40B4-BE49-F238E27FC236}">
                <a16:creationId xmlns:a16="http://schemas.microsoft.com/office/drawing/2014/main" id="{ED864355-368B-46B1-AC73-705FF55380AD}"/>
              </a:ext>
            </a:extLst>
          </p:cNvPr>
          <p:cNvSpPr/>
          <p:nvPr/>
        </p:nvSpPr>
        <p:spPr>
          <a:xfrm>
            <a:off x="1947834" y="3305871"/>
            <a:ext cx="1473531" cy="356146"/>
          </a:xfrm>
          <a:prstGeom prst="borderCallout1">
            <a:avLst>
              <a:gd name="adj1" fmla="val 52056"/>
              <a:gd name="adj2" fmla="val 100275"/>
              <a:gd name="adj3" fmla="val 222705"/>
              <a:gd name="adj4" fmla="val 125990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待机或者充电状态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8333FE5-486F-4F88-A12A-08B2A3028456}"/>
              </a:ext>
            </a:extLst>
          </p:cNvPr>
          <p:cNvSpPr/>
          <p:nvPr/>
        </p:nvSpPr>
        <p:spPr>
          <a:xfrm>
            <a:off x="0" y="0"/>
            <a:ext cx="2184805" cy="382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最多</a:t>
            </a:r>
            <a:r>
              <a:rPr lang="en-US" altLang="zh-CN" dirty="0"/>
              <a:t>4</a:t>
            </a:r>
            <a:r>
              <a:rPr lang="zh-CN" altLang="en-US" dirty="0"/>
              <a:t>台无人机</a:t>
            </a:r>
          </a:p>
        </p:txBody>
      </p:sp>
    </p:spTree>
    <p:extLst>
      <p:ext uri="{BB962C8B-B14F-4D97-AF65-F5344CB8AC3E}">
        <p14:creationId xmlns:p14="http://schemas.microsoft.com/office/powerpoint/2010/main" val="330651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0CBAFA-ED1C-48F1-8D4B-3938DDE8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89" y="0"/>
            <a:ext cx="8226472" cy="46228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BC52BE0-BEEA-4114-9417-5D6598912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60" y="152378"/>
            <a:ext cx="1094810" cy="109481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C80C11F-8799-4018-9640-3622405F2633}"/>
              </a:ext>
            </a:extLst>
          </p:cNvPr>
          <p:cNvSpPr txBox="1"/>
          <p:nvPr/>
        </p:nvSpPr>
        <p:spPr>
          <a:xfrm>
            <a:off x="7433394" y="863711"/>
            <a:ext cx="158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从属建筑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6CD24FDB-E0B5-45CD-B0CD-74B38AFA4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236" y="3106225"/>
            <a:ext cx="1094810" cy="109481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2C82D990-C5A6-44FC-84E3-5FAD325B300A}"/>
              </a:ext>
            </a:extLst>
          </p:cNvPr>
          <p:cNvSpPr/>
          <p:nvPr/>
        </p:nvSpPr>
        <p:spPr>
          <a:xfrm>
            <a:off x="1000573" y="62237"/>
            <a:ext cx="426081" cy="4260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936C34-6622-4BA0-9AF3-BD7EEECA7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31" y="1000574"/>
            <a:ext cx="986485" cy="1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DBBD77-0BB0-434D-9448-929400CC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16" y="0"/>
            <a:ext cx="8285018" cy="46228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2C82D990-C5A6-44FC-84E3-5FAD325B300A}"/>
              </a:ext>
            </a:extLst>
          </p:cNvPr>
          <p:cNvSpPr/>
          <p:nvPr/>
        </p:nvSpPr>
        <p:spPr>
          <a:xfrm>
            <a:off x="1000573" y="62237"/>
            <a:ext cx="426081" cy="4260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E5D316-D1FE-4D36-A184-AA4ADAD24762}"/>
              </a:ext>
            </a:extLst>
          </p:cNvPr>
          <p:cNvSpPr/>
          <p:nvPr/>
        </p:nvSpPr>
        <p:spPr>
          <a:xfrm>
            <a:off x="6247601" y="62237"/>
            <a:ext cx="2685751" cy="1032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89A70E-44AC-4438-91CE-F541053F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3" y="92189"/>
            <a:ext cx="1094810" cy="10948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A5062A0-73B1-4BE1-A6D2-189822DDC6AB}"/>
              </a:ext>
            </a:extLst>
          </p:cNvPr>
          <p:cNvSpPr txBox="1"/>
          <p:nvPr/>
        </p:nvSpPr>
        <p:spPr>
          <a:xfrm>
            <a:off x="7368201" y="440023"/>
            <a:ext cx="158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该建筑的说明文字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AAD4F0-3D33-4173-992A-93CAA96B5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3" y="8482"/>
            <a:ext cx="1094810" cy="10948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BB631AD-F2C5-4AAD-9A7B-D20C5B2E7AE3}"/>
              </a:ext>
            </a:extLst>
          </p:cNvPr>
          <p:cNvSpPr txBox="1"/>
          <p:nvPr/>
        </p:nvSpPr>
        <p:spPr>
          <a:xfrm>
            <a:off x="1814777" y="767751"/>
            <a:ext cx="158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从属建筑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53016C0-A3D1-4F78-8718-C6EBA059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653" y="488318"/>
            <a:ext cx="986485" cy="14798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E50A6F-A54B-403E-9CA4-1B2DEA963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481" y="0"/>
            <a:ext cx="5018287" cy="4622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5F20D3-50BC-4997-AF0D-2E855857BE8F}"/>
              </a:ext>
            </a:extLst>
          </p:cNvPr>
          <p:cNvSpPr txBox="1"/>
          <p:nvPr/>
        </p:nvSpPr>
        <p:spPr>
          <a:xfrm>
            <a:off x="6062867" y="488318"/>
            <a:ext cx="8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18</a:t>
            </a:r>
            <a:r>
              <a:rPr lang="en-US" altLang="zh-CN" b="1" dirty="0">
                <a:solidFill>
                  <a:schemeClr val="bg1"/>
                </a:solidFill>
              </a:rPr>
              <a:t>/90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7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243">
            <a:hlinkClick r:id="rId2" action="ppaction://hlinksldjump"/>
            <a:extLst>
              <a:ext uri="{FF2B5EF4-FFF2-40B4-BE49-F238E27FC236}">
                <a16:creationId xmlns:a16="http://schemas.microsoft.com/office/drawing/2014/main" id="{7B04B453-6802-4AEB-813E-39B5D2147FA9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星球地图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EA0E69-CC33-40B6-A706-25CB3B7205AD}"/>
              </a:ext>
            </a:extLst>
          </p:cNvPr>
          <p:cNvGrpSpPr/>
          <p:nvPr/>
        </p:nvGrpSpPr>
        <p:grpSpPr>
          <a:xfrm>
            <a:off x="8409935" y="130364"/>
            <a:ext cx="1413789" cy="1413789"/>
            <a:chOff x="8409935" y="130364"/>
            <a:chExt cx="1413789" cy="141378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D1B7958-A639-4E22-8DBD-D302CC1A557E}"/>
                </a:ext>
              </a:extLst>
            </p:cNvPr>
            <p:cNvSpPr/>
            <p:nvPr/>
          </p:nvSpPr>
          <p:spPr>
            <a:xfrm>
              <a:off x="8409935" y="130364"/>
              <a:ext cx="1413789" cy="141378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52A5154-D845-453E-B79E-A6E3BFB2CC35}"/>
                </a:ext>
              </a:extLst>
            </p:cNvPr>
            <p:cNvGrpSpPr/>
            <p:nvPr/>
          </p:nvGrpSpPr>
          <p:grpSpPr>
            <a:xfrm>
              <a:off x="8432964" y="139869"/>
              <a:ext cx="1362487" cy="1387160"/>
              <a:chOff x="29192" y="56541"/>
              <a:chExt cx="1138913" cy="1159537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52E74BEE-6F2C-4C13-9FAA-7157825E94A9}"/>
                  </a:ext>
                </a:extLst>
              </p:cNvPr>
              <p:cNvGrpSpPr/>
              <p:nvPr/>
            </p:nvGrpSpPr>
            <p:grpSpPr>
              <a:xfrm>
                <a:off x="29192" y="56541"/>
                <a:ext cx="1138913" cy="1014334"/>
                <a:chOff x="29192" y="56541"/>
                <a:chExt cx="1138913" cy="1014334"/>
              </a:xfrm>
            </p:grpSpPr>
            <p:pic>
              <p:nvPicPr>
                <p:cNvPr id="75" name="图形 74" descr="男人">
                  <a:extLst>
                    <a:ext uri="{FF2B5EF4-FFF2-40B4-BE49-F238E27FC236}">
                      <a16:creationId xmlns:a16="http://schemas.microsoft.com/office/drawing/2014/main" id="{416B5C6C-6D9E-43C2-AAB4-5B8E7F9C49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505" y="570487"/>
                  <a:ext cx="191715" cy="191715"/>
                </a:xfrm>
                <a:prstGeom prst="rect">
                  <a:avLst/>
                </a:prstGeom>
              </p:spPr>
            </p:pic>
            <p:pic>
              <p:nvPicPr>
                <p:cNvPr id="76" name="图形 75" descr="有轨电车">
                  <a:extLst>
                    <a:ext uri="{FF2B5EF4-FFF2-40B4-BE49-F238E27FC236}">
                      <a16:creationId xmlns:a16="http://schemas.microsoft.com/office/drawing/2014/main" id="{D46C1E0B-6832-494F-8D74-65C940C8A5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923" y="257033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77" name="图形 76" descr="有轨电车">
                  <a:extLst>
                    <a:ext uri="{FF2B5EF4-FFF2-40B4-BE49-F238E27FC236}">
                      <a16:creationId xmlns:a16="http://schemas.microsoft.com/office/drawing/2014/main" id="{44B01FD0-8B9E-47CA-9EA4-EED6B4A51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85" y="762202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78" name="图形 77" descr="有轨电车">
                  <a:extLst>
                    <a:ext uri="{FF2B5EF4-FFF2-40B4-BE49-F238E27FC236}">
                      <a16:creationId xmlns:a16="http://schemas.microsoft.com/office/drawing/2014/main" id="{41673D2B-FD19-44E9-9B97-9097206EF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862" y="892404"/>
                  <a:ext cx="178471" cy="178471"/>
                </a:xfrm>
                <a:prstGeom prst="rect">
                  <a:avLst/>
                </a:prstGeom>
              </p:spPr>
            </p:pic>
            <p:sp>
              <p:nvSpPr>
                <p:cNvPr id="79" name="任意多边形: 形状 78">
                  <a:extLst>
                    <a:ext uri="{FF2B5EF4-FFF2-40B4-BE49-F238E27FC236}">
                      <a16:creationId xmlns:a16="http://schemas.microsoft.com/office/drawing/2014/main" id="{2B6BFB19-124A-4F5C-8816-D3CE8BFB83F3}"/>
                    </a:ext>
                  </a:extLst>
                </p:cNvPr>
                <p:cNvSpPr/>
                <p:nvPr/>
              </p:nvSpPr>
              <p:spPr>
                <a:xfrm>
                  <a:off x="29192" y="497789"/>
                  <a:ext cx="1138913" cy="502863"/>
                </a:xfrm>
                <a:custGeom>
                  <a:avLst/>
                  <a:gdLst>
                    <a:gd name="connsiteX0" fmla="*/ 0 w 1005113"/>
                    <a:gd name="connsiteY0" fmla="*/ 0 h 537336"/>
                    <a:gd name="connsiteX1" fmla="*/ 279400 w 1005113"/>
                    <a:gd name="connsiteY1" fmla="*/ 120650 h 537336"/>
                    <a:gd name="connsiteX2" fmla="*/ 279400 w 1005113"/>
                    <a:gd name="connsiteY2" fmla="*/ 406400 h 537336"/>
                    <a:gd name="connsiteX3" fmla="*/ 501650 w 1005113"/>
                    <a:gd name="connsiteY3" fmla="*/ 482600 h 537336"/>
                    <a:gd name="connsiteX4" fmla="*/ 927100 w 1005113"/>
                    <a:gd name="connsiteY4" fmla="*/ 495300 h 537336"/>
                    <a:gd name="connsiteX5" fmla="*/ 977900 w 1005113"/>
                    <a:gd name="connsiteY5" fmla="*/ 508000 h 537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5113" h="537336">
                      <a:moveTo>
                        <a:pt x="0" y="0"/>
                      </a:moveTo>
                      <a:cubicBezTo>
                        <a:pt x="116416" y="26458"/>
                        <a:pt x="232833" y="52917"/>
                        <a:pt x="279400" y="120650"/>
                      </a:cubicBezTo>
                      <a:cubicBezTo>
                        <a:pt x="325967" y="188383"/>
                        <a:pt x="242358" y="346075"/>
                        <a:pt x="279400" y="406400"/>
                      </a:cubicBezTo>
                      <a:cubicBezTo>
                        <a:pt x="316442" y="466725"/>
                        <a:pt x="393700" y="467783"/>
                        <a:pt x="501650" y="482600"/>
                      </a:cubicBezTo>
                      <a:cubicBezTo>
                        <a:pt x="609600" y="497417"/>
                        <a:pt x="847725" y="491067"/>
                        <a:pt x="927100" y="495300"/>
                      </a:cubicBezTo>
                      <a:cubicBezTo>
                        <a:pt x="1006475" y="499533"/>
                        <a:pt x="1028700" y="578908"/>
                        <a:pt x="977900" y="508000"/>
                      </a:cubicBezTo>
                    </a:path>
                  </a:pathLst>
                </a:custGeom>
                <a:noFill/>
                <a:ln w="508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任意多边形: 形状 79">
                  <a:extLst>
                    <a:ext uri="{FF2B5EF4-FFF2-40B4-BE49-F238E27FC236}">
                      <a16:creationId xmlns:a16="http://schemas.microsoft.com/office/drawing/2014/main" id="{65615780-EE36-4718-92CF-A3B2EFADC535}"/>
                    </a:ext>
                  </a:extLst>
                </p:cNvPr>
                <p:cNvSpPr/>
                <p:nvPr/>
              </p:nvSpPr>
              <p:spPr>
                <a:xfrm>
                  <a:off x="498798" y="56541"/>
                  <a:ext cx="503476" cy="441248"/>
                </a:xfrm>
                <a:custGeom>
                  <a:avLst/>
                  <a:gdLst>
                    <a:gd name="connsiteX0" fmla="*/ 14184 w 404906"/>
                    <a:gd name="connsiteY0" fmla="*/ 11432 h 481332"/>
                    <a:gd name="connsiteX1" fmla="*/ 14184 w 404906"/>
                    <a:gd name="connsiteY1" fmla="*/ 157482 h 481332"/>
                    <a:gd name="connsiteX2" fmla="*/ 58634 w 404906"/>
                    <a:gd name="connsiteY2" fmla="*/ 163832 h 481332"/>
                    <a:gd name="connsiteX3" fmla="*/ 90384 w 404906"/>
                    <a:gd name="connsiteY3" fmla="*/ 176532 h 481332"/>
                    <a:gd name="connsiteX4" fmla="*/ 109434 w 404906"/>
                    <a:gd name="connsiteY4" fmla="*/ 227332 h 481332"/>
                    <a:gd name="connsiteX5" fmla="*/ 128484 w 404906"/>
                    <a:gd name="connsiteY5" fmla="*/ 265432 h 481332"/>
                    <a:gd name="connsiteX6" fmla="*/ 141184 w 404906"/>
                    <a:gd name="connsiteY6" fmla="*/ 309882 h 481332"/>
                    <a:gd name="connsiteX7" fmla="*/ 147534 w 404906"/>
                    <a:gd name="connsiteY7" fmla="*/ 335282 h 481332"/>
                    <a:gd name="connsiteX8" fmla="*/ 179284 w 404906"/>
                    <a:gd name="connsiteY8" fmla="*/ 373382 h 481332"/>
                    <a:gd name="connsiteX9" fmla="*/ 198334 w 404906"/>
                    <a:gd name="connsiteY9" fmla="*/ 379732 h 481332"/>
                    <a:gd name="connsiteX10" fmla="*/ 223734 w 404906"/>
                    <a:gd name="connsiteY10" fmla="*/ 398782 h 481332"/>
                    <a:gd name="connsiteX11" fmla="*/ 242784 w 404906"/>
                    <a:gd name="connsiteY11" fmla="*/ 405132 h 481332"/>
                    <a:gd name="connsiteX12" fmla="*/ 249134 w 404906"/>
                    <a:gd name="connsiteY12" fmla="*/ 424182 h 481332"/>
                    <a:gd name="connsiteX13" fmla="*/ 293584 w 404906"/>
                    <a:gd name="connsiteY13" fmla="*/ 468632 h 481332"/>
                    <a:gd name="connsiteX14" fmla="*/ 325334 w 404906"/>
                    <a:gd name="connsiteY14" fmla="*/ 474982 h 481332"/>
                    <a:gd name="connsiteX15" fmla="*/ 350734 w 404906"/>
                    <a:gd name="connsiteY15" fmla="*/ 481332 h 481332"/>
                    <a:gd name="connsiteX16" fmla="*/ 382484 w 404906"/>
                    <a:gd name="connsiteY16" fmla="*/ 474982 h 481332"/>
                    <a:gd name="connsiteX17" fmla="*/ 395184 w 404906"/>
                    <a:gd name="connsiteY17" fmla="*/ 379732 h 481332"/>
                    <a:gd name="connsiteX18" fmla="*/ 388834 w 404906"/>
                    <a:gd name="connsiteY18" fmla="*/ 360682 h 481332"/>
                    <a:gd name="connsiteX19" fmla="*/ 350734 w 404906"/>
                    <a:gd name="connsiteY19" fmla="*/ 309882 h 481332"/>
                    <a:gd name="connsiteX20" fmla="*/ 338034 w 404906"/>
                    <a:gd name="connsiteY20" fmla="*/ 290832 h 481332"/>
                    <a:gd name="connsiteX21" fmla="*/ 318984 w 404906"/>
                    <a:gd name="connsiteY21" fmla="*/ 278132 h 481332"/>
                    <a:gd name="connsiteX22" fmla="*/ 293584 w 404906"/>
                    <a:gd name="connsiteY22" fmla="*/ 233682 h 481332"/>
                    <a:gd name="connsiteX23" fmla="*/ 287234 w 404906"/>
                    <a:gd name="connsiteY23" fmla="*/ 214632 h 481332"/>
                    <a:gd name="connsiteX24" fmla="*/ 280884 w 404906"/>
                    <a:gd name="connsiteY24" fmla="*/ 189232 h 481332"/>
                    <a:gd name="connsiteX25" fmla="*/ 268184 w 404906"/>
                    <a:gd name="connsiteY25" fmla="*/ 170182 h 481332"/>
                    <a:gd name="connsiteX26" fmla="*/ 255484 w 404906"/>
                    <a:gd name="connsiteY26" fmla="*/ 119382 h 481332"/>
                    <a:gd name="connsiteX27" fmla="*/ 242784 w 404906"/>
                    <a:gd name="connsiteY27" fmla="*/ 93982 h 481332"/>
                    <a:gd name="connsiteX28" fmla="*/ 223734 w 404906"/>
                    <a:gd name="connsiteY28" fmla="*/ 49532 h 481332"/>
                    <a:gd name="connsiteX29" fmla="*/ 198334 w 404906"/>
                    <a:gd name="connsiteY29" fmla="*/ 43182 h 481332"/>
                    <a:gd name="connsiteX30" fmla="*/ 160234 w 404906"/>
                    <a:gd name="connsiteY30" fmla="*/ 24132 h 481332"/>
                    <a:gd name="connsiteX31" fmla="*/ 122134 w 404906"/>
                    <a:gd name="connsiteY31" fmla="*/ 5082 h 481332"/>
                    <a:gd name="connsiteX32" fmla="*/ 14184 w 404906"/>
                    <a:gd name="connsiteY32" fmla="*/ 11432 h 481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04906" h="481332">
                      <a:moveTo>
                        <a:pt x="14184" y="11432"/>
                      </a:moveTo>
                      <a:cubicBezTo>
                        <a:pt x="-3808" y="36832"/>
                        <a:pt x="-5627" y="112908"/>
                        <a:pt x="14184" y="157482"/>
                      </a:cubicBezTo>
                      <a:cubicBezTo>
                        <a:pt x="20263" y="171159"/>
                        <a:pt x="43817" y="161715"/>
                        <a:pt x="58634" y="163832"/>
                      </a:cubicBezTo>
                      <a:cubicBezTo>
                        <a:pt x="69217" y="168065"/>
                        <a:pt x="81730" y="169114"/>
                        <a:pt x="90384" y="176532"/>
                      </a:cubicBezTo>
                      <a:cubicBezTo>
                        <a:pt x="101581" y="186130"/>
                        <a:pt x="105772" y="214514"/>
                        <a:pt x="109434" y="227332"/>
                      </a:cubicBezTo>
                      <a:cubicBezTo>
                        <a:pt x="116007" y="250336"/>
                        <a:pt x="114569" y="244560"/>
                        <a:pt x="128484" y="265432"/>
                      </a:cubicBezTo>
                      <a:cubicBezTo>
                        <a:pt x="148335" y="344837"/>
                        <a:pt x="122964" y="246113"/>
                        <a:pt x="141184" y="309882"/>
                      </a:cubicBezTo>
                      <a:cubicBezTo>
                        <a:pt x="143582" y="318273"/>
                        <a:pt x="144096" y="327260"/>
                        <a:pt x="147534" y="335282"/>
                      </a:cubicBezTo>
                      <a:cubicBezTo>
                        <a:pt x="152220" y="346215"/>
                        <a:pt x="170130" y="367279"/>
                        <a:pt x="179284" y="373382"/>
                      </a:cubicBezTo>
                      <a:cubicBezTo>
                        <a:pt x="184853" y="377095"/>
                        <a:pt x="191984" y="377615"/>
                        <a:pt x="198334" y="379732"/>
                      </a:cubicBezTo>
                      <a:cubicBezTo>
                        <a:pt x="206801" y="386082"/>
                        <a:pt x="214545" y="393531"/>
                        <a:pt x="223734" y="398782"/>
                      </a:cubicBezTo>
                      <a:cubicBezTo>
                        <a:pt x="229546" y="402103"/>
                        <a:pt x="238051" y="400399"/>
                        <a:pt x="242784" y="405132"/>
                      </a:cubicBezTo>
                      <a:cubicBezTo>
                        <a:pt x="247517" y="409865"/>
                        <a:pt x="245813" y="418370"/>
                        <a:pt x="249134" y="424182"/>
                      </a:cubicBezTo>
                      <a:cubicBezTo>
                        <a:pt x="258501" y="440575"/>
                        <a:pt x="275750" y="460706"/>
                        <a:pt x="293584" y="468632"/>
                      </a:cubicBezTo>
                      <a:cubicBezTo>
                        <a:pt x="303447" y="473015"/>
                        <a:pt x="314798" y="472641"/>
                        <a:pt x="325334" y="474982"/>
                      </a:cubicBezTo>
                      <a:cubicBezTo>
                        <a:pt x="333853" y="476875"/>
                        <a:pt x="342267" y="479215"/>
                        <a:pt x="350734" y="481332"/>
                      </a:cubicBezTo>
                      <a:cubicBezTo>
                        <a:pt x="361317" y="479215"/>
                        <a:pt x="372831" y="479809"/>
                        <a:pt x="382484" y="474982"/>
                      </a:cubicBezTo>
                      <a:cubicBezTo>
                        <a:pt x="420468" y="455990"/>
                        <a:pt x="399695" y="413563"/>
                        <a:pt x="395184" y="379732"/>
                      </a:cubicBezTo>
                      <a:cubicBezTo>
                        <a:pt x="394299" y="373097"/>
                        <a:pt x="392428" y="366329"/>
                        <a:pt x="388834" y="360682"/>
                      </a:cubicBezTo>
                      <a:cubicBezTo>
                        <a:pt x="377470" y="342824"/>
                        <a:pt x="362475" y="327494"/>
                        <a:pt x="350734" y="309882"/>
                      </a:cubicBezTo>
                      <a:cubicBezTo>
                        <a:pt x="346501" y="303532"/>
                        <a:pt x="343430" y="296228"/>
                        <a:pt x="338034" y="290832"/>
                      </a:cubicBezTo>
                      <a:cubicBezTo>
                        <a:pt x="332638" y="285436"/>
                        <a:pt x="325334" y="282365"/>
                        <a:pt x="318984" y="278132"/>
                      </a:cubicBezTo>
                      <a:cubicBezTo>
                        <a:pt x="306229" y="259000"/>
                        <a:pt x="303252" y="256240"/>
                        <a:pt x="293584" y="233682"/>
                      </a:cubicBezTo>
                      <a:cubicBezTo>
                        <a:pt x="290947" y="227530"/>
                        <a:pt x="289073" y="221068"/>
                        <a:pt x="287234" y="214632"/>
                      </a:cubicBezTo>
                      <a:cubicBezTo>
                        <a:pt x="284836" y="206241"/>
                        <a:pt x="284322" y="197254"/>
                        <a:pt x="280884" y="189232"/>
                      </a:cubicBezTo>
                      <a:cubicBezTo>
                        <a:pt x="277878" y="182217"/>
                        <a:pt x="272417" y="176532"/>
                        <a:pt x="268184" y="170182"/>
                      </a:cubicBezTo>
                      <a:cubicBezTo>
                        <a:pt x="263951" y="153249"/>
                        <a:pt x="263290" y="134994"/>
                        <a:pt x="255484" y="119382"/>
                      </a:cubicBezTo>
                      <a:cubicBezTo>
                        <a:pt x="251251" y="110915"/>
                        <a:pt x="246108" y="102845"/>
                        <a:pt x="242784" y="93982"/>
                      </a:cubicBezTo>
                      <a:cubicBezTo>
                        <a:pt x="237474" y="79821"/>
                        <a:pt x="238747" y="59541"/>
                        <a:pt x="223734" y="49532"/>
                      </a:cubicBezTo>
                      <a:cubicBezTo>
                        <a:pt x="216472" y="44691"/>
                        <a:pt x="206801" y="45299"/>
                        <a:pt x="198334" y="43182"/>
                      </a:cubicBezTo>
                      <a:cubicBezTo>
                        <a:pt x="143739" y="6786"/>
                        <a:pt x="212814" y="50422"/>
                        <a:pt x="160234" y="24132"/>
                      </a:cubicBezTo>
                      <a:cubicBezTo>
                        <a:pt x="110995" y="-487"/>
                        <a:pt x="170017" y="21043"/>
                        <a:pt x="122134" y="5082"/>
                      </a:cubicBezTo>
                      <a:cubicBezTo>
                        <a:pt x="33615" y="11891"/>
                        <a:pt x="32176" y="-13968"/>
                        <a:pt x="14184" y="11432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1" name="图形 80" descr="有轨电车">
                  <a:extLst>
                    <a:ext uri="{FF2B5EF4-FFF2-40B4-BE49-F238E27FC236}">
                      <a16:creationId xmlns:a16="http://schemas.microsoft.com/office/drawing/2014/main" id="{A5A03AA0-D0F8-4029-89B7-ED6869718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411" y="159659"/>
                  <a:ext cx="178471" cy="178471"/>
                </a:xfrm>
                <a:prstGeom prst="rect">
                  <a:avLst/>
                </a:prstGeom>
              </p:spPr>
            </p:pic>
          </p:grp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6F1D1A48-8F4F-4375-A876-4F15AC2B5F75}"/>
                  </a:ext>
                </a:extLst>
              </p:cNvPr>
              <p:cNvSpPr/>
              <p:nvPr/>
            </p:nvSpPr>
            <p:spPr>
              <a:xfrm rot="21036546">
                <a:off x="805724" y="1096109"/>
                <a:ext cx="314144" cy="119969"/>
              </a:xfrm>
              <a:custGeom>
                <a:avLst/>
                <a:gdLst>
                  <a:gd name="connsiteX0" fmla="*/ 2088 w 313238"/>
                  <a:gd name="connsiteY0" fmla="*/ 134549 h 178999"/>
                  <a:gd name="connsiteX1" fmla="*/ 21138 w 313238"/>
                  <a:gd name="connsiteY1" fmla="*/ 102799 h 178999"/>
                  <a:gd name="connsiteX2" fmla="*/ 40188 w 313238"/>
                  <a:gd name="connsiteY2" fmla="*/ 90099 h 178999"/>
                  <a:gd name="connsiteX3" fmla="*/ 59238 w 313238"/>
                  <a:gd name="connsiteY3" fmla="*/ 71049 h 178999"/>
                  <a:gd name="connsiteX4" fmla="*/ 97338 w 313238"/>
                  <a:gd name="connsiteY4" fmla="*/ 51999 h 178999"/>
                  <a:gd name="connsiteX5" fmla="*/ 135438 w 313238"/>
                  <a:gd name="connsiteY5" fmla="*/ 83749 h 178999"/>
                  <a:gd name="connsiteX6" fmla="*/ 154488 w 313238"/>
                  <a:gd name="connsiteY6" fmla="*/ 90099 h 178999"/>
                  <a:gd name="connsiteX7" fmla="*/ 186238 w 313238"/>
                  <a:gd name="connsiteY7" fmla="*/ 64699 h 178999"/>
                  <a:gd name="connsiteX8" fmla="*/ 224338 w 313238"/>
                  <a:gd name="connsiteY8" fmla="*/ 39299 h 178999"/>
                  <a:gd name="connsiteX9" fmla="*/ 230688 w 313238"/>
                  <a:gd name="connsiteY9" fmla="*/ 7549 h 178999"/>
                  <a:gd name="connsiteX10" fmla="*/ 300538 w 313238"/>
                  <a:gd name="connsiteY10" fmla="*/ 32949 h 178999"/>
                  <a:gd name="connsiteX11" fmla="*/ 306888 w 313238"/>
                  <a:gd name="connsiteY11" fmla="*/ 102799 h 178999"/>
                  <a:gd name="connsiteX12" fmla="*/ 313238 w 313238"/>
                  <a:gd name="connsiteY12" fmla="*/ 121849 h 178999"/>
                  <a:gd name="connsiteX13" fmla="*/ 306888 w 313238"/>
                  <a:gd name="connsiteY13" fmla="*/ 140899 h 178999"/>
                  <a:gd name="connsiteX14" fmla="*/ 294188 w 313238"/>
                  <a:gd name="connsiteY14" fmla="*/ 159949 h 178999"/>
                  <a:gd name="connsiteX15" fmla="*/ 256088 w 313238"/>
                  <a:gd name="connsiteY15" fmla="*/ 178999 h 178999"/>
                  <a:gd name="connsiteX16" fmla="*/ 71938 w 313238"/>
                  <a:gd name="connsiteY16" fmla="*/ 166299 h 178999"/>
                  <a:gd name="connsiteX17" fmla="*/ 2088 w 313238"/>
                  <a:gd name="connsiteY17" fmla="*/ 134549 h 17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3238" h="178999">
                    <a:moveTo>
                      <a:pt x="2088" y="134549"/>
                    </a:moveTo>
                    <a:cubicBezTo>
                      <a:pt x="-6379" y="123966"/>
                      <a:pt x="13106" y="112170"/>
                      <a:pt x="21138" y="102799"/>
                    </a:cubicBezTo>
                    <a:cubicBezTo>
                      <a:pt x="26105" y="97005"/>
                      <a:pt x="34325" y="94985"/>
                      <a:pt x="40188" y="90099"/>
                    </a:cubicBezTo>
                    <a:cubicBezTo>
                      <a:pt x="47087" y="84350"/>
                      <a:pt x="52339" y="76798"/>
                      <a:pt x="59238" y="71049"/>
                    </a:cubicBezTo>
                    <a:cubicBezTo>
                      <a:pt x="75651" y="57372"/>
                      <a:pt x="78245" y="58363"/>
                      <a:pt x="97338" y="51999"/>
                    </a:cubicBezTo>
                    <a:cubicBezTo>
                      <a:pt x="111382" y="66043"/>
                      <a:pt x="117757" y="74908"/>
                      <a:pt x="135438" y="83749"/>
                    </a:cubicBezTo>
                    <a:cubicBezTo>
                      <a:pt x="141425" y="86742"/>
                      <a:pt x="148138" y="87982"/>
                      <a:pt x="154488" y="90099"/>
                    </a:cubicBezTo>
                    <a:cubicBezTo>
                      <a:pt x="197388" y="75799"/>
                      <a:pt x="150887" y="95631"/>
                      <a:pt x="186238" y="64699"/>
                    </a:cubicBezTo>
                    <a:cubicBezTo>
                      <a:pt x="197725" y="54648"/>
                      <a:pt x="224338" y="39299"/>
                      <a:pt x="224338" y="39299"/>
                    </a:cubicBezTo>
                    <a:cubicBezTo>
                      <a:pt x="226455" y="28716"/>
                      <a:pt x="220667" y="11557"/>
                      <a:pt x="230688" y="7549"/>
                    </a:cubicBezTo>
                    <a:cubicBezTo>
                      <a:pt x="278009" y="-11379"/>
                      <a:pt x="284140" y="8351"/>
                      <a:pt x="300538" y="32949"/>
                    </a:cubicBezTo>
                    <a:cubicBezTo>
                      <a:pt x="302655" y="56232"/>
                      <a:pt x="303582" y="79655"/>
                      <a:pt x="306888" y="102799"/>
                    </a:cubicBezTo>
                    <a:cubicBezTo>
                      <a:pt x="307835" y="109425"/>
                      <a:pt x="313238" y="115156"/>
                      <a:pt x="313238" y="121849"/>
                    </a:cubicBezTo>
                    <a:cubicBezTo>
                      <a:pt x="313238" y="128542"/>
                      <a:pt x="309881" y="134912"/>
                      <a:pt x="306888" y="140899"/>
                    </a:cubicBezTo>
                    <a:cubicBezTo>
                      <a:pt x="303475" y="147725"/>
                      <a:pt x="299584" y="154553"/>
                      <a:pt x="294188" y="159949"/>
                    </a:cubicBezTo>
                    <a:cubicBezTo>
                      <a:pt x="281878" y="172259"/>
                      <a:pt x="271582" y="173834"/>
                      <a:pt x="256088" y="178999"/>
                    </a:cubicBezTo>
                    <a:cubicBezTo>
                      <a:pt x="229098" y="177411"/>
                      <a:pt x="108820" y="171217"/>
                      <a:pt x="71938" y="166299"/>
                    </a:cubicBezTo>
                    <a:cubicBezTo>
                      <a:pt x="9253" y="157941"/>
                      <a:pt x="10555" y="145132"/>
                      <a:pt x="2088" y="1345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84B56F7D-079C-4B8A-8EAD-9B757D965299}"/>
              </a:ext>
            </a:extLst>
          </p:cNvPr>
          <p:cNvSpPr/>
          <p:nvPr/>
        </p:nvSpPr>
        <p:spPr>
          <a:xfrm>
            <a:off x="4553489" y="79288"/>
            <a:ext cx="2866866" cy="2131593"/>
          </a:xfrm>
          <a:custGeom>
            <a:avLst/>
            <a:gdLst>
              <a:gd name="connsiteX0" fmla="*/ 14184 w 404906"/>
              <a:gd name="connsiteY0" fmla="*/ 11432 h 481332"/>
              <a:gd name="connsiteX1" fmla="*/ 14184 w 404906"/>
              <a:gd name="connsiteY1" fmla="*/ 157482 h 481332"/>
              <a:gd name="connsiteX2" fmla="*/ 58634 w 404906"/>
              <a:gd name="connsiteY2" fmla="*/ 163832 h 481332"/>
              <a:gd name="connsiteX3" fmla="*/ 90384 w 404906"/>
              <a:gd name="connsiteY3" fmla="*/ 176532 h 481332"/>
              <a:gd name="connsiteX4" fmla="*/ 109434 w 404906"/>
              <a:gd name="connsiteY4" fmla="*/ 227332 h 481332"/>
              <a:gd name="connsiteX5" fmla="*/ 128484 w 404906"/>
              <a:gd name="connsiteY5" fmla="*/ 265432 h 481332"/>
              <a:gd name="connsiteX6" fmla="*/ 141184 w 404906"/>
              <a:gd name="connsiteY6" fmla="*/ 309882 h 481332"/>
              <a:gd name="connsiteX7" fmla="*/ 147534 w 404906"/>
              <a:gd name="connsiteY7" fmla="*/ 335282 h 481332"/>
              <a:gd name="connsiteX8" fmla="*/ 179284 w 404906"/>
              <a:gd name="connsiteY8" fmla="*/ 373382 h 481332"/>
              <a:gd name="connsiteX9" fmla="*/ 198334 w 404906"/>
              <a:gd name="connsiteY9" fmla="*/ 379732 h 481332"/>
              <a:gd name="connsiteX10" fmla="*/ 223734 w 404906"/>
              <a:gd name="connsiteY10" fmla="*/ 398782 h 481332"/>
              <a:gd name="connsiteX11" fmla="*/ 242784 w 404906"/>
              <a:gd name="connsiteY11" fmla="*/ 405132 h 481332"/>
              <a:gd name="connsiteX12" fmla="*/ 249134 w 404906"/>
              <a:gd name="connsiteY12" fmla="*/ 424182 h 481332"/>
              <a:gd name="connsiteX13" fmla="*/ 293584 w 404906"/>
              <a:gd name="connsiteY13" fmla="*/ 468632 h 481332"/>
              <a:gd name="connsiteX14" fmla="*/ 325334 w 404906"/>
              <a:gd name="connsiteY14" fmla="*/ 474982 h 481332"/>
              <a:gd name="connsiteX15" fmla="*/ 350734 w 404906"/>
              <a:gd name="connsiteY15" fmla="*/ 481332 h 481332"/>
              <a:gd name="connsiteX16" fmla="*/ 382484 w 404906"/>
              <a:gd name="connsiteY16" fmla="*/ 474982 h 481332"/>
              <a:gd name="connsiteX17" fmla="*/ 395184 w 404906"/>
              <a:gd name="connsiteY17" fmla="*/ 379732 h 481332"/>
              <a:gd name="connsiteX18" fmla="*/ 388834 w 404906"/>
              <a:gd name="connsiteY18" fmla="*/ 360682 h 481332"/>
              <a:gd name="connsiteX19" fmla="*/ 350734 w 404906"/>
              <a:gd name="connsiteY19" fmla="*/ 309882 h 481332"/>
              <a:gd name="connsiteX20" fmla="*/ 338034 w 404906"/>
              <a:gd name="connsiteY20" fmla="*/ 290832 h 481332"/>
              <a:gd name="connsiteX21" fmla="*/ 318984 w 404906"/>
              <a:gd name="connsiteY21" fmla="*/ 278132 h 481332"/>
              <a:gd name="connsiteX22" fmla="*/ 293584 w 404906"/>
              <a:gd name="connsiteY22" fmla="*/ 233682 h 481332"/>
              <a:gd name="connsiteX23" fmla="*/ 287234 w 404906"/>
              <a:gd name="connsiteY23" fmla="*/ 214632 h 481332"/>
              <a:gd name="connsiteX24" fmla="*/ 280884 w 404906"/>
              <a:gd name="connsiteY24" fmla="*/ 189232 h 481332"/>
              <a:gd name="connsiteX25" fmla="*/ 268184 w 404906"/>
              <a:gd name="connsiteY25" fmla="*/ 170182 h 481332"/>
              <a:gd name="connsiteX26" fmla="*/ 255484 w 404906"/>
              <a:gd name="connsiteY26" fmla="*/ 119382 h 481332"/>
              <a:gd name="connsiteX27" fmla="*/ 242784 w 404906"/>
              <a:gd name="connsiteY27" fmla="*/ 93982 h 481332"/>
              <a:gd name="connsiteX28" fmla="*/ 223734 w 404906"/>
              <a:gd name="connsiteY28" fmla="*/ 49532 h 481332"/>
              <a:gd name="connsiteX29" fmla="*/ 198334 w 404906"/>
              <a:gd name="connsiteY29" fmla="*/ 43182 h 481332"/>
              <a:gd name="connsiteX30" fmla="*/ 160234 w 404906"/>
              <a:gd name="connsiteY30" fmla="*/ 24132 h 481332"/>
              <a:gd name="connsiteX31" fmla="*/ 122134 w 404906"/>
              <a:gd name="connsiteY31" fmla="*/ 5082 h 481332"/>
              <a:gd name="connsiteX32" fmla="*/ 14184 w 404906"/>
              <a:gd name="connsiteY32" fmla="*/ 11432 h 48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04906" h="481332">
                <a:moveTo>
                  <a:pt x="14184" y="11432"/>
                </a:moveTo>
                <a:cubicBezTo>
                  <a:pt x="-3808" y="36832"/>
                  <a:pt x="-5627" y="112908"/>
                  <a:pt x="14184" y="157482"/>
                </a:cubicBezTo>
                <a:cubicBezTo>
                  <a:pt x="20263" y="171159"/>
                  <a:pt x="43817" y="161715"/>
                  <a:pt x="58634" y="163832"/>
                </a:cubicBezTo>
                <a:cubicBezTo>
                  <a:pt x="69217" y="168065"/>
                  <a:pt x="81730" y="169114"/>
                  <a:pt x="90384" y="176532"/>
                </a:cubicBezTo>
                <a:cubicBezTo>
                  <a:pt x="101581" y="186130"/>
                  <a:pt x="105772" y="214514"/>
                  <a:pt x="109434" y="227332"/>
                </a:cubicBezTo>
                <a:cubicBezTo>
                  <a:pt x="116007" y="250336"/>
                  <a:pt x="114569" y="244560"/>
                  <a:pt x="128484" y="265432"/>
                </a:cubicBezTo>
                <a:cubicBezTo>
                  <a:pt x="148335" y="344837"/>
                  <a:pt x="122964" y="246113"/>
                  <a:pt x="141184" y="309882"/>
                </a:cubicBezTo>
                <a:cubicBezTo>
                  <a:pt x="143582" y="318273"/>
                  <a:pt x="144096" y="327260"/>
                  <a:pt x="147534" y="335282"/>
                </a:cubicBezTo>
                <a:cubicBezTo>
                  <a:pt x="152220" y="346215"/>
                  <a:pt x="170130" y="367279"/>
                  <a:pt x="179284" y="373382"/>
                </a:cubicBezTo>
                <a:cubicBezTo>
                  <a:pt x="184853" y="377095"/>
                  <a:pt x="191984" y="377615"/>
                  <a:pt x="198334" y="379732"/>
                </a:cubicBezTo>
                <a:cubicBezTo>
                  <a:pt x="206801" y="386082"/>
                  <a:pt x="214545" y="393531"/>
                  <a:pt x="223734" y="398782"/>
                </a:cubicBezTo>
                <a:cubicBezTo>
                  <a:pt x="229546" y="402103"/>
                  <a:pt x="238051" y="400399"/>
                  <a:pt x="242784" y="405132"/>
                </a:cubicBezTo>
                <a:cubicBezTo>
                  <a:pt x="247517" y="409865"/>
                  <a:pt x="245813" y="418370"/>
                  <a:pt x="249134" y="424182"/>
                </a:cubicBezTo>
                <a:cubicBezTo>
                  <a:pt x="258501" y="440575"/>
                  <a:pt x="275750" y="460706"/>
                  <a:pt x="293584" y="468632"/>
                </a:cubicBezTo>
                <a:cubicBezTo>
                  <a:pt x="303447" y="473015"/>
                  <a:pt x="314798" y="472641"/>
                  <a:pt x="325334" y="474982"/>
                </a:cubicBezTo>
                <a:cubicBezTo>
                  <a:pt x="333853" y="476875"/>
                  <a:pt x="342267" y="479215"/>
                  <a:pt x="350734" y="481332"/>
                </a:cubicBezTo>
                <a:cubicBezTo>
                  <a:pt x="361317" y="479215"/>
                  <a:pt x="372831" y="479809"/>
                  <a:pt x="382484" y="474982"/>
                </a:cubicBezTo>
                <a:cubicBezTo>
                  <a:pt x="420468" y="455990"/>
                  <a:pt x="399695" y="413563"/>
                  <a:pt x="395184" y="379732"/>
                </a:cubicBezTo>
                <a:cubicBezTo>
                  <a:pt x="394299" y="373097"/>
                  <a:pt x="392428" y="366329"/>
                  <a:pt x="388834" y="360682"/>
                </a:cubicBezTo>
                <a:cubicBezTo>
                  <a:pt x="377470" y="342824"/>
                  <a:pt x="362475" y="327494"/>
                  <a:pt x="350734" y="309882"/>
                </a:cubicBezTo>
                <a:cubicBezTo>
                  <a:pt x="346501" y="303532"/>
                  <a:pt x="343430" y="296228"/>
                  <a:pt x="338034" y="290832"/>
                </a:cubicBezTo>
                <a:cubicBezTo>
                  <a:pt x="332638" y="285436"/>
                  <a:pt x="325334" y="282365"/>
                  <a:pt x="318984" y="278132"/>
                </a:cubicBezTo>
                <a:cubicBezTo>
                  <a:pt x="306229" y="259000"/>
                  <a:pt x="303252" y="256240"/>
                  <a:pt x="293584" y="233682"/>
                </a:cubicBezTo>
                <a:cubicBezTo>
                  <a:pt x="290947" y="227530"/>
                  <a:pt x="289073" y="221068"/>
                  <a:pt x="287234" y="214632"/>
                </a:cubicBezTo>
                <a:cubicBezTo>
                  <a:pt x="284836" y="206241"/>
                  <a:pt x="284322" y="197254"/>
                  <a:pt x="280884" y="189232"/>
                </a:cubicBezTo>
                <a:cubicBezTo>
                  <a:pt x="277878" y="182217"/>
                  <a:pt x="272417" y="176532"/>
                  <a:pt x="268184" y="170182"/>
                </a:cubicBezTo>
                <a:cubicBezTo>
                  <a:pt x="263951" y="153249"/>
                  <a:pt x="263290" y="134994"/>
                  <a:pt x="255484" y="119382"/>
                </a:cubicBezTo>
                <a:cubicBezTo>
                  <a:pt x="251251" y="110915"/>
                  <a:pt x="246108" y="102845"/>
                  <a:pt x="242784" y="93982"/>
                </a:cubicBezTo>
                <a:cubicBezTo>
                  <a:pt x="237474" y="79821"/>
                  <a:pt x="238747" y="59541"/>
                  <a:pt x="223734" y="49532"/>
                </a:cubicBezTo>
                <a:cubicBezTo>
                  <a:pt x="216472" y="44691"/>
                  <a:pt x="206801" y="45299"/>
                  <a:pt x="198334" y="43182"/>
                </a:cubicBezTo>
                <a:cubicBezTo>
                  <a:pt x="143739" y="6786"/>
                  <a:pt x="212814" y="50422"/>
                  <a:pt x="160234" y="24132"/>
                </a:cubicBezTo>
                <a:cubicBezTo>
                  <a:pt x="110995" y="-487"/>
                  <a:pt x="170017" y="21043"/>
                  <a:pt x="122134" y="5082"/>
                </a:cubicBezTo>
                <a:cubicBezTo>
                  <a:pt x="33615" y="11891"/>
                  <a:pt x="32176" y="-13968"/>
                  <a:pt x="14184" y="1143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CA95E890-E74D-44A4-A2D1-8B4BB156B85D}"/>
              </a:ext>
            </a:extLst>
          </p:cNvPr>
          <p:cNvSpPr/>
          <p:nvPr/>
        </p:nvSpPr>
        <p:spPr>
          <a:xfrm rot="21312130">
            <a:off x="6825755" y="3532593"/>
            <a:ext cx="2628490" cy="1019327"/>
          </a:xfrm>
          <a:custGeom>
            <a:avLst/>
            <a:gdLst>
              <a:gd name="connsiteX0" fmla="*/ 2088 w 313238"/>
              <a:gd name="connsiteY0" fmla="*/ 134549 h 178999"/>
              <a:gd name="connsiteX1" fmla="*/ 21138 w 313238"/>
              <a:gd name="connsiteY1" fmla="*/ 102799 h 178999"/>
              <a:gd name="connsiteX2" fmla="*/ 40188 w 313238"/>
              <a:gd name="connsiteY2" fmla="*/ 90099 h 178999"/>
              <a:gd name="connsiteX3" fmla="*/ 59238 w 313238"/>
              <a:gd name="connsiteY3" fmla="*/ 71049 h 178999"/>
              <a:gd name="connsiteX4" fmla="*/ 97338 w 313238"/>
              <a:gd name="connsiteY4" fmla="*/ 51999 h 178999"/>
              <a:gd name="connsiteX5" fmla="*/ 135438 w 313238"/>
              <a:gd name="connsiteY5" fmla="*/ 83749 h 178999"/>
              <a:gd name="connsiteX6" fmla="*/ 154488 w 313238"/>
              <a:gd name="connsiteY6" fmla="*/ 90099 h 178999"/>
              <a:gd name="connsiteX7" fmla="*/ 186238 w 313238"/>
              <a:gd name="connsiteY7" fmla="*/ 64699 h 178999"/>
              <a:gd name="connsiteX8" fmla="*/ 224338 w 313238"/>
              <a:gd name="connsiteY8" fmla="*/ 39299 h 178999"/>
              <a:gd name="connsiteX9" fmla="*/ 230688 w 313238"/>
              <a:gd name="connsiteY9" fmla="*/ 7549 h 178999"/>
              <a:gd name="connsiteX10" fmla="*/ 300538 w 313238"/>
              <a:gd name="connsiteY10" fmla="*/ 32949 h 178999"/>
              <a:gd name="connsiteX11" fmla="*/ 306888 w 313238"/>
              <a:gd name="connsiteY11" fmla="*/ 102799 h 178999"/>
              <a:gd name="connsiteX12" fmla="*/ 313238 w 313238"/>
              <a:gd name="connsiteY12" fmla="*/ 121849 h 178999"/>
              <a:gd name="connsiteX13" fmla="*/ 306888 w 313238"/>
              <a:gd name="connsiteY13" fmla="*/ 140899 h 178999"/>
              <a:gd name="connsiteX14" fmla="*/ 294188 w 313238"/>
              <a:gd name="connsiteY14" fmla="*/ 159949 h 178999"/>
              <a:gd name="connsiteX15" fmla="*/ 256088 w 313238"/>
              <a:gd name="connsiteY15" fmla="*/ 178999 h 178999"/>
              <a:gd name="connsiteX16" fmla="*/ 71938 w 313238"/>
              <a:gd name="connsiteY16" fmla="*/ 166299 h 178999"/>
              <a:gd name="connsiteX17" fmla="*/ 2088 w 313238"/>
              <a:gd name="connsiteY17" fmla="*/ 134549 h 17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3238" h="178999">
                <a:moveTo>
                  <a:pt x="2088" y="134549"/>
                </a:moveTo>
                <a:cubicBezTo>
                  <a:pt x="-6379" y="123966"/>
                  <a:pt x="13106" y="112170"/>
                  <a:pt x="21138" y="102799"/>
                </a:cubicBezTo>
                <a:cubicBezTo>
                  <a:pt x="26105" y="97005"/>
                  <a:pt x="34325" y="94985"/>
                  <a:pt x="40188" y="90099"/>
                </a:cubicBezTo>
                <a:cubicBezTo>
                  <a:pt x="47087" y="84350"/>
                  <a:pt x="52339" y="76798"/>
                  <a:pt x="59238" y="71049"/>
                </a:cubicBezTo>
                <a:cubicBezTo>
                  <a:pt x="75651" y="57372"/>
                  <a:pt x="78245" y="58363"/>
                  <a:pt x="97338" y="51999"/>
                </a:cubicBezTo>
                <a:cubicBezTo>
                  <a:pt x="111382" y="66043"/>
                  <a:pt x="117757" y="74908"/>
                  <a:pt x="135438" y="83749"/>
                </a:cubicBezTo>
                <a:cubicBezTo>
                  <a:pt x="141425" y="86742"/>
                  <a:pt x="148138" y="87982"/>
                  <a:pt x="154488" y="90099"/>
                </a:cubicBezTo>
                <a:cubicBezTo>
                  <a:pt x="197388" y="75799"/>
                  <a:pt x="150887" y="95631"/>
                  <a:pt x="186238" y="64699"/>
                </a:cubicBezTo>
                <a:cubicBezTo>
                  <a:pt x="197725" y="54648"/>
                  <a:pt x="224338" y="39299"/>
                  <a:pt x="224338" y="39299"/>
                </a:cubicBezTo>
                <a:cubicBezTo>
                  <a:pt x="226455" y="28716"/>
                  <a:pt x="220667" y="11557"/>
                  <a:pt x="230688" y="7549"/>
                </a:cubicBezTo>
                <a:cubicBezTo>
                  <a:pt x="278009" y="-11379"/>
                  <a:pt x="284140" y="8351"/>
                  <a:pt x="300538" y="32949"/>
                </a:cubicBezTo>
                <a:cubicBezTo>
                  <a:pt x="302655" y="56232"/>
                  <a:pt x="303582" y="79655"/>
                  <a:pt x="306888" y="102799"/>
                </a:cubicBezTo>
                <a:cubicBezTo>
                  <a:pt x="307835" y="109425"/>
                  <a:pt x="313238" y="115156"/>
                  <a:pt x="313238" y="121849"/>
                </a:cubicBezTo>
                <a:cubicBezTo>
                  <a:pt x="313238" y="128542"/>
                  <a:pt x="309881" y="134912"/>
                  <a:pt x="306888" y="140899"/>
                </a:cubicBezTo>
                <a:cubicBezTo>
                  <a:pt x="303475" y="147725"/>
                  <a:pt x="299584" y="154553"/>
                  <a:pt x="294188" y="159949"/>
                </a:cubicBezTo>
                <a:cubicBezTo>
                  <a:pt x="281878" y="172259"/>
                  <a:pt x="271582" y="173834"/>
                  <a:pt x="256088" y="178999"/>
                </a:cubicBezTo>
                <a:cubicBezTo>
                  <a:pt x="229098" y="177411"/>
                  <a:pt x="108820" y="171217"/>
                  <a:pt x="71938" y="166299"/>
                </a:cubicBezTo>
                <a:cubicBezTo>
                  <a:pt x="9253" y="157941"/>
                  <a:pt x="10555" y="145132"/>
                  <a:pt x="2088" y="13454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hlinkClick r:id="rId2" action="ppaction://hlinksldjump"/>
            <a:extLst>
              <a:ext uri="{FF2B5EF4-FFF2-40B4-BE49-F238E27FC236}">
                <a16:creationId xmlns:a16="http://schemas.microsoft.com/office/drawing/2014/main" id="{A9C33426-E373-42AB-BE26-07474467AD27}"/>
              </a:ext>
            </a:extLst>
          </p:cNvPr>
          <p:cNvSpPr/>
          <p:nvPr/>
        </p:nvSpPr>
        <p:spPr>
          <a:xfrm>
            <a:off x="3532416" y="3758565"/>
            <a:ext cx="3004457" cy="79080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29C117B0-E519-4A7A-94DE-318A04501B3D}"/>
              </a:ext>
            </a:extLst>
          </p:cNvPr>
          <p:cNvSpPr/>
          <p:nvPr/>
        </p:nvSpPr>
        <p:spPr>
          <a:xfrm>
            <a:off x="3666950" y="3927288"/>
            <a:ext cx="730602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66F6D47A-9D97-43E8-A163-7FC89373EEF3}"/>
              </a:ext>
            </a:extLst>
          </p:cNvPr>
          <p:cNvSpPr/>
          <p:nvPr/>
        </p:nvSpPr>
        <p:spPr>
          <a:xfrm>
            <a:off x="3696492" y="4263112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星球地图</a:t>
            </a: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0B60F54E-9E80-4893-AD58-40B7683DCD99}"/>
              </a:ext>
            </a:extLst>
          </p:cNvPr>
          <p:cNvSpPr/>
          <p:nvPr/>
        </p:nvSpPr>
        <p:spPr>
          <a:xfrm>
            <a:off x="4666964" y="3924510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6EC115E2-5805-4FD3-9E00-D79A24885FFB}"/>
              </a:ext>
            </a:extLst>
          </p:cNvPr>
          <p:cNvSpPr/>
          <p:nvPr/>
        </p:nvSpPr>
        <p:spPr>
          <a:xfrm>
            <a:off x="5671155" y="3931557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火车">
            <a:extLst>
              <a:ext uri="{FF2B5EF4-FFF2-40B4-BE49-F238E27FC236}">
                <a16:creationId xmlns:a16="http://schemas.microsoft.com/office/drawing/2014/main" id="{9CC6252F-0584-4240-873C-24723023E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0345" y="3970338"/>
            <a:ext cx="414119" cy="414119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38F95E24-E463-4865-9D6B-A53C7F3F77BA}"/>
              </a:ext>
            </a:extLst>
          </p:cNvPr>
          <p:cNvSpPr/>
          <p:nvPr/>
        </p:nvSpPr>
        <p:spPr>
          <a:xfrm>
            <a:off x="4824859" y="425969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星图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ED67209-985D-4C5D-9206-BFC5E80C5042}"/>
              </a:ext>
            </a:extLst>
          </p:cNvPr>
          <p:cNvSpPr/>
          <p:nvPr/>
        </p:nvSpPr>
        <p:spPr>
          <a:xfrm>
            <a:off x="5712197" y="4269420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铁路网络</a:t>
            </a:r>
          </a:p>
        </p:txBody>
      </p:sp>
      <p:pic>
        <p:nvPicPr>
          <p:cNvPr id="108" name="图形 107" descr="太阳系">
            <a:extLst>
              <a:ext uri="{FF2B5EF4-FFF2-40B4-BE49-F238E27FC236}">
                <a16:creationId xmlns:a16="http://schemas.microsoft.com/office/drawing/2014/main" id="{981D021C-BAA5-42B0-BE7B-AB0E241FD5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3635" y="3881934"/>
            <a:ext cx="520348" cy="520348"/>
          </a:xfrm>
          <a:prstGeom prst="rect">
            <a:avLst/>
          </a:prstGeom>
        </p:spPr>
      </p:pic>
      <p:pic>
        <p:nvPicPr>
          <p:cNvPr id="109" name="图形 108" descr="行星">
            <a:extLst>
              <a:ext uri="{FF2B5EF4-FFF2-40B4-BE49-F238E27FC236}">
                <a16:creationId xmlns:a16="http://schemas.microsoft.com/office/drawing/2014/main" id="{807DA399-6B48-4254-BE8F-69DA189E83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13253" y="3826612"/>
            <a:ext cx="643774" cy="643774"/>
          </a:xfrm>
          <a:prstGeom prst="rect">
            <a:avLst/>
          </a:prstGeom>
        </p:spPr>
      </p:pic>
      <p:pic>
        <p:nvPicPr>
          <p:cNvPr id="164" name="图形 163" descr="有轨电车">
            <a:extLst>
              <a:ext uri="{FF2B5EF4-FFF2-40B4-BE49-F238E27FC236}">
                <a16:creationId xmlns:a16="http://schemas.microsoft.com/office/drawing/2014/main" id="{6217B905-6180-4BFE-AD2B-F627E9FB1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1960" y="454918"/>
            <a:ext cx="431540" cy="431540"/>
          </a:xfrm>
          <a:prstGeom prst="rect">
            <a:avLst/>
          </a:prstGeom>
        </p:spPr>
      </p:pic>
      <p:pic>
        <p:nvPicPr>
          <p:cNvPr id="165" name="图形 164" descr="有轨电车">
            <a:extLst>
              <a:ext uri="{FF2B5EF4-FFF2-40B4-BE49-F238E27FC236}">
                <a16:creationId xmlns:a16="http://schemas.microsoft.com/office/drawing/2014/main" id="{5EA4D8F6-D166-4043-AE4E-68F91A2BF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3347" y="2423920"/>
            <a:ext cx="431540" cy="431540"/>
          </a:xfrm>
          <a:prstGeom prst="rect">
            <a:avLst/>
          </a:prstGeom>
        </p:spPr>
      </p:pic>
      <p:pic>
        <p:nvPicPr>
          <p:cNvPr id="166" name="图形 165" descr="男人">
            <a:extLst>
              <a:ext uri="{FF2B5EF4-FFF2-40B4-BE49-F238E27FC236}">
                <a16:creationId xmlns:a16="http://schemas.microsoft.com/office/drawing/2014/main" id="{50F4C367-7262-4043-BB5C-D4EB0E5A5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9349" y="2085020"/>
            <a:ext cx="396808" cy="396808"/>
          </a:xfrm>
          <a:prstGeom prst="rect">
            <a:avLst/>
          </a:prstGeom>
        </p:spPr>
      </p:pic>
      <p:pic>
        <p:nvPicPr>
          <p:cNvPr id="167" name="图形 166" descr="有轨电车">
            <a:extLst>
              <a:ext uri="{FF2B5EF4-FFF2-40B4-BE49-F238E27FC236}">
                <a16:creationId xmlns:a16="http://schemas.microsoft.com/office/drawing/2014/main" id="{82661FA1-0DE9-41FB-9602-287D889A0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3737" y="708275"/>
            <a:ext cx="431540" cy="431540"/>
          </a:xfrm>
          <a:prstGeom prst="rect">
            <a:avLst/>
          </a:prstGeom>
        </p:spPr>
      </p:pic>
      <p:pic>
        <p:nvPicPr>
          <p:cNvPr id="168" name="图形 167" descr="有轨电车">
            <a:extLst>
              <a:ext uri="{FF2B5EF4-FFF2-40B4-BE49-F238E27FC236}">
                <a16:creationId xmlns:a16="http://schemas.microsoft.com/office/drawing/2014/main" id="{857CD8D3-23C7-42E2-9301-DF58B6E89A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2196" y="3160973"/>
            <a:ext cx="431540" cy="431540"/>
          </a:xfrm>
          <a:prstGeom prst="rect">
            <a:avLst/>
          </a:prstGeom>
        </p:spPr>
      </p:pic>
      <p:sp>
        <p:nvSpPr>
          <p:cNvPr id="169" name="任意多边形: 形状 168">
            <a:extLst>
              <a:ext uri="{FF2B5EF4-FFF2-40B4-BE49-F238E27FC236}">
                <a16:creationId xmlns:a16="http://schemas.microsoft.com/office/drawing/2014/main" id="{6FE83CA9-91E9-4D18-BB1A-814955536FA1}"/>
              </a:ext>
            </a:extLst>
          </p:cNvPr>
          <p:cNvSpPr/>
          <p:nvPr/>
        </p:nvSpPr>
        <p:spPr>
          <a:xfrm>
            <a:off x="84963" y="2108138"/>
            <a:ext cx="9701293" cy="1124919"/>
          </a:xfrm>
          <a:custGeom>
            <a:avLst/>
            <a:gdLst>
              <a:gd name="connsiteX0" fmla="*/ 0 w 1005113"/>
              <a:gd name="connsiteY0" fmla="*/ 0 h 537336"/>
              <a:gd name="connsiteX1" fmla="*/ 279400 w 1005113"/>
              <a:gd name="connsiteY1" fmla="*/ 120650 h 537336"/>
              <a:gd name="connsiteX2" fmla="*/ 279400 w 1005113"/>
              <a:gd name="connsiteY2" fmla="*/ 406400 h 537336"/>
              <a:gd name="connsiteX3" fmla="*/ 501650 w 1005113"/>
              <a:gd name="connsiteY3" fmla="*/ 482600 h 537336"/>
              <a:gd name="connsiteX4" fmla="*/ 927100 w 1005113"/>
              <a:gd name="connsiteY4" fmla="*/ 495300 h 537336"/>
              <a:gd name="connsiteX5" fmla="*/ 977900 w 1005113"/>
              <a:gd name="connsiteY5" fmla="*/ 508000 h 53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113" h="537336">
                <a:moveTo>
                  <a:pt x="0" y="0"/>
                </a:moveTo>
                <a:cubicBezTo>
                  <a:pt x="116416" y="26458"/>
                  <a:pt x="232833" y="52917"/>
                  <a:pt x="279400" y="120650"/>
                </a:cubicBezTo>
                <a:cubicBezTo>
                  <a:pt x="325967" y="188383"/>
                  <a:pt x="242358" y="346075"/>
                  <a:pt x="279400" y="406400"/>
                </a:cubicBezTo>
                <a:cubicBezTo>
                  <a:pt x="316442" y="466725"/>
                  <a:pt x="393700" y="467783"/>
                  <a:pt x="501650" y="482600"/>
                </a:cubicBezTo>
                <a:cubicBezTo>
                  <a:pt x="609600" y="497417"/>
                  <a:pt x="847725" y="491067"/>
                  <a:pt x="927100" y="495300"/>
                </a:cubicBezTo>
                <a:cubicBezTo>
                  <a:pt x="1006475" y="499533"/>
                  <a:pt x="1028700" y="578908"/>
                  <a:pt x="977900" y="508000"/>
                </a:cubicBezTo>
              </a:path>
            </a:pathLst>
          </a:custGeom>
          <a:noFill/>
          <a:ln w="254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2" name="图形 171" descr="铅笔">
            <a:extLst>
              <a:ext uri="{FF2B5EF4-FFF2-40B4-BE49-F238E27FC236}">
                <a16:creationId xmlns:a16="http://schemas.microsoft.com/office/drawing/2014/main" id="{1F4DA106-183B-4BF0-AE11-3A6B86A7B0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63668" y="1574643"/>
            <a:ext cx="457200" cy="457200"/>
          </a:xfrm>
          <a:prstGeom prst="rect">
            <a:avLst/>
          </a:prstGeom>
        </p:spPr>
      </p:pic>
      <p:sp>
        <p:nvSpPr>
          <p:cNvPr id="173" name="矩形 172">
            <a:hlinkClick r:id="rId2" action="ppaction://hlinksldjump"/>
            <a:extLst>
              <a:ext uri="{FF2B5EF4-FFF2-40B4-BE49-F238E27FC236}">
                <a16:creationId xmlns:a16="http://schemas.microsoft.com/office/drawing/2014/main" id="{BE538249-0A41-4591-8FEA-6032303C954D}"/>
              </a:ext>
            </a:extLst>
          </p:cNvPr>
          <p:cNvSpPr/>
          <p:nvPr/>
        </p:nvSpPr>
        <p:spPr>
          <a:xfrm rot="5400000">
            <a:off x="-1070565" y="2148079"/>
            <a:ext cx="2983595" cy="66749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9DEC2B6C-E2C6-45AD-AF34-54837A1EE808}"/>
              </a:ext>
            </a:extLst>
          </p:cNvPr>
          <p:cNvSpPr/>
          <p:nvPr/>
        </p:nvSpPr>
        <p:spPr>
          <a:xfrm>
            <a:off x="239694" y="1288997"/>
            <a:ext cx="385357" cy="38535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5" name="图片 174">
            <a:extLst>
              <a:ext uri="{FF2B5EF4-FFF2-40B4-BE49-F238E27FC236}">
                <a16:creationId xmlns:a16="http://schemas.microsoft.com/office/drawing/2014/main" id="{F5A7FD98-9AFF-4EA8-A763-66DA3D23F0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8" y="1262143"/>
            <a:ext cx="406963" cy="406963"/>
          </a:xfrm>
          <a:prstGeom prst="rect">
            <a:avLst/>
          </a:prstGeom>
        </p:spPr>
      </p:pic>
      <p:sp>
        <p:nvSpPr>
          <p:cNvPr id="176" name="矩形 175">
            <a:extLst>
              <a:ext uri="{FF2B5EF4-FFF2-40B4-BE49-F238E27FC236}">
                <a16:creationId xmlns:a16="http://schemas.microsoft.com/office/drawing/2014/main" id="{BD9E6E6D-606B-49B9-8D9C-77BB1217AB25}"/>
              </a:ext>
            </a:extLst>
          </p:cNvPr>
          <p:cNvSpPr/>
          <p:nvPr/>
        </p:nvSpPr>
        <p:spPr>
          <a:xfrm>
            <a:off x="239694" y="1803199"/>
            <a:ext cx="385357" cy="385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3595292F-C04D-47C7-A28A-8F89D7147C62}"/>
              </a:ext>
            </a:extLst>
          </p:cNvPr>
          <p:cNvSpPr/>
          <p:nvPr/>
        </p:nvSpPr>
        <p:spPr>
          <a:xfrm>
            <a:off x="246471" y="2321544"/>
            <a:ext cx="385357" cy="385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8" name="图片 177">
            <a:extLst>
              <a:ext uri="{FF2B5EF4-FFF2-40B4-BE49-F238E27FC236}">
                <a16:creationId xmlns:a16="http://schemas.microsoft.com/office/drawing/2014/main" id="{A62E57B7-69F3-41D3-9100-907B1948D5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8" y="2307504"/>
            <a:ext cx="406963" cy="406963"/>
          </a:xfrm>
          <a:prstGeom prst="rect">
            <a:avLst/>
          </a:prstGeom>
        </p:spPr>
      </p:pic>
      <p:sp>
        <p:nvSpPr>
          <p:cNvPr id="179" name="矩形 178">
            <a:extLst>
              <a:ext uri="{FF2B5EF4-FFF2-40B4-BE49-F238E27FC236}">
                <a16:creationId xmlns:a16="http://schemas.microsoft.com/office/drawing/2014/main" id="{AC4A6538-7F8C-49CE-93A0-D884B3900743}"/>
              </a:ext>
            </a:extLst>
          </p:cNvPr>
          <p:cNvSpPr/>
          <p:nvPr/>
        </p:nvSpPr>
        <p:spPr>
          <a:xfrm>
            <a:off x="251435" y="2848768"/>
            <a:ext cx="385357" cy="38535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8C4DD630-77B7-475D-9805-D1BEEEF18169}"/>
              </a:ext>
            </a:extLst>
          </p:cNvPr>
          <p:cNvSpPr/>
          <p:nvPr/>
        </p:nvSpPr>
        <p:spPr>
          <a:xfrm>
            <a:off x="253248" y="3340638"/>
            <a:ext cx="385357" cy="385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1" name="图片 180">
            <a:extLst>
              <a:ext uri="{FF2B5EF4-FFF2-40B4-BE49-F238E27FC236}">
                <a16:creationId xmlns:a16="http://schemas.microsoft.com/office/drawing/2014/main" id="{166DE0E3-7377-44ED-95FB-F842714D2A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5" y="3326598"/>
            <a:ext cx="406963" cy="406963"/>
          </a:xfrm>
          <a:prstGeom prst="rect">
            <a:avLst/>
          </a:prstGeom>
        </p:spPr>
      </p:pic>
      <p:pic>
        <p:nvPicPr>
          <p:cNvPr id="182" name="图形 169">
            <a:extLst>
              <a:ext uri="{FF2B5EF4-FFF2-40B4-BE49-F238E27FC236}">
                <a16:creationId xmlns:a16="http://schemas.microsoft.com/office/drawing/2014/main" id="{EA2FCE73-0F5F-4B1D-AA2F-4E0859CFA0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4" y="1803118"/>
            <a:ext cx="388617" cy="388617"/>
          </a:xfrm>
          <a:prstGeom prst="rect">
            <a:avLst/>
          </a:prstGeom>
        </p:spPr>
      </p:pic>
      <p:pic>
        <p:nvPicPr>
          <p:cNvPr id="183" name="图形 169">
            <a:extLst>
              <a:ext uri="{FF2B5EF4-FFF2-40B4-BE49-F238E27FC236}">
                <a16:creationId xmlns:a16="http://schemas.microsoft.com/office/drawing/2014/main" id="{04C93CDE-9E84-4A5F-8C8F-C3BB21C494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3" y="2855461"/>
            <a:ext cx="388617" cy="388617"/>
          </a:xfrm>
          <a:prstGeom prst="rect">
            <a:avLst/>
          </a:prstGeom>
        </p:spPr>
      </p:pic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D03BEF09-1BFF-4FDB-A965-777DB08CBD8D}"/>
              </a:ext>
            </a:extLst>
          </p:cNvPr>
          <p:cNvGrpSpPr/>
          <p:nvPr/>
        </p:nvGrpSpPr>
        <p:grpSpPr>
          <a:xfrm>
            <a:off x="219628" y="1487859"/>
            <a:ext cx="441146" cy="246221"/>
            <a:chOff x="9377433" y="1786601"/>
            <a:chExt cx="441146" cy="246221"/>
          </a:xfrm>
        </p:grpSpPr>
        <p:sp>
          <p:nvSpPr>
            <p:cNvPr id="185" name="矩形: 圆角 184">
              <a:extLst>
                <a:ext uri="{FF2B5EF4-FFF2-40B4-BE49-F238E27FC236}">
                  <a16:creationId xmlns:a16="http://schemas.microsoft.com/office/drawing/2014/main" id="{59A9D16F-E31F-4CA9-993F-41FB8298D44F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B732F7A0-4D4C-4463-9A3F-631D408F041F}"/>
                </a:ext>
              </a:extLst>
            </p:cNvPr>
            <p:cNvSpPr/>
            <p:nvPr/>
          </p:nvSpPr>
          <p:spPr>
            <a:xfrm>
              <a:off x="9377433" y="1786601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物流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D9B45EA6-9854-4D18-B028-DBFE9594DFC3}"/>
              </a:ext>
            </a:extLst>
          </p:cNvPr>
          <p:cNvGrpSpPr/>
          <p:nvPr/>
        </p:nvGrpSpPr>
        <p:grpSpPr>
          <a:xfrm>
            <a:off x="219631" y="1993943"/>
            <a:ext cx="441146" cy="246221"/>
            <a:chOff x="9377436" y="1786601"/>
            <a:chExt cx="441146" cy="246221"/>
          </a:xfrm>
        </p:grpSpPr>
        <p:sp>
          <p:nvSpPr>
            <p:cNvPr id="188" name="矩形: 圆角 187">
              <a:extLst>
                <a:ext uri="{FF2B5EF4-FFF2-40B4-BE49-F238E27FC236}">
                  <a16:creationId xmlns:a16="http://schemas.microsoft.com/office/drawing/2014/main" id="{B23987B9-69A4-45EB-AD8C-7028C90692A6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3282C5CA-1A01-40E7-A668-D8CFDBB94E5E}"/>
                </a:ext>
              </a:extLst>
            </p:cNvPr>
            <p:cNvSpPr/>
            <p:nvPr/>
          </p:nvSpPr>
          <p:spPr>
            <a:xfrm>
              <a:off x="9377436" y="1786601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电网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3455B91A-CC20-4FE9-8AC9-3DB56824F97C}"/>
              </a:ext>
            </a:extLst>
          </p:cNvPr>
          <p:cNvGrpSpPr/>
          <p:nvPr/>
        </p:nvGrpSpPr>
        <p:grpSpPr>
          <a:xfrm>
            <a:off x="235782" y="2510153"/>
            <a:ext cx="441146" cy="246221"/>
            <a:chOff x="9377437" y="1786601"/>
            <a:chExt cx="441146" cy="246221"/>
          </a:xfrm>
        </p:grpSpPr>
        <p:sp>
          <p:nvSpPr>
            <p:cNvPr id="191" name="矩形: 圆角 190">
              <a:extLst>
                <a:ext uri="{FF2B5EF4-FFF2-40B4-BE49-F238E27FC236}">
                  <a16:creationId xmlns:a16="http://schemas.microsoft.com/office/drawing/2014/main" id="{0B927CF8-1C74-4300-8914-F7689F25BE63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A5AF48BE-132F-4598-B67C-6C8FC695500E}"/>
                </a:ext>
              </a:extLst>
            </p:cNvPr>
            <p:cNvSpPr/>
            <p:nvPr/>
          </p:nvSpPr>
          <p:spPr>
            <a:xfrm>
              <a:off x="9377437" y="1786601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生产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8B460D91-F7AB-4064-9ECB-A0F1D0C96182}"/>
              </a:ext>
            </a:extLst>
          </p:cNvPr>
          <p:cNvGrpSpPr/>
          <p:nvPr/>
        </p:nvGrpSpPr>
        <p:grpSpPr>
          <a:xfrm>
            <a:off x="231372" y="3032526"/>
            <a:ext cx="441146" cy="246221"/>
            <a:chOff x="9377436" y="1786601"/>
            <a:chExt cx="441146" cy="246221"/>
          </a:xfrm>
        </p:grpSpPr>
        <p:sp>
          <p:nvSpPr>
            <p:cNvPr id="194" name="矩形: 圆角 193">
              <a:extLst>
                <a:ext uri="{FF2B5EF4-FFF2-40B4-BE49-F238E27FC236}">
                  <a16:creationId xmlns:a16="http://schemas.microsoft.com/office/drawing/2014/main" id="{65D98754-6962-4CEF-A0C7-B478234749C9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120A2201-F239-478F-92E8-6123B1A24E6C}"/>
                </a:ext>
              </a:extLst>
            </p:cNvPr>
            <p:cNvSpPr/>
            <p:nvPr/>
          </p:nvSpPr>
          <p:spPr>
            <a:xfrm>
              <a:off x="9377436" y="1786601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污染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D0B6C289-0772-44A7-BE4D-EE79A86D2469}"/>
              </a:ext>
            </a:extLst>
          </p:cNvPr>
          <p:cNvGrpSpPr/>
          <p:nvPr/>
        </p:nvGrpSpPr>
        <p:grpSpPr>
          <a:xfrm>
            <a:off x="233516" y="3529259"/>
            <a:ext cx="441146" cy="246221"/>
            <a:chOff x="9377436" y="1786601"/>
            <a:chExt cx="441146" cy="246221"/>
          </a:xfrm>
        </p:grpSpPr>
        <p:sp>
          <p:nvSpPr>
            <p:cNvPr id="197" name="矩形: 圆角 196">
              <a:extLst>
                <a:ext uri="{FF2B5EF4-FFF2-40B4-BE49-F238E27FC236}">
                  <a16:creationId xmlns:a16="http://schemas.microsoft.com/office/drawing/2014/main" id="{20ADF11A-2B9C-4AD4-BE5B-BA239627618A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95828483-51C8-4E67-93FE-33E9984E11D1}"/>
                </a:ext>
              </a:extLst>
            </p:cNvPr>
            <p:cNvSpPr/>
            <p:nvPr/>
          </p:nvSpPr>
          <p:spPr>
            <a:xfrm>
              <a:off x="9377436" y="1786601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地标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7" name="矩形 226">
            <a:hlinkClick r:id="rId2" action="ppaction://hlinksldjump"/>
            <a:extLst>
              <a:ext uri="{FF2B5EF4-FFF2-40B4-BE49-F238E27FC236}">
                <a16:creationId xmlns:a16="http://schemas.microsoft.com/office/drawing/2014/main" id="{CD0DE4DF-781D-49C9-BF00-0526A5F176E8}"/>
              </a:ext>
            </a:extLst>
          </p:cNvPr>
          <p:cNvSpPr/>
          <p:nvPr/>
        </p:nvSpPr>
        <p:spPr>
          <a:xfrm>
            <a:off x="7735337" y="63175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地球</a:t>
            </a:r>
            <a:endParaRPr lang="zh-CN" altLang="en-US" sz="2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hlinkClick r:id="rId19" action="ppaction://hlinksldjump"/>
            <a:extLst>
              <a:ext uri="{FF2B5EF4-FFF2-40B4-BE49-F238E27FC236}">
                <a16:creationId xmlns:a16="http://schemas.microsoft.com/office/drawing/2014/main" id="{C2928DBB-2208-4CC3-A35D-B94FDBBF3344}"/>
              </a:ext>
            </a:extLst>
          </p:cNvPr>
          <p:cNvSpPr/>
          <p:nvPr/>
        </p:nvSpPr>
        <p:spPr>
          <a:xfrm>
            <a:off x="0" y="5038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图形 66" descr="返回">
            <a:hlinkClick r:id="rId20" action="ppaction://hlinksldjump"/>
            <a:extLst>
              <a:ext uri="{FF2B5EF4-FFF2-40B4-BE49-F238E27FC236}">
                <a16:creationId xmlns:a16="http://schemas.microsoft.com/office/drawing/2014/main" id="{53AFFDB2-93C6-446E-B142-8D90334418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68" name="矩形 67">
            <a:hlinkClick r:id="rId23" action="ppaction://hlinksldjump"/>
            <a:extLst>
              <a:ext uri="{FF2B5EF4-FFF2-40B4-BE49-F238E27FC236}">
                <a16:creationId xmlns:a16="http://schemas.microsoft.com/office/drawing/2014/main" id="{916A26A9-87F1-4D89-B146-EA40820E1EB5}"/>
              </a:ext>
            </a:extLst>
          </p:cNvPr>
          <p:cNvSpPr/>
          <p:nvPr/>
        </p:nvSpPr>
        <p:spPr>
          <a:xfrm>
            <a:off x="3652642" y="3931024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hlinkClick r:id="rId24" action="ppaction://hlinksldjump"/>
            <a:extLst>
              <a:ext uri="{FF2B5EF4-FFF2-40B4-BE49-F238E27FC236}">
                <a16:creationId xmlns:a16="http://schemas.microsoft.com/office/drawing/2014/main" id="{C639971F-0153-410F-A224-45A0A36E2022}"/>
              </a:ext>
            </a:extLst>
          </p:cNvPr>
          <p:cNvSpPr/>
          <p:nvPr/>
        </p:nvSpPr>
        <p:spPr>
          <a:xfrm>
            <a:off x="4639711" y="3918648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hlinkClick r:id="rId25" action="ppaction://hlinksldjump"/>
            <a:extLst>
              <a:ext uri="{FF2B5EF4-FFF2-40B4-BE49-F238E27FC236}">
                <a16:creationId xmlns:a16="http://schemas.microsoft.com/office/drawing/2014/main" id="{12760B18-63B5-4C2D-B2EC-0B119F61D133}"/>
              </a:ext>
            </a:extLst>
          </p:cNvPr>
          <p:cNvSpPr/>
          <p:nvPr/>
        </p:nvSpPr>
        <p:spPr>
          <a:xfrm>
            <a:off x="5633473" y="3926990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AB4E62-2A35-4101-9460-D15F890CD6A8}"/>
              </a:ext>
            </a:extLst>
          </p:cNvPr>
          <p:cNvGrpSpPr/>
          <p:nvPr/>
        </p:nvGrpSpPr>
        <p:grpSpPr>
          <a:xfrm>
            <a:off x="8493347" y="4201380"/>
            <a:ext cx="1390280" cy="293649"/>
            <a:chOff x="8493347" y="4201380"/>
            <a:chExt cx="1390280" cy="293649"/>
          </a:xfrm>
        </p:grpSpPr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78FAF7BB-E5B6-4126-AB9C-0C51F0D4D071}"/>
                </a:ext>
              </a:extLst>
            </p:cNvPr>
            <p:cNvSpPr/>
            <p:nvPr/>
          </p:nvSpPr>
          <p:spPr>
            <a:xfrm>
              <a:off x="8493347" y="4201380"/>
              <a:ext cx="1287755" cy="29364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</a:t>
              </a:r>
            </a:p>
          </p:txBody>
        </p:sp>
        <p:sp>
          <p:nvSpPr>
            <p:cNvPr id="226" name="等腰三角形 225">
              <a:extLst>
                <a:ext uri="{FF2B5EF4-FFF2-40B4-BE49-F238E27FC236}">
                  <a16:creationId xmlns:a16="http://schemas.microsoft.com/office/drawing/2014/main" id="{E4D2DEB1-D995-45E0-84DB-CD4A0E1A5890}"/>
                </a:ext>
              </a:extLst>
            </p:cNvPr>
            <p:cNvSpPr/>
            <p:nvPr/>
          </p:nvSpPr>
          <p:spPr>
            <a:xfrm>
              <a:off x="9609889" y="4209798"/>
              <a:ext cx="273738" cy="2813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3476AC-869C-4EA3-9403-57FDBA180D31}"/>
              </a:ext>
            </a:extLst>
          </p:cNvPr>
          <p:cNvGrpSpPr/>
          <p:nvPr/>
        </p:nvGrpSpPr>
        <p:grpSpPr>
          <a:xfrm>
            <a:off x="8487030" y="2563481"/>
            <a:ext cx="1350450" cy="1938671"/>
            <a:chOff x="8488395" y="2560601"/>
            <a:chExt cx="1350450" cy="1938671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84B28F0-4662-4B39-B7A7-54C574096503}"/>
                </a:ext>
              </a:extLst>
            </p:cNvPr>
            <p:cNvSpPr/>
            <p:nvPr/>
          </p:nvSpPr>
          <p:spPr>
            <a:xfrm>
              <a:off x="8493347" y="4205623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木星</a:t>
              </a: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35280E17-7BDB-4993-B35B-B90F98D4CE84}"/>
                </a:ext>
              </a:extLst>
            </p:cNvPr>
            <p:cNvSpPr/>
            <p:nvPr/>
          </p:nvSpPr>
          <p:spPr>
            <a:xfrm>
              <a:off x="8502127" y="3876305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火星</a:t>
              </a: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023AB2F8-A135-4663-BC10-BDB741AAB5AA}"/>
                </a:ext>
              </a:extLst>
            </p:cNvPr>
            <p:cNvSpPr/>
            <p:nvPr/>
          </p:nvSpPr>
          <p:spPr>
            <a:xfrm>
              <a:off x="8488395" y="3548118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月亮</a:t>
              </a: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E64D00F8-0E7F-466E-A581-86316FF61D8A}"/>
                </a:ext>
              </a:extLst>
            </p:cNvPr>
            <p:cNvSpPr/>
            <p:nvPr/>
          </p:nvSpPr>
          <p:spPr>
            <a:xfrm>
              <a:off x="8497175" y="3224212"/>
              <a:ext cx="1287755" cy="29364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</a:t>
              </a: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A1781D42-5930-4E56-AE77-4F3C43883468}"/>
                </a:ext>
              </a:extLst>
            </p:cNvPr>
            <p:cNvSpPr/>
            <p:nvPr/>
          </p:nvSpPr>
          <p:spPr>
            <a:xfrm>
              <a:off x="8495075" y="2884507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木卫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DBAD4E65-31F8-46A1-8BB3-D89C39973C8E}"/>
                </a:ext>
              </a:extLst>
            </p:cNvPr>
            <p:cNvSpPr/>
            <p:nvPr/>
          </p:nvSpPr>
          <p:spPr>
            <a:xfrm>
              <a:off x="8503855" y="2560601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木卫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73637836-976E-4DF7-9DE5-43F983ABA219}"/>
                </a:ext>
              </a:extLst>
            </p:cNvPr>
            <p:cNvSpPr/>
            <p:nvPr/>
          </p:nvSpPr>
          <p:spPr>
            <a:xfrm>
              <a:off x="9786130" y="2560601"/>
              <a:ext cx="45719" cy="19305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9293C3A-899A-4A59-9F0B-4DF5D58ACABB}"/>
                </a:ext>
              </a:extLst>
            </p:cNvPr>
            <p:cNvSpPr/>
            <p:nvPr/>
          </p:nvSpPr>
          <p:spPr>
            <a:xfrm>
              <a:off x="9793126" y="2773697"/>
              <a:ext cx="45719" cy="53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054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77BC6D-0D7D-43CA-BEB4-908072ADD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01250" cy="4622800"/>
          </a:xfrm>
          <a:prstGeom prst="rect">
            <a:avLst/>
          </a:prstGeom>
        </p:spPr>
      </p:pic>
      <p:pic>
        <p:nvPicPr>
          <p:cNvPr id="147" name="图片 146">
            <a:hlinkClick r:id="rId3" action="ppaction://hlinksldjump"/>
            <a:extLst>
              <a:ext uri="{FF2B5EF4-FFF2-40B4-BE49-F238E27FC236}">
                <a16:creationId xmlns:a16="http://schemas.microsoft.com/office/drawing/2014/main" id="{89360940-7127-4824-A1C7-DEBD0AF84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426" y="2133348"/>
            <a:ext cx="112834" cy="142615"/>
          </a:xfrm>
          <a:prstGeom prst="rect">
            <a:avLst/>
          </a:prstGeom>
        </p:spPr>
      </p:pic>
      <p:sp>
        <p:nvSpPr>
          <p:cNvPr id="74" name="矩形 73">
            <a:hlinkClick r:id="rId5" action="ppaction://hlinksldjump"/>
            <a:extLst>
              <a:ext uri="{FF2B5EF4-FFF2-40B4-BE49-F238E27FC236}">
                <a16:creationId xmlns:a16="http://schemas.microsoft.com/office/drawing/2014/main" id="{AB08966D-DE38-44E2-A4A5-689BA725D79F}"/>
              </a:ext>
            </a:extLst>
          </p:cNvPr>
          <p:cNvSpPr/>
          <p:nvPr/>
        </p:nvSpPr>
        <p:spPr>
          <a:xfrm>
            <a:off x="3532416" y="3758565"/>
            <a:ext cx="3004457" cy="79080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831EA5F6-7C22-4422-9B8C-3F20993FEE8C}"/>
              </a:ext>
            </a:extLst>
          </p:cNvPr>
          <p:cNvSpPr/>
          <p:nvPr/>
        </p:nvSpPr>
        <p:spPr>
          <a:xfrm>
            <a:off x="3666950" y="3927288"/>
            <a:ext cx="730602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F2A58D3-F68C-43E6-AB53-91A5425854DC}"/>
              </a:ext>
            </a:extLst>
          </p:cNvPr>
          <p:cNvSpPr/>
          <p:nvPr/>
        </p:nvSpPr>
        <p:spPr>
          <a:xfrm>
            <a:off x="3696492" y="4263112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星球地图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6F33B5E7-D029-45B9-BF49-AE828E60E3A6}"/>
              </a:ext>
            </a:extLst>
          </p:cNvPr>
          <p:cNvSpPr/>
          <p:nvPr/>
        </p:nvSpPr>
        <p:spPr>
          <a:xfrm>
            <a:off x="4666964" y="3924510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07822D8A-37D3-458B-939A-7558EF9D3D93}"/>
              </a:ext>
            </a:extLst>
          </p:cNvPr>
          <p:cNvSpPr/>
          <p:nvPr/>
        </p:nvSpPr>
        <p:spPr>
          <a:xfrm>
            <a:off x="5671155" y="3931557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6" name="图形 85" descr="火车">
            <a:extLst>
              <a:ext uri="{FF2B5EF4-FFF2-40B4-BE49-F238E27FC236}">
                <a16:creationId xmlns:a16="http://schemas.microsoft.com/office/drawing/2014/main" id="{8349EE19-CEEB-469D-9B99-666D042AC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0345" y="3970338"/>
            <a:ext cx="414119" cy="414119"/>
          </a:xfrm>
          <a:prstGeom prst="rect">
            <a:avLst/>
          </a:prstGeom>
        </p:spPr>
      </p:pic>
      <p:sp>
        <p:nvSpPr>
          <p:cNvPr id="87" name="矩形 86">
            <a:extLst>
              <a:ext uri="{FF2B5EF4-FFF2-40B4-BE49-F238E27FC236}">
                <a16:creationId xmlns:a16="http://schemas.microsoft.com/office/drawing/2014/main" id="{15C55C64-3AF9-4040-B6EE-0728DCEC8636}"/>
              </a:ext>
            </a:extLst>
          </p:cNvPr>
          <p:cNvSpPr/>
          <p:nvPr/>
        </p:nvSpPr>
        <p:spPr>
          <a:xfrm>
            <a:off x="4824859" y="425969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星图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7F3A7178-D640-46E1-B86D-87F1503CF624}"/>
              </a:ext>
            </a:extLst>
          </p:cNvPr>
          <p:cNvSpPr/>
          <p:nvPr/>
        </p:nvSpPr>
        <p:spPr>
          <a:xfrm>
            <a:off x="5712197" y="4269420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铁路网络</a:t>
            </a:r>
          </a:p>
        </p:txBody>
      </p:sp>
      <p:pic>
        <p:nvPicPr>
          <p:cNvPr id="89" name="图形 88" descr="太阳系">
            <a:extLst>
              <a:ext uri="{FF2B5EF4-FFF2-40B4-BE49-F238E27FC236}">
                <a16:creationId xmlns:a16="http://schemas.microsoft.com/office/drawing/2014/main" id="{1C89BFEB-4A40-4AB2-9D73-2D7E406D0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3635" y="3881934"/>
            <a:ext cx="520348" cy="520348"/>
          </a:xfrm>
          <a:prstGeom prst="rect">
            <a:avLst/>
          </a:prstGeom>
        </p:spPr>
      </p:pic>
      <p:pic>
        <p:nvPicPr>
          <p:cNvPr id="90" name="图形 89" descr="行星">
            <a:extLst>
              <a:ext uri="{FF2B5EF4-FFF2-40B4-BE49-F238E27FC236}">
                <a16:creationId xmlns:a16="http://schemas.microsoft.com/office/drawing/2014/main" id="{1DC964CD-FA08-4AA6-BAF6-36A7022F95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13253" y="3826612"/>
            <a:ext cx="643774" cy="643774"/>
          </a:xfrm>
          <a:prstGeom prst="rect">
            <a:avLst/>
          </a:prstGeom>
        </p:spPr>
      </p:pic>
      <p:sp>
        <p:nvSpPr>
          <p:cNvPr id="96" name="矩形 95">
            <a:hlinkClick r:id="rId12" action="ppaction://hlinksldjump"/>
            <a:extLst>
              <a:ext uri="{FF2B5EF4-FFF2-40B4-BE49-F238E27FC236}">
                <a16:creationId xmlns:a16="http://schemas.microsoft.com/office/drawing/2014/main" id="{58A6B55C-E135-4B99-BF06-C4ECF009966E}"/>
              </a:ext>
            </a:extLst>
          </p:cNvPr>
          <p:cNvSpPr/>
          <p:nvPr/>
        </p:nvSpPr>
        <p:spPr>
          <a:xfrm>
            <a:off x="0" y="20837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hlinkClick r:id="rId13" action="ppaction://hlinksldjump"/>
            <a:extLst>
              <a:ext uri="{FF2B5EF4-FFF2-40B4-BE49-F238E27FC236}">
                <a16:creationId xmlns:a16="http://schemas.microsoft.com/office/drawing/2014/main" id="{C8047AA6-D0D7-4ACE-9A0C-C26873F65632}"/>
              </a:ext>
            </a:extLst>
          </p:cNvPr>
          <p:cNvSpPr/>
          <p:nvPr/>
        </p:nvSpPr>
        <p:spPr>
          <a:xfrm>
            <a:off x="3652642" y="3931024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hlinkClick r:id="rId14" action="ppaction://hlinksldjump"/>
            <a:extLst>
              <a:ext uri="{FF2B5EF4-FFF2-40B4-BE49-F238E27FC236}">
                <a16:creationId xmlns:a16="http://schemas.microsoft.com/office/drawing/2014/main" id="{7682AA88-C09E-4307-A886-A0D7FD0354D4}"/>
              </a:ext>
            </a:extLst>
          </p:cNvPr>
          <p:cNvSpPr/>
          <p:nvPr/>
        </p:nvSpPr>
        <p:spPr>
          <a:xfrm>
            <a:off x="4639711" y="3918648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hlinkClick r:id="rId15" action="ppaction://hlinksldjump"/>
            <a:extLst>
              <a:ext uri="{FF2B5EF4-FFF2-40B4-BE49-F238E27FC236}">
                <a16:creationId xmlns:a16="http://schemas.microsoft.com/office/drawing/2014/main" id="{99BC5CD9-8545-461E-831E-792F25939145}"/>
              </a:ext>
            </a:extLst>
          </p:cNvPr>
          <p:cNvSpPr/>
          <p:nvPr/>
        </p:nvSpPr>
        <p:spPr>
          <a:xfrm>
            <a:off x="5633473" y="3926990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3" name="图形 112" descr="围墙">
            <a:extLst>
              <a:ext uri="{FF2B5EF4-FFF2-40B4-BE49-F238E27FC236}">
                <a16:creationId xmlns:a16="http://schemas.microsoft.com/office/drawing/2014/main" id="{E80F31E8-ADA3-4774-8714-C81F806974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5037059" y="1891182"/>
            <a:ext cx="307103" cy="77571"/>
          </a:xfrm>
          <a:prstGeom prst="rect">
            <a:avLst/>
          </a:prstGeom>
        </p:spPr>
      </p:pic>
      <p:pic>
        <p:nvPicPr>
          <p:cNvPr id="114" name="图形 113" descr="围墙">
            <a:extLst>
              <a:ext uri="{FF2B5EF4-FFF2-40B4-BE49-F238E27FC236}">
                <a16:creationId xmlns:a16="http://schemas.microsoft.com/office/drawing/2014/main" id="{A5249286-3E9D-4972-9AC9-EB27088EE6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5037058" y="2152634"/>
            <a:ext cx="307102" cy="77571"/>
          </a:xfrm>
          <a:prstGeom prst="rect">
            <a:avLst/>
          </a:prstGeom>
        </p:spPr>
      </p:pic>
      <p:pic>
        <p:nvPicPr>
          <p:cNvPr id="115" name="图形 114" descr="围墙">
            <a:extLst>
              <a:ext uri="{FF2B5EF4-FFF2-40B4-BE49-F238E27FC236}">
                <a16:creationId xmlns:a16="http://schemas.microsoft.com/office/drawing/2014/main" id="{544FD71F-68CB-4EA0-9FB3-379DACB073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4922290" y="2294551"/>
            <a:ext cx="307105" cy="77571"/>
          </a:xfrm>
          <a:prstGeom prst="rect">
            <a:avLst/>
          </a:prstGeom>
        </p:spPr>
      </p:pic>
      <p:pic>
        <p:nvPicPr>
          <p:cNvPr id="116" name="图形 115" descr="围墙">
            <a:extLst>
              <a:ext uri="{FF2B5EF4-FFF2-40B4-BE49-F238E27FC236}">
                <a16:creationId xmlns:a16="http://schemas.microsoft.com/office/drawing/2014/main" id="{9546A2BE-2E56-44F8-B30D-007695CD6E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5175712" y="2293451"/>
            <a:ext cx="307105" cy="77571"/>
          </a:xfrm>
          <a:prstGeom prst="rect">
            <a:avLst/>
          </a:prstGeom>
        </p:spPr>
      </p:pic>
      <p:pic>
        <p:nvPicPr>
          <p:cNvPr id="117" name="图形 116" descr="围墙">
            <a:extLst>
              <a:ext uri="{FF2B5EF4-FFF2-40B4-BE49-F238E27FC236}">
                <a16:creationId xmlns:a16="http://schemas.microsoft.com/office/drawing/2014/main" id="{BB02DA64-39C3-4A0A-BF8D-322EFEC320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4679221" y="2294320"/>
            <a:ext cx="307105" cy="77571"/>
          </a:xfrm>
          <a:prstGeom prst="rect">
            <a:avLst/>
          </a:prstGeom>
        </p:spPr>
      </p:pic>
      <p:pic>
        <p:nvPicPr>
          <p:cNvPr id="118" name="图形 117" descr="围墙">
            <a:extLst>
              <a:ext uri="{FF2B5EF4-FFF2-40B4-BE49-F238E27FC236}">
                <a16:creationId xmlns:a16="http://schemas.microsoft.com/office/drawing/2014/main" id="{CDF8AC28-5588-427D-9B1D-28C7BECC2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4547435" y="2401825"/>
            <a:ext cx="307102" cy="77571"/>
          </a:xfrm>
          <a:prstGeom prst="rect">
            <a:avLst/>
          </a:prstGeom>
        </p:spPr>
      </p:pic>
      <p:pic>
        <p:nvPicPr>
          <p:cNvPr id="119" name="图形 118" descr="围墙">
            <a:extLst>
              <a:ext uri="{FF2B5EF4-FFF2-40B4-BE49-F238E27FC236}">
                <a16:creationId xmlns:a16="http://schemas.microsoft.com/office/drawing/2014/main" id="{F0358E71-D255-4764-A90D-CA2B58DB74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4546478" y="2662763"/>
            <a:ext cx="307105" cy="45719"/>
          </a:xfrm>
          <a:prstGeom prst="rect">
            <a:avLst/>
          </a:prstGeom>
        </p:spPr>
      </p:pic>
      <p:pic>
        <p:nvPicPr>
          <p:cNvPr id="121" name="图形 120" descr="校舍">
            <a:extLst>
              <a:ext uri="{FF2B5EF4-FFF2-40B4-BE49-F238E27FC236}">
                <a16:creationId xmlns:a16="http://schemas.microsoft.com/office/drawing/2014/main" id="{27A3BEDD-C397-4267-92CD-8832177E9F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44722" y="1728788"/>
            <a:ext cx="133131" cy="133131"/>
          </a:xfrm>
          <a:prstGeom prst="rect">
            <a:avLst/>
          </a:prstGeom>
        </p:spPr>
      </p:pic>
      <p:pic>
        <p:nvPicPr>
          <p:cNvPr id="122" name="图形 121" descr="校舍">
            <a:extLst>
              <a:ext uri="{FF2B5EF4-FFF2-40B4-BE49-F238E27FC236}">
                <a16:creationId xmlns:a16="http://schemas.microsoft.com/office/drawing/2014/main" id="{C2E4692A-D5E8-4A53-B760-32BDBF319C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58272" y="1728788"/>
            <a:ext cx="133131" cy="133131"/>
          </a:xfrm>
          <a:prstGeom prst="rect">
            <a:avLst/>
          </a:prstGeom>
        </p:spPr>
      </p:pic>
      <p:pic>
        <p:nvPicPr>
          <p:cNvPr id="123" name="图形 122" descr="校舍">
            <a:extLst>
              <a:ext uri="{FF2B5EF4-FFF2-40B4-BE49-F238E27FC236}">
                <a16:creationId xmlns:a16="http://schemas.microsoft.com/office/drawing/2014/main" id="{F8A6E788-5EF9-482D-80B9-1939B3D960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67494" y="1722926"/>
            <a:ext cx="133131" cy="133131"/>
          </a:xfrm>
          <a:prstGeom prst="rect">
            <a:avLst/>
          </a:prstGeom>
        </p:spPr>
      </p:pic>
      <p:pic>
        <p:nvPicPr>
          <p:cNvPr id="124" name="图形 123" descr="校舍">
            <a:extLst>
              <a:ext uri="{FF2B5EF4-FFF2-40B4-BE49-F238E27FC236}">
                <a16:creationId xmlns:a16="http://schemas.microsoft.com/office/drawing/2014/main" id="{796B007A-1C11-4170-B42E-2D62589B23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52128" y="1722926"/>
            <a:ext cx="133131" cy="133131"/>
          </a:xfrm>
          <a:prstGeom prst="rect">
            <a:avLst/>
          </a:prstGeom>
        </p:spPr>
      </p:pic>
      <p:pic>
        <p:nvPicPr>
          <p:cNvPr id="126" name="图形 125" descr="校舍">
            <a:extLst>
              <a:ext uri="{FF2B5EF4-FFF2-40B4-BE49-F238E27FC236}">
                <a16:creationId xmlns:a16="http://schemas.microsoft.com/office/drawing/2014/main" id="{9F90147F-FD94-4FB4-BCEF-1CBF9EC35A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51593" y="1824833"/>
            <a:ext cx="133131" cy="133131"/>
          </a:xfrm>
          <a:prstGeom prst="rect">
            <a:avLst/>
          </a:prstGeom>
        </p:spPr>
      </p:pic>
      <p:pic>
        <p:nvPicPr>
          <p:cNvPr id="127" name="图形 126" descr="校舍">
            <a:extLst>
              <a:ext uri="{FF2B5EF4-FFF2-40B4-BE49-F238E27FC236}">
                <a16:creationId xmlns:a16="http://schemas.microsoft.com/office/drawing/2014/main" id="{26C31EE7-40DC-4D03-AB25-318B5A9B56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65143" y="1824833"/>
            <a:ext cx="133131" cy="133131"/>
          </a:xfrm>
          <a:prstGeom prst="rect">
            <a:avLst/>
          </a:prstGeom>
        </p:spPr>
      </p:pic>
      <p:pic>
        <p:nvPicPr>
          <p:cNvPr id="128" name="图形 127" descr="校舍">
            <a:extLst>
              <a:ext uri="{FF2B5EF4-FFF2-40B4-BE49-F238E27FC236}">
                <a16:creationId xmlns:a16="http://schemas.microsoft.com/office/drawing/2014/main" id="{99A729C9-4786-49B7-A94B-EABF43A0FF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74365" y="1818971"/>
            <a:ext cx="133131" cy="133131"/>
          </a:xfrm>
          <a:prstGeom prst="rect">
            <a:avLst/>
          </a:prstGeom>
        </p:spPr>
      </p:pic>
      <p:pic>
        <p:nvPicPr>
          <p:cNvPr id="129" name="图形 128" descr="校舍">
            <a:extLst>
              <a:ext uri="{FF2B5EF4-FFF2-40B4-BE49-F238E27FC236}">
                <a16:creationId xmlns:a16="http://schemas.microsoft.com/office/drawing/2014/main" id="{5CF7E198-6D23-4F8D-816B-009702464F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58999" y="1818971"/>
            <a:ext cx="133131" cy="133131"/>
          </a:xfrm>
          <a:prstGeom prst="rect">
            <a:avLst/>
          </a:prstGeom>
        </p:spPr>
      </p:pic>
      <p:pic>
        <p:nvPicPr>
          <p:cNvPr id="130" name="图形 129" descr="校舍">
            <a:extLst>
              <a:ext uri="{FF2B5EF4-FFF2-40B4-BE49-F238E27FC236}">
                <a16:creationId xmlns:a16="http://schemas.microsoft.com/office/drawing/2014/main" id="{AE05416A-9259-4720-84DE-71E69EB2D0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48145" y="1914929"/>
            <a:ext cx="133131" cy="133131"/>
          </a:xfrm>
          <a:prstGeom prst="rect">
            <a:avLst/>
          </a:prstGeom>
        </p:spPr>
      </p:pic>
      <p:pic>
        <p:nvPicPr>
          <p:cNvPr id="131" name="图形 130" descr="校舍">
            <a:extLst>
              <a:ext uri="{FF2B5EF4-FFF2-40B4-BE49-F238E27FC236}">
                <a16:creationId xmlns:a16="http://schemas.microsoft.com/office/drawing/2014/main" id="{95D475E4-9803-4F8D-BBC9-5DF3DE3636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61695" y="1914929"/>
            <a:ext cx="133131" cy="133131"/>
          </a:xfrm>
          <a:prstGeom prst="rect">
            <a:avLst/>
          </a:prstGeom>
        </p:spPr>
      </p:pic>
      <p:pic>
        <p:nvPicPr>
          <p:cNvPr id="132" name="图形 131" descr="校舍">
            <a:extLst>
              <a:ext uri="{FF2B5EF4-FFF2-40B4-BE49-F238E27FC236}">
                <a16:creationId xmlns:a16="http://schemas.microsoft.com/office/drawing/2014/main" id="{710C97B8-77F7-4DAA-AA9E-892A758B6C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70917" y="1909067"/>
            <a:ext cx="133131" cy="133131"/>
          </a:xfrm>
          <a:prstGeom prst="rect">
            <a:avLst/>
          </a:prstGeom>
        </p:spPr>
      </p:pic>
      <p:pic>
        <p:nvPicPr>
          <p:cNvPr id="133" name="图形 132" descr="校舍">
            <a:extLst>
              <a:ext uri="{FF2B5EF4-FFF2-40B4-BE49-F238E27FC236}">
                <a16:creationId xmlns:a16="http://schemas.microsoft.com/office/drawing/2014/main" id="{6853B54C-AF37-45DB-A607-C2BDB1FB81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55551" y="1909067"/>
            <a:ext cx="133131" cy="133131"/>
          </a:xfrm>
          <a:prstGeom prst="rect">
            <a:avLst/>
          </a:prstGeom>
        </p:spPr>
      </p:pic>
      <p:pic>
        <p:nvPicPr>
          <p:cNvPr id="134" name="图形 133" descr="校舍">
            <a:extLst>
              <a:ext uri="{FF2B5EF4-FFF2-40B4-BE49-F238E27FC236}">
                <a16:creationId xmlns:a16="http://schemas.microsoft.com/office/drawing/2014/main" id="{77972826-AA08-4CFE-8847-A1E990259E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86792" y="1828921"/>
            <a:ext cx="133131" cy="133131"/>
          </a:xfrm>
          <a:prstGeom prst="rect">
            <a:avLst/>
          </a:prstGeom>
        </p:spPr>
      </p:pic>
      <p:pic>
        <p:nvPicPr>
          <p:cNvPr id="135" name="图形 134" descr="校舍">
            <a:extLst>
              <a:ext uri="{FF2B5EF4-FFF2-40B4-BE49-F238E27FC236}">
                <a16:creationId xmlns:a16="http://schemas.microsoft.com/office/drawing/2014/main" id="{EBC88197-3B70-4529-B19A-AA78AA8FD8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00342" y="1828921"/>
            <a:ext cx="133131" cy="133131"/>
          </a:xfrm>
          <a:prstGeom prst="rect">
            <a:avLst/>
          </a:prstGeom>
        </p:spPr>
      </p:pic>
      <p:pic>
        <p:nvPicPr>
          <p:cNvPr id="136" name="图形 135" descr="校舍">
            <a:extLst>
              <a:ext uri="{FF2B5EF4-FFF2-40B4-BE49-F238E27FC236}">
                <a16:creationId xmlns:a16="http://schemas.microsoft.com/office/drawing/2014/main" id="{4DE1FD93-9AF0-49FF-A524-F18BE28132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09564" y="1823059"/>
            <a:ext cx="133131" cy="133131"/>
          </a:xfrm>
          <a:prstGeom prst="rect">
            <a:avLst/>
          </a:prstGeom>
        </p:spPr>
      </p:pic>
      <p:pic>
        <p:nvPicPr>
          <p:cNvPr id="137" name="图形 136" descr="校舍">
            <a:extLst>
              <a:ext uri="{FF2B5EF4-FFF2-40B4-BE49-F238E27FC236}">
                <a16:creationId xmlns:a16="http://schemas.microsoft.com/office/drawing/2014/main" id="{4AE470CA-26D9-4C43-872C-7AADBD83CB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94198" y="1823059"/>
            <a:ext cx="133131" cy="133131"/>
          </a:xfrm>
          <a:prstGeom prst="rect">
            <a:avLst/>
          </a:prstGeom>
        </p:spPr>
      </p:pic>
      <p:pic>
        <p:nvPicPr>
          <p:cNvPr id="138" name="图形 137" descr="校舍">
            <a:extLst>
              <a:ext uri="{FF2B5EF4-FFF2-40B4-BE49-F238E27FC236}">
                <a16:creationId xmlns:a16="http://schemas.microsoft.com/office/drawing/2014/main" id="{3E8571C0-DFAD-498B-BBBB-4B1C7D8710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01032" y="1918274"/>
            <a:ext cx="133131" cy="133131"/>
          </a:xfrm>
          <a:prstGeom prst="rect">
            <a:avLst/>
          </a:prstGeom>
        </p:spPr>
      </p:pic>
      <p:pic>
        <p:nvPicPr>
          <p:cNvPr id="139" name="图形 138" descr="校舍">
            <a:extLst>
              <a:ext uri="{FF2B5EF4-FFF2-40B4-BE49-F238E27FC236}">
                <a16:creationId xmlns:a16="http://schemas.microsoft.com/office/drawing/2014/main" id="{40CBA0D1-39A2-4EF4-92F5-54DB2CAD6F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14582" y="1918274"/>
            <a:ext cx="133131" cy="133131"/>
          </a:xfrm>
          <a:prstGeom prst="rect">
            <a:avLst/>
          </a:prstGeom>
        </p:spPr>
      </p:pic>
      <p:pic>
        <p:nvPicPr>
          <p:cNvPr id="140" name="图形 139" descr="校舍">
            <a:extLst>
              <a:ext uri="{FF2B5EF4-FFF2-40B4-BE49-F238E27FC236}">
                <a16:creationId xmlns:a16="http://schemas.microsoft.com/office/drawing/2014/main" id="{33BB4AA4-3C52-40C9-800C-E5459F6E7C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23804" y="1912412"/>
            <a:ext cx="133131" cy="133131"/>
          </a:xfrm>
          <a:prstGeom prst="rect">
            <a:avLst/>
          </a:prstGeom>
        </p:spPr>
      </p:pic>
      <p:pic>
        <p:nvPicPr>
          <p:cNvPr id="141" name="图形 140" descr="校舍">
            <a:extLst>
              <a:ext uri="{FF2B5EF4-FFF2-40B4-BE49-F238E27FC236}">
                <a16:creationId xmlns:a16="http://schemas.microsoft.com/office/drawing/2014/main" id="{4C2BDA28-C271-4C85-89B2-D86C70C77A3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08438" y="1912412"/>
            <a:ext cx="133131" cy="133131"/>
          </a:xfrm>
          <a:prstGeom prst="rect">
            <a:avLst/>
          </a:prstGeom>
        </p:spPr>
      </p:pic>
      <p:pic>
        <p:nvPicPr>
          <p:cNvPr id="142" name="图形 141" descr="校舍">
            <a:extLst>
              <a:ext uri="{FF2B5EF4-FFF2-40B4-BE49-F238E27FC236}">
                <a16:creationId xmlns:a16="http://schemas.microsoft.com/office/drawing/2014/main" id="{E9EA7866-8DF8-48FF-BB49-5AF5EBB5E70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01032" y="2226355"/>
            <a:ext cx="133131" cy="133131"/>
          </a:xfrm>
          <a:prstGeom prst="rect">
            <a:avLst/>
          </a:prstGeom>
        </p:spPr>
      </p:pic>
      <p:pic>
        <p:nvPicPr>
          <p:cNvPr id="143" name="图形 142" descr="校舍">
            <a:extLst>
              <a:ext uri="{FF2B5EF4-FFF2-40B4-BE49-F238E27FC236}">
                <a16:creationId xmlns:a16="http://schemas.microsoft.com/office/drawing/2014/main" id="{1414FB35-DC51-481E-B835-C1E7352E87D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06563" y="2135756"/>
            <a:ext cx="133131" cy="133131"/>
          </a:xfrm>
          <a:prstGeom prst="rect">
            <a:avLst/>
          </a:prstGeom>
        </p:spPr>
      </p:pic>
      <p:pic>
        <p:nvPicPr>
          <p:cNvPr id="144" name="图形 143" descr="校舍">
            <a:extLst>
              <a:ext uri="{FF2B5EF4-FFF2-40B4-BE49-F238E27FC236}">
                <a16:creationId xmlns:a16="http://schemas.microsoft.com/office/drawing/2014/main" id="{F56355BD-19A8-434D-A2F9-DA1C6AD9A8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00341" y="2401305"/>
            <a:ext cx="133131" cy="133131"/>
          </a:xfrm>
          <a:prstGeom prst="rect">
            <a:avLst/>
          </a:prstGeom>
        </p:spPr>
      </p:pic>
      <p:pic>
        <p:nvPicPr>
          <p:cNvPr id="145" name="图形 144" descr="校舍">
            <a:extLst>
              <a:ext uri="{FF2B5EF4-FFF2-40B4-BE49-F238E27FC236}">
                <a16:creationId xmlns:a16="http://schemas.microsoft.com/office/drawing/2014/main" id="{41A92B4C-DF1B-47D2-B9DF-168A0B326A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05404" y="2310706"/>
            <a:ext cx="133131" cy="133131"/>
          </a:xfrm>
          <a:prstGeom prst="rect">
            <a:avLst/>
          </a:prstGeom>
        </p:spPr>
      </p:pic>
      <p:pic>
        <p:nvPicPr>
          <p:cNvPr id="146" name="图形 145" descr="校舍">
            <a:extLst>
              <a:ext uri="{FF2B5EF4-FFF2-40B4-BE49-F238E27FC236}">
                <a16:creationId xmlns:a16="http://schemas.microsoft.com/office/drawing/2014/main" id="{B53DC03E-2709-4421-8661-B0A4A41EB2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92346" y="1918125"/>
            <a:ext cx="133131" cy="133131"/>
          </a:xfrm>
          <a:prstGeom prst="rect">
            <a:avLst/>
          </a:prstGeom>
        </p:spPr>
      </p:pic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076B836-6BA1-4536-A9CC-7863875F30FD}"/>
              </a:ext>
            </a:extLst>
          </p:cNvPr>
          <p:cNvGrpSpPr/>
          <p:nvPr/>
        </p:nvGrpSpPr>
        <p:grpSpPr>
          <a:xfrm>
            <a:off x="8493347" y="4201380"/>
            <a:ext cx="1390280" cy="293649"/>
            <a:chOff x="8493347" y="4201380"/>
            <a:chExt cx="1390280" cy="293649"/>
          </a:xfrm>
        </p:grpSpPr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0782F5DC-28CA-4CD1-B2FB-AF7CED4A0E4B}"/>
                </a:ext>
              </a:extLst>
            </p:cNvPr>
            <p:cNvSpPr/>
            <p:nvPr/>
          </p:nvSpPr>
          <p:spPr>
            <a:xfrm>
              <a:off x="8493347" y="4201380"/>
              <a:ext cx="1287755" cy="29364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</a:t>
              </a:r>
            </a:p>
          </p:txBody>
        </p:sp>
        <p:sp>
          <p:nvSpPr>
            <p:cNvPr id="150" name="等腰三角形 149">
              <a:extLst>
                <a:ext uri="{FF2B5EF4-FFF2-40B4-BE49-F238E27FC236}">
                  <a16:creationId xmlns:a16="http://schemas.microsoft.com/office/drawing/2014/main" id="{960D94E6-A347-486A-A122-63EADE4DA46D}"/>
                </a:ext>
              </a:extLst>
            </p:cNvPr>
            <p:cNvSpPr/>
            <p:nvPr/>
          </p:nvSpPr>
          <p:spPr>
            <a:xfrm>
              <a:off x="9609889" y="4209798"/>
              <a:ext cx="273738" cy="2813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02FF4CD0-FE1F-4DE1-BA19-98A70260D6B5}"/>
              </a:ext>
            </a:extLst>
          </p:cNvPr>
          <p:cNvGrpSpPr/>
          <p:nvPr/>
        </p:nvGrpSpPr>
        <p:grpSpPr>
          <a:xfrm>
            <a:off x="8493347" y="2552435"/>
            <a:ext cx="1350450" cy="1938671"/>
            <a:chOff x="8488395" y="2560601"/>
            <a:chExt cx="1350450" cy="1938671"/>
          </a:xfrm>
        </p:grpSpPr>
        <p:sp>
          <p:nvSpPr>
            <p:cNvPr id="152" name="矩形: 圆角 151">
              <a:extLst>
                <a:ext uri="{FF2B5EF4-FFF2-40B4-BE49-F238E27FC236}">
                  <a16:creationId xmlns:a16="http://schemas.microsoft.com/office/drawing/2014/main" id="{F7B34D17-F7AB-490E-807D-23BF2A731DFA}"/>
                </a:ext>
              </a:extLst>
            </p:cNvPr>
            <p:cNvSpPr/>
            <p:nvPr/>
          </p:nvSpPr>
          <p:spPr>
            <a:xfrm>
              <a:off x="8493347" y="4205623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木星</a:t>
              </a:r>
            </a:p>
          </p:txBody>
        </p:sp>
        <p:sp>
          <p:nvSpPr>
            <p:cNvPr id="153" name="矩形: 圆角 152">
              <a:extLst>
                <a:ext uri="{FF2B5EF4-FFF2-40B4-BE49-F238E27FC236}">
                  <a16:creationId xmlns:a16="http://schemas.microsoft.com/office/drawing/2014/main" id="{9F99778E-799D-4F52-9B05-1001D2E5C07D}"/>
                </a:ext>
              </a:extLst>
            </p:cNvPr>
            <p:cNvSpPr/>
            <p:nvPr/>
          </p:nvSpPr>
          <p:spPr>
            <a:xfrm>
              <a:off x="8502127" y="3876305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火星</a:t>
              </a:r>
            </a:p>
          </p:txBody>
        </p:sp>
        <p:sp>
          <p:nvSpPr>
            <p:cNvPr id="154" name="矩形: 圆角 153">
              <a:extLst>
                <a:ext uri="{FF2B5EF4-FFF2-40B4-BE49-F238E27FC236}">
                  <a16:creationId xmlns:a16="http://schemas.microsoft.com/office/drawing/2014/main" id="{C929251A-E523-454C-A56F-6AEBBBF189F9}"/>
                </a:ext>
              </a:extLst>
            </p:cNvPr>
            <p:cNvSpPr/>
            <p:nvPr/>
          </p:nvSpPr>
          <p:spPr>
            <a:xfrm>
              <a:off x="8488395" y="3548118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月亮</a:t>
              </a:r>
            </a:p>
          </p:txBody>
        </p:sp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3DD7FD7C-E1BF-464E-A888-D9D26270AD8D}"/>
                </a:ext>
              </a:extLst>
            </p:cNvPr>
            <p:cNvSpPr/>
            <p:nvPr/>
          </p:nvSpPr>
          <p:spPr>
            <a:xfrm>
              <a:off x="8497175" y="3224212"/>
              <a:ext cx="1287755" cy="29364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</a:t>
              </a:r>
            </a:p>
          </p:txBody>
        </p:sp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322D7740-F386-4E89-B845-2D30396A7E16}"/>
                </a:ext>
              </a:extLst>
            </p:cNvPr>
            <p:cNvSpPr/>
            <p:nvPr/>
          </p:nvSpPr>
          <p:spPr>
            <a:xfrm>
              <a:off x="8495075" y="2884507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木卫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D7A8B784-D9DF-4E2F-B424-38D57F0386BE}"/>
                </a:ext>
              </a:extLst>
            </p:cNvPr>
            <p:cNvSpPr/>
            <p:nvPr/>
          </p:nvSpPr>
          <p:spPr>
            <a:xfrm>
              <a:off x="8503855" y="2560601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木卫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AC8546EF-8A8A-47C3-A410-BEC69F6F14D2}"/>
                </a:ext>
              </a:extLst>
            </p:cNvPr>
            <p:cNvSpPr/>
            <p:nvPr/>
          </p:nvSpPr>
          <p:spPr>
            <a:xfrm>
              <a:off x="9786130" y="2560601"/>
              <a:ext cx="45719" cy="19305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A11BC2B9-CC2E-4CCF-9353-A36689ABA722}"/>
                </a:ext>
              </a:extLst>
            </p:cNvPr>
            <p:cNvSpPr/>
            <p:nvPr/>
          </p:nvSpPr>
          <p:spPr>
            <a:xfrm>
              <a:off x="9793126" y="2773697"/>
              <a:ext cx="45719" cy="53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4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243">
            <a:hlinkClick r:id="rId2" action="ppaction://hlinksldjump"/>
            <a:extLst>
              <a:ext uri="{FF2B5EF4-FFF2-40B4-BE49-F238E27FC236}">
                <a16:creationId xmlns:a16="http://schemas.microsoft.com/office/drawing/2014/main" id="{7B04B453-6802-4AEB-813E-39B5D2147FA9}"/>
              </a:ext>
            </a:extLst>
          </p:cNvPr>
          <p:cNvSpPr/>
          <p:nvPr/>
        </p:nvSpPr>
        <p:spPr>
          <a:xfrm>
            <a:off x="632129" y="37234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星图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>
            <a:hlinkClick r:id="rId2" action="ppaction://hlinksldjump"/>
            <a:extLst>
              <a:ext uri="{FF2B5EF4-FFF2-40B4-BE49-F238E27FC236}">
                <a16:creationId xmlns:a16="http://schemas.microsoft.com/office/drawing/2014/main" id="{A9C33426-E373-42AB-BE26-07474467AD27}"/>
              </a:ext>
            </a:extLst>
          </p:cNvPr>
          <p:cNvSpPr/>
          <p:nvPr/>
        </p:nvSpPr>
        <p:spPr>
          <a:xfrm>
            <a:off x="3532416" y="3758565"/>
            <a:ext cx="3004457" cy="79080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29C117B0-E519-4A7A-94DE-318A04501B3D}"/>
              </a:ext>
            </a:extLst>
          </p:cNvPr>
          <p:cNvSpPr/>
          <p:nvPr/>
        </p:nvSpPr>
        <p:spPr>
          <a:xfrm>
            <a:off x="3666950" y="3927288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66F6D47A-9D97-43E8-A163-7FC89373EEF3}"/>
              </a:ext>
            </a:extLst>
          </p:cNvPr>
          <p:cNvSpPr/>
          <p:nvPr/>
        </p:nvSpPr>
        <p:spPr>
          <a:xfrm>
            <a:off x="3696492" y="4263112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星球地图</a:t>
            </a: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0B60F54E-9E80-4893-AD58-40B7683DCD99}"/>
              </a:ext>
            </a:extLst>
          </p:cNvPr>
          <p:cNvSpPr/>
          <p:nvPr/>
        </p:nvSpPr>
        <p:spPr>
          <a:xfrm>
            <a:off x="4666964" y="3924510"/>
            <a:ext cx="730602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6EC115E2-5805-4FD3-9E00-D79A24885FFB}"/>
              </a:ext>
            </a:extLst>
          </p:cNvPr>
          <p:cNvSpPr/>
          <p:nvPr/>
        </p:nvSpPr>
        <p:spPr>
          <a:xfrm>
            <a:off x="5671155" y="3931557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火车">
            <a:extLst>
              <a:ext uri="{FF2B5EF4-FFF2-40B4-BE49-F238E27FC236}">
                <a16:creationId xmlns:a16="http://schemas.microsoft.com/office/drawing/2014/main" id="{9CC6252F-0584-4240-873C-24723023E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0345" y="3970338"/>
            <a:ext cx="414119" cy="414119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38F95E24-E463-4865-9D6B-A53C7F3F77BA}"/>
              </a:ext>
            </a:extLst>
          </p:cNvPr>
          <p:cNvSpPr/>
          <p:nvPr/>
        </p:nvSpPr>
        <p:spPr>
          <a:xfrm>
            <a:off x="4824859" y="425969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星图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ED67209-985D-4C5D-9206-BFC5E80C5042}"/>
              </a:ext>
            </a:extLst>
          </p:cNvPr>
          <p:cNvSpPr/>
          <p:nvPr/>
        </p:nvSpPr>
        <p:spPr>
          <a:xfrm>
            <a:off x="5712197" y="4269420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铁路网络</a:t>
            </a:r>
          </a:p>
        </p:txBody>
      </p:sp>
      <p:pic>
        <p:nvPicPr>
          <p:cNvPr id="108" name="图形 107" descr="太阳系">
            <a:extLst>
              <a:ext uri="{FF2B5EF4-FFF2-40B4-BE49-F238E27FC236}">
                <a16:creationId xmlns:a16="http://schemas.microsoft.com/office/drawing/2014/main" id="{981D021C-BAA5-42B0-BE7B-AB0E241FD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3635" y="3881934"/>
            <a:ext cx="520348" cy="520348"/>
          </a:xfrm>
          <a:prstGeom prst="rect">
            <a:avLst/>
          </a:prstGeom>
        </p:spPr>
      </p:pic>
      <p:pic>
        <p:nvPicPr>
          <p:cNvPr id="109" name="图形 108" descr="行星">
            <a:extLst>
              <a:ext uri="{FF2B5EF4-FFF2-40B4-BE49-F238E27FC236}">
                <a16:creationId xmlns:a16="http://schemas.microsoft.com/office/drawing/2014/main" id="{807DA399-6B48-4254-BE8F-69DA189E83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3253" y="3826612"/>
            <a:ext cx="643774" cy="643774"/>
          </a:xfrm>
          <a:prstGeom prst="rect">
            <a:avLst/>
          </a:prstGeom>
        </p:spPr>
      </p:pic>
      <p:pic>
        <p:nvPicPr>
          <p:cNvPr id="3" name="图形 2" descr="太阳">
            <a:extLst>
              <a:ext uri="{FF2B5EF4-FFF2-40B4-BE49-F238E27FC236}">
                <a16:creationId xmlns:a16="http://schemas.microsoft.com/office/drawing/2014/main" id="{AA3C2059-CCDA-4C96-9D8B-328BB98E9D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2265" y="1634890"/>
            <a:ext cx="387804" cy="387804"/>
          </a:xfrm>
          <a:prstGeom prst="rect">
            <a:avLst/>
          </a:prstGeom>
        </p:spPr>
      </p:pic>
      <p:pic>
        <p:nvPicPr>
          <p:cNvPr id="65" name="图形 64" descr="行星">
            <a:extLst>
              <a:ext uri="{FF2B5EF4-FFF2-40B4-BE49-F238E27FC236}">
                <a16:creationId xmlns:a16="http://schemas.microsoft.com/office/drawing/2014/main" id="{E85A1BD8-44EA-4783-946F-3F57722A74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85395" y="2022694"/>
            <a:ext cx="477747" cy="477747"/>
          </a:xfrm>
          <a:prstGeom prst="rect">
            <a:avLst/>
          </a:prstGeom>
        </p:spPr>
      </p:pic>
      <p:pic>
        <p:nvPicPr>
          <p:cNvPr id="66" name="图形 65" descr="行星">
            <a:extLst>
              <a:ext uri="{FF2B5EF4-FFF2-40B4-BE49-F238E27FC236}">
                <a16:creationId xmlns:a16="http://schemas.microsoft.com/office/drawing/2014/main" id="{583FF251-BBBB-4A03-A4F6-C6DFF77800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68224" y="2500441"/>
            <a:ext cx="477747" cy="477747"/>
          </a:xfrm>
          <a:prstGeom prst="rect">
            <a:avLst/>
          </a:prstGeom>
        </p:spPr>
      </p:pic>
      <p:pic>
        <p:nvPicPr>
          <p:cNvPr id="67" name="图形 66" descr="行星">
            <a:extLst>
              <a:ext uri="{FF2B5EF4-FFF2-40B4-BE49-F238E27FC236}">
                <a16:creationId xmlns:a16="http://schemas.microsoft.com/office/drawing/2014/main" id="{2E1DF1CE-F1A4-4A2B-BEB2-680FC5E559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15081" y="1101627"/>
            <a:ext cx="477747" cy="477747"/>
          </a:xfrm>
          <a:prstGeom prst="rect">
            <a:avLst/>
          </a:prstGeom>
        </p:spPr>
      </p:pic>
      <p:pic>
        <p:nvPicPr>
          <p:cNvPr id="68" name="图形 67" descr="行星">
            <a:extLst>
              <a:ext uri="{FF2B5EF4-FFF2-40B4-BE49-F238E27FC236}">
                <a16:creationId xmlns:a16="http://schemas.microsoft.com/office/drawing/2014/main" id="{BFDD8430-0329-4330-9563-2287CDF2D4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3534" y="2035137"/>
            <a:ext cx="477747" cy="477747"/>
          </a:xfrm>
          <a:prstGeom prst="rect">
            <a:avLst/>
          </a:prstGeom>
        </p:spPr>
      </p:pic>
      <p:pic>
        <p:nvPicPr>
          <p:cNvPr id="69" name="图形 68" descr="行星">
            <a:extLst>
              <a:ext uri="{FF2B5EF4-FFF2-40B4-BE49-F238E27FC236}">
                <a16:creationId xmlns:a16="http://schemas.microsoft.com/office/drawing/2014/main" id="{1EA61988-C960-44A2-94D1-423D050B58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7334" y="3348865"/>
            <a:ext cx="477747" cy="477747"/>
          </a:xfrm>
          <a:prstGeom prst="rect">
            <a:avLst/>
          </a:prstGeom>
        </p:spPr>
      </p:pic>
      <p:pic>
        <p:nvPicPr>
          <p:cNvPr id="70" name="图形 69" descr="行星">
            <a:extLst>
              <a:ext uri="{FF2B5EF4-FFF2-40B4-BE49-F238E27FC236}">
                <a16:creationId xmlns:a16="http://schemas.microsoft.com/office/drawing/2014/main" id="{5E891BA9-1ECE-4E81-8DE4-30AFD12805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88859" y="2464230"/>
            <a:ext cx="477747" cy="477747"/>
          </a:xfrm>
          <a:prstGeom prst="rect">
            <a:avLst/>
          </a:prstGeom>
        </p:spPr>
      </p:pic>
      <p:pic>
        <p:nvPicPr>
          <p:cNvPr id="74" name="图形 73" descr="行星">
            <a:extLst>
              <a:ext uri="{FF2B5EF4-FFF2-40B4-BE49-F238E27FC236}">
                <a16:creationId xmlns:a16="http://schemas.microsoft.com/office/drawing/2014/main" id="{8B28E302-B326-474F-9843-83155FF924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48664" y="496447"/>
            <a:ext cx="624692" cy="624692"/>
          </a:xfrm>
          <a:prstGeom prst="rect">
            <a:avLst/>
          </a:prstGeom>
        </p:spPr>
      </p:pic>
      <p:pic>
        <p:nvPicPr>
          <p:cNvPr id="83" name="图形 82" descr="行星">
            <a:extLst>
              <a:ext uri="{FF2B5EF4-FFF2-40B4-BE49-F238E27FC236}">
                <a16:creationId xmlns:a16="http://schemas.microsoft.com/office/drawing/2014/main" id="{CFE8B828-E23C-4688-A9F0-66C51C3D5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9093" y="3291704"/>
            <a:ext cx="477747" cy="477747"/>
          </a:xfrm>
          <a:prstGeom prst="rect">
            <a:avLst/>
          </a:prstGeom>
        </p:spPr>
      </p:pic>
      <p:pic>
        <p:nvPicPr>
          <p:cNvPr id="84" name="图形 83" descr="行星">
            <a:extLst>
              <a:ext uri="{FF2B5EF4-FFF2-40B4-BE49-F238E27FC236}">
                <a16:creationId xmlns:a16="http://schemas.microsoft.com/office/drawing/2014/main" id="{0E6AD8C4-7015-4430-93DB-2417CE0D1A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9171" y="2282629"/>
            <a:ext cx="477747" cy="477747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7B3A03-A510-45FD-8FE3-667875B4A3BB}"/>
              </a:ext>
            </a:extLst>
          </p:cNvPr>
          <p:cNvCxnSpPr>
            <a:cxnSpLocks/>
          </p:cNvCxnSpPr>
          <p:nvPr/>
        </p:nvCxnSpPr>
        <p:spPr>
          <a:xfrm flipH="1">
            <a:off x="1465972" y="1403190"/>
            <a:ext cx="728322" cy="803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8356597-9F7F-4801-B935-FF252562B425}"/>
              </a:ext>
            </a:extLst>
          </p:cNvPr>
          <p:cNvCxnSpPr>
            <a:cxnSpLocks/>
          </p:cNvCxnSpPr>
          <p:nvPr/>
        </p:nvCxnSpPr>
        <p:spPr>
          <a:xfrm flipH="1" flipV="1">
            <a:off x="1412349" y="2353806"/>
            <a:ext cx="1370996" cy="385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3B13D48-279A-409B-8C33-6A43E1C37502}"/>
              </a:ext>
            </a:extLst>
          </p:cNvPr>
          <p:cNvCxnSpPr>
            <a:cxnSpLocks/>
          </p:cNvCxnSpPr>
          <p:nvPr/>
        </p:nvCxnSpPr>
        <p:spPr>
          <a:xfrm flipH="1">
            <a:off x="1828801" y="2855756"/>
            <a:ext cx="954544" cy="663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C4D59D6-687A-4C68-AC66-3C65DC75833F}"/>
              </a:ext>
            </a:extLst>
          </p:cNvPr>
          <p:cNvCxnSpPr>
            <a:cxnSpLocks/>
          </p:cNvCxnSpPr>
          <p:nvPr/>
        </p:nvCxnSpPr>
        <p:spPr>
          <a:xfrm flipH="1">
            <a:off x="4337532" y="1834266"/>
            <a:ext cx="729061" cy="354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1EBD2206-95D8-4682-8DF0-E78E97FDB881}"/>
              </a:ext>
            </a:extLst>
          </p:cNvPr>
          <p:cNvCxnSpPr>
            <a:cxnSpLocks/>
          </p:cNvCxnSpPr>
          <p:nvPr/>
        </p:nvCxnSpPr>
        <p:spPr>
          <a:xfrm flipH="1" flipV="1">
            <a:off x="6091182" y="843298"/>
            <a:ext cx="1823356" cy="119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DA14AC6A-4963-4151-85B0-12809CC45ED3}"/>
              </a:ext>
            </a:extLst>
          </p:cNvPr>
          <p:cNvCxnSpPr>
            <a:cxnSpLocks/>
          </p:cNvCxnSpPr>
          <p:nvPr/>
        </p:nvCxnSpPr>
        <p:spPr>
          <a:xfrm flipH="1">
            <a:off x="4357028" y="2112060"/>
            <a:ext cx="3502714" cy="10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图形 92" descr="行星">
            <a:extLst>
              <a:ext uri="{FF2B5EF4-FFF2-40B4-BE49-F238E27FC236}">
                <a16:creationId xmlns:a16="http://schemas.microsoft.com/office/drawing/2014/main" id="{FD6FE177-3F31-4382-B96A-A5E9814628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90819" y="3207390"/>
            <a:ext cx="477747" cy="477747"/>
          </a:xfrm>
          <a:prstGeom prst="rect">
            <a:avLst/>
          </a:prstGeom>
        </p:spPr>
      </p:pic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89844606-0648-4C65-980E-2778725C4478}"/>
              </a:ext>
            </a:extLst>
          </p:cNvPr>
          <p:cNvCxnSpPr>
            <a:cxnSpLocks/>
          </p:cNvCxnSpPr>
          <p:nvPr/>
        </p:nvCxnSpPr>
        <p:spPr>
          <a:xfrm flipH="1" flipV="1">
            <a:off x="5169694" y="2802494"/>
            <a:ext cx="131031" cy="662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8231D1D-0895-4F9A-A981-2E827C26E314}"/>
              </a:ext>
            </a:extLst>
          </p:cNvPr>
          <p:cNvCxnSpPr>
            <a:cxnSpLocks/>
          </p:cNvCxnSpPr>
          <p:nvPr/>
        </p:nvCxnSpPr>
        <p:spPr>
          <a:xfrm flipH="1" flipV="1">
            <a:off x="5241915" y="2760376"/>
            <a:ext cx="2341287" cy="66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D8143966-4EB7-4AD8-BE78-4165BB161995}"/>
              </a:ext>
            </a:extLst>
          </p:cNvPr>
          <p:cNvCxnSpPr>
            <a:cxnSpLocks/>
          </p:cNvCxnSpPr>
          <p:nvPr/>
        </p:nvCxnSpPr>
        <p:spPr>
          <a:xfrm flipH="1">
            <a:off x="7602795" y="2625215"/>
            <a:ext cx="778336" cy="862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1BD892C4-0F36-471B-B593-8F1E83AB985E}"/>
              </a:ext>
            </a:extLst>
          </p:cNvPr>
          <p:cNvCxnSpPr>
            <a:cxnSpLocks/>
          </p:cNvCxnSpPr>
          <p:nvPr/>
        </p:nvCxnSpPr>
        <p:spPr>
          <a:xfrm flipH="1" flipV="1">
            <a:off x="5241913" y="3508504"/>
            <a:ext cx="2252901" cy="1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09A08EFA-01A5-49F9-B8F6-04E0D3A8851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420069" y="1828792"/>
            <a:ext cx="2366299" cy="223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图形 112" descr="行星">
            <a:extLst>
              <a:ext uri="{FF2B5EF4-FFF2-40B4-BE49-F238E27FC236}">
                <a16:creationId xmlns:a16="http://schemas.microsoft.com/office/drawing/2014/main" id="{50950118-13EC-4A6A-AB92-2F15FD2C43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21082" y="1439942"/>
            <a:ext cx="477747" cy="477747"/>
          </a:xfrm>
          <a:prstGeom prst="rect">
            <a:avLst/>
          </a:prstGeom>
        </p:spPr>
      </p:pic>
      <p:pic>
        <p:nvPicPr>
          <p:cNvPr id="114" name="图形 113" descr="行星">
            <a:extLst>
              <a:ext uri="{FF2B5EF4-FFF2-40B4-BE49-F238E27FC236}">
                <a16:creationId xmlns:a16="http://schemas.microsoft.com/office/drawing/2014/main" id="{66D088A1-20CD-4ED8-B9F5-C8502EE854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25353" y="546267"/>
            <a:ext cx="477747" cy="477747"/>
          </a:xfrm>
          <a:prstGeom prst="rect">
            <a:avLst/>
          </a:prstGeom>
        </p:spPr>
      </p:pic>
      <p:pic>
        <p:nvPicPr>
          <p:cNvPr id="115" name="图形 114" descr="行星">
            <a:extLst>
              <a:ext uri="{FF2B5EF4-FFF2-40B4-BE49-F238E27FC236}">
                <a16:creationId xmlns:a16="http://schemas.microsoft.com/office/drawing/2014/main" id="{2A4C28F1-4D83-4705-8118-25A9FF4BA4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44660" y="416545"/>
            <a:ext cx="477747" cy="477747"/>
          </a:xfrm>
          <a:prstGeom prst="rect">
            <a:avLst/>
          </a:prstGeom>
        </p:spPr>
      </p:pic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1160EB41-7929-4137-B0D0-7DF8D4B85546}"/>
              </a:ext>
            </a:extLst>
          </p:cNvPr>
          <p:cNvCxnSpPr>
            <a:cxnSpLocks/>
          </p:cNvCxnSpPr>
          <p:nvPr/>
        </p:nvCxnSpPr>
        <p:spPr>
          <a:xfrm flipH="1">
            <a:off x="3370120" y="875610"/>
            <a:ext cx="571989" cy="758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981B04AF-1514-413D-B913-DBA930E58B2F}"/>
              </a:ext>
            </a:extLst>
          </p:cNvPr>
          <p:cNvCxnSpPr>
            <a:cxnSpLocks/>
          </p:cNvCxnSpPr>
          <p:nvPr/>
        </p:nvCxnSpPr>
        <p:spPr>
          <a:xfrm>
            <a:off x="2074616" y="721534"/>
            <a:ext cx="1094702" cy="954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形 118" descr="行星">
            <a:extLst>
              <a:ext uri="{FF2B5EF4-FFF2-40B4-BE49-F238E27FC236}">
                <a16:creationId xmlns:a16="http://schemas.microsoft.com/office/drawing/2014/main" id="{32C49EA4-7562-46F6-97E6-181897A0D6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59785" y="1075325"/>
            <a:ext cx="477747" cy="477747"/>
          </a:xfrm>
          <a:prstGeom prst="rect">
            <a:avLst/>
          </a:prstGeom>
        </p:spPr>
      </p:pic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17C9BD64-459A-436D-AA6E-717AADAE5F6A}"/>
              </a:ext>
            </a:extLst>
          </p:cNvPr>
          <p:cNvCxnSpPr>
            <a:cxnSpLocks/>
          </p:cNvCxnSpPr>
          <p:nvPr/>
        </p:nvCxnSpPr>
        <p:spPr>
          <a:xfrm>
            <a:off x="4023069" y="894292"/>
            <a:ext cx="53976" cy="34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图形 120" descr="行星">
            <a:extLst>
              <a:ext uri="{FF2B5EF4-FFF2-40B4-BE49-F238E27FC236}">
                <a16:creationId xmlns:a16="http://schemas.microsoft.com/office/drawing/2014/main" id="{2718621C-EC94-4ABB-ACF8-75C8B26DE8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38279" y="1800644"/>
            <a:ext cx="477747" cy="477747"/>
          </a:xfrm>
          <a:prstGeom prst="rect">
            <a:avLst/>
          </a:prstGeom>
        </p:spPr>
      </p:pic>
      <p:sp>
        <p:nvSpPr>
          <p:cNvPr id="171" name="矩形 170">
            <a:extLst>
              <a:ext uri="{FF2B5EF4-FFF2-40B4-BE49-F238E27FC236}">
                <a16:creationId xmlns:a16="http://schemas.microsoft.com/office/drawing/2014/main" id="{A6BBD5F7-6FB7-4851-B79A-A9617EC081F2}"/>
              </a:ext>
            </a:extLst>
          </p:cNvPr>
          <p:cNvSpPr/>
          <p:nvPr/>
        </p:nvSpPr>
        <p:spPr>
          <a:xfrm>
            <a:off x="4546234" y="85547"/>
            <a:ext cx="125191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银河系总览</a:t>
            </a:r>
            <a:endParaRPr lang="zh-CN" altLang="en-US" sz="16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9" name="图形 448" descr="问号">
            <a:extLst>
              <a:ext uri="{FF2B5EF4-FFF2-40B4-BE49-F238E27FC236}">
                <a16:creationId xmlns:a16="http://schemas.microsoft.com/office/drawing/2014/main" id="{01D45BBD-0707-4B2C-ABAA-852620965C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86715" y="2368523"/>
            <a:ext cx="288722" cy="288722"/>
          </a:xfrm>
          <a:prstGeom prst="rect">
            <a:avLst/>
          </a:prstGeom>
        </p:spPr>
      </p:pic>
      <p:pic>
        <p:nvPicPr>
          <p:cNvPr id="219" name="图形 218" descr="问号">
            <a:extLst>
              <a:ext uri="{FF2B5EF4-FFF2-40B4-BE49-F238E27FC236}">
                <a16:creationId xmlns:a16="http://schemas.microsoft.com/office/drawing/2014/main" id="{A17231B4-9AE5-4746-A470-0DF9DC8223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97639" y="2560596"/>
            <a:ext cx="288722" cy="288722"/>
          </a:xfrm>
          <a:prstGeom prst="rect">
            <a:avLst/>
          </a:prstGeom>
        </p:spPr>
      </p:pic>
      <p:pic>
        <p:nvPicPr>
          <p:cNvPr id="224" name="图形 223" descr="问号">
            <a:extLst>
              <a:ext uri="{FF2B5EF4-FFF2-40B4-BE49-F238E27FC236}">
                <a16:creationId xmlns:a16="http://schemas.microsoft.com/office/drawing/2014/main" id="{FD852E03-6901-4793-A26E-42E9A4D125E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25198" y="1546549"/>
            <a:ext cx="288722" cy="288722"/>
          </a:xfrm>
          <a:prstGeom prst="rect">
            <a:avLst/>
          </a:prstGeom>
        </p:spPr>
      </p:pic>
      <p:sp>
        <p:nvSpPr>
          <p:cNvPr id="174" name="矩形 173">
            <a:extLst>
              <a:ext uri="{FF2B5EF4-FFF2-40B4-BE49-F238E27FC236}">
                <a16:creationId xmlns:a16="http://schemas.microsoft.com/office/drawing/2014/main" id="{0CB28ABA-4A4D-4E1F-B627-5FA6DA700527}"/>
              </a:ext>
            </a:extLst>
          </p:cNvPr>
          <p:cNvSpPr/>
          <p:nvPr/>
        </p:nvSpPr>
        <p:spPr>
          <a:xfrm>
            <a:off x="5013252" y="1903150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太阳</a:t>
            </a:r>
          </a:p>
        </p:txBody>
      </p:sp>
      <p:sp>
        <p:nvSpPr>
          <p:cNvPr id="55" name="矩形 54">
            <a:hlinkClick r:id="rId23" action="ppaction://hlinksldjump"/>
            <a:extLst>
              <a:ext uri="{FF2B5EF4-FFF2-40B4-BE49-F238E27FC236}">
                <a16:creationId xmlns:a16="http://schemas.microsoft.com/office/drawing/2014/main" id="{9F1E929D-5357-47CD-8D3C-43C559B7F0D3}"/>
              </a:ext>
            </a:extLst>
          </p:cNvPr>
          <p:cNvSpPr/>
          <p:nvPr/>
        </p:nvSpPr>
        <p:spPr>
          <a:xfrm>
            <a:off x="0" y="0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形 55" descr="返回">
            <a:hlinkClick r:id="rId24" action="ppaction://hlinksldjump"/>
            <a:extLst>
              <a:ext uri="{FF2B5EF4-FFF2-40B4-BE49-F238E27FC236}">
                <a16:creationId xmlns:a16="http://schemas.microsoft.com/office/drawing/2014/main" id="{E741CA7D-252E-4541-B56A-6730DA1DF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57" name="矩形 56">
            <a:hlinkClick r:id="rId27" action="ppaction://hlinksldjump"/>
            <a:extLst>
              <a:ext uri="{FF2B5EF4-FFF2-40B4-BE49-F238E27FC236}">
                <a16:creationId xmlns:a16="http://schemas.microsoft.com/office/drawing/2014/main" id="{1902DB95-F34E-4223-9844-C378CE2DFE5C}"/>
              </a:ext>
            </a:extLst>
          </p:cNvPr>
          <p:cNvSpPr/>
          <p:nvPr/>
        </p:nvSpPr>
        <p:spPr>
          <a:xfrm>
            <a:off x="3652642" y="3931024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Click r:id="rId23" action="ppaction://hlinksldjump"/>
            <a:extLst>
              <a:ext uri="{FF2B5EF4-FFF2-40B4-BE49-F238E27FC236}">
                <a16:creationId xmlns:a16="http://schemas.microsoft.com/office/drawing/2014/main" id="{A1A17182-1477-471D-BB8C-1F41AF590975}"/>
              </a:ext>
            </a:extLst>
          </p:cNvPr>
          <p:cNvSpPr/>
          <p:nvPr/>
        </p:nvSpPr>
        <p:spPr>
          <a:xfrm>
            <a:off x="4639711" y="3918648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hlinkClick r:id="rId28" action="ppaction://hlinksldjump"/>
            <a:extLst>
              <a:ext uri="{FF2B5EF4-FFF2-40B4-BE49-F238E27FC236}">
                <a16:creationId xmlns:a16="http://schemas.microsoft.com/office/drawing/2014/main" id="{FA79CBEF-CF81-4710-80EF-4262768DFDDD}"/>
              </a:ext>
            </a:extLst>
          </p:cNvPr>
          <p:cNvSpPr/>
          <p:nvPr/>
        </p:nvSpPr>
        <p:spPr>
          <a:xfrm>
            <a:off x="5633473" y="3926990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hlinkClick r:id="rId29" action="ppaction://hlinksldjump"/>
            <a:extLst>
              <a:ext uri="{FF2B5EF4-FFF2-40B4-BE49-F238E27FC236}">
                <a16:creationId xmlns:a16="http://schemas.microsoft.com/office/drawing/2014/main" id="{B20F0635-9E14-45C6-BBE4-EC9348C6FD6B}"/>
              </a:ext>
            </a:extLst>
          </p:cNvPr>
          <p:cNvSpPr/>
          <p:nvPr/>
        </p:nvSpPr>
        <p:spPr>
          <a:xfrm>
            <a:off x="4821803" y="1589353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4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hlinkClick r:id="rId2" action="ppaction://hlinksldjump"/>
            <a:extLst>
              <a:ext uri="{FF2B5EF4-FFF2-40B4-BE49-F238E27FC236}">
                <a16:creationId xmlns:a16="http://schemas.microsoft.com/office/drawing/2014/main" id="{A9C33426-E373-42AB-BE26-07474467AD27}"/>
              </a:ext>
            </a:extLst>
          </p:cNvPr>
          <p:cNvSpPr/>
          <p:nvPr/>
        </p:nvSpPr>
        <p:spPr>
          <a:xfrm>
            <a:off x="3532416" y="3758565"/>
            <a:ext cx="3004457" cy="79080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29C117B0-E519-4A7A-94DE-318A04501B3D}"/>
              </a:ext>
            </a:extLst>
          </p:cNvPr>
          <p:cNvSpPr/>
          <p:nvPr/>
        </p:nvSpPr>
        <p:spPr>
          <a:xfrm>
            <a:off x="3666950" y="3927288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66F6D47A-9D97-43E8-A163-7FC89373EEF3}"/>
              </a:ext>
            </a:extLst>
          </p:cNvPr>
          <p:cNvSpPr/>
          <p:nvPr/>
        </p:nvSpPr>
        <p:spPr>
          <a:xfrm>
            <a:off x="3696492" y="4263112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星球地图</a:t>
            </a: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0B60F54E-9E80-4893-AD58-40B7683DCD99}"/>
              </a:ext>
            </a:extLst>
          </p:cNvPr>
          <p:cNvSpPr/>
          <p:nvPr/>
        </p:nvSpPr>
        <p:spPr>
          <a:xfrm>
            <a:off x="4666964" y="3924510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6EC115E2-5805-4FD3-9E00-D79A24885FFB}"/>
              </a:ext>
            </a:extLst>
          </p:cNvPr>
          <p:cNvSpPr/>
          <p:nvPr/>
        </p:nvSpPr>
        <p:spPr>
          <a:xfrm>
            <a:off x="5671155" y="3931557"/>
            <a:ext cx="730602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火车">
            <a:extLst>
              <a:ext uri="{FF2B5EF4-FFF2-40B4-BE49-F238E27FC236}">
                <a16:creationId xmlns:a16="http://schemas.microsoft.com/office/drawing/2014/main" id="{9CC6252F-0584-4240-873C-24723023E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0345" y="3970338"/>
            <a:ext cx="414119" cy="414119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38F95E24-E463-4865-9D6B-A53C7F3F77BA}"/>
              </a:ext>
            </a:extLst>
          </p:cNvPr>
          <p:cNvSpPr/>
          <p:nvPr/>
        </p:nvSpPr>
        <p:spPr>
          <a:xfrm>
            <a:off x="4824859" y="425969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星图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ED67209-985D-4C5D-9206-BFC5E80C5042}"/>
              </a:ext>
            </a:extLst>
          </p:cNvPr>
          <p:cNvSpPr/>
          <p:nvPr/>
        </p:nvSpPr>
        <p:spPr>
          <a:xfrm>
            <a:off x="5712201" y="4269420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铁路网络</a:t>
            </a:r>
          </a:p>
        </p:txBody>
      </p:sp>
      <p:pic>
        <p:nvPicPr>
          <p:cNvPr id="108" name="图形 107" descr="太阳系">
            <a:extLst>
              <a:ext uri="{FF2B5EF4-FFF2-40B4-BE49-F238E27FC236}">
                <a16:creationId xmlns:a16="http://schemas.microsoft.com/office/drawing/2014/main" id="{981D021C-BAA5-42B0-BE7B-AB0E241FD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3635" y="3881934"/>
            <a:ext cx="520348" cy="520348"/>
          </a:xfrm>
          <a:prstGeom prst="rect">
            <a:avLst/>
          </a:prstGeom>
        </p:spPr>
      </p:pic>
      <p:pic>
        <p:nvPicPr>
          <p:cNvPr id="109" name="图形 108" descr="行星">
            <a:extLst>
              <a:ext uri="{FF2B5EF4-FFF2-40B4-BE49-F238E27FC236}">
                <a16:creationId xmlns:a16="http://schemas.microsoft.com/office/drawing/2014/main" id="{807DA399-6B48-4254-BE8F-69DA189E83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3253" y="3826612"/>
            <a:ext cx="643774" cy="643774"/>
          </a:xfrm>
          <a:prstGeom prst="rect">
            <a:avLst/>
          </a:prstGeom>
        </p:spPr>
      </p:pic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铁路网络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8C5235-9164-4948-8D1D-ADFA7D1CD57F}"/>
              </a:ext>
            </a:extLst>
          </p:cNvPr>
          <p:cNvSpPr/>
          <p:nvPr/>
        </p:nvSpPr>
        <p:spPr>
          <a:xfrm>
            <a:off x="90933" y="605993"/>
            <a:ext cx="2925138" cy="30407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F15C2C87-05A5-4174-BB1C-9D59783B3B41}"/>
              </a:ext>
            </a:extLst>
          </p:cNvPr>
          <p:cNvSpPr/>
          <p:nvPr/>
        </p:nvSpPr>
        <p:spPr>
          <a:xfrm>
            <a:off x="3016070" y="605993"/>
            <a:ext cx="6254063" cy="30407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9864600-BA6C-46EB-85C9-E898B1CFA05C}"/>
              </a:ext>
            </a:extLst>
          </p:cNvPr>
          <p:cNvGrpSpPr/>
          <p:nvPr/>
        </p:nvGrpSpPr>
        <p:grpSpPr>
          <a:xfrm>
            <a:off x="126678" y="740808"/>
            <a:ext cx="2743588" cy="281805"/>
            <a:chOff x="126678" y="740808"/>
            <a:chExt cx="2336218" cy="28180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8D84F09-F1BB-4D58-80A1-5665085D83E0}"/>
                </a:ext>
              </a:extLst>
            </p:cNvPr>
            <p:cNvSpPr/>
            <p:nvPr/>
          </p:nvSpPr>
          <p:spPr>
            <a:xfrm>
              <a:off x="139070" y="746670"/>
              <a:ext cx="2323826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6" name="图形 125" descr="有轨电车">
              <a:extLst>
                <a:ext uri="{FF2B5EF4-FFF2-40B4-BE49-F238E27FC236}">
                  <a16:creationId xmlns:a16="http://schemas.microsoft.com/office/drawing/2014/main" id="{C47838F2-ADE8-4BEF-91E4-DD60DEE2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6678" y="740808"/>
              <a:ext cx="275944" cy="275944"/>
            </a:xfrm>
            <a:prstGeom prst="rect">
              <a:avLst/>
            </a:prstGeom>
          </p:spPr>
        </p:pic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6307B9CE-E531-4006-9A35-4DDB84668C52}"/>
              </a:ext>
            </a:extLst>
          </p:cNvPr>
          <p:cNvGrpSpPr/>
          <p:nvPr/>
        </p:nvGrpSpPr>
        <p:grpSpPr>
          <a:xfrm>
            <a:off x="144481" y="1074656"/>
            <a:ext cx="2718804" cy="1347409"/>
            <a:chOff x="126678" y="740808"/>
            <a:chExt cx="2336218" cy="1347409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EDC7EC02-0C01-4837-AC46-BB9CD08EFA15}"/>
                </a:ext>
              </a:extLst>
            </p:cNvPr>
            <p:cNvSpPr/>
            <p:nvPr/>
          </p:nvSpPr>
          <p:spPr>
            <a:xfrm>
              <a:off x="139070" y="746670"/>
              <a:ext cx="2323826" cy="13415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9" name="图形 128" descr="有轨电车">
              <a:extLst>
                <a:ext uri="{FF2B5EF4-FFF2-40B4-BE49-F238E27FC236}">
                  <a16:creationId xmlns:a16="http://schemas.microsoft.com/office/drawing/2014/main" id="{690B44F6-7A34-4375-90AC-083C07565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6678" y="740808"/>
              <a:ext cx="275944" cy="275944"/>
            </a:xfrm>
            <a:prstGeom prst="rect">
              <a:avLst/>
            </a:prstGeom>
          </p:spPr>
        </p:pic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76A155AA-D25A-4E46-A09C-6D4A71F3CE4D}"/>
              </a:ext>
            </a:extLst>
          </p:cNvPr>
          <p:cNvGrpSpPr/>
          <p:nvPr/>
        </p:nvGrpSpPr>
        <p:grpSpPr>
          <a:xfrm>
            <a:off x="168604" y="2460557"/>
            <a:ext cx="2704383" cy="281805"/>
            <a:chOff x="126678" y="740808"/>
            <a:chExt cx="2336218" cy="281805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4599B9E2-58DE-401A-8765-68DF83115773}"/>
                </a:ext>
              </a:extLst>
            </p:cNvPr>
            <p:cNvSpPr/>
            <p:nvPr/>
          </p:nvSpPr>
          <p:spPr>
            <a:xfrm>
              <a:off x="139070" y="746670"/>
              <a:ext cx="2323826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2" name="图形 131" descr="有轨电车">
              <a:extLst>
                <a:ext uri="{FF2B5EF4-FFF2-40B4-BE49-F238E27FC236}">
                  <a16:creationId xmlns:a16="http://schemas.microsoft.com/office/drawing/2014/main" id="{DB79BD0A-61AD-461D-8098-3F0BA7D6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6678" y="740808"/>
              <a:ext cx="275944" cy="275944"/>
            </a:xfrm>
            <a:prstGeom prst="rect">
              <a:avLst/>
            </a:prstGeom>
          </p:spPr>
        </p:pic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146EB94D-4E84-4A35-8A53-7CAA4F66C5DF}"/>
              </a:ext>
            </a:extLst>
          </p:cNvPr>
          <p:cNvGrpSpPr/>
          <p:nvPr/>
        </p:nvGrpSpPr>
        <p:grpSpPr>
          <a:xfrm>
            <a:off x="168604" y="2887261"/>
            <a:ext cx="2718805" cy="281805"/>
            <a:chOff x="126678" y="740808"/>
            <a:chExt cx="2336218" cy="281805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96AB61E2-E4F4-4147-841C-59ADE142E831}"/>
                </a:ext>
              </a:extLst>
            </p:cNvPr>
            <p:cNvSpPr/>
            <p:nvPr/>
          </p:nvSpPr>
          <p:spPr>
            <a:xfrm>
              <a:off x="139070" y="746670"/>
              <a:ext cx="2323826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5" name="图形 134" descr="有轨电车">
              <a:extLst>
                <a:ext uri="{FF2B5EF4-FFF2-40B4-BE49-F238E27FC236}">
                  <a16:creationId xmlns:a16="http://schemas.microsoft.com/office/drawing/2014/main" id="{C6E3BAD4-3F89-4867-AADC-F15B82C13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6678" y="740808"/>
              <a:ext cx="275944" cy="275944"/>
            </a:xfrm>
            <a:prstGeom prst="rect">
              <a:avLst/>
            </a:prstGeom>
          </p:spPr>
        </p:pic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2985AD47-C07C-4DD8-9706-C086A74C4580}"/>
              </a:ext>
            </a:extLst>
          </p:cNvPr>
          <p:cNvGrpSpPr/>
          <p:nvPr/>
        </p:nvGrpSpPr>
        <p:grpSpPr>
          <a:xfrm>
            <a:off x="158199" y="3308797"/>
            <a:ext cx="2741602" cy="281805"/>
            <a:chOff x="126678" y="740808"/>
            <a:chExt cx="2336218" cy="281805"/>
          </a:xfrm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56B5CB17-1215-480F-B473-6A11A31ACA84}"/>
                </a:ext>
              </a:extLst>
            </p:cNvPr>
            <p:cNvSpPr/>
            <p:nvPr/>
          </p:nvSpPr>
          <p:spPr>
            <a:xfrm>
              <a:off x="139070" y="746670"/>
              <a:ext cx="2323826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8" name="图形 137" descr="有轨电车">
              <a:extLst>
                <a:ext uri="{FF2B5EF4-FFF2-40B4-BE49-F238E27FC236}">
                  <a16:creationId xmlns:a16="http://schemas.microsoft.com/office/drawing/2014/main" id="{50C83FD5-3955-4864-BE16-9B176C77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6678" y="740808"/>
              <a:ext cx="275944" cy="275944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535AB64-FF2A-48F3-84A0-C5D281581856}"/>
              </a:ext>
            </a:extLst>
          </p:cNvPr>
          <p:cNvGrpSpPr/>
          <p:nvPr/>
        </p:nvGrpSpPr>
        <p:grpSpPr>
          <a:xfrm>
            <a:off x="671545" y="747357"/>
            <a:ext cx="2092818" cy="255848"/>
            <a:chOff x="671545" y="747357"/>
            <a:chExt cx="2092818" cy="255848"/>
          </a:xfrm>
        </p:grpSpPr>
        <p:pic>
          <p:nvPicPr>
            <p:cNvPr id="139" name="图形 138" descr="校舍">
              <a:extLst>
                <a:ext uri="{FF2B5EF4-FFF2-40B4-BE49-F238E27FC236}">
                  <a16:creationId xmlns:a16="http://schemas.microsoft.com/office/drawing/2014/main" id="{7BD6E0E5-F173-4FE0-AF2C-828983842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1545" y="766746"/>
              <a:ext cx="219168" cy="219168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9E4747B-F96B-436A-87ED-FB3BBCB402C5}"/>
                </a:ext>
              </a:extLst>
            </p:cNvPr>
            <p:cNvSpPr txBox="1"/>
            <p:nvPr/>
          </p:nvSpPr>
          <p:spPr>
            <a:xfrm>
              <a:off x="810001" y="756984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CA0AE923-28C2-4EAE-97CA-88040CB9FF49}"/>
                </a:ext>
              </a:extLst>
            </p:cNvPr>
            <p:cNvSpPr/>
            <p:nvPr/>
          </p:nvSpPr>
          <p:spPr>
            <a:xfrm>
              <a:off x="1577977" y="816821"/>
              <a:ext cx="148943" cy="107294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0" name="图形 139" descr="校舍">
              <a:extLst>
                <a:ext uri="{FF2B5EF4-FFF2-40B4-BE49-F238E27FC236}">
                  <a16:creationId xmlns:a16="http://schemas.microsoft.com/office/drawing/2014/main" id="{B2D7780B-8FD3-46F5-9299-2F15618CB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67627" y="765640"/>
              <a:ext cx="219168" cy="219168"/>
            </a:xfrm>
            <a:prstGeom prst="rect">
              <a:avLst/>
            </a:prstGeom>
          </p:spPr>
        </p:pic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CDDDBE6E-7F8F-4451-ACD1-61EBBB0EF515}"/>
                </a:ext>
              </a:extLst>
            </p:cNvPr>
            <p:cNvSpPr txBox="1"/>
            <p:nvPr/>
          </p:nvSpPr>
          <p:spPr>
            <a:xfrm>
              <a:off x="1890235" y="747357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00FBAACB-2F42-436D-8DEB-2A70CDBEDE45}"/>
              </a:ext>
            </a:extLst>
          </p:cNvPr>
          <p:cNvGrpSpPr/>
          <p:nvPr/>
        </p:nvGrpSpPr>
        <p:grpSpPr>
          <a:xfrm>
            <a:off x="661761" y="1135092"/>
            <a:ext cx="2092818" cy="255848"/>
            <a:chOff x="671545" y="747357"/>
            <a:chExt cx="2092818" cy="255848"/>
          </a:xfrm>
        </p:grpSpPr>
        <p:pic>
          <p:nvPicPr>
            <p:cNvPr id="143" name="图形 142" descr="校舍">
              <a:extLst>
                <a:ext uri="{FF2B5EF4-FFF2-40B4-BE49-F238E27FC236}">
                  <a16:creationId xmlns:a16="http://schemas.microsoft.com/office/drawing/2014/main" id="{8C96509B-8FDE-46AC-90C2-454637335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1545" y="766746"/>
              <a:ext cx="219168" cy="219168"/>
            </a:xfrm>
            <a:prstGeom prst="rect">
              <a:avLst/>
            </a:prstGeom>
          </p:spPr>
        </p:pic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6E36E00E-D998-4E2C-91E7-50335ED77260}"/>
                </a:ext>
              </a:extLst>
            </p:cNvPr>
            <p:cNvSpPr txBox="1"/>
            <p:nvPr/>
          </p:nvSpPr>
          <p:spPr>
            <a:xfrm>
              <a:off x="810001" y="756984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  <p:sp>
          <p:nvSpPr>
            <p:cNvPr id="145" name="箭头: 右 144">
              <a:extLst>
                <a:ext uri="{FF2B5EF4-FFF2-40B4-BE49-F238E27FC236}">
                  <a16:creationId xmlns:a16="http://schemas.microsoft.com/office/drawing/2014/main" id="{F3F6F852-FEF5-44C8-9540-0E0FA3F86CE4}"/>
                </a:ext>
              </a:extLst>
            </p:cNvPr>
            <p:cNvSpPr/>
            <p:nvPr/>
          </p:nvSpPr>
          <p:spPr>
            <a:xfrm>
              <a:off x="1577977" y="816821"/>
              <a:ext cx="148943" cy="107294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6" name="图形 145" descr="校舍">
              <a:extLst>
                <a:ext uri="{FF2B5EF4-FFF2-40B4-BE49-F238E27FC236}">
                  <a16:creationId xmlns:a16="http://schemas.microsoft.com/office/drawing/2014/main" id="{AA79134D-1776-45AE-B876-648A5511D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67627" y="765640"/>
              <a:ext cx="219168" cy="219168"/>
            </a:xfrm>
            <a:prstGeom prst="rect">
              <a:avLst/>
            </a:prstGeom>
          </p:spPr>
        </p:pic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7726E738-5299-40FA-89E6-BC1F87A812F2}"/>
                </a:ext>
              </a:extLst>
            </p:cNvPr>
            <p:cNvSpPr txBox="1"/>
            <p:nvPr/>
          </p:nvSpPr>
          <p:spPr>
            <a:xfrm>
              <a:off x="1890235" y="747357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63696770-7946-4122-903C-EE1EB8EE7510}"/>
              </a:ext>
            </a:extLst>
          </p:cNvPr>
          <p:cNvGrpSpPr/>
          <p:nvPr/>
        </p:nvGrpSpPr>
        <p:grpSpPr>
          <a:xfrm>
            <a:off x="688709" y="2468649"/>
            <a:ext cx="2092818" cy="255848"/>
            <a:chOff x="671545" y="747357"/>
            <a:chExt cx="2092818" cy="255848"/>
          </a:xfrm>
        </p:grpSpPr>
        <p:pic>
          <p:nvPicPr>
            <p:cNvPr id="149" name="图形 148" descr="校舍">
              <a:extLst>
                <a:ext uri="{FF2B5EF4-FFF2-40B4-BE49-F238E27FC236}">
                  <a16:creationId xmlns:a16="http://schemas.microsoft.com/office/drawing/2014/main" id="{D3991BA7-D9E5-49D6-A4B8-0360EFBBF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1545" y="766746"/>
              <a:ext cx="219168" cy="219168"/>
            </a:xfrm>
            <a:prstGeom prst="rect">
              <a:avLst/>
            </a:prstGeom>
          </p:spPr>
        </p:pic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95FB46FD-A999-4883-9B4D-87924E29B156}"/>
                </a:ext>
              </a:extLst>
            </p:cNvPr>
            <p:cNvSpPr txBox="1"/>
            <p:nvPr/>
          </p:nvSpPr>
          <p:spPr>
            <a:xfrm>
              <a:off x="810001" y="756984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  <p:sp>
          <p:nvSpPr>
            <p:cNvPr id="151" name="箭头: 右 150">
              <a:extLst>
                <a:ext uri="{FF2B5EF4-FFF2-40B4-BE49-F238E27FC236}">
                  <a16:creationId xmlns:a16="http://schemas.microsoft.com/office/drawing/2014/main" id="{65BB13D5-7892-477E-8000-5351D2302696}"/>
                </a:ext>
              </a:extLst>
            </p:cNvPr>
            <p:cNvSpPr/>
            <p:nvPr/>
          </p:nvSpPr>
          <p:spPr>
            <a:xfrm>
              <a:off x="1577977" y="816821"/>
              <a:ext cx="148943" cy="107294"/>
            </a:xfrm>
            <a:prstGeom prst="rightArrow">
              <a:avLst/>
            </a:prstGeom>
            <a:solidFill>
              <a:srgbClr val="00B050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2" name="图形 151" descr="校舍">
              <a:extLst>
                <a:ext uri="{FF2B5EF4-FFF2-40B4-BE49-F238E27FC236}">
                  <a16:creationId xmlns:a16="http://schemas.microsoft.com/office/drawing/2014/main" id="{58D65F19-3DF1-48DE-B6E3-7D0230CA0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67627" y="765640"/>
              <a:ext cx="219168" cy="219168"/>
            </a:xfrm>
            <a:prstGeom prst="rect">
              <a:avLst/>
            </a:prstGeom>
          </p:spPr>
        </p:pic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11CF38CE-8CD4-4ED7-A9F8-1E28462618C6}"/>
                </a:ext>
              </a:extLst>
            </p:cNvPr>
            <p:cNvSpPr txBox="1"/>
            <p:nvPr/>
          </p:nvSpPr>
          <p:spPr>
            <a:xfrm>
              <a:off x="1890235" y="747357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58835B46-18F3-43A1-861C-236B4C9AF11D}"/>
              </a:ext>
            </a:extLst>
          </p:cNvPr>
          <p:cNvGrpSpPr/>
          <p:nvPr/>
        </p:nvGrpSpPr>
        <p:grpSpPr>
          <a:xfrm>
            <a:off x="682898" y="2902385"/>
            <a:ext cx="2092818" cy="255848"/>
            <a:chOff x="671545" y="747357"/>
            <a:chExt cx="2092818" cy="255848"/>
          </a:xfrm>
        </p:grpSpPr>
        <p:pic>
          <p:nvPicPr>
            <p:cNvPr id="155" name="图形 154" descr="校舍">
              <a:extLst>
                <a:ext uri="{FF2B5EF4-FFF2-40B4-BE49-F238E27FC236}">
                  <a16:creationId xmlns:a16="http://schemas.microsoft.com/office/drawing/2014/main" id="{1212F34A-D523-463B-8364-1538FCE36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71545" y="766746"/>
              <a:ext cx="219168" cy="219168"/>
            </a:xfrm>
            <a:prstGeom prst="rect">
              <a:avLst/>
            </a:prstGeom>
          </p:spPr>
        </p:pic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9F8FEF70-3908-4BF0-A387-F0286088F70E}"/>
                </a:ext>
              </a:extLst>
            </p:cNvPr>
            <p:cNvSpPr txBox="1"/>
            <p:nvPr/>
          </p:nvSpPr>
          <p:spPr>
            <a:xfrm>
              <a:off x="810001" y="756984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  <p:sp>
          <p:nvSpPr>
            <p:cNvPr id="157" name="箭头: 右 156">
              <a:extLst>
                <a:ext uri="{FF2B5EF4-FFF2-40B4-BE49-F238E27FC236}">
                  <a16:creationId xmlns:a16="http://schemas.microsoft.com/office/drawing/2014/main" id="{7EB18B1D-587C-4631-99A8-516B1E1C48B9}"/>
                </a:ext>
              </a:extLst>
            </p:cNvPr>
            <p:cNvSpPr/>
            <p:nvPr/>
          </p:nvSpPr>
          <p:spPr>
            <a:xfrm>
              <a:off x="1577977" y="816821"/>
              <a:ext cx="148943" cy="107294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8" name="图形 157" descr="校舍">
              <a:extLst>
                <a:ext uri="{FF2B5EF4-FFF2-40B4-BE49-F238E27FC236}">
                  <a16:creationId xmlns:a16="http://schemas.microsoft.com/office/drawing/2014/main" id="{07D9B22F-F146-4017-B40E-C8927887E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67627" y="765640"/>
              <a:ext cx="219168" cy="219168"/>
            </a:xfrm>
            <a:prstGeom prst="rect">
              <a:avLst/>
            </a:prstGeom>
          </p:spPr>
        </p:pic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BE572B6B-ED09-46C3-AF88-BA974E493E2B}"/>
                </a:ext>
              </a:extLst>
            </p:cNvPr>
            <p:cNvSpPr txBox="1"/>
            <p:nvPr/>
          </p:nvSpPr>
          <p:spPr>
            <a:xfrm>
              <a:off x="1890235" y="747357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FFF636FF-8827-4696-90F7-497797B748E1}"/>
              </a:ext>
            </a:extLst>
          </p:cNvPr>
          <p:cNvGrpSpPr/>
          <p:nvPr/>
        </p:nvGrpSpPr>
        <p:grpSpPr>
          <a:xfrm>
            <a:off x="671545" y="3309530"/>
            <a:ext cx="2092818" cy="255848"/>
            <a:chOff x="671545" y="747357"/>
            <a:chExt cx="2092818" cy="255848"/>
          </a:xfrm>
        </p:grpSpPr>
        <p:pic>
          <p:nvPicPr>
            <p:cNvPr id="161" name="图形 160" descr="校舍">
              <a:extLst>
                <a:ext uri="{FF2B5EF4-FFF2-40B4-BE49-F238E27FC236}">
                  <a16:creationId xmlns:a16="http://schemas.microsoft.com/office/drawing/2014/main" id="{B25B6F59-79D2-49AE-B6EC-DB18AE74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1545" y="766746"/>
              <a:ext cx="219168" cy="219168"/>
            </a:xfrm>
            <a:prstGeom prst="rect">
              <a:avLst/>
            </a:prstGeom>
          </p:spPr>
        </p:pic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25931FD-2F15-42B3-9945-9A25017F3FF1}"/>
                </a:ext>
              </a:extLst>
            </p:cNvPr>
            <p:cNvSpPr txBox="1"/>
            <p:nvPr/>
          </p:nvSpPr>
          <p:spPr>
            <a:xfrm>
              <a:off x="810001" y="756984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  <p:sp>
          <p:nvSpPr>
            <p:cNvPr id="163" name="箭头: 右 162">
              <a:extLst>
                <a:ext uri="{FF2B5EF4-FFF2-40B4-BE49-F238E27FC236}">
                  <a16:creationId xmlns:a16="http://schemas.microsoft.com/office/drawing/2014/main" id="{6640666C-2536-41AC-86A9-91A37BA5F5A9}"/>
                </a:ext>
              </a:extLst>
            </p:cNvPr>
            <p:cNvSpPr/>
            <p:nvPr/>
          </p:nvSpPr>
          <p:spPr>
            <a:xfrm>
              <a:off x="1577977" y="816821"/>
              <a:ext cx="148943" cy="107294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4" name="图形 163" descr="校舍">
              <a:extLst>
                <a:ext uri="{FF2B5EF4-FFF2-40B4-BE49-F238E27FC236}">
                  <a16:creationId xmlns:a16="http://schemas.microsoft.com/office/drawing/2014/main" id="{A5189F9D-7E00-4CA4-9456-8D6DD79D3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67627" y="765640"/>
              <a:ext cx="219168" cy="219168"/>
            </a:xfrm>
            <a:prstGeom prst="rect">
              <a:avLst/>
            </a:prstGeom>
          </p:spPr>
        </p:pic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AE80A509-CF64-4098-97ED-011B930F1ED6}"/>
                </a:ext>
              </a:extLst>
            </p:cNvPr>
            <p:cNvSpPr txBox="1"/>
            <p:nvPr/>
          </p:nvSpPr>
          <p:spPr>
            <a:xfrm>
              <a:off x="1890235" y="747357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</p:grpSp>
      <p:sp>
        <p:nvSpPr>
          <p:cNvPr id="166" name="等腰三角形 165">
            <a:extLst>
              <a:ext uri="{FF2B5EF4-FFF2-40B4-BE49-F238E27FC236}">
                <a16:creationId xmlns:a16="http://schemas.microsoft.com/office/drawing/2014/main" id="{77712A17-1BF7-4A5D-A88B-0D4C3EB44016}"/>
              </a:ext>
            </a:extLst>
          </p:cNvPr>
          <p:cNvSpPr/>
          <p:nvPr/>
        </p:nvSpPr>
        <p:spPr>
          <a:xfrm rot="10800000">
            <a:off x="2737481" y="749171"/>
            <a:ext cx="244387" cy="2438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等腰三角形 167">
            <a:extLst>
              <a:ext uri="{FF2B5EF4-FFF2-40B4-BE49-F238E27FC236}">
                <a16:creationId xmlns:a16="http://schemas.microsoft.com/office/drawing/2014/main" id="{1ECEE3D7-C5D1-4F8B-9A7D-FBEDDBF18DBC}"/>
              </a:ext>
            </a:extLst>
          </p:cNvPr>
          <p:cNvSpPr/>
          <p:nvPr/>
        </p:nvSpPr>
        <p:spPr>
          <a:xfrm rot="10800000">
            <a:off x="2733100" y="3320341"/>
            <a:ext cx="244387" cy="2438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0" name="图形 169" descr="校舍">
            <a:extLst>
              <a:ext uri="{FF2B5EF4-FFF2-40B4-BE49-F238E27FC236}">
                <a16:creationId xmlns:a16="http://schemas.microsoft.com/office/drawing/2014/main" id="{72272297-90F7-4105-8D13-D2CE748AE8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1761" y="1453864"/>
            <a:ext cx="219168" cy="219168"/>
          </a:xfrm>
          <a:prstGeom prst="rect">
            <a:avLst/>
          </a:prstGeom>
        </p:spPr>
      </p:pic>
      <p:sp>
        <p:nvSpPr>
          <p:cNvPr id="172" name="文本框 171">
            <a:extLst>
              <a:ext uri="{FF2B5EF4-FFF2-40B4-BE49-F238E27FC236}">
                <a16:creationId xmlns:a16="http://schemas.microsoft.com/office/drawing/2014/main" id="{516A20E9-C3F2-4A2D-9D31-0FA1AB55B18E}"/>
              </a:ext>
            </a:extLst>
          </p:cNvPr>
          <p:cNvSpPr txBox="1"/>
          <p:nvPr/>
        </p:nvSpPr>
        <p:spPr>
          <a:xfrm>
            <a:off x="800217" y="1444102"/>
            <a:ext cx="874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1234567890</a:t>
            </a:r>
            <a:endParaRPr lang="zh-CN" altLang="en-US" sz="1000" dirty="0"/>
          </a:p>
        </p:txBody>
      </p:sp>
      <p:sp>
        <p:nvSpPr>
          <p:cNvPr id="173" name="箭头: 右 172">
            <a:extLst>
              <a:ext uri="{FF2B5EF4-FFF2-40B4-BE49-F238E27FC236}">
                <a16:creationId xmlns:a16="http://schemas.microsoft.com/office/drawing/2014/main" id="{A03632B3-83F0-4083-A166-E36A24962087}"/>
              </a:ext>
            </a:extLst>
          </p:cNvPr>
          <p:cNvSpPr/>
          <p:nvPr/>
        </p:nvSpPr>
        <p:spPr>
          <a:xfrm>
            <a:off x="1568193" y="1503939"/>
            <a:ext cx="148943" cy="107294"/>
          </a:xfrm>
          <a:prstGeom prst="rightArrow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5" name="图形 174" descr="校舍">
            <a:extLst>
              <a:ext uri="{FF2B5EF4-FFF2-40B4-BE49-F238E27FC236}">
                <a16:creationId xmlns:a16="http://schemas.microsoft.com/office/drawing/2014/main" id="{635B3A85-7F17-4908-992F-9AC82CAB3A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7843" y="1452758"/>
            <a:ext cx="219168" cy="219168"/>
          </a:xfrm>
          <a:prstGeom prst="rect">
            <a:avLst/>
          </a:prstGeom>
        </p:spPr>
      </p:pic>
      <p:sp>
        <p:nvSpPr>
          <p:cNvPr id="176" name="文本框 175">
            <a:extLst>
              <a:ext uri="{FF2B5EF4-FFF2-40B4-BE49-F238E27FC236}">
                <a16:creationId xmlns:a16="http://schemas.microsoft.com/office/drawing/2014/main" id="{A8DA77A9-97B4-4906-B032-9A83FF2A4121}"/>
              </a:ext>
            </a:extLst>
          </p:cNvPr>
          <p:cNvSpPr txBox="1"/>
          <p:nvPr/>
        </p:nvSpPr>
        <p:spPr>
          <a:xfrm>
            <a:off x="1880451" y="1434475"/>
            <a:ext cx="874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1234567890</a:t>
            </a:r>
            <a:endParaRPr lang="zh-CN" altLang="en-US" sz="1000" dirty="0"/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A7C78839-47C1-47F0-BFAD-433C97DACA84}"/>
              </a:ext>
            </a:extLst>
          </p:cNvPr>
          <p:cNvGrpSpPr/>
          <p:nvPr/>
        </p:nvGrpSpPr>
        <p:grpSpPr>
          <a:xfrm>
            <a:off x="660937" y="1721589"/>
            <a:ext cx="2092818" cy="255848"/>
            <a:chOff x="671545" y="747357"/>
            <a:chExt cx="2092818" cy="255848"/>
          </a:xfrm>
        </p:grpSpPr>
        <p:pic>
          <p:nvPicPr>
            <p:cNvPr id="178" name="图形 177" descr="校舍">
              <a:extLst>
                <a:ext uri="{FF2B5EF4-FFF2-40B4-BE49-F238E27FC236}">
                  <a16:creationId xmlns:a16="http://schemas.microsoft.com/office/drawing/2014/main" id="{81427F33-1D83-46CD-AD97-9CACDF827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1545" y="766746"/>
              <a:ext cx="219168" cy="219168"/>
            </a:xfrm>
            <a:prstGeom prst="rect">
              <a:avLst/>
            </a:prstGeom>
          </p:spPr>
        </p:pic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A3F8CFFB-6181-4FE7-A83A-57C345574FD7}"/>
                </a:ext>
              </a:extLst>
            </p:cNvPr>
            <p:cNvSpPr txBox="1"/>
            <p:nvPr/>
          </p:nvSpPr>
          <p:spPr>
            <a:xfrm>
              <a:off x="810001" y="756984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  <p:sp>
          <p:nvSpPr>
            <p:cNvPr id="180" name="箭头: 右 179">
              <a:extLst>
                <a:ext uri="{FF2B5EF4-FFF2-40B4-BE49-F238E27FC236}">
                  <a16:creationId xmlns:a16="http://schemas.microsoft.com/office/drawing/2014/main" id="{4217A1F7-813E-4C63-B4FA-057301517452}"/>
                </a:ext>
              </a:extLst>
            </p:cNvPr>
            <p:cNvSpPr/>
            <p:nvPr/>
          </p:nvSpPr>
          <p:spPr>
            <a:xfrm>
              <a:off x="1577977" y="816821"/>
              <a:ext cx="148943" cy="107294"/>
            </a:xfrm>
            <a:prstGeom prst="rightArrow">
              <a:avLst/>
            </a:prstGeom>
            <a:solidFill>
              <a:srgbClr val="00B050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1" name="图形 180" descr="校舍">
              <a:extLst>
                <a:ext uri="{FF2B5EF4-FFF2-40B4-BE49-F238E27FC236}">
                  <a16:creationId xmlns:a16="http://schemas.microsoft.com/office/drawing/2014/main" id="{BCC242A6-B637-46A1-998A-AABF06E7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67627" y="765640"/>
              <a:ext cx="219168" cy="219168"/>
            </a:xfrm>
            <a:prstGeom prst="rect">
              <a:avLst/>
            </a:prstGeom>
          </p:spPr>
        </p:pic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B1C36ED0-044B-41B6-9B3D-B6982851DC72}"/>
                </a:ext>
              </a:extLst>
            </p:cNvPr>
            <p:cNvSpPr txBox="1"/>
            <p:nvPr/>
          </p:nvSpPr>
          <p:spPr>
            <a:xfrm>
              <a:off x="1890235" y="747357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8179DA52-F7C1-44BC-8500-ABF203EC987B}"/>
              </a:ext>
            </a:extLst>
          </p:cNvPr>
          <p:cNvGrpSpPr/>
          <p:nvPr/>
        </p:nvGrpSpPr>
        <p:grpSpPr>
          <a:xfrm>
            <a:off x="661761" y="1985916"/>
            <a:ext cx="2092818" cy="255848"/>
            <a:chOff x="671545" y="747357"/>
            <a:chExt cx="2092818" cy="255848"/>
          </a:xfrm>
        </p:grpSpPr>
        <p:pic>
          <p:nvPicPr>
            <p:cNvPr id="184" name="图形 183" descr="校舍">
              <a:extLst>
                <a:ext uri="{FF2B5EF4-FFF2-40B4-BE49-F238E27FC236}">
                  <a16:creationId xmlns:a16="http://schemas.microsoft.com/office/drawing/2014/main" id="{8A049EEB-7AE3-46F1-A0EC-83E82FD12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1545" y="766746"/>
              <a:ext cx="219168" cy="219168"/>
            </a:xfrm>
            <a:prstGeom prst="rect">
              <a:avLst/>
            </a:prstGeom>
          </p:spPr>
        </p:pic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6AC75142-784D-4535-8D79-11C49A338625}"/>
                </a:ext>
              </a:extLst>
            </p:cNvPr>
            <p:cNvSpPr txBox="1"/>
            <p:nvPr/>
          </p:nvSpPr>
          <p:spPr>
            <a:xfrm>
              <a:off x="810001" y="756984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  <p:sp>
          <p:nvSpPr>
            <p:cNvPr id="186" name="箭头: 右 185">
              <a:extLst>
                <a:ext uri="{FF2B5EF4-FFF2-40B4-BE49-F238E27FC236}">
                  <a16:creationId xmlns:a16="http://schemas.microsoft.com/office/drawing/2014/main" id="{2B8AEBE5-2BC4-416B-9522-D7110D121454}"/>
                </a:ext>
              </a:extLst>
            </p:cNvPr>
            <p:cNvSpPr/>
            <p:nvPr/>
          </p:nvSpPr>
          <p:spPr>
            <a:xfrm>
              <a:off x="1577977" y="816821"/>
              <a:ext cx="148943" cy="107294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7" name="图形 186" descr="校舍">
              <a:extLst>
                <a:ext uri="{FF2B5EF4-FFF2-40B4-BE49-F238E27FC236}">
                  <a16:creationId xmlns:a16="http://schemas.microsoft.com/office/drawing/2014/main" id="{E577A875-B551-4293-B432-3AB570DE1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67627" y="765640"/>
              <a:ext cx="219168" cy="219168"/>
            </a:xfrm>
            <a:prstGeom prst="rect">
              <a:avLst/>
            </a:prstGeom>
          </p:spPr>
        </p:pic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670DB6F2-7DA7-499D-86CD-071C8D722359}"/>
                </a:ext>
              </a:extLst>
            </p:cNvPr>
            <p:cNvSpPr txBox="1"/>
            <p:nvPr/>
          </p:nvSpPr>
          <p:spPr>
            <a:xfrm>
              <a:off x="1890235" y="747357"/>
              <a:ext cx="874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1234567890</a:t>
              </a:r>
              <a:endParaRPr lang="zh-CN" altLang="en-US" sz="1000" dirty="0"/>
            </a:p>
          </p:txBody>
        </p:sp>
      </p:grpSp>
      <p:sp>
        <p:nvSpPr>
          <p:cNvPr id="189" name="等腰三角形 188">
            <a:extLst>
              <a:ext uri="{FF2B5EF4-FFF2-40B4-BE49-F238E27FC236}">
                <a16:creationId xmlns:a16="http://schemas.microsoft.com/office/drawing/2014/main" id="{011DE37F-99F7-4186-8393-38D2A9557758}"/>
              </a:ext>
            </a:extLst>
          </p:cNvPr>
          <p:cNvSpPr/>
          <p:nvPr/>
        </p:nvSpPr>
        <p:spPr>
          <a:xfrm>
            <a:off x="2734391" y="2182570"/>
            <a:ext cx="244387" cy="2438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0BF7B9AE-D60D-42D7-BE5D-BA1DF43285C5}"/>
              </a:ext>
            </a:extLst>
          </p:cNvPr>
          <p:cNvGrpSpPr/>
          <p:nvPr/>
        </p:nvGrpSpPr>
        <p:grpSpPr>
          <a:xfrm>
            <a:off x="153491" y="2692266"/>
            <a:ext cx="748675" cy="276999"/>
            <a:chOff x="8435691" y="2683275"/>
            <a:chExt cx="1149246" cy="425205"/>
          </a:xfrm>
        </p:grpSpPr>
        <p:sp>
          <p:nvSpPr>
            <p:cNvPr id="191" name="矩形: 圆角 190">
              <a:extLst>
                <a:ext uri="{FF2B5EF4-FFF2-40B4-BE49-F238E27FC236}">
                  <a16:creationId xmlns:a16="http://schemas.microsoft.com/office/drawing/2014/main" id="{C43AE505-BE79-48A5-A3D1-8C4299D1DCD4}"/>
                </a:ext>
              </a:extLst>
            </p:cNvPr>
            <p:cNvSpPr/>
            <p:nvPr/>
          </p:nvSpPr>
          <p:spPr>
            <a:xfrm>
              <a:off x="8462381" y="2801010"/>
              <a:ext cx="1025183" cy="223063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F0CCC922-EDC4-499D-A520-C739A4F9E9F4}"/>
                </a:ext>
              </a:extLst>
            </p:cNvPr>
            <p:cNvSpPr/>
            <p:nvPr/>
          </p:nvSpPr>
          <p:spPr>
            <a:xfrm>
              <a:off x="8521811" y="2683275"/>
              <a:ext cx="1063126" cy="425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12m36s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93" name="图形 192">
              <a:extLst>
                <a:ext uri="{FF2B5EF4-FFF2-40B4-BE49-F238E27FC236}">
                  <a16:creationId xmlns:a16="http://schemas.microsoft.com/office/drawing/2014/main" id="{091B2B70-6866-4B90-88D6-61556831C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435691" y="2767951"/>
              <a:ext cx="264512" cy="264512"/>
            </a:xfrm>
            <a:prstGeom prst="rect">
              <a:avLst/>
            </a:prstGeom>
          </p:spPr>
        </p:pic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F1870E8D-21CC-4537-9213-1052E8027706}"/>
              </a:ext>
            </a:extLst>
          </p:cNvPr>
          <p:cNvGrpSpPr/>
          <p:nvPr/>
        </p:nvGrpSpPr>
        <p:grpSpPr>
          <a:xfrm>
            <a:off x="139070" y="3122572"/>
            <a:ext cx="685241" cy="276999"/>
            <a:chOff x="8435691" y="2683275"/>
            <a:chExt cx="1051873" cy="425205"/>
          </a:xfrm>
        </p:grpSpPr>
        <p:sp>
          <p:nvSpPr>
            <p:cNvPr id="195" name="矩形: 圆角 194">
              <a:extLst>
                <a:ext uri="{FF2B5EF4-FFF2-40B4-BE49-F238E27FC236}">
                  <a16:creationId xmlns:a16="http://schemas.microsoft.com/office/drawing/2014/main" id="{9367568F-4A36-4389-B67F-9135C509E28D}"/>
                </a:ext>
              </a:extLst>
            </p:cNvPr>
            <p:cNvSpPr/>
            <p:nvPr/>
          </p:nvSpPr>
          <p:spPr>
            <a:xfrm>
              <a:off x="8462381" y="2801010"/>
              <a:ext cx="1025183" cy="223063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B8873D11-CB57-445B-924E-D6DB022DF05C}"/>
                </a:ext>
              </a:extLst>
            </p:cNvPr>
            <p:cNvSpPr/>
            <p:nvPr/>
          </p:nvSpPr>
          <p:spPr>
            <a:xfrm>
              <a:off x="8447056" y="2683275"/>
              <a:ext cx="998781" cy="425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∞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97" name="图形 196">
              <a:extLst>
                <a:ext uri="{FF2B5EF4-FFF2-40B4-BE49-F238E27FC236}">
                  <a16:creationId xmlns:a16="http://schemas.microsoft.com/office/drawing/2014/main" id="{5DB0C85D-6BCC-4B88-A2A0-44541B93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435691" y="2767951"/>
              <a:ext cx="264512" cy="264512"/>
            </a:xfrm>
            <a:prstGeom prst="rect">
              <a:avLst/>
            </a:prstGeom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5B8FFE1C-AC1D-4D43-9B24-0CF83A10978D}"/>
              </a:ext>
            </a:extLst>
          </p:cNvPr>
          <p:cNvSpPr/>
          <p:nvPr/>
        </p:nvSpPr>
        <p:spPr>
          <a:xfrm>
            <a:off x="3032390" y="628447"/>
            <a:ext cx="1544435" cy="145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CC4FFBC2-FC42-4D2C-9DA0-9C74010EEF11}"/>
              </a:ext>
            </a:extLst>
          </p:cNvPr>
          <p:cNvSpPr/>
          <p:nvPr/>
        </p:nvSpPr>
        <p:spPr>
          <a:xfrm>
            <a:off x="3027931" y="2134355"/>
            <a:ext cx="1544435" cy="145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4593144" y="622451"/>
            <a:ext cx="1544435" cy="14562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717837FC-EA7D-40CA-B176-0D004C69F014}"/>
              </a:ext>
            </a:extLst>
          </p:cNvPr>
          <p:cNvSpPr/>
          <p:nvPr/>
        </p:nvSpPr>
        <p:spPr>
          <a:xfrm>
            <a:off x="6149804" y="618993"/>
            <a:ext cx="1544435" cy="145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F88E679F-1927-47FC-9B03-0E5110392A04}"/>
              </a:ext>
            </a:extLst>
          </p:cNvPr>
          <p:cNvSpPr/>
          <p:nvPr/>
        </p:nvSpPr>
        <p:spPr>
          <a:xfrm>
            <a:off x="7707607" y="619123"/>
            <a:ext cx="1544435" cy="145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9CDB6A3-E071-4D14-99D9-CB368CA59ED7}"/>
              </a:ext>
            </a:extLst>
          </p:cNvPr>
          <p:cNvGrpSpPr/>
          <p:nvPr/>
        </p:nvGrpSpPr>
        <p:grpSpPr>
          <a:xfrm>
            <a:off x="4736796" y="633930"/>
            <a:ext cx="1286378" cy="1450814"/>
            <a:chOff x="4915478" y="649925"/>
            <a:chExt cx="1286378" cy="1450814"/>
          </a:xfrm>
        </p:grpSpPr>
        <p:pic>
          <p:nvPicPr>
            <p:cNvPr id="25" name="图形 24" descr="围墙">
              <a:extLst>
                <a:ext uri="{FF2B5EF4-FFF2-40B4-BE49-F238E27FC236}">
                  <a16:creationId xmlns:a16="http://schemas.microsoft.com/office/drawing/2014/main" id="{E5DC2AC7-F59D-44BD-8F7E-5D65F68B5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5400000">
              <a:off x="5292338" y="854858"/>
              <a:ext cx="548380" cy="138514"/>
            </a:xfrm>
            <a:prstGeom prst="rect">
              <a:avLst/>
            </a:prstGeom>
          </p:spPr>
        </p:pic>
        <p:pic>
          <p:nvPicPr>
            <p:cNvPr id="208" name="图形 207" descr="围墙">
              <a:extLst>
                <a:ext uri="{FF2B5EF4-FFF2-40B4-BE49-F238E27FC236}">
                  <a16:creationId xmlns:a16="http://schemas.microsoft.com/office/drawing/2014/main" id="{A4D8025A-8E55-4189-89F0-503148BE0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5400000">
              <a:off x="5292403" y="1312056"/>
              <a:ext cx="548380" cy="138514"/>
            </a:xfrm>
            <a:prstGeom prst="rect">
              <a:avLst/>
            </a:prstGeom>
          </p:spPr>
        </p:pic>
        <p:pic>
          <p:nvPicPr>
            <p:cNvPr id="209" name="图形 208" descr="围墙">
              <a:extLst>
                <a:ext uri="{FF2B5EF4-FFF2-40B4-BE49-F238E27FC236}">
                  <a16:creationId xmlns:a16="http://schemas.microsoft.com/office/drawing/2014/main" id="{48E330E7-A542-4342-BC1E-C70F8D90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0800000">
              <a:off x="5019793" y="1497955"/>
              <a:ext cx="548380" cy="138514"/>
            </a:xfrm>
            <a:prstGeom prst="rect">
              <a:avLst/>
            </a:prstGeom>
          </p:spPr>
        </p:pic>
        <p:pic>
          <p:nvPicPr>
            <p:cNvPr id="210" name="图形 209" descr="围墙">
              <a:extLst>
                <a:ext uri="{FF2B5EF4-FFF2-40B4-BE49-F238E27FC236}">
                  <a16:creationId xmlns:a16="http://schemas.microsoft.com/office/drawing/2014/main" id="{E8A7D294-42EF-4CAE-A6AD-CC64E5732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0800000">
              <a:off x="5564585" y="1134947"/>
              <a:ext cx="548380" cy="138514"/>
            </a:xfrm>
            <a:prstGeom prst="rect">
              <a:avLst/>
            </a:prstGeom>
          </p:spPr>
        </p:pic>
        <p:pic>
          <p:nvPicPr>
            <p:cNvPr id="211" name="图形 210" descr="围墙">
              <a:extLst>
                <a:ext uri="{FF2B5EF4-FFF2-40B4-BE49-F238E27FC236}">
                  <a16:creationId xmlns:a16="http://schemas.microsoft.com/office/drawing/2014/main" id="{A675FC6F-E12D-4BC6-A02A-EA7A6BBCF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6200000">
              <a:off x="5287525" y="1757292"/>
              <a:ext cx="548380" cy="138514"/>
            </a:xfrm>
            <a:prstGeom prst="rect">
              <a:avLst/>
            </a:prstGeom>
          </p:spPr>
        </p:pic>
        <p:pic>
          <p:nvPicPr>
            <p:cNvPr id="212" name="图形 211" descr="有轨电车">
              <a:extLst>
                <a:ext uri="{FF2B5EF4-FFF2-40B4-BE49-F238E27FC236}">
                  <a16:creationId xmlns:a16="http://schemas.microsoft.com/office/drawing/2014/main" id="{0B418DE1-58CA-4B39-A512-A61016FB9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19796" y="848185"/>
              <a:ext cx="283838" cy="243897"/>
            </a:xfrm>
            <a:prstGeom prst="rect">
              <a:avLst/>
            </a:prstGeom>
          </p:spPr>
        </p:pic>
        <p:pic>
          <p:nvPicPr>
            <p:cNvPr id="213" name="图形 212" descr="校舍">
              <a:extLst>
                <a:ext uri="{FF2B5EF4-FFF2-40B4-BE49-F238E27FC236}">
                  <a16:creationId xmlns:a16="http://schemas.microsoft.com/office/drawing/2014/main" id="{060105AF-F9F2-4A9D-AC57-42B8BC585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15478" y="1433922"/>
              <a:ext cx="219168" cy="219168"/>
            </a:xfrm>
            <a:prstGeom prst="rect">
              <a:avLst/>
            </a:prstGeom>
          </p:spPr>
        </p:pic>
        <p:pic>
          <p:nvPicPr>
            <p:cNvPr id="214" name="图形 213" descr="校舍">
              <a:extLst>
                <a:ext uri="{FF2B5EF4-FFF2-40B4-BE49-F238E27FC236}">
                  <a16:creationId xmlns:a16="http://schemas.microsoft.com/office/drawing/2014/main" id="{FF2E43F1-7E49-48BF-B2B7-838F70752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82688" y="1055631"/>
              <a:ext cx="219168" cy="219168"/>
            </a:xfrm>
            <a:prstGeom prst="rect">
              <a:avLst/>
            </a:prstGeom>
          </p:spPr>
        </p:pic>
        <p:pic>
          <p:nvPicPr>
            <p:cNvPr id="215" name="图形 214" descr="校舍">
              <a:extLst>
                <a:ext uri="{FF2B5EF4-FFF2-40B4-BE49-F238E27FC236}">
                  <a16:creationId xmlns:a16="http://schemas.microsoft.com/office/drawing/2014/main" id="{BE42683D-55E2-4D6E-83E2-C8B7A993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58589" y="1865667"/>
              <a:ext cx="219168" cy="219168"/>
            </a:xfrm>
            <a:prstGeom prst="rect">
              <a:avLst/>
            </a:prstGeom>
          </p:spPr>
        </p:pic>
      </p:grpSp>
      <p:sp>
        <p:nvSpPr>
          <p:cNvPr id="217" name="矩形: 圆角 216">
            <a:extLst>
              <a:ext uri="{FF2B5EF4-FFF2-40B4-BE49-F238E27FC236}">
                <a16:creationId xmlns:a16="http://schemas.microsoft.com/office/drawing/2014/main" id="{55BB875B-6519-4D04-AE07-4C0E7986450C}"/>
              </a:ext>
            </a:extLst>
          </p:cNvPr>
          <p:cNvSpPr/>
          <p:nvPr/>
        </p:nvSpPr>
        <p:spPr>
          <a:xfrm>
            <a:off x="9327709" y="1460418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0BE36F2B-0B07-46B1-84E3-F5085E39755E}"/>
              </a:ext>
            </a:extLst>
          </p:cNvPr>
          <p:cNvSpPr/>
          <p:nvPr/>
        </p:nvSpPr>
        <p:spPr>
          <a:xfrm>
            <a:off x="9394475" y="181801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火车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1" name="矩形: 圆角 220">
            <a:extLst>
              <a:ext uri="{FF2B5EF4-FFF2-40B4-BE49-F238E27FC236}">
                <a16:creationId xmlns:a16="http://schemas.microsoft.com/office/drawing/2014/main" id="{E6B149C3-DB2A-4779-A157-A9BF884BEC2B}"/>
              </a:ext>
            </a:extLst>
          </p:cNvPr>
          <p:cNvSpPr/>
          <p:nvPr/>
        </p:nvSpPr>
        <p:spPr>
          <a:xfrm>
            <a:off x="9332489" y="2195561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39F98EE4-0656-4843-9506-883EAACC3981}"/>
              </a:ext>
            </a:extLst>
          </p:cNvPr>
          <p:cNvSpPr/>
          <p:nvPr/>
        </p:nvSpPr>
        <p:spPr>
          <a:xfrm>
            <a:off x="9399256" y="2553157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车站</a:t>
            </a:r>
          </a:p>
        </p:txBody>
      </p:sp>
      <p:pic>
        <p:nvPicPr>
          <p:cNvPr id="225" name="图形 224" descr="有轨电车">
            <a:extLst>
              <a:ext uri="{FF2B5EF4-FFF2-40B4-BE49-F238E27FC236}">
                <a16:creationId xmlns:a16="http://schemas.microsoft.com/office/drawing/2014/main" id="{438FDBB8-A538-4B6A-ADC1-497C8A4103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359136" y="1474809"/>
            <a:ext cx="490683" cy="417826"/>
          </a:xfrm>
          <a:prstGeom prst="rect">
            <a:avLst/>
          </a:prstGeom>
        </p:spPr>
      </p:pic>
      <p:pic>
        <p:nvPicPr>
          <p:cNvPr id="226" name="图形 225" descr="校舍">
            <a:extLst>
              <a:ext uri="{FF2B5EF4-FFF2-40B4-BE49-F238E27FC236}">
                <a16:creationId xmlns:a16="http://schemas.microsoft.com/office/drawing/2014/main" id="{0486B57C-5EE9-46ED-82C5-F3371885C9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92534" y="2199748"/>
            <a:ext cx="447257" cy="447257"/>
          </a:xfrm>
          <a:prstGeom prst="rect">
            <a:avLst/>
          </a:prstGeom>
        </p:spPr>
      </p:pic>
      <p:sp>
        <p:nvSpPr>
          <p:cNvPr id="227" name="椭圆 226">
            <a:extLst>
              <a:ext uri="{FF2B5EF4-FFF2-40B4-BE49-F238E27FC236}">
                <a16:creationId xmlns:a16="http://schemas.microsoft.com/office/drawing/2014/main" id="{E6269847-91C8-4E67-A488-353B440C85FA}"/>
              </a:ext>
            </a:extLst>
          </p:cNvPr>
          <p:cNvSpPr/>
          <p:nvPr/>
        </p:nvSpPr>
        <p:spPr>
          <a:xfrm>
            <a:off x="9695885" y="1358301"/>
            <a:ext cx="221115" cy="221115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椭圆 227">
            <a:extLst>
              <a:ext uri="{FF2B5EF4-FFF2-40B4-BE49-F238E27FC236}">
                <a16:creationId xmlns:a16="http://schemas.microsoft.com/office/drawing/2014/main" id="{26CC76B0-57A4-497C-BF41-C5E2AF328D70}"/>
              </a:ext>
            </a:extLst>
          </p:cNvPr>
          <p:cNvSpPr/>
          <p:nvPr/>
        </p:nvSpPr>
        <p:spPr>
          <a:xfrm>
            <a:off x="9725063" y="2124966"/>
            <a:ext cx="221115" cy="221115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>
            <a:hlinkClick r:id="rId25" action="ppaction://hlinksldjump"/>
            <a:extLst>
              <a:ext uri="{FF2B5EF4-FFF2-40B4-BE49-F238E27FC236}">
                <a16:creationId xmlns:a16="http://schemas.microsoft.com/office/drawing/2014/main" id="{D2AA6ABF-AA4E-45D3-9DE8-7468D5DAA1BF}"/>
              </a:ext>
            </a:extLst>
          </p:cNvPr>
          <p:cNvSpPr/>
          <p:nvPr/>
        </p:nvSpPr>
        <p:spPr>
          <a:xfrm>
            <a:off x="83423" y="77730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形 119" descr="返回">
            <a:hlinkClick r:id="rId26" action="ppaction://hlinksldjump"/>
            <a:extLst>
              <a:ext uri="{FF2B5EF4-FFF2-40B4-BE49-F238E27FC236}">
                <a16:creationId xmlns:a16="http://schemas.microsoft.com/office/drawing/2014/main" id="{12AFF88D-EE95-4DBB-98FD-2814F2F2A72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121" name="矩形 120">
            <a:hlinkClick r:id="rId29" action="ppaction://hlinksldjump"/>
            <a:extLst>
              <a:ext uri="{FF2B5EF4-FFF2-40B4-BE49-F238E27FC236}">
                <a16:creationId xmlns:a16="http://schemas.microsoft.com/office/drawing/2014/main" id="{35222428-43E1-42EF-BDC2-A3B7CE36EE04}"/>
              </a:ext>
            </a:extLst>
          </p:cNvPr>
          <p:cNvSpPr/>
          <p:nvPr/>
        </p:nvSpPr>
        <p:spPr>
          <a:xfrm>
            <a:off x="3652642" y="3931024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hlinkClick r:id="rId30" action="ppaction://hlinksldjump"/>
            <a:extLst>
              <a:ext uri="{FF2B5EF4-FFF2-40B4-BE49-F238E27FC236}">
                <a16:creationId xmlns:a16="http://schemas.microsoft.com/office/drawing/2014/main" id="{F4FA638A-C592-4B8D-8F52-39D909DAE33E}"/>
              </a:ext>
            </a:extLst>
          </p:cNvPr>
          <p:cNvSpPr/>
          <p:nvPr/>
        </p:nvSpPr>
        <p:spPr>
          <a:xfrm>
            <a:off x="4639711" y="3918648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hlinkClick r:id="rId25" action="ppaction://hlinksldjump"/>
            <a:extLst>
              <a:ext uri="{FF2B5EF4-FFF2-40B4-BE49-F238E27FC236}">
                <a16:creationId xmlns:a16="http://schemas.microsoft.com/office/drawing/2014/main" id="{F71DA315-CD4D-4E2B-8366-931C210D14A5}"/>
              </a:ext>
            </a:extLst>
          </p:cNvPr>
          <p:cNvSpPr/>
          <p:nvPr/>
        </p:nvSpPr>
        <p:spPr>
          <a:xfrm>
            <a:off x="5633473" y="3926990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hlinkClick r:id="rId25" action="ppaction://hlinksldjump"/>
            <a:extLst>
              <a:ext uri="{FF2B5EF4-FFF2-40B4-BE49-F238E27FC236}">
                <a16:creationId xmlns:a16="http://schemas.microsoft.com/office/drawing/2014/main" id="{7471CCF8-53B5-433D-B1EB-041AD6FD7A98}"/>
              </a:ext>
            </a:extLst>
          </p:cNvPr>
          <p:cNvSpPr/>
          <p:nvPr/>
        </p:nvSpPr>
        <p:spPr>
          <a:xfrm>
            <a:off x="9325749" y="1469205"/>
            <a:ext cx="542552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hlinkClick r:id="rId31" action="ppaction://hlinksldjump"/>
            <a:extLst>
              <a:ext uri="{FF2B5EF4-FFF2-40B4-BE49-F238E27FC236}">
                <a16:creationId xmlns:a16="http://schemas.microsoft.com/office/drawing/2014/main" id="{704705B8-69E7-4EB1-A656-C3E3DB2AD911}"/>
              </a:ext>
            </a:extLst>
          </p:cNvPr>
          <p:cNvSpPr/>
          <p:nvPr/>
        </p:nvSpPr>
        <p:spPr>
          <a:xfrm>
            <a:off x="9334287" y="2193470"/>
            <a:ext cx="542552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B6F91E28-5956-4FB9-B8B9-A500B968CE6F}"/>
              </a:ext>
            </a:extLst>
          </p:cNvPr>
          <p:cNvGrpSpPr/>
          <p:nvPr/>
        </p:nvGrpSpPr>
        <p:grpSpPr>
          <a:xfrm>
            <a:off x="8493347" y="4201380"/>
            <a:ext cx="1390280" cy="293649"/>
            <a:chOff x="8493347" y="4201380"/>
            <a:chExt cx="1390280" cy="293649"/>
          </a:xfrm>
        </p:grpSpPr>
        <p:sp>
          <p:nvSpPr>
            <p:cNvPr id="171" name="矩形: 圆角 170">
              <a:extLst>
                <a:ext uri="{FF2B5EF4-FFF2-40B4-BE49-F238E27FC236}">
                  <a16:creationId xmlns:a16="http://schemas.microsoft.com/office/drawing/2014/main" id="{242A1103-9D3A-4AE7-918F-C80B5000DC22}"/>
                </a:ext>
              </a:extLst>
            </p:cNvPr>
            <p:cNvSpPr/>
            <p:nvPr/>
          </p:nvSpPr>
          <p:spPr>
            <a:xfrm>
              <a:off x="8493347" y="4201380"/>
              <a:ext cx="1287755" cy="29364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</a:t>
              </a:r>
            </a:p>
          </p:txBody>
        </p:sp>
        <p:sp>
          <p:nvSpPr>
            <p:cNvPr id="174" name="等腰三角形 173">
              <a:extLst>
                <a:ext uri="{FF2B5EF4-FFF2-40B4-BE49-F238E27FC236}">
                  <a16:creationId xmlns:a16="http://schemas.microsoft.com/office/drawing/2014/main" id="{91957D6B-A7A8-457A-B3F4-3B3663641D80}"/>
                </a:ext>
              </a:extLst>
            </p:cNvPr>
            <p:cNvSpPr/>
            <p:nvPr/>
          </p:nvSpPr>
          <p:spPr>
            <a:xfrm>
              <a:off x="9609889" y="4209798"/>
              <a:ext cx="273738" cy="2813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9FD4F449-CF9B-4A7E-8885-6940D3934F7C}"/>
              </a:ext>
            </a:extLst>
          </p:cNvPr>
          <p:cNvGrpSpPr/>
          <p:nvPr/>
        </p:nvGrpSpPr>
        <p:grpSpPr>
          <a:xfrm>
            <a:off x="8493347" y="2552435"/>
            <a:ext cx="1350450" cy="1938671"/>
            <a:chOff x="8488395" y="2560601"/>
            <a:chExt cx="1350450" cy="1938671"/>
          </a:xfrm>
        </p:grpSpPr>
        <p:sp>
          <p:nvSpPr>
            <p:cNvPr id="201" name="矩形: 圆角 200">
              <a:extLst>
                <a:ext uri="{FF2B5EF4-FFF2-40B4-BE49-F238E27FC236}">
                  <a16:creationId xmlns:a16="http://schemas.microsoft.com/office/drawing/2014/main" id="{394E5074-F44B-4C91-8963-1B96D9D9BC78}"/>
                </a:ext>
              </a:extLst>
            </p:cNvPr>
            <p:cNvSpPr/>
            <p:nvPr/>
          </p:nvSpPr>
          <p:spPr>
            <a:xfrm>
              <a:off x="8493347" y="4205623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木星</a:t>
              </a:r>
            </a:p>
          </p:txBody>
        </p:sp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4311BAF3-307F-4E9B-A25B-CDB106D07E94}"/>
                </a:ext>
              </a:extLst>
            </p:cNvPr>
            <p:cNvSpPr/>
            <p:nvPr/>
          </p:nvSpPr>
          <p:spPr>
            <a:xfrm>
              <a:off x="8502127" y="3876305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火星</a:t>
              </a:r>
            </a:p>
          </p:txBody>
        </p:sp>
        <p:sp>
          <p:nvSpPr>
            <p:cNvPr id="205" name="矩形: 圆角 204">
              <a:extLst>
                <a:ext uri="{FF2B5EF4-FFF2-40B4-BE49-F238E27FC236}">
                  <a16:creationId xmlns:a16="http://schemas.microsoft.com/office/drawing/2014/main" id="{4E2327F0-56F3-4684-815A-C122F9E085CA}"/>
                </a:ext>
              </a:extLst>
            </p:cNvPr>
            <p:cNvSpPr/>
            <p:nvPr/>
          </p:nvSpPr>
          <p:spPr>
            <a:xfrm>
              <a:off x="8488395" y="3548118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月亮</a:t>
              </a:r>
            </a:p>
          </p:txBody>
        </p:sp>
        <p:sp>
          <p:nvSpPr>
            <p:cNvPr id="206" name="矩形: 圆角 205">
              <a:extLst>
                <a:ext uri="{FF2B5EF4-FFF2-40B4-BE49-F238E27FC236}">
                  <a16:creationId xmlns:a16="http://schemas.microsoft.com/office/drawing/2014/main" id="{018E2EA1-C016-4091-BB77-F762D536750E}"/>
                </a:ext>
              </a:extLst>
            </p:cNvPr>
            <p:cNvSpPr/>
            <p:nvPr/>
          </p:nvSpPr>
          <p:spPr>
            <a:xfrm>
              <a:off x="8497175" y="3224212"/>
              <a:ext cx="1287755" cy="29364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</a:t>
              </a:r>
            </a:p>
          </p:txBody>
        </p:sp>
        <p:sp>
          <p:nvSpPr>
            <p:cNvPr id="207" name="矩形: 圆角 206">
              <a:extLst>
                <a:ext uri="{FF2B5EF4-FFF2-40B4-BE49-F238E27FC236}">
                  <a16:creationId xmlns:a16="http://schemas.microsoft.com/office/drawing/2014/main" id="{0A4D1547-4CFC-4952-9D9E-DD751447C01E}"/>
                </a:ext>
              </a:extLst>
            </p:cNvPr>
            <p:cNvSpPr/>
            <p:nvPr/>
          </p:nvSpPr>
          <p:spPr>
            <a:xfrm>
              <a:off x="8495075" y="2884507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木卫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id="{C5C38751-2B48-4A79-9CAB-FA6D5B9539C6}"/>
                </a:ext>
              </a:extLst>
            </p:cNvPr>
            <p:cNvSpPr/>
            <p:nvPr/>
          </p:nvSpPr>
          <p:spPr>
            <a:xfrm>
              <a:off x="8503855" y="2560601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木卫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18B0CD6E-FE6F-4D0B-BCF5-8FEB3F323CCB}"/>
                </a:ext>
              </a:extLst>
            </p:cNvPr>
            <p:cNvSpPr/>
            <p:nvPr/>
          </p:nvSpPr>
          <p:spPr>
            <a:xfrm>
              <a:off x="9786130" y="2560601"/>
              <a:ext cx="45719" cy="19305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BEFE67AE-D5E9-4253-8599-662CD91107AA}"/>
                </a:ext>
              </a:extLst>
            </p:cNvPr>
            <p:cNvSpPr/>
            <p:nvPr/>
          </p:nvSpPr>
          <p:spPr>
            <a:xfrm>
              <a:off x="9793126" y="2773697"/>
              <a:ext cx="45719" cy="53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0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hlinkClick r:id="rId2" action="ppaction://hlinksldjump"/>
            <a:extLst>
              <a:ext uri="{FF2B5EF4-FFF2-40B4-BE49-F238E27FC236}">
                <a16:creationId xmlns:a16="http://schemas.microsoft.com/office/drawing/2014/main" id="{A9C33426-E373-42AB-BE26-07474467AD27}"/>
              </a:ext>
            </a:extLst>
          </p:cNvPr>
          <p:cNvSpPr/>
          <p:nvPr/>
        </p:nvSpPr>
        <p:spPr>
          <a:xfrm>
            <a:off x="3532416" y="3758565"/>
            <a:ext cx="3004457" cy="79080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29C117B0-E519-4A7A-94DE-318A04501B3D}"/>
              </a:ext>
            </a:extLst>
          </p:cNvPr>
          <p:cNvSpPr/>
          <p:nvPr/>
        </p:nvSpPr>
        <p:spPr>
          <a:xfrm>
            <a:off x="3666950" y="3927288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66F6D47A-9D97-43E8-A163-7FC89373EEF3}"/>
              </a:ext>
            </a:extLst>
          </p:cNvPr>
          <p:cNvSpPr/>
          <p:nvPr/>
        </p:nvSpPr>
        <p:spPr>
          <a:xfrm>
            <a:off x="3696492" y="4263112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星球地图</a:t>
            </a: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0B60F54E-9E80-4893-AD58-40B7683DCD99}"/>
              </a:ext>
            </a:extLst>
          </p:cNvPr>
          <p:cNvSpPr/>
          <p:nvPr/>
        </p:nvSpPr>
        <p:spPr>
          <a:xfrm>
            <a:off x="4666964" y="3924510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6EC115E2-5805-4FD3-9E00-D79A24885FFB}"/>
              </a:ext>
            </a:extLst>
          </p:cNvPr>
          <p:cNvSpPr/>
          <p:nvPr/>
        </p:nvSpPr>
        <p:spPr>
          <a:xfrm>
            <a:off x="5671155" y="3931557"/>
            <a:ext cx="730602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形 104" descr="火车">
            <a:extLst>
              <a:ext uri="{FF2B5EF4-FFF2-40B4-BE49-F238E27FC236}">
                <a16:creationId xmlns:a16="http://schemas.microsoft.com/office/drawing/2014/main" id="{9CC6252F-0584-4240-873C-24723023E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0345" y="3970338"/>
            <a:ext cx="414119" cy="414119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38F95E24-E463-4865-9D6B-A53C7F3F77BA}"/>
              </a:ext>
            </a:extLst>
          </p:cNvPr>
          <p:cNvSpPr/>
          <p:nvPr/>
        </p:nvSpPr>
        <p:spPr>
          <a:xfrm>
            <a:off x="4824859" y="425969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星图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ED67209-985D-4C5D-9206-BFC5E80C5042}"/>
              </a:ext>
            </a:extLst>
          </p:cNvPr>
          <p:cNvSpPr/>
          <p:nvPr/>
        </p:nvSpPr>
        <p:spPr>
          <a:xfrm>
            <a:off x="5712201" y="4269420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铁路网络</a:t>
            </a:r>
          </a:p>
        </p:txBody>
      </p:sp>
      <p:pic>
        <p:nvPicPr>
          <p:cNvPr id="108" name="图形 107" descr="太阳系">
            <a:extLst>
              <a:ext uri="{FF2B5EF4-FFF2-40B4-BE49-F238E27FC236}">
                <a16:creationId xmlns:a16="http://schemas.microsoft.com/office/drawing/2014/main" id="{981D021C-BAA5-42B0-BE7B-AB0E241FD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3635" y="3881934"/>
            <a:ext cx="520348" cy="520348"/>
          </a:xfrm>
          <a:prstGeom prst="rect">
            <a:avLst/>
          </a:prstGeom>
        </p:spPr>
      </p:pic>
      <p:pic>
        <p:nvPicPr>
          <p:cNvPr id="109" name="图形 108" descr="行星">
            <a:extLst>
              <a:ext uri="{FF2B5EF4-FFF2-40B4-BE49-F238E27FC236}">
                <a16:creationId xmlns:a16="http://schemas.microsoft.com/office/drawing/2014/main" id="{807DA399-6B48-4254-BE8F-69DA189E83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3253" y="3826612"/>
            <a:ext cx="643774" cy="643774"/>
          </a:xfrm>
          <a:prstGeom prst="rect">
            <a:avLst/>
          </a:prstGeom>
        </p:spPr>
      </p:pic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铁路网络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8C5235-9164-4948-8D1D-ADFA7D1CD57F}"/>
              </a:ext>
            </a:extLst>
          </p:cNvPr>
          <p:cNvSpPr/>
          <p:nvPr/>
        </p:nvSpPr>
        <p:spPr>
          <a:xfrm>
            <a:off x="90933" y="605993"/>
            <a:ext cx="2925138" cy="30407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F15C2C87-05A5-4174-BB1C-9D59783B3B41}"/>
              </a:ext>
            </a:extLst>
          </p:cNvPr>
          <p:cNvSpPr/>
          <p:nvPr/>
        </p:nvSpPr>
        <p:spPr>
          <a:xfrm>
            <a:off x="3016070" y="605993"/>
            <a:ext cx="6254063" cy="30407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D84F09-F1BB-4D58-80A1-5665085D83E0}"/>
              </a:ext>
            </a:extLst>
          </p:cNvPr>
          <p:cNvSpPr/>
          <p:nvPr/>
        </p:nvSpPr>
        <p:spPr>
          <a:xfrm>
            <a:off x="141231" y="746670"/>
            <a:ext cx="2729035" cy="275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形 119" descr="有轨电车">
            <a:extLst>
              <a:ext uri="{FF2B5EF4-FFF2-40B4-BE49-F238E27FC236}">
                <a16:creationId xmlns:a16="http://schemas.microsoft.com/office/drawing/2014/main" id="{C87CC2CB-486A-4795-832F-0A828BC5E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64585" y="733124"/>
            <a:ext cx="319430" cy="275944"/>
          </a:xfrm>
          <a:prstGeom prst="rect">
            <a:avLst/>
          </a:prstGeom>
        </p:spPr>
      </p:pic>
      <p:sp>
        <p:nvSpPr>
          <p:cNvPr id="141" name="文本框 140">
            <a:extLst>
              <a:ext uri="{FF2B5EF4-FFF2-40B4-BE49-F238E27FC236}">
                <a16:creationId xmlns:a16="http://schemas.microsoft.com/office/drawing/2014/main" id="{CDDDBE6E-7F8F-4451-ACD1-61EBBB0EF515}"/>
              </a:ext>
            </a:extLst>
          </p:cNvPr>
          <p:cNvSpPr txBox="1"/>
          <p:nvPr/>
        </p:nvSpPr>
        <p:spPr>
          <a:xfrm>
            <a:off x="2572806" y="752659"/>
            <a:ext cx="244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</a:t>
            </a:r>
            <a:endParaRPr lang="zh-CN" altLang="en-US" sz="10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B8FFE1C-AC1D-4D43-9B24-0CF83A10978D}"/>
              </a:ext>
            </a:extLst>
          </p:cNvPr>
          <p:cNvSpPr/>
          <p:nvPr/>
        </p:nvSpPr>
        <p:spPr>
          <a:xfrm>
            <a:off x="3032390" y="628447"/>
            <a:ext cx="1544435" cy="145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CC4FFBC2-FC42-4D2C-9DA0-9C74010EEF11}"/>
              </a:ext>
            </a:extLst>
          </p:cNvPr>
          <p:cNvSpPr/>
          <p:nvPr/>
        </p:nvSpPr>
        <p:spPr>
          <a:xfrm>
            <a:off x="3027931" y="2134355"/>
            <a:ext cx="1544435" cy="145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4593144" y="622451"/>
            <a:ext cx="1544435" cy="14562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717837FC-EA7D-40CA-B176-0D004C69F014}"/>
              </a:ext>
            </a:extLst>
          </p:cNvPr>
          <p:cNvSpPr/>
          <p:nvPr/>
        </p:nvSpPr>
        <p:spPr>
          <a:xfrm>
            <a:off x="6149804" y="618993"/>
            <a:ext cx="1544435" cy="145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F88E679F-1927-47FC-9B03-0E5110392A04}"/>
              </a:ext>
            </a:extLst>
          </p:cNvPr>
          <p:cNvSpPr/>
          <p:nvPr/>
        </p:nvSpPr>
        <p:spPr>
          <a:xfrm>
            <a:off x="7707607" y="619123"/>
            <a:ext cx="1544435" cy="145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9CDB6A3-E071-4D14-99D9-CB368CA59ED7}"/>
              </a:ext>
            </a:extLst>
          </p:cNvPr>
          <p:cNvGrpSpPr/>
          <p:nvPr/>
        </p:nvGrpSpPr>
        <p:grpSpPr>
          <a:xfrm>
            <a:off x="4736796" y="633930"/>
            <a:ext cx="1286378" cy="1450814"/>
            <a:chOff x="4915478" y="649925"/>
            <a:chExt cx="1286378" cy="1450814"/>
          </a:xfrm>
        </p:grpSpPr>
        <p:pic>
          <p:nvPicPr>
            <p:cNvPr id="25" name="图形 24" descr="围墙">
              <a:extLst>
                <a:ext uri="{FF2B5EF4-FFF2-40B4-BE49-F238E27FC236}">
                  <a16:creationId xmlns:a16="http://schemas.microsoft.com/office/drawing/2014/main" id="{E5DC2AC7-F59D-44BD-8F7E-5D65F68B5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>
              <a:off x="5292338" y="854858"/>
              <a:ext cx="548380" cy="138514"/>
            </a:xfrm>
            <a:prstGeom prst="rect">
              <a:avLst/>
            </a:prstGeom>
          </p:spPr>
        </p:pic>
        <p:pic>
          <p:nvPicPr>
            <p:cNvPr id="208" name="图形 207" descr="围墙">
              <a:extLst>
                <a:ext uri="{FF2B5EF4-FFF2-40B4-BE49-F238E27FC236}">
                  <a16:creationId xmlns:a16="http://schemas.microsoft.com/office/drawing/2014/main" id="{A4D8025A-8E55-4189-89F0-503148BE0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>
              <a:off x="5292403" y="1312056"/>
              <a:ext cx="548380" cy="138514"/>
            </a:xfrm>
            <a:prstGeom prst="rect">
              <a:avLst/>
            </a:prstGeom>
          </p:spPr>
        </p:pic>
        <p:pic>
          <p:nvPicPr>
            <p:cNvPr id="209" name="图形 208" descr="围墙">
              <a:extLst>
                <a:ext uri="{FF2B5EF4-FFF2-40B4-BE49-F238E27FC236}">
                  <a16:creationId xmlns:a16="http://schemas.microsoft.com/office/drawing/2014/main" id="{48E330E7-A542-4342-BC1E-C70F8D90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5019793" y="1497955"/>
              <a:ext cx="548380" cy="138514"/>
            </a:xfrm>
            <a:prstGeom prst="rect">
              <a:avLst/>
            </a:prstGeom>
          </p:spPr>
        </p:pic>
        <p:pic>
          <p:nvPicPr>
            <p:cNvPr id="210" name="图形 209" descr="围墙">
              <a:extLst>
                <a:ext uri="{FF2B5EF4-FFF2-40B4-BE49-F238E27FC236}">
                  <a16:creationId xmlns:a16="http://schemas.microsoft.com/office/drawing/2014/main" id="{E8A7D294-42EF-4CAE-A6AD-CC64E5732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5564585" y="1134947"/>
              <a:ext cx="548380" cy="138514"/>
            </a:xfrm>
            <a:prstGeom prst="rect">
              <a:avLst/>
            </a:prstGeom>
          </p:spPr>
        </p:pic>
        <p:pic>
          <p:nvPicPr>
            <p:cNvPr id="211" name="图形 210" descr="围墙">
              <a:extLst>
                <a:ext uri="{FF2B5EF4-FFF2-40B4-BE49-F238E27FC236}">
                  <a16:creationId xmlns:a16="http://schemas.microsoft.com/office/drawing/2014/main" id="{A675FC6F-E12D-4BC6-A02A-EA7A6BBCF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5287525" y="1757292"/>
              <a:ext cx="548380" cy="138514"/>
            </a:xfrm>
            <a:prstGeom prst="rect">
              <a:avLst/>
            </a:prstGeom>
          </p:spPr>
        </p:pic>
        <p:pic>
          <p:nvPicPr>
            <p:cNvPr id="212" name="图形 211" descr="有轨电车">
              <a:extLst>
                <a:ext uri="{FF2B5EF4-FFF2-40B4-BE49-F238E27FC236}">
                  <a16:creationId xmlns:a16="http://schemas.microsoft.com/office/drawing/2014/main" id="{0B418DE1-58CA-4B39-A512-A61016FB9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19796" y="848185"/>
              <a:ext cx="283838" cy="243897"/>
            </a:xfrm>
            <a:prstGeom prst="rect">
              <a:avLst/>
            </a:prstGeom>
          </p:spPr>
        </p:pic>
        <p:pic>
          <p:nvPicPr>
            <p:cNvPr id="213" name="图形 212" descr="校舍">
              <a:extLst>
                <a:ext uri="{FF2B5EF4-FFF2-40B4-BE49-F238E27FC236}">
                  <a16:creationId xmlns:a16="http://schemas.microsoft.com/office/drawing/2014/main" id="{060105AF-F9F2-4A9D-AC57-42B8BC585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15478" y="1433922"/>
              <a:ext cx="219168" cy="219168"/>
            </a:xfrm>
            <a:prstGeom prst="rect">
              <a:avLst/>
            </a:prstGeom>
          </p:spPr>
        </p:pic>
        <p:pic>
          <p:nvPicPr>
            <p:cNvPr id="214" name="图形 213" descr="校舍">
              <a:extLst>
                <a:ext uri="{FF2B5EF4-FFF2-40B4-BE49-F238E27FC236}">
                  <a16:creationId xmlns:a16="http://schemas.microsoft.com/office/drawing/2014/main" id="{FF2E43F1-7E49-48BF-B2B7-838F70752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82688" y="1055631"/>
              <a:ext cx="219168" cy="219168"/>
            </a:xfrm>
            <a:prstGeom prst="rect">
              <a:avLst/>
            </a:prstGeom>
          </p:spPr>
        </p:pic>
        <p:pic>
          <p:nvPicPr>
            <p:cNvPr id="215" name="图形 214" descr="校舍">
              <a:extLst>
                <a:ext uri="{FF2B5EF4-FFF2-40B4-BE49-F238E27FC236}">
                  <a16:creationId xmlns:a16="http://schemas.microsoft.com/office/drawing/2014/main" id="{BE42683D-55E2-4D6E-83E2-C8B7A993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58589" y="1865667"/>
              <a:ext cx="219168" cy="219168"/>
            </a:xfrm>
            <a:prstGeom prst="rect">
              <a:avLst/>
            </a:prstGeom>
          </p:spPr>
        </p:pic>
      </p:grpSp>
      <p:sp>
        <p:nvSpPr>
          <p:cNvPr id="217" name="矩形: 圆角 216">
            <a:extLst>
              <a:ext uri="{FF2B5EF4-FFF2-40B4-BE49-F238E27FC236}">
                <a16:creationId xmlns:a16="http://schemas.microsoft.com/office/drawing/2014/main" id="{55BB875B-6519-4D04-AE07-4C0E7986450C}"/>
              </a:ext>
            </a:extLst>
          </p:cNvPr>
          <p:cNvSpPr/>
          <p:nvPr/>
        </p:nvSpPr>
        <p:spPr>
          <a:xfrm>
            <a:off x="9327709" y="1460418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0BE36F2B-0B07-46B1-84E3-F5085E39755E}"/>
              </a:ext>
            </a:extLst>
          </p:cNvPr>
          <p:cNvSpPr/>
          <p:nvPr/>
        </p:nvSpPr>
        <p:spPr>
          <a:xfrm>
            <a:off x="9394475" y="181801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火车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1" name="矩形: 圆角 220">
            <a:extLst>
              <a:ext uri="{FF2B5EF4-FFF2-40B4-BE49-F238E27FC236}">
                <a16:creationId xmlns:a16="http://schemas.microsoft.com/office/drawing/2014/main" id="{E6B149C3-DB2A-4779-A157-A9BF884BEC2B}"/>
              </a:ext>
            </a:extLst>
          </p:cNvPr>
          <p:cNvSpPr/>
          <p:nvPr/>
        </p:nvSpPr>
        <p:spPr>
          <a:xfrm>
            <a:off x="9332489" y="2195561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39F98EE4-0656-4843-9506-883EAACC3981}"/>
              </a:ext>
            </a:extLst>
          </p:cNvPr>
          <p:cNvSpPr/>
          <p:nvPr/>
        </p:nvSpPr>
        <p:spPr>
          <a:xfrm>
            <a:off x="9399256" y="2553157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车站</a:t>
            </a:r>
          </a:p>
        </p:txBody>
      </p:sp>
      <p:pic>
        <p:nvPicPr>
          <p:cNvPr id="225" name="图形 224" descr="有轨电车">
            <a:extLst>
              <a:ext uri="{FF2B5EF4-FFF2-40B4-BE49-F238E27FC236}">
                <a16:creationId xmlns:a16="http://schemas.microsoft.com/office/drawing/2014/main" id="{438FDBB8-A538-4B6A-ADC1-497C8A4103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59136" y="1474809"/>
            <a:ext cx="490683" cy="417826"/>
          </a:xfrm>
          <a:prstGeom prst="rect">
            <a:avLst/>
          </a:prstGeom>
        </p:spPr>
      </p:pic>
      <p:pic>
        <p:nvPicPr>
          <p:cNvPr id="226" name="图形 225" descr="校舍">
            <a:extLst>
              <a:ext uri="{FF2B5EF4-FFF2-40B4-BE49-F238E27FC236}">
                <a16:creationId xmlns:a16="http://schemas.microsoft.com/office/drawing/2014/main" id="{0486B57C-5EE9-46ED-82C5-F3371885C9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92534" y="2199748"/>
            <a:ext cx="447257" cy="447257"/>
          </a:xfrm>
          <a:prstGeom prst="rect">
            <a:avLst/>
          </a:prstGeom>
        </p:spPr>
      </p:pic>
      <p:pic>
        <p:nvPicPr>
          <p:cNvPr id="117" name="图形 116" descr="校舍">
            <a:extLst>
              <a:ext uri="{FF2B5EF4-FFF2-40B4-BE49-F238E27FC236}">
                <a16:creationId xmlns:a16="http://schemas.microsoft.com/office/drawing/2014/main" id="{F1EDDC5C-515C-4E94-A6FE-0E7568E06C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6437" y="767514"/>
            <a:ext cx="219168" cy="219168"/>
          </a:xfrm>
          <a:prstGeom prst="rect">
            <a:avLst/>
          </a:prstGeom>
        </p:spPr>
      </p:pic>
      <p:sp>
        <p:nvSpPr>
          <p:cNvPr id="118" name="文本框 117">
            <a:extLst>
              <a:ext uri="{FF2B5EF4-FFF2-40B4-BE49-F238E27FC236}">
                <a16:creationId xmlns:a16="http://schemas.microsoft.com/office/drawing/2014/main" id="{970D6461-8ADE-4BAA-90EF-6EA11CF510FA}"/>
              </a:ext>
            </a:extLst>
          </p:cNvPr>
          <p:cNvSpPr txBox="1"/>
          <p:nvPr/>
        </p:nvSpPr>
        <p:spPr>
          <a:xfrm>
            <a:off x="379864" y="762497"/>
            <a:ext cx="874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1234567890</a:t>
            </a:r>
            <a:endParaRPr lang="zh-CN" altLang="en-US" sz="1000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A146F60B-F3B1-4D5D-B4E6-D4D3106CF7D7}"/>
              </a:ext>
            </a:extLst>
          </p:cNvPr>
          <p:cNvSpPr/>
          <p:nvPr/>
        </p:nvSpPr>
        <p:spPr>
          <a:xfrm>
            <a:off x="136837" y="1124772"/>
            <a:ext cx="2729035" cy="275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833837A-68E2-40C2-A8D9-88EE344AE418}"/>
              </a:ext>
            </a:extLst>
          </p:cNvPr>
          <p:cNvSpPr txBox="1"/>
          <p:nvPr/>
        </p:nvSpPr>
        <p:spPr>
          <a:xfrm>
            <a:off x="2568412" y="1130761"/>
            <a:ext cx="244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0</a:t>
            </a:r>
            <a:endParaRPr lang="zh-CN" altLang="en-US" sz="1000" dirty="0"/>
          </a:p>
        </p:txBody>
      </p:sp>
      <p:pic>
        <p:nvPicPr>
          <p:cNvPr id="123" name="图形 122" descr="校舍">
            <a:extLst>
              <a:ext uri="{FF2B5EF4-FFF2-40B4-BE49-F238E27FC236}">
                <a16:creationId xmlns:a16="http://schemas.microsoft.com/office/drawing/2014/main" id="{1F3BCC5A-883E-4E1D-85E7-B9E38CEEED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2043" y="1145616"/>
            <a:ext cx="219168" cy="219168"/>
          </a:xfrm>
          <a:prstGeom prst="rect">
            <a:avLst/>
          </a:prstGeom>
        </p:spPr>
      </p:pic>
      <p:sp>
        <p:nvSpPr>
          <p:cNvPr id="124" name="文本框 123">
            <a:extLst>
              <a:ext uri="{FF2B5EF4-FFF2-40B4-BE49-F238E27FC236}">
                <a16:creationId xmlns:a16="http://schemas.microsoft.com/office/drawing/2014/main" id="{981D8A60-436D-4614-8BEF-46ADA03B3867}"/>
              </a:ext>
            </a:extLst>
          </p:cNvPr>
          <p:cNvSpPr txBox="1"/>
          <p:nvPr/>
        </p:nvSpPr>
        <p:spPr>
          <a:xfrm>
            <a:off x="375470" y="1140599"/>
            <a:ext cx="874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1234567890</a:t>
            </a:r>
            <a:endParaRPr lang="zh-CN" altLang="en-US" sz="1000" dirty="0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A49EFEDD-1CA5-4ECA-BB84-5143B2200D3F}"/>
              </a:ext>
            </a:extLst>
          </p:cNvPr>
          <p:cNvSpPr/>
          <p:nvPr/>
        </p:nvSpPr>
        <p:spPr>
          <a:xfrm>
            <a:off x="131415" y="1507450"/>
            <a:ext cx="2729035" cy="275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18F80E08-0313-48B2-967C-05266A388051}"/>
              </a:ext>
            </a:extLst>
          </p:cNvPr>
          <p:cNvSpPr txBox="1"/>
          <p:nvPr/>
        </p:nvSpPr>
        <p:spPr>
          <a:xfrm>
            <a:off x="2562990" y="1513439"/>
            <a:ext cx="244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0</a:t>
            </a:r>
            <a:endParaRPr lang="zh-CN" altLang="en-US" sz="1000" dirty="0"/>
          </a:p>
        </p:txBody>
      </p:sp>
      <p:pic>
        <p:nvPicPr>
          <p:cNvPr id="174" name="图形 173" descr="校舍">
            <a:extLst>
              <a:ext uri="{FF2B5EF4-FFF2-40B4-BE49-F238E27FC236}">
                <a16:creationId xmlns:a16="http://schemas.microsoft.com/office/drawing/2014/main" id="{7A40BD43-ACB5-41D9-80D0-C309BA9013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6621" y="1528294"/>
            <a:ext cx="219168" cy="219168"/>
          </a:xfrm>
          <a:prstGeom prst="rect">
            <a:avLst/>
          </a:prstGeom>
        </p:spPr>
      </p:pic>
      <p:sp>
        <p:nvSpPr>
          <p:cNvPr id="198" name="文本框 197">
            <a:extLst>
              <a:ext uri="{FF2B5EF4-FFF2-40B4-BE49-F238E27FC236}">
                <a16:creationId xmlns:a16="http://schemas.microsoft.com/office/drawing/2014/main" id="{5DC11595-705F-4E59-9101-9793F6A0ABCD}"/>
              </a:ext>
            </a:extLst>
          </p:cNvPr>
          <p:cNvSpPr txBox="1"/>
          <p:nvPr/>
        </p:nvSpPr>
        <p:spPr>
          <a:xfrm>
            <a:off x="370048" y="1523277"/>
            <a:ext cx="874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1234567890</a:t>
            </a:r>
            <a:endParaRPr lang="zh-CN" altLang="en-US" sz="1000" dirty="0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D737B6BF-69BD-4441-9C2A-62FFE72732AE}"/>
              </a:ext>
            </a:extLst>
          </p:cNvPr>
          <p:cNvSpPr/>
          <p:nvPr/>
        </p:nvSpPr>
        <p:spPr>
          <a:xfrm>
            <a:off x="131415" y="1903956"/>
            <a:ext cx="2729035" cy="275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8082A0B7-5503-4DCC-B679-B32B1AA03753}"/>
              </a:ext>
            </a:extLst>
          </p:cNvPr>
          <p:cNvSpPr txBox="1"/>
          <p:nvPr/>
        </p:nvSpPr>
        <p:spPr>
          <a:xfrm>
            <a:off x="2562990" y="1909945"/>
            <a:ext cx="244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</a:t>
            </a:r>
            <a:endParaRPr lang="zh-CN" altLang="en-US" sz="1000" dirty="0"/>
          </a:p>
        </p:txBody>
      </p:sp>
      <p:pic>
        <p:nvPicPr>
          <p:cNvPr id="205" name="图形 204" descr="校舍">
            <a:extLst>
              <a:ext uri="{FF2B5EF4-FFF2-40B4-BE49-F238E27FC236}">
                <a16:creationId xmlns:a16="http://schemas.microsoft.com/office/drawing/2014/main" id="{FA9A486C-4A9D-4033-BD8E-E8A8839D8E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6621" y="1924800"/>
            <a:ext cx="219168" cy="219168"/>
          </a:xfrm>
          <a:prstGeom prst="rect">
            <a:avLst/>
          </a:prstGeom>
        </p:spPr>
      </p:pic>
      <p:sp>
        <p:nvSpPr>
          <p:cNvPr id="206" name="文本框 205">
            <a:extLst>
              <a:ext uri="{FF2B5EF4-FFF2-40B4-BE49-F238E27FC236}">
                <a16:creationId xmlns:a16="http://schemas.microsoft.com/office/drawing/2014/main" id="{D57A7072-CDA7-4375-ABD7-AD6DE12706C2}"/>
              </a:ext>
            </a:extLst>
          </p:cNvPr>
          <p:cNvSpPr txBox="1"/>
          <p:nvPr/>
        </p:nvSpPr>
        <p:spPr>
          <a:xfrm>
            <a:off x="370048" y="1919783"/>
            <a:ext cx="874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1234567890</a:t>
            </a:r>
            <a:endParaRPr lang="zh-CN" altLang="en-US" sz="1000" dirty="0"/>
          </a:p>
        </p:txBody>
      </p:sp>
      <p:pic>
        <p:nvPicPr>
          <p:cNvPr id="207" name="图形 206" descr="有轨电车">
            <a:extLst>
              <a:ext uri="{FF2B5EF4-FFF2-40B4-BE49-F238E27FC236}">
                <a16:creationId xmlns:a16="http://schemas.microsoft.com/office/drawing/2014/main" id="{3935D9A5-8E31-4A52-9024-61BA010AE5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70293" y="1890128"/>
            <a:ext cx="319430" cy="275944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9A397A4C-AE0F-4BDA-B9CA-478E46F41408}"/>
              </a:ext>
            </a:extLst>
          </p:cNvPr>
          <p:cNvSpPr/>
          <p:nvPr/>
        </p:nvSpPr>
        <p:spPr>
          <a:xfrm>
            <a:off x="9695885" y="1358301"/>
            <a:ext cx="221115" cy="221115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椭圆 215">
            <a:extLst>
              <a:ext uri="{FF2B5EF4-FFF2-40B4-BE49-F238E27FC236}">
                <a16:creationId xmlns:a16="http://schemas.microsoft.com/office/drawing/2014/main" id="{20800EF7-A094-4EFE-A5D2-60BAD088902C}"/>
              </a:ext>
            </a:extLst>
          </p:cNvPr>
          <p:cNvSpPr/>
          <p:nvPr/>
        </p:nvSpPr>
        <p:spPr>
          <a:xfrm>
            <a:off x="9725063" y="2124966"/>
            <a:ext cx="221115" cy="221115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>
            <a:hlinkClick r:id="rId19" action="ppaction://hlinksldjump"/>
            <a:extLst>
              <a:ext uri="{FF2B5EF4-FFF2-40B4-BE49-F238E27FC236}">
                <a16:creationId xmlns:a16="http://schemas.microsoft.com/office/drawing/2014/main" id="{F227F076-EA66-4FBC-9FE7-37DE36856CB2}"/>
              </a:ext>
            </a:extLst>
          </p:cNvPr>
          <p:cNvSpPr/>
          <p:nvPr/>
        </p:nvSpPr>
        <p:spPr>
          <a:xfrm>
            <a:off x="-2985" y="0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形 64" descr="返回">
            <a:hlinkClick r:id="rId20" action="ppaction://hlinksldjump"/>
            <a:extLst>
              <a:ext uri="{FF2B5EF4-FFF2-40B4-BE49-F238E27FC236}">
                <a16:creationId xmlns:a16="http://schemas.microsoft.com/office/drawing/2014/main" id="{D4010FE5-57C5-4BD9-AB4F-CE67B35AFD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66" name="矩形 65">
            <a:hlinkClick r:id="rId23" action="ppaction://hlinksldjump"/>
            <a:extLst>
              <a:ext uri="{FF2B5EF4-FFF2-40B4-BE49-F238E27FC236}">
                <a16:creationId xmlns:a16="http://schemas.microsoft.com/office/drawing/2014/main" id="{CD9D5E7D-AC30-4E7C-8DFD-F5094A8A18D2}"/>
              </a:ext>
            </a:extLst>
          </p:cNvPr>
          <p:cNvSpPr/>
          <p:nvPr/>
        </p:nvSpPr>
        <p:spPr>
          <a:xfrm>
            <a:off x="3652642" y="3931024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hlinkClick r:id="rId24" action="ppaction://hlinksldjump"/>
            <a:extLst>
              <a:ext uri="{FF2B5EF4-FFF2-40B4-BE49-F238E27FC236}">
                <a16:creationId xmlns:a16="http://schemas.microsoft.com/office/drawing/2014/main" id="{4CCD8479-E186-4057-8B03-2C6078ADD0BE}"/>
              </a:ext>
            </a:extLst>
          </p:cNvPr>
          <p:cNvSpPr/>
          <p:nvPr/>
        </p:nvSpPr>
        <p:spPr>
          <a:xfrm>
            <a:off x="4639711" y="3918648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hlinkClick r:id="rId25" action="ppaction://hlinksldjump"/>
            <a:extLst>
              <a:ext uri="{FF2B5EF4-FFF2-40B4-BE49-F238E27FC236}">
                <a16:creationId xmlns:a16="http://schemas.microsoft.com/office/drawing/2014/main" id="{74385E3E-D7A6-4C3C-8861-FD2E00EF3B28}"/>
              </a:ext>
            </a:extLst>
          </p:cNvPr>
          <p:cNvSpPr/>
          <p:nvPr/>
        </p:nvSpPr>
        <p:spPr>
          <a:xfrm>
            <a:off x="5633473" y="3926990"/>
            <a:ext cx="785108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hlinkClick r:id="rId25" action="ppaction://hlinksldjump"/>
            <a:extLst>
              <a:ext uri="{FF2B5EF4-FFF2-40B4-BE49-F238E27FC236}">
                <a16:creationId xmlns:a16="http://schemas.microsoft.com/office/drawing/2014/main" id="{8F2EC8DB-F0B4-4690-90CD-C9A9D703BCBD}"/>
              </a:ext>
            </a:extLst>
          </p:cNvPr>
          <p:cNvSpPr/>
          <p:nvPr/>
        </p:nvSpPr>
        <p:spPr>
          <a:xfrm>
            <a:off x="9325749" y="1469205"/>
            <a:ext cx="542552" cy="53882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359478D-0E6E-44CB-81C2-B036DAEF5DC0}"/>
              </a:ext>
            </a:extLst>
          </p:cNvPr>
          <p:cNvGrpSpPr/>
          <p:nvPr/>
        </p:nvGrpSpPr>
        <p:grpSpPr>
          <a:xfrm>
            <a:off x="8493347" y="4201380"/>
            <a:ext cx="1390280" cy="293649"/>
            <a:chOff x="8493347" y="4201380"/>
            <a:chExt cx="1390280" cy="293649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97F7FBAE-BA23-4C4A-B6BA-83AD8B9B7A16}"/>
                </a:ext>
              </a:extLst>
            </p:cNvPr>
            <p:cNvSpPr/>
            <p:nvPr/>
          </p:nvSpPr>
          <p:spPr>
            <a:xfrm>
              <a:off x="8493347" y="4201380"/>
              <a:ext cx="1287755" cy="29364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</a:t>
              </a: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C1CFCCDB-F6F1-43FE-94AE-9473AA98BD8C}"/>
                </a:ext>
              </a:extLst>
            </p:cNvPr>
            <p:cNvSpPr/>
            <p:nvPr/>
          </p:nvSpPr>
          <p:spPr>
            <a:xfrm>
              <a:off x="9609889" y="4209798"/>
              <a:ext cx="273738" cy="2813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52BCD17-E252-4535-92B6-695FB28906FF}"/>
              </a:ext>
            </a:extLst>
          </p:cNvPr>
          <p:cNvGrpSpPr/>
          <p:nvPr/>
        </p:nvGrpSpPr>
        <p:grpSpPr>
          <a:xfrm>
            <a:off x="8493347" y="2552435"/>
            <a:ext cx="1350450" cy="1938671"/>
            <a:chOff x="8488395" y="2560601"/>
            <a:chExt cx="1350450" cy="1938671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787066A-416C-402B-B2BA-BE61D8CC2C0B}"/>
                </a:ext>
              </a:extLst>
            </p:cNvPr>
            <p:cNvSpPr/>
            <p:nvPr/>
          </p:nvSpPr>
          <p:spPr>
            <a:xfrm>
              <a:off x="8493347" y="4205623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木星</a:t>
              </a: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DE6C192F-2B4F-42F9-8A33-0A79370C6974}"/>
                </a:ext>
              </a:extLst>
            </p:cNvPr>
            <p:cNvSpPr/>
            <p:nvPr/>
          </p:nvSpPr>
          <p:spPr>
            <a:xfrm>
              <a:off x="8502127" y="3876305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火星</a:t>
              </a: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9B963C11-992C-4803-B1BB-BBC48C06B385}"/>
                </a:ext>
              </a:extLst>
            </p:cNvPr>
            <p:cNvSpPr/>
            <p:nvPr/>
          </p:nvSpPr>
          <p:spPr>
            <a:xfrm>
              <a:off x="8488395" y="3548118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月亮</a:t>
              </a: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4761862C-241B-4E14-B3B5-3C131F9D1463}"/>
                </a:ext>
              </a:extLst>
            </p:cNvPr>
            <p:cNvSpPr/>
            <p:nvPr/>
          </p:nvSpPr>
          <p:spPr>
            <a:xfrm>
              <a:off x="8497175" y="3224212"/>
              <a:ext cx="1287755" cy="29364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地球</a:t>
              </a: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FABEEE3E-4848-4580-BD1D-E9D9F2E2B445}"/>
                </a:ext>
              </a:extLst>
            </p:cNvPr>
            <p:cNvSpPr/>
            <p:nvPr/>
          </p:nvSpPr>
          <p:spPr>
            <a:xfrm>
              <a:off x="8495075" y="2884507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木卫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9C7B4D8F-6D2B-467E-A8BD-7487EA57451F}"/>
                </a:ext>
              </a:extLst>
            </p:cNvPr>
            <p:cNvSpPr/>
            <p:nvPr/>
          </p:nvSpPr>
          <p:spPr>
            <a:xfrm>
              <a:off x="8503855" y="2560601"/>
              <a:ext cx="1287755" cy="29364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木卫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977D5C44-B476-4794-A567-01A963EAFA84}"/>
                </a:ext>
              </a:extLst>
            </p:cNvPr>
            <p:cNvSpPr/>
            <p:nvPr/>
          </p:nvSpPr>
          <p:spPr>
            <a:xfrm>
              <a:off x="9786130" y="2560601"/>
              <a:ext cx="45719" cy="19305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38095D72-36D6-4618-8E11-A8C6AD5941B9}"/>
                </a:ext>
              </a:extLst>
            </p:cNvPr>
            <p:cNvSpPr/>
            <p:nvPr/>
          </p:nvSpPr>
          <p:spPr>
            <a:xfrm>
              <a:off x="9793126" y="2773697"/>
              <a:ext cx="45719" cy="53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275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9057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物品交换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04" name="组合 903">
            <a:extLst>
              <a:ext uri="{FF2B5EF4-FFF2-40B4-BE49-F238E27FC236}">
                <a16:creationId xmlns:a16="http://schemas.microsoft.com/office/drawing/2014/main" id="{12C3FD63-9636-468A-A2A1-3324B68FE67D}"/>
              </a:ext>
            </a:extLst>
          </p:cNvPr>
          <p:cNvGrpSpPr/>
          <p:nvPr/>
        </p:nvGrpSpPr>
        <p:grpSpPr>
          <a:xfrm>
            <a:off x="447082" y="1040606"/>
            <a:ext cx="422799" cy="539427"/>
            <a:chOff x="7472466" y="4022064"/>
            <a:chExt cx="422799" cy="539427"/>
          </a:xfrm>
        </p:grpSpPr>
        <p:pic>
          <p:nvPicPr>
            <p:cNvPr id="908" name="图片 907">
              <a:extLst>
                <a:ext uri="{FF2B5EF4-FFF2-40B4-BE49-F238E27FC236}">
                  <a16:creationId xmlns:a16="http://schemas.microsoft.com/office/drawing/2014/main" id="{EA44B32F-2C1D-46A1-A590-6DD6C45A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909" name="矩形 908">
              <a:extLst>
                <a:ext uri="{FF2B5EF4-FFF2-40B4-BE49-F238E27FC236}">
                  <a16:creationId xmlns:a16="http://schemas.microsoft.com/office/drawing/2014/main" id="{F0891BD4-CAC7-41A8-9765-BDD358CD549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947" name="矩形 946">
            <a:extLst>
              <a:ext uri="{FF2B5EF4-FFF2-40B4-BE49-F238E27FC236}">
                <a16:creationId xmlns:a16="http://schemas.microsoft.com/office/drawing/2014/main" id="{3ACC18BD-F3B9-4335-A292-7D8988C4ECC4}"/>
              </a:ext>
            </a:extLst>
          </p:cNvPr>
          <p:cNvSpPr/>
          <p:nvPr/>
        </p:nvSpPr>
        <p:spPr>
          <a:xfrm>
            <a:off x="2367589" y="1203220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8" name="矩形 947">
            <a:extLst>
              <a:ext uri="{FF2B5EF4-FFF2-40B4-BE49-F238E27FC236}">
                <a16:creationId xmlns:a16="http://schemas.microsoft.com/office/drawing/2014/main" id="{6ECBD1C9-83F1-48E9-AAB3-945A6DE9C239}"/>
              </a:ext>
            </a:extLst>
          </p:cNvPr>
          <p:cNvSpPr/>
          <p:nvPr/>
        </p:nvSpPr>
        <p:spPr>
          <a:xfrm>
            <a:off x="2159153" y="1203220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9" name="矩形 948">
            <a:extLst>
              <a:ext uri="{FF2B5EF4-FFF2-40B4-BE49-F238E27FC236}">
                <a16:creationId xmlns:a16="http://schemas.microsoft.com/office/drawing/2014/main" id="{7B1EDC16-78F1-468F-828E-6C4489CC8BB6}"/>
              </a:ext>
            </a:extLst>
          </p:cNvPr>
          <p:cNvSpPr/>
          <p:nvPr/>
        </p:nvSpPr>
        <p:spPr>
          <a:xfrm>
            <a:off x="1947094" y="1203220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0" name="矩形 949">
            <a:extLst>
              <a:ext uri="{FF2B5EF4-FFF2-40B4-BE49-F238E27FC236}">
                <a16:creationId xmlns:a16="http://schemas.microsoft.com/office/drawing/2014/main" id="{8D91847B-8F10-4B26-A021-5A8CE93B5969}"/>
              </a:ext>
            </a:extLst>
          </p:cNvPr>
          <p:cNvSpPr/>
          <p:nvPr/>
        </p:nvSpPr>
        <p:spPr>
          <a:xfrm>
            <a:off x="1739726" y="1203220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2" name="矩形 1011">
            <a:extLst>
              <a:ext uri="{FF2B5EF4-FFF2-40B4-BE49-F238E27FC236}">
                <a16:creationId xmlns:a16="http://schemas.microsoft.com/office/drawing/2014/main" id="{C8EB0F26-9527-4CE7-9CF6-0452FD8D9919}"/>
              </a:ext>
            </a:extLst>
          </p:cNvPr>
          <p:cNvSpPr/>
          <p:nvPr/>
        </p:nvSpPr>
        <p:spPr>
          <a:xfrm rot="10800000">
            <a:off x="290690" y="789227"/>
            <a:ext cx="1917772" cy="180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3" name="矩形 1012">
            <a:extLst>
              <a:ext uri="{FF2B5EF4-FFF2-40B4-BE49-F238E27FC236}">
                <a16:creationId xmlns:a16="http://schemas.microsoft.com/office/drawing/2014/main" id="{D2AC3BB9-A8AF-40FE-95EA-9E812B89AC0D}"/>
              </a:ext>
            </a:extLst>
          </p:cNvPr>
          <p:cNvSpPr/>
          <p:nvPr/>
        </p:nvSpPr>
        <p:spPr>
          <a:xfrm rot="10800000">
            <a:off x="282996" y="789225"/>
            <a:ext cx="112602" cy="1809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4" name="矩形 1013">
            <a:extLst>
              <a:ext uri="{FF2B5EF4-FFF2-40B4-BE49-F238E27FC236}">
                <a16:creationId xmlns:a16="http://schemas.microsoft.com/office/drawing/2014/main" id="{209B85A5-C5C5-4D0E-99E8-72B4C58280AE}"/>
              </a:ext>
            </a:extLst>
          </p:cNvPr>
          <p:cNvSpPr/>
          <p:nvPr/>
        </p:nvSpPr>
        <p:spPr>
          <a:xfrm>
            <a:off x="1687941" y="537296"/>
            <a:ext cx="952895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999)</a:t>
            </a:r>
            <a:endParaRPr lang="zh-CN" altLang="en-US" sz="10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1" name="矩形 1020">
            <a:extLst>
              <a:ext uri="{FF2B5EF4-FFF2-40B4-BE49-F238E27FC236}">
                <a16:creationId xmlns:a16="http://schemas.microsoft.com/office/drawing/2014/main" id="{2BE8DFE4-E707-4A5E-9D0C-CCB1FCC906CD}"/>
              </a:ext>
            </a:extLst>
          </p:cNvPr>
          <p:cNvSpPr/>
          <p:nvPr/>
        </p:nvSpPr>
        <p:spPr>
          <a:xfrm>
            <a:off x="316737" y="537864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角色背包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8" name="直接连接符 1127">
            <a:extLst>
              <a:ext uri="{FF2B5EF4-FFF2-40B4-BE49-F238E27FC236}">
                <a16:creationId xmlns:a16="http://schemas.microsoft.com/office/drawing/2014/main" id="{940AC958-4580-4C26-B779-1A7C278DB92D}"/>
              </a:ext>
            </a:extLst>
          </p:cNvPr>
          <p:cNvCxnSpPr>
            <a:cxnSpLocks/>
          </p:cNvCxnSpPr>
          <p:nvPr/>
        </p:nvCxnSpPr>
        <p:spPr>
          <a:xfrm flipV="1">
            <a:off x="424933" y="1510066"/>
            <a:ext cx="6368460" cy="3714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接连接符 1128">
            <a:extLst>
              <a:ext uri="{FF2B5EF4-FFF2-40B4-BE49-F238E27FC236}">
                <a16:creationId xmlns:a16="http://schemas.microsoft.com/office/drawing/2014/main" id="{B47CCB3F-D432-4425-A168-089C0026099C}"/>
              </a:ext>
            </a:extLst>
          </p:cNvPr>
          <p:cNvCxnSpPr>
            <a:cxnSpLocks/>
          </p:cNvCxnSpPr>
          <p:nvPr/>
        </p:nvCxnSpPr>
        <p:spPr>
          <a:xfrm flipV="1">
            <a:off x="494779" y="3476931"/>
            <a:ext cx="6254150" cy="586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2" name="组合 1161">
            <a:extLst>
              <a:ext uri="{FF2B5EF4-FFF2-40B4-BE49-F238E27FC236}">
                <a16:creationId xmlns:a16="http://schemas.microsoft.com/office/drawing/2014/main" id="{6B9172C2-3724-418E-8CCD-97E72508FA45}"/>
              </a:ext>
            </a:extLst>
          </p:cNvPr>
          <p:cNvGrpSpPr/>
          <p:nvPr/>
        </p:nvGrpSpPr>
        <p:grpSpPr>
          <a:xfrm>
            <a:off x="439902" y="1522239"/>
            <a:ext cx="422799" cy="539427"/>
            <a:chOff x="7472466" y="4022064"/>
            <a:chExt cx="422799" cy="539427"/>
          </a:xfrm>
        </p:grpSpPr>
        <p:pic>
          <p:nvPicPr>
            <p:cNvPr id="1165" name="图片 1164">
              <a:extLst>
                <a:ext uri="{FF2B5EF4-FFF2-40B4-BE49-F238E27FC236}">
                  <a16:creationId xmlns:a16="http://schemas.microsoft.com/office/drawing/2014/main" id="{9C9EAD2D-F312-4BDC-B1E4-357608A1D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1166" name="矩形 1165">
              <a:extLst>
                <a:ext uri="{FF2B5EF4-FFF2-40B4-BE49-F238E27FC236}">
                  <a16:creationId xmlns:a16="http://schemas.microsoft.com/office/drawing/2014/main" id="{FEAA11D2-E944-4E8F-8A46-1E516BAF708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174" name="组合 1173">
            <a:extLst>
              <a:ext uri="{FF2B5EF4-FFF2-40B4-BE49-F238E27FC236}">
                <a16:creationId xmlns:a16="http://schemas.microsoft.com/office/drawing/2014/main" id="{8605AFD6-2CE2-41E8-988F-B5989E9793A0}"/>
              </a:ext>
            </a:extLst>
          </p:cNvPr>
          <p:cNvGrpSpPr/>
          <p:nvPr/>
        </p:nvGrpSpPr>
        <p:grpSpPr>
          <a:xfrm>
            <a:off x="447234" y="2943372"/>
            <a:ext cx="422799" cy="539427"/>
            <a:chOff x="7472466" y="4022064"/>
            <a:chExt cx="422799" cy="539427"/>
          </a:xfrm>
        </p:grpSpPr>
        <p:pic>
          <p:nvPicPr>
            <p:cNvPr id="1177" name="图片 1176">
              <a:extLst>
                <a:ext uri="{FF2B5EF4-FFF2-40B4-BE49-F238E27FC236}">
                  <a16:creationId xmlns:a16="http://schemas.microsoft.com/office/drawing/2014/main" id="{7B84FF44-0A0A-49ED-85EA-8F6FFBABF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1178" name="矩形 1177">
              <a:extLst>
                <a:ext uri="{FF2B5EF4-FFF2-40B4-BE49-F238E27FC236}">
                  <a16:creationId xmlns:a16="http://schemas.microsoft.com/office/drawing/2014/main" id="{3FE06763-9956-45B0-B485-A83F4BB2B46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183" name="图片 1182">
            <a:extLst>
              <a:ext uri="{FF2B5EF4-FFF2-40B4-BE49-F238E27FC236}">
                <a16:creationId xmlns:a16="http://schemas.microsoft.com/office/drawing/2014/main" id="{613D499B-EDF6-4AF1-AE8A-30DCF53D4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5" y="3563714"/>
            <a:ext cx="406963" cy="406963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FB24E4E8-1199-4177-ABB8-D1BD82ECEFE2}"/>
              </a:ext>
            </a:extLst>
          </p:cNvPr>
          <p:cNvGrpSpPr/>
          <p:nvPr/>
        </p:nvGrpSpPr>
        <p:grpSpPr>
          <a:xfrm>
            <a:off x="9331912" y="-684907"/>
            <a:ext cx="838313" cy="648969"/>
            <a:chOff x="8796265" y="-786548"/>
            <a:chExt cx="838313" cy="648969"/>
          </a:xfrm>
        </p:grpSpPr>
        <p:pic>
          <p:nvPicPr>
            <p:cNvPr id="1207" name="图形 1206" descr="下降趋势条形图">
              <a:extLst>
                <a:ext uri="{FF2B5EF4-FFF2-40B4-BE49-F238E27FC236}">
                  <a16:creationId xmlns:a16="http://schemas.microsoft.com/office/drawing/2014/main" id="{88BB1B1A-DBE2-4FB5-9DF4-A84FE9FD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99655" y="-786548"/>
              <a:ext cx="478657" cy="478657"/>
            </a:xfrm>
            <a:prstGeom prst="rect">
              <a:avLst/>
            </a:prstGeom>
          </p:spPr>
        </p:pic>
        <p:sp>
          <p:nvSpPr>
            <p:cNvPr id="1208" name="矩形 1207">
              <a:extLst>
                <a:ext uri="{FF2B5EF4-FFF2-40B4-BE49-F238E27FC236}">
                  <a16:creationId xmlns:a16="http://schemas.microsoft.com/office/drawing/2014/main" id="{23F56AF2-DB79-4135-9418-A555B1FF2FA3}"/>
                </a:ext>
              </a:extLst>
            </p:cNvPr>
            <p:cNvSpPr/>
            <p:nvPr/>
          </p:nvSpPr>
          <p:spPr>
            <a:xfrm>
              <a:off x="8796265" y="-414578"/>
              <a:ext cx="838313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排序</a:t>
              </a:r>
            </a:p>
          </p:txBody>
        </p:sp>
        <p:pic>
          <p:nvPicPr>
            <p:cNvPr id="1210" name="图形 1209" descr="男人">
              <a:extLst>
                <a:ext uri="{FF2B5EF4-FFF2-40B4-BE49-F238E27FC236}">
                  <a16:creationId xmlns:a16="http://schemas.microsoft.com/office/drawing/2014/main" id="{8FF7C7DD-7620-4016-BAE1-DC7B17C9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48623" y="-665344"/>
              <a:ext cx="290360" cy="290360"/>
            </a:xfrm>
            <a:prstGeom prst="rect">
              <a:avLst/>
            </a:prstGeom>
          </p:spPr>
        </p:pic>
      </p:grpSp>
      <p:sp>
        <p:nvSpPr>
          <p:cNvPr id="1265" name="矩形 1264">
            <a:extLst>
              <a:ext uri="{FF2B5EF4-FFF2-40B4-BE49-F238E27FC236}">
                <a16:creationId xmlns:a16="http://schemas.microsoft.com/office/drawing/2014/main" id="{E61D4CED-5A74-4EDA-B705-C39E616B1DEA}"/>
              </a:ext>
            </a:extLst>
          </p:cNvPr>
          <p:cNvSpPr/>
          <p:nvPr/>
        </p:nvSpPr>
        <p:spPr>
          <a:xfrm rot="10800000">
            <a:off x="289544" y="789300"/>
            <a:ext cx="926706" cy="1809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6" name="矩形 1265">
            <a:extLst>
              <a:ext uri="{FF2B5EF4-FFF2-40B4-BE49-F238E27FC236}">
                <a16:creationId xmlns:a16="http://schemas.microsoft.com/office/drawing/2014/main" id="{DA62F14E-DACC-4E04-94AC-3BBF353ECACD}"/>
              </a:ext>
            </a:extLst>
          </p:cNvPr>
          <p:cNvSpPr/>
          <p:nvPr/>
        </p:nvSpPr>
        <p:spPr>
          <a:xfrm>
            <a:off x="829694" y="762871"/>
            <a:ext cx="865431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1000" b="1" cap="none" spc="0" dirty="0">
              <a:ln w="127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7" name="矩形: 圆角 1266">
            <a:extLst>
              <a:ext uri="{FF2B5EF4-FFF2-40B4-BE49-F238E27FC236}">
                <a16:creationId xmlns:a16="http://schemas.microsoft.com/office/drawing/2014/main" id="{4FF5967A-6A32-491A-A201-4A727B46C105}"/>
              </a:ext>
            </a:extLst>
          </p:cNvPr>
          <p:cNvSpPr/>
          <p:nvPr/>
        </p:nvSpPr>
        <p:spPr>
          <a:xfrm>
            <a:off x="2699775" y="4171519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全部迁入</a:t>
            </a:r>
            <a:endParaRPr lang="en-US" altLang="zh-CN" sz="1200" b="1" dirty="0"/>
          </a:p>
          <a:p>
            <a:r>
              <a:rPr lang="zh-CN" altLang="en-US" sz="1200" b="1" dirty="0"/>
              <a:t>    角色</a:t>
            </a:r>
          </a:p>
        </p:txBody>
      </p:sp>
      <p:sp>
        <p:nvSpPr>
          <p:cNvPr id="1268" name="矩形: 圆角 1267">
            <a:extLst>
              <a:ext uri="{FF2B5EF4-FFF2-40B4-BE49-F238E27FC236}">
                <a16:creationId xmlns:a16="http://schemas.microsoft.com/office/drawing/2014/main" id="{3F2A091E-0EA1-4E29-B42C-1EBF3964F23D}"/>
              </a:ext>
            </a:extLst>
          </p:cNvPr>
          <p:cNvSpPr/>
          <p:nvPr/>
        </p:nvSpPr>
        <p:spPr>
          <a:xfrm>
            <a:off x="1433860" y="4171519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  全部迁入</a:t>
            </a:r>
            <a:endParaRPr lang="en-US" altLang="zh-CN" sz="1200" b="1" dirty="0"/>
          </a:p>
          <a:p>
            <a:r>
              <a:rPr lang="en-US" altLang="zh-CN" sz="1200" b="1" dirty="0"/>
              <a:t>      </a:t>
            </a:r>
            <a:r>
              <a:rPr lang="zh-CN" altLang="en-US" sz="1200" b="1" dirty="0"/>
              <a:t>箱子</a:t>
            </a:r>
          </a:p>
        </p:txBody>
      </p:sp>
      <p:sp>
        <p:nvSpPr>
          <p:cNvPr id="1269" name="矩形: 圆角 1268">
            <a:extLst>
              <a:ext uri="{FF2B5EF4-FFF2-40B4-BE49-F238E27FC236}">
                <a16:creationId xmlns:a16="http://schemas.microsoft.com/office/drawing/2014/main" id="{78293BAB-1FB6-4EE1-A4E6-4D7910DC21B6}"/>
              </a:ext>
            </a:extLst>
          </p:cNvPr>
          <p:cNvSpPr/>
          <p:nvPr/>
        </p:nvSpPr>
        <p:spPr>
          <a:xfrm>
            <a:off x="153590" y="4162933"/>
            <a:ext cx="115747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重置选择</a:t>
            </a:r>
          </a:p>
        </p:txBody>
      </p:sp>
      <p:pic>
        <p:nvPicPr>
          <p:cNvPr id="1272" name="图形 1271" descr="男人">
            <a:extLst>
              <a:ext uri="{FF2B5EF4-FFF2-40B4-BE49-F238E27FC236}">
                <a16:creationId xmlns:a16="http://schemas.microsoft.com/office/drawing/2014/main" id="{B673DB3A-C48E-49E1-BD28-93A89F29F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17837" y="4221974"/>
            <a:ext cx="315897" cy="315897"/>
          </a:xfrm>
          <a:prstGeom prst="rect">
            <a:avLst/>
          </a:prstGeom>
        </p:spPr>
      </p:pic>
      <p:pic>
        <p:nvPicPr>
          <p:cNvPr id="1273" name="图形 1272" descr="箭头右旋">
            <a:extLst>
              <a:ext uri="{FF2B5EF4-FFF2-40B4-BE49-F238E27FC236}">
                <a16:creationId xmlns:a16="http://schemas.microsoft.com/office/drawing/2014/main" id="{06212D33-A524-4AA0-A681-4C9E44899B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883723">
            <a:off x="3387466" y="4172503"/>
            <a:ext cx="309434" cy="309434"/>
          </a:xfrm>
          <a:prstGeom prst="rect">
            <a:avLst/>
          </a:prstGeom>
        </p:spPr>
      </p:pic>
      <p:sp>
        <p:nvSpPr>
          <p:cNvPr id="1275" name="矩形 1274">
            <a:extLst>
              <a:ext uri="{FF2B5EF4-FFF2-40B4-BE49-F238E27FC236}">
                <a16:creationId xmlns:a16="http://schemas.microsoft.com/office/drawing/2014/main" id="{BCE9A521-3E69-45A5-A5F8-084CA948A621}"/>
              </a:ext>
            </a:extLst>
          </p:cNvPr>
          <p:cNvSpPr/>
          <p:nvPr/>
        </p:nvSpPr>
        <p:spPr>
          <a:xfrm>
            <a:off x="571670" y="1666475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8" name="矩形 1277">
            <a:extLst>
              <a:ext uri="{FF2B5EF4-FFF2-40B4-BE49-F238E27FC236}">
                <a16:creationId xmlns:a16="http://schemas.microsoft.com/office/drawing/2014/main" id="{13D1BB90-0789-4761-AF7A-E6D8AB519C71}"/>
              </a:ext>
            </a:extLst>
          </p:cNvPr>
          <p:cNvSpPr/>
          <p:nvPr/>
        </p:nvSpPr>
        <p:spPr>
          <a:xfrm>
            <a:off x="540392" y="1120467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9" name="矩形 1278">
            <a:extLst>
              <a:ext uri="{FF2B5EF4-FFF2-40B4-BE49-F238E27FC236}">
                <a16:creationId xmlns:a16="http://schemas.microsoft.com/office/drawing/2014/main" id="{136D49E8-5B4E-4550-8A14-9E60922E030B}"/>
              </a:ext>
            </a:extLst>
          </p:cNvPr>
          <p:cNvSpPr/>
          <p:nvPr/>
        </p:nvSpPr>
        <p:spPr>
          <a:xfrm>
            <a:off x="616834" y="3088144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0" name="矩形 1279">
            <a:extLst>
              <a:ext uri="{FF2B5EF4-FFF2-40B4-BE49-F238E27FC236}">
                <a16:creationId xmlns:a16="http://schemas.microsoft.com/office/drawing/2014/main" id="{BFB481D8-A967-4EB5-8DE6-7468DFF8D3DB}"/>
              </a:ext>
            </a:extLst>
          </p:cNvPr>
          <p:cNvSpPr/>
          <p:nvPr/>
        </p:nvSpPr>
        <p:spPr>
          <a:xfrm>
            <a:off x="-1441455" y="3221090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7" name="矩形 1336">
            <a:extLst>
              <a:ext uri="{FF2B5EF4-FFF2-40B4-BE49-F238E27FC236}">
                <a16:creationId xmlns:a16="http://schemas.microsoft.com/office/drawing/2014/main" id="{318711AC-C591-48F9-9817-ABBB4DA3BCC6}"/>
              </a:ext>
            </a:extLst>
          </p:cNvPr>
          <p:cNvSpPr/>
          <p:nvPr/>
        </p:nvSpPr>
        <p:spPr>
          <a:xfrm>
            <a:off x="2618537" y="1318389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6452" y="555596"/>
            <a:ext cx="4843105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81" name="直接连接符 1380">
            <a:extLst>
              <a:ext uri="{FF2B5EF4-FFF2-40B4-BE49-F238E27FC236}">
                <a16:creationId xmlns:a16="http://schemas.microsoft.com/office/drawing/2014/main" id="{35FDF98E-F533-44E5-9369-752B448666E1}"/>
              </a:ext>
            </a:extLst>
          </p:cNvPr>
          <p:cNvCxnSpPr>
            <a:cxnSpLocks/>
          </p:cNvCxnSpPr>
          <p:nvPr/>
        </p:nvCxnSpPr>
        <p:spPr>
          <a:xfrm flipV="1">
            <a:off x="4990886" y="1510067"/>
            <a:ext cx="6368460" cy="3714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2" name="矩形 1381">
            <a:extLst>
              <a:ext uri="{FF2B5EF4-FFF2-40B4-BE49-F238E27FC236}">
                <a16:creationId xmlns:a16="http://schemas.microsoft.com/office/drawing/2014/main" id="{051530BC-FD56-4C46-AB4F-0DF4E2DD8A49}"/>
              </a:ext>
            </a:extLst>
          </p:cNvPr>
          <p:cNvSpPr/>
          <p:nvPr/>
        </p:nvSpPr>
        <p:spPr>
          <a:xfrm>
            <a:off x="201042" y="2048960"/>
            <a:ext cx="4553280" cy="887500"/>
          </a:xfrm>
          <a:prstGeom prst="rect">
            <a:avLst/>
          </a:prstGeom>
          <a:solidFill>
            <a:srgbClr val="00B0F0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03" name="组合 1402">
            <a:extLst>
              <a:ext uri="{FF2B5EF4-FFF2-40B4-BE49-F238E27FC236}">
                <a16:creationId xmlns:a16="http://schemas.microsoft.com/office/drawing/2014/main" id="{D3E7DA64-76C1-4DEE-B726-70F195FC9166}"/>
              </a:ext>
            </a:extLst>
          </p:cNvPr>
          <p:cNvGrpSpPr/>
          <p:nvPr/>
        </p:nvGrpSpPr>
        <p:grpSpPr>
          <a:xfrm>
            <a:off x="428437" y="2215470"/>
            <a:ext cx="422799" cy="539427"/>
            <a:chOff x="7472466" y="4022064"/>
            <a:chExt cx="422799" cy="539427"/>
          </a:xfrm>
        </p:grpSpPr>
        <p:pic>
          <p:nvPicPr>
            <p:cNvPr id="1406" name="图片 1405">
              <a:extLst>
                <a:ext uri="{FF2B5EF4-FFF2-40B4-BE49-F238E27FC236}">
                  <a16:creationId xmlns:a16="http://schemas.microsoft.com/office/drawing/2014/main" id="{9758D068-9C7C-4ED7-A9A5-AEA579832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1407" name="矩形 1406">
              <a:extLst>
                <a:ext uri="{FF2B5EF4-FFF2-40B4-BE49-F238E27FC236}">
                  <a16:creationId xmlns:a16="http://schemas.microsoft.com/office/drawing/2014/main" id="{9ED12B5F-558B-47F5-94EE-61CD3FAED5C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08" name="矩形: 圆角 1407">
            <a:extLst>
              <a:ext uri="{FF2B5EF4-FFF2-40B4-BE49-F238E27FC236}">
                <a16:creationId xmlns:a16="http://schemas.microsoft.com/office/drawing/2014/main" id="{DFBD8212-094A-40F9-BA0A-C190675A8887}"/>
              </a:ext>
            </a:extLst>
          </p:cNvPr>
          <p:cNvSpPr/>
          <p:nvPr/>
        </p:nvSpPr>
        <p:spPr>
          <a:xfrm>
            <a:off x="3669232" y="2283324"/>
            <a:ext cx="104519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/>
          </a:p>
        </p:txBody>
      </p:sp>
      <p:pic>
        <p:nvPicPr>
          <p:cNvPr id="1411" name="图形 1410" descr="框">
            <a:extLst>
              <a:ext uri="{FF2B5EF4-FFF2-40B4-BE49-F238E27FC236}">
                <a16:creationId xmlns:a16="http://schemas.microsoft.com/office/drawing/2014/main" id="{9175F3DB-027D-4841-9529-5249E670F1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33681" y="2333892"/>
            <a:ext cx="309434" cy="309434"/>
          </a:xfrm>
          <a:prstGeom prst="rect">
            <a:avLst/>
          </a:prstGeom>
        </p:spPr>
      </p:pic>
      <p:sp>
        <p:nvSpPr>
          <p:cNvPr id="1412" name="箭头: 左 1411">
            <a:extLst>
              <a:ext uri="{FF2B5EF4-FFF2-40B4-BE49-F238E27FC236}">
                <a16:creationId xmlns:a16="http://schemas.microsoft.com/office/drawing/2014/main" id="{512E0EB1-9F81-42AC-B2B1-032E9D94D3AF}"/>
              </a:ext>
            </a:extLst>
          </p:cNvPr>
          <p:cNvSpPr/>
          <p:nvPr/>
        </p:nvSpPr>
        <p:spPr>
          <a:xfrm>
            <a:off x="3904820" y="2382892"/>
            <a:ext cx="356903" cy="257276"/>
          </a:xfrm>
          <a:prstGeom prst="leftArrow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4" name="矩形 1413">
            <a:extLst>
              <a:ext uri="{FF2B5EF4-FFF2-40B4-BE49-F238E27FC236}">
                <a16:creationId xmlns:a16="http://schemas.microsoft.com/office/drawing/2014/main" id="{B886E444-9D80-4150-B031-7D088040B7CF}"/>
              </a:ext>
            </a:extLst>
          </p:cNvPr>
          <p:cNvSpPr/>
          <p:nvPr/>
        </p:nvSpPr>
        <p:spPr>
          <a:xfrm>
            <a:off x="617161" y="2348329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3" name="矩形: 圆角 1422">
            <a:extLst>
              <a:ext uri="{FF2B5EF4-FFF2-40B4-BE49-F238E27FC236}">
                <a16:creationId xmlns:a16="http://schemas.microsoft.com/office/drawing/2014/main" id="{D3FEB40B-F42D-4386-913B-6193ED5799B6}"/>
              </a:ext>
            </a:extLst>
          </p:cNvPr>
          <p:cNvSpPr/>
          <p:nvPr/>
        </p:nvSpPr>
        <p:spPr>
          <a:xfrm>
            <a:off x="6940785" y="4173545"/>
            <a:ext cx="865432" cy="40809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1424" name="矩形 1423">
            <a:extLst>
              <a:ext uri="{FF2B5EF4-FFF2-40B4-BE49-F238E27FC236}">
                <a16:creationId xmlns:a16="http://schemas.microsoft.com/office/drawing/2014/main" id="{84177DF0-76BD-4121-91E5-1B21566BF6F4}"/>
              </a:ext>
            </a:extLst>
          </p:cNvPr>
          <p:cNvSpPr/>
          <p:nvPr/>
        </p:nvSpPr>
        <p:spPr>
          <a:xfrm>
            <a:off x="9523229" y="742289"/>
            <a:ext cx="77474" cy="339717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1" name="矩形 1440">
            <a:extLst>
              <a:ext uri="{FF2B5EF4-FFF2-40B4-BE49-F238E27FC236}">
                <a16:creationId xmlns:a16="http://schemas.microsoft.com/office/drawing/2014/main" id="{8A0FA38B-D669-4243-8537-9CD4E7E0797B}"/>
              </a:ext>
            </a:extLst>
          </p:cNvPr>
          <p:cNvSpPr/>
          <p:nvPr/>
        </p:nvSpPr>
        <p:spPr>
          <a:xfrm>
            <a:off x="7482683" y="822874"/>
            <a:ext cx="1890453" cy="180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2" name="矩形 1441">
            <a:extLst>
              <a:ext uri="{FF2B5EF4-FFF2-40B4-BE49-F238E27FC236}">
                <a16:creationId xmlns:a16="http://schemas.microsoft.com/office/drawing/2014/main" id="{60A0D87F-D355-4C86-9A1F-BBBFE9951E82}"/>
              </a:ext>
            </a:extLst>
          </p:cNvPr>
          <p:cNvSpPr/>
          <p:nvPr/>
        </p:nvSpPr>
        <p:spPr>
          <a:xfrm>
            <a:off x="8136280" y="820583"/>
            <a:ext cx="1243837" cy="1809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3" name="矩形 1442">
            <a:extLst>
              <a:ext uri="{FF2B5EF4-FFF2-40B4-BE49-F238E27FC236}">
                <a16:creationId xmlns:a16="http://schemas.microsoft.com/office/drawing/2014/main" id="{D5D31B18-0AA5-4780-9AC0-F60C04334CD3}"/>
              </a:ext>
            </a:extLst>
          </p:cNvPr>
          <p:cNvSpPr/>
          <p:nvPr/>
        </p:nvSpPr>
        <p:spPr>
          <a:xfrm>
            <a:off x="7106347" y="593406"/>
            <a:ext cx="952895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lang="zh-CN" altLang="en-US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r>
              <a:rPr lang="zh-CN" altLang="en-US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444" name="矩形 1443">
            <a:extLst>
              <a:ext uri="{FF2B5EF4-FFF2-40B4-BE49-F238E27FC236}">
                <a16:creationId xmlns:a16="http://schemas.microsoft.com/office/drawing/2014/main" id="{31228E3E-0BC7-4D05-B5C4-CD9EC133D5A4}"/>
              </a:ext>
            </a:extLst>
          </p:cNvPr>
          <p:cNvSpPr/>
          <p:nvPr/>
        </p:nvSpPr>
        <p:spPr>
          <a:xfrm>
            <a:off x="8035509" y="797800"/>
            <a:ext cx="865431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8000</a:t>
            </a:r>
            <a:endParaRPr lang="zh-CN" altLang="en-US" sz="1000" b="1" cap="none" spc="0" dirty="0">
              <a:ln w="127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5" name="矩形 1444">
            <a:extLst>
              <a:ext uri="{FF2B5EF4-FFF2-40B4-BE49-F238E27FC236}">
                <a16:creationId xmlns:a16="http://schemas.microsoft.com/office/drawing/2014/main" id="{8778CF9F-5217-46A1-A8B6-418C364E25A4}"/>
              </a:ext>
            </a:extLst>
          </p:cNvPr>
          <p:cNvSpPr/>
          <p:nvPr/>
        </p:nvSpPr>
        <p:spPr>
          <a:xfrm>
            <a:off x="8482593" y="545875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箱子容量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6" name="矩形: 圆角 1445">
            <a:extLst>
              <a:ext uri="{FF2B5EF4-FFF2-40B4-BE49-F238E27FC236}">
                <a16:creationId xmlns:a16="http://schemas.microsoft.com/office/drawing/2014/main" id="{DB69D53A-F401-43B4-9A5C-D4FE9C81D238}"/>
              </a:ext>
            </a:extLst>
          </p:cNvPr>
          <p:cNvSpPr/>
          <p:nvPr/>
        </p:nvSpPr>
        <p:spPr>
          <a:xfrm>
            <a:off x="7848603" y="4173545"/>
            <a:ext cx="865432" cy="408094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  <p:sp>
        <p:nvSpPr>
          <p:cNvPr id="1447" name="矩形: 圆角 1446">
            <a:extLst>
              <a:ext uri="{FF2B5EF4-FFF2-40B4-BE49-F238E27FC236}">
                <a16:creationId xmlns:a16="http://schemas.microsoft.com/office/drawing/2014/main" id="{1283078F-A15F-46D3-B70E-2175C2F7DEA7}"/>
              </a:ext>
            </a:extLst>
          </p:cNvPr>
          <p:cNvSpPr/>
          <p:nvPr/>
        </p:nvSpPr>
        <p:spPr>
          <a:xfrm>
            <a:off x="8750892" y="4173545"/>
            <a:ext cx="865432" cy="40809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48" name="图形 1447" descr="框">
            <a:extLst>
              <a:ext uri="{FF2B5EF4-FFF2-40B4-BE49-F238E27FC236}">
                <a16:creationId xmlns:a16="http://schemas.microsoft.com/office/drawing/2014/main" id="{9B41D2AE-C52C-4C28-9182-C18C82638A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06890" y="4219547"/>
            <a:ext cx="309434" cy="309434"/>
          </a:xfrm>
          <a:prstGeom prst="rect">
            <a:avLst/>
          </a:prstGeom>
        </p:spPr>
      </p:pic>
      <p:pic>
        <p:nvPicPr>
          <p:cNvPr id="1449" name="图形 1448" descr="框">
            <a:extLst>
              <a:ext uri="{FF2B5EF4-FFF2-40B4-BE49-F238E27FC236}">
                <a16:creationId xmlns:a16="http://schemas.microsoft.com/office/drawing/2014/main" id="{59A1DF8B-70F8-4867-B85E-2FE50181B5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91374" y="4212263"/>
            <a:ext cx="309434" cy="309434"/>
          </a:xfrm>
          <a:prstGeom prst="rect">
            <a:avLst/>
          </a:prstGeom>
        </p:spPr>
      </p:pic>
      <p:pic>
        <p:nvPicPr>
          <p:cNvPr id="1450" name="图形 1449" descr="框">
            <a:extLst>
              <a:ext uri="{FF2B5EF4-FFF2-40B4-BE49-F238E27FC236}">
                <a16:creationId xmlns:a16="http://schemas.microsoft.com/office/drawing/2014/main" id="{CA677E89-040A-4192-BB7A-B3191ECE43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0330" y="4219547"/>
            <a:ext cx="309434" cy="309434"/>
          </a:xfrm>
          <a:prstGeom prst="rect">
            <a:avLst/>
          </a:prstGeom>
        </p:spPr>
      </p:pic>
      <p:sp>
        <p:nvSpPr>
          <p:cNvPr id="1476" name="矩形 1475">
            <a:extLst>
              <a:ext uri="{FF2B5EF4-FFF2-40B4-BE49-F238E27FC236}">
                <a16:creationId xmlns:a16="http://schemas.microsoft.com/office/drawing/2014/main" id="{C6CC5E17-0D06-4E98-AE08-B8A5FCAC4158}"/>
              </a:ext>
            </a:extLst>
          </p:cNvPr>
          <p:cNvSpPr/>
          <p:nvPr/>
        </p:nvSpPr>
        <p:spPr>
          <a:xfrm>
            <a:off x="9531011" y="1843811"/>
            <a:ext cx="70155" cy="902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0" name="矩形 1499">
            <a:extLst>
              <a:ext uri="{FF2B5EF4-FFF2-40B4-BE49-F238E27FC236}">
                <a16:creationId xmlns:a16="http://schemas.microsoft.com/office/drawing/2014/main" id="{50F6E333-74C1-4232-970C-114B8CED6D71}"/>
              </a:ext>
            </a:extLst>
          </p:cNvPr>
          <p:cNvSpPr/>
          <p:nvPr/>
        </p:nvSpPr>
        <p:spPr>
          <a:xfrm>
            <a:off x="4753033" y="2051825"/>
            <a:ext cx="4772686" cy="887500"/>
          </a:xfrm>
          <a:prstGeom prst="rect">
            <a:avLst/>
          </a:prstGeom>
          <a:solidFill>
            <a:srgbClr val="7030A0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0" name="矩形: 圆角 1519">
            <a:extLst>
              <a:ext uri="{FF2B5EF4-FFF2-40B4-BE49-F238E27FC236}">
                <a16:creationId xmlns:a16="http://schemas.microsoft.com/office/drawing/2014/main" id="{2B7CC8C6-B386-428C-9160-99A35189369F}"/>
              </a:ext>
            </a:extLst>
          </p:cNvPr>
          <p:cNvSpPr/>
          <p:nvPr/>
        </p:nvSpPr>
        <p:spPr>
          <a:xfrm>
            <a:off x="4778904" y="2289538"/>
            <a:ext cx="1157478" cy="408094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/>
          </a:p>
        </p:txBody>
      </p:sp>
      <p:pic>
        <p:nvPicPr>
          <p:cNvPr id="1521" name="图形 1520" descr="框">
            <a:extLst>
              <a:ext uri="{FF2B5EF4-FFF2-40B4-BE49-F238E27FC236}">
                <a16:creationId xmlns:a16="http://schemas.microsoft.com/office/drawing/2014/main" id="{0DE64BAD-0E22-4E9E-B243-077F3CD90D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12538" y="2344642"/>
            <a:ext cx="309434" cy="309434"/>
          </a:xfrm>
          <a:prstGeom prst="rect">
            <a:avLst/>
          </a:prstGeom>
        </p:spPr>
      </p:pic>
      <p:sp>
        <p:nvSpPr>
          <p:cNvPr id="1522" name="箭头: 左 1521">
            <a:extLst>
              <a:ext uri="{FF2B5EF4-FFF2-40B4-BE49-F238E27FC236}">
                <a16:creationId xmlns:a16="http://schemas.microsoft.com/office/drawing/2014/main" id="{364811D6-6765-49D9-8526-C6AE2382C39E}"/>
              </a:ext>
            </a:extLst>
          </p:cNvPr>
          <p:cNvSpPr/>
          <p:nvPr/>
        </p:nvSpPr>
        <p:spPr>
          <a:xfrm rot="10800000">
            <a:off x="5293949" y="2375874"/>
            <a:ext cx="356903" cy="257276"/>
          </a:xfrm>
          <a:prstGeom prst="leftArrow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3" name="矩形 1522">
            <a:extLst>
              <a:ext uri="{FF2B5EF4-FFF2-40B4-BE49-F238E27FC236}">
                <a16:creationId xmlns:a16="http://schemas.microsoft.com/office/drawing/2014/main" id="{76CE2D03-68C3-45C9-B120-5A0A8CA6DCA6}"/>
              </a:ext>
            </a:extLst>
          </p:cNvPr>
          <p:cNvSpPr/>
          <p:nvPr/>
        </p:nvSpPr>
        <p:spPr>
          <a:xfrm>
            <a:off x="6367534" y="1178211"/>
            <a:ext cx="199398" cy="19939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4" name="矩形 1623">
            <a:extLst>
              <a:ext uri="{FF2B5EF4-FFF2-40B4-BE49-F238E27FC236}">
                <a16:creationId xmlns:a16="http://schemas.microsoft.com/office/drawing/2014/main" id="{75787CAF-AB46-4ACC-A69B-DCE44E80B2FF}"/>
              </a:ext>
            </a:extLst>
          </p:cNvPr>
          <p:cNvSpPr/>
          <p:nvPr/>
        </p:nvSpPr>
        <p:spPr>
          <a:xfrm>
            <a:off x="2576943" y="1728998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5" name="矩形 1624">
            <a:extLst>
              <a:ext uri="{FF2B5EF4-FFF2-40B4-BE49-F238E27FC236}">
                <a16:creationId xmlns:a16="http://schemas.microsoft.com/office/drawing/2014/main" id="{4A817CFD-B26C-4A7E-821D-2086AF8BCFBB}"/>
              </a:ext>
            </a:extLst>
          </p:cNvPr>
          <p:cNvSpPr/>
          <p:nvPr/>
        </p:nvSpPr>
        <p:spPr>
          <a:xfrm>
            <a:off x="2432007" y="1728998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6" name="矩形 1625">
            <a:extLst>
              <a:ext uri="{FF2B5EF4-FFF2-40B4-BE49-F238E27FC236}">
                <a16:creationId xmlns:a16="http://schemas.microsoft.com/office/drawing/2014/main" id="{A79AFD20-D4B9-4880-A2AE-A83B7CB93030}"/>
              </a:ext>
            </a:extLst>
          </p:cNvPr>
          <p:cNvSpPr/>
          <p:nvPr/>
        </p:nvSpPr>
        <p:spPr>
          <a:xfrm>
            <a:off x="2289798" y="1728998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7" name="矩形 1626">
            <a:extLst>
              <a:ext uri="{FF2B5EF4-FFF2-40B4-BE49-F238E27FC236}">
                <a16:creationId xmlns:a16="http://schemas.microsoft.com/office/drawing/2014/main" id="{0F59BF9E-3404-4CE1-8040-2276B2D8D054}"/>
              </a:ext>
            </a:extLst>
          </p:cNvPr>
          <p:cNvSpPr/>
          <p:nvPr/>
        </p:nvSpPr>
        <p:spPr>
          <a:xfrm>
            <a:off x="2158630" y="1728998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28" name="矩形 1627">
            <a:extLst>
              <a:ext uri="{FF2B5EF4-FFF2-40B4-BE49-F238E27FC236}">
                <a16:creationId xmlns:a16="http://schemas.microsoft.com/office/drawing/2014/main" id="{FB885E81-96A1-4179-A045-152AE44B37C8}"/>
              </a:ext>
            </a:extLst>
          </p:cNvPr>
          <p:cNvSpPr/>
          <p:nvPr/>
        </p:nvSpPr>
        <p:spPr>
          <a:xfrm>
            <a:off x="2012730" y="1728480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9" name="矩形 1628">
            <a:extLst>
              <a:ext uri="{FF2B5EF4-FFF2-40B4-BE49-F238E27FC236}">
                <a16:creationId xmlns:a16="http://schemas.microsoft.com/office/drawing/2014/main" id="{101C18A6-0A75-4AEF-9230-97D8C371CCFE}"/>
              </a:ext>
            </a:extLst>
          </p:cNvPr>
          <p:cNvSpPr/>
          <p:nvPr/>
        </p:nvSpPr>
        <p:spPr>
          <a:xfrm>
            <a:off x="1887926" y="1728480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0" name="矩形 1629">
            <a:extLst>
              <a:ext uri="{FF2B5EF4-FFF2-40B4-BE49-F238E27FC236}">
                <a16:creationId xmlns:a16="http://schemas.microsoft.com/office/drawing/2014/main" id="{3DF43F79-5799-43C3-8FF3-79BEA5B0727D}"/>
              </a:ext>
            </a:extLst>
          </p:cNvPr>
          <p:cNvSpPr/>
          <p:nvPr/>
        </p:nvSpPr>
        <p:spPr>
          <a:xfrm>
            <a:off x="1748791" y="1728480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1" name="矩形 1630">
            <a:extLst>
              <a:ext uri="{FF2B5EF4-FFF2-40B4-BE49-F238E27FC236}">
                <a16:creationId xmlns:a16="http://schemas.microsoft.com/office/drawing/2014/main" id="{01F3F5D7-6172-4204-9C30-D73ED7DB46F4}"/>
              </a:ext>
            </a:extLst>
          </p:cNvPr>
          <p:cNvSpPr/>
          <p:nvPr/>
        </p:nvSpPr>
        <p:spPr>
          <a:xfrm>
            <a:off x="2485542" y="3145287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2" name="矩形 1631">
            <a:extLst>
              <a:ext uri="{FF2B5EF4-FFF2-40B4-BE49-F238E27FC236}">
                <a16:creationId xmlns:a16="http://schemas.microsoft.com/office/drawing/2014/main" id="{33994373-8107-4B32-9B11-56C8EF67D25A}"/>
              </a:ext>
            </a:extLst>
          </p:cNvPr>
          <p:cNvSpPr/>
          <p:nvPr/>
        </p:nvSpPr>
        <p:spPr>
          <a:xfrm>
            <a:off x="2404106" y="3145287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3" name="矩形 1632">
            <a:extLst>
              <a:ext uri="{FF2B5EF4-FFF2-40B4-BE49-F238E27FC236}">
                <a16:creationId xmlns:a16="http://schemas.microsoft.com/office/drawing/2014/main" id="{E58031AD-C536-40A9-B082-181FF586BE35}"/>
              </a:ext>
            </a:extLst>
          </p:cNvPr>
          <p:cNvSpPr/>
          <p:nvPr/>
        </p:nvSpPr>
        <p:spPr>
          <a:xfrm>
            <a:off x="2325397" y="3145287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4" name="矩形 1633">
            <a:extLst>
              <a:ext uri="{FF2B5EF4-FFF2-40B4-BE49-F238E27FC236}">
                <a16:creationId xmlns:a16="http://schemas.microsoft.com/office/drawing/2014/main" id="{8BAD4870-01EC-4C71-B71B-F091908B6873}"/>
              </a:ext>
            </a:extLst>
          </p:cNvPr>
          <p:cNvSpPr/>
          <p:nvPr/>
        </p:nvSpPr>
        <p:spPr>
          <a:xfrm>
            <a:off x="2257729" y="3145287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5" name="矩形 1634">
            <a:extLst>
              <a:ext uri="{FF2B5EF4-FFF2-40B4-BE49-F238E27FC236}">
                <a16:creationId xmlns:a16="http://schemas.microsoft.com/office/drawing/2014/main" id="{8A2D7021-BF79-4E1B-95AC-29DA020EA112}"/>
              </a:ext>
            </a:extLst>
          </p:cNvPr>
          <p:cNvSpPr/>
          <p:nvPr/>
        </p:nvSpPr>
        <p:spPr>
          <a:xfrm>
            <a:off x="2194379" y="3144769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6" name="矩形 1635">
            <a:extLst>
              <a:ext uri="{FF2B5EF4-FFF2-40B4-BE49-F238E27FC236}">
                <a16:creationId xmlns:a16="http://schemas.microsoft.com/office/drawing/2014/main" id="{2AB3DFEF-90EC-4301-BA18-12CC30BADB21}"/>
              </a:ext>
            </a:extLst>
          </p:cNvPr>
          <p:cNvSpPr/>
          <p:nvPr/>
        </p:nvSpPr>
        <p:spPr>
          <a:xfrm>
            <a:off x="2133075" y="314476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7" name="矩形 1636">
            <a:extLst>
              <a:ext uri="{FF2B5EF4-FFF2-40B4-BE49-F238E27FC236}">
                <a16:creationId xmlns:a16="http://schemas.microsoft.com/office/drawing/2014/main" id="{0F871E7E-49A6-4FD7-8704-781AA0783C5C}"/>
              </a:ext>
            </a:extLst>
          </p:cNvPr>
          <p:cNvSpPr/>
          <p:nvPr/>
        </p:nvSpPr>
        <p:spPr>
          <a:xfrm>
            <a:off x="2057440" y="314476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" name="矩形 1637">
            <a:extLst>
              <a:ext uri="{FF2B5EF4-FFF2-40B4-BE49-F238E27FC236}">
                <a16:creationId xmlns:a16="http://schemas.microsoft.com/office/drawing/2014/main" id="{AEA4DD4E-1BD9-4238-9E79-8E12973921A1}"/>
              </a:ext>
            </a:extLst>
          </p:cNvPr>
          <p:cNvSpPr/>
          <p:nvPr/>
        </p:nvSpPr>
        <p:spPr>
          <a:xfrm>
            <a:off x="1991324" y="3145100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9" name="矩形 1638">
            <a:extLst>
              <a:ext uri="{FF2B5EF4-FFF2-40B4-BE49-F238E27FC236}">
                <a16:creationId xmlns:a16="http://schemas.microsoft.com/office/drawing/2014/main" id="{797BB51F-82D8-485F-B0FA-11201321F3F5}"/>
              </a:ext>
            </a:extLst>
          </p:cNvPr>
          <p:cNvSpPr/>
          <p:nvPr/>
        </p:nvSpPr>
        <p:spPr>
          <a:xfrm>
            <a:off x="1927974" y="3144582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0" name="矩形 1639">
            <a:extLst>
              <a:ext uri="{FF2B5EF4-FFF2-40B4-BE49-F238E27FC236}">
                <a16:creationId xmlns:a16="http://schemas.microsoft.com/office/drawing/2014/main" id="{3D266281-8B5C-4B80-8305-C7458C2BEF13}"/>
              </a:ext>
            </a:extLst>
          </p:cNvPr>
          <p:cNvSpPr/>
          <p:nvPr/>
        </p:nvSpPr>
        <p:spPr>
          <a:xfrm>
            <a:off x="1866670" y="3144582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1" name="矩形 1640">
            <a:extLst>
              <a:ext uri="{FF2B5EF4-FFF2-40B4-BE49-F238E27FC236}">
                <a16:creationId xmlns:a16="http://schemas.microsoft.com/office/drawing/2014/main" id="{4239E16D-37BE-4B18-B0E5-4F211A70018F}"/>
              </a:ext>
            </a:extLst>
          </p:cNvPr>
          <p:cNvSpPr/>
          <p:nvPr/>
        </p:nvSpPr>
        <p:spPr>
          <a:xfrm>
            <a:off x="1791035" y="3144582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2" name="矩形 1641">
            <a:extLst>
              <a:ext uri="{FF2B5EF4-FFF2-40B4-BE49-F238E27FC236}">
                <a16:creationId xmlns:a16="http://schemas.microsoft.com/office/drawing/2014/main" id="{303C7061-E843-4DBE-A074-AE3847B76811}"/>
              </a:ext>
            </a:extLst>
          </p:cNvPr>
          <p:cNvSpPr/>
          <p:nvPr/>
        </p:nvSpPr>
        <p:spPr>
          <a:xfrm>
            <a:off x="2728805" y="3259262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31" name="组合 1830">
            <a:extLst>
              <a:ext uri="{FF2B5EF4-FFF2-40B4-BE49-F238E27FC236}">
                <a16:creationId xmlns:a16="http://schemas.microsoft.com/office/drawing/2014/main" id="{1D0EDACB-349F-466B-801E-3B0A221D8011}"/>
              </a:ext>
            </a:extLst>
          </p:cNvPr>
          <p:cNvGrpSpPr/>
          <p:nvPr/>
        </p:nvGrpSpPr>
        <p:grpSpPr>
          <a:xfrm>
            <a:off x="2476832" y="3710658"/>
            <a:ext cx="1097330" cy="304664"/>
            <a:chOff x="6612783" y="-779303"/>
            <a:chExt cx="1097330" cy="304664"/>
          </a:xfrm>
        </p:grpSpPr>
        <p:sp>
          <p:nvSpPr>
            <p:cNvPr id="1832" name="矩形 1831">
              <a:extLst>
                <a:ext uri="{FF2B5EF4-FFF2-40B4-BE49-F238E27FC236}">
                  <a16:creationId xmlns:a16="http://schemas.microsoft.com/office/drawing/2014/main" id="{7288341D-3AD7-49E1-8A10-A9C1919BA441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矩形 1832">
              <a:extLst>
                <a:ext uri="{FF2B5EF4-FFF2-40B4-BE49-F238E27FC236}">
                  <a16:creationId xmlns:a16="http://schemas.microsoft.com/office/drawing/2014/main" id="{EBE604EA-7158-4D77-A923-B092E29CA640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矩形 1833">
              <a:extLst>
                <a:ext uri="{FF2B5EF4-FFF2-40B4-BE49-F238E27FC236}">
                  <a16:creationId xmlns:a16="http://schemas.microsoft.com/office/drawing/2014/main" id="{FDC59F97-6DA7-4B9F-B356-A991C9F64C6F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矩形 1834">
              <a:extLst>
                <a:ext uri="{FF2B5EF4-FFF2-40B4-BE49-F238E27FC236}">
                  <a16:creationId xmlns:a16="http://schemas.microsoft.com/office/drawing/2014/main" id="{C7EA0297-39B1-441C-9223-D1CEAE54F155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6" name="矩形 1835">
              <a:extLst>
                <a:ext uri="{FF2B5EF4-FFF2-40B4-BE49-F238E27FC236}">
                  <a16:creationId xmlns:a16="http://schemas.microsoft.com/office/drawing/2014/main" id="{5164E958-B3B0-4632-ABA0-6B0B779F4BAA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7" name="矩形 1836">
              <a:extLst>
                <a:ext uri="{FF2B5EF4-FFF2-40B4-BE49-F238E27FC236}">
                  <a16:creationId xmlns:a16="http://schemas.microsoft.com/office/drawing/2014/main" id="{6E18AA6D-DB03-4B73-827C-F2578C1B4DB9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8" name="矩形 1837">
              <a:extLst>
                <a:ext uri="{FF2B5EF4-FFF2-40B4-BE49-F238E27FC236}">
                  <a16:creationId xmlns:a16="http://schemas.microsoft.com/office/drawing/2014/main" id="{6B0F0759-59A1-4768-A031-2EEA76DD8433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9" name="矩形 1838">
              <a:extLst>
                <a:ext uri="{FF2B5EF4-FFF2-40B4-BE49-F238E27FC236}">
                  <a16:creationId xmlns:a16="http://schemas.microsoft.com/office/drawing/2014/main" id="{73EB4439-8B44-4109-AA3D-3EEDAA3867C5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0" name="矩形 1839">
              <a:extLst>
                <a:ext uri="{FF2B5EF4-FFF2-40B4-BE49-F238E27FC236}">
                  <a16:creationId xmlns:a16="http://schemas.microsoft.com/office/drawing/2014/main" id="{12EA1CCC-B1FD-4BA4-8E45-C0CFD6519D6C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1" name="矩形 1840">
              <a:extLst>
                <a:ext uri="{FF2B5EF4-FFF2-40B4-BE49-F238E27FC236}">
                  <a16:creationId xmlns:a16="http://schemas.microsoft.com/office/drawing/2014/main" id="{0F5999CF-1D1D-433E-AADE-21B63FA6F674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2" name="矩形 1841">
              <a:extLst>
                <a:ext uri="{FF2B5EF4-FFF2-40B4-BE49-F238E27FC236}">
                  <a16:creationId xmlns:a16="http://schemas.microsoft.com/office/drawing/2014/main" id="{310900B0-F585-4C4A-903F-FBFD69B9ACB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3" name="矩形 1842">
              <a:extLst>
                <a:ext uri="{FF2B5EF4-FFF2-40B4-BE49-F238E27FC236}">
                  <a16:creationId xmlns:a16="http://schemas.microsoft.com/office/drawing/2014/main" id="{265B09C3-D2F6-4171-BA0B-5A493A656D52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4" name="矩形 1843">
              <a:extLst>
                <a:ext uri="{FF2B5EF4-FFF2-40B4-BE49-F238E27FC236}">
                  <a16:creationId xmlns:a16="http://schemas.microsoft.com/office/drawing/2014/main" id="{2DEF161F-0D0E-41F8-862B-A59393AD0EF6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5" name="文本框 1844">
              <a:extLst>
                <a:ext uri="{FF2B5EF4-FFF2-40B4-BE49-F238E27FC236}">
                  <a16:creationId xmlns:a16="http://schemas.microsoft.com/office/drawing/2014/main" id="{E17D97CE-EF92-4716-BE33-6B6220D5FCA1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907" name="组合 1906">
            <a:extLst>
              <a:ext uri="{FF2B5EF4-FFF2-40B4-BE49-F238E27FC236}">
                <a16:creationId xmlns:a16="http://schemas.microsoft.com/office/drawing/2014/main" id="{5534DB78-A0A5-4F59-895B-66E736804507}"/>
              </a:ext>
            </a:extLst>
          </p:cNvPr>
          <p:cNvGrpSpPr/>
          <p:nvPr/>
        </p:nvGrpSpPr>
        <p:grpSpPr>
          <a:xfrm>
            <a:off x="1725357" y="3710658"/>
            <a:ext cx="1474904" cy="304664"/>
            <a:chOff x="5156231" y="4968380"/>
            <a:chExt cx="1474904" cy="304664"/>
          </a:xfrm>
        </p:grpSpPr>
        <p:grpSp>
          <p:nvGrpSpPr>
            <p:cNvPr id="1908" name="组合 1907">
              <a:extLst>
                <a:ext uri="{FF2B5EF4-FFF2-40B4-BE49-F238E27FC236}">
                  <a16:creationId xmlns:a16="http://schemas.microsoft.com/office/drawing/2014/main" id="{423936E4-498C-4DCB-ACEC-98E36ACB6422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1924" name="矩形 1923">
                <a:extLst>
                  <a:ext uri="{FF2B5EF4-FFF2-40B4-BE49-F238E27FC236}">
                    <a16:creationId xmlns:a16="http://schemas.microsoft.com/office/drawing/2014/main" id="{AB1C4E10-3D9E-4848-80EB-AE8EC55F6EE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5" name="矩形 1924">
                <a:extLst>
                  <a:ext uri="{FF2B5EF4-FFF2-40B4-BE49-F238E27FC236}">
                    <a16:creationId xmlns:a16="http://schemas.microsoft.com/office/drawing/2014/main" id="{9F045737-5D40-492E-B9F5-50D8BC374DA9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6" name="矩形 1925">
                <a:extLst>
                  <a:ext uri="{FF2B5EF4-FFF2-40B4-BE49-F238E27FC236}">
                    <a16:creationId xmlns:a16="http://schemas.microsoft.com/office/drawing/2014/main" id="{F9B3B38B-EE60-44B7-8D2B-C0CD615E6F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7" name="矩形 1926">
                <a:extLst>
                  <a:ext uri="{FF2B5EF4-FFF2-40B4-BE49-F238E27FC236}">
                    <a16:creationId xmlns:a16="http://schemas.microsoft.com/office/drawing/2014/main" id="{55F8C3BA-0A93-4973-8CB3-330C2B573A94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8" name="矩形 1927">
                <a:extLst>
                  <a:ext uri="{FF2B5EF4-FFF2-40B4-BE49-F238E27FC236}">
                    <a16:creationId xmlns:a16="http://schemas.microsoft.com/office/drawing/2014/main" id="{A0F7F83F-C5FF-44E8-9A47-4BBF8A81B69C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9" name="矩形 1928">
                <a:extLst>
                  <a:ext uri="{FF2B5EF4-FFF2-40B4-BE49-F238E27FC236}">
                    <a16:creationId xmlns:a16="http://schemas.microsoft.com/office/drawing/2014/main" id="{9BE2E34D-15EB-40B2-A570-DB7B88BF0483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0" name="矩形 1929">
                <a:extLst>
                  <a:ext uri="{FF2B5EF4-FFF2-40B4-BE49-F238E27FC236}">
                    <a16:creationId xmlns:a16="http://schemas.microsoft.com/office/drawing/2014/main" id="{3E0FC224-133A-4898-97C3-56F66251F928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1" name="矩形 1930">
                <a:extLst>
                  <a:ext uri="{FF2B5EF4-FFF2-40B4-BE49-F238E27FC236}">
                    <a16:creationId xmlns:a16="http://schemas.microsoft.com/office/drawing/2014/main" id="{409EE66F-2ECD-4369-9369-6B34A279C55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2" name="矩形 1931">
                <a:extLst>
                  <a:ext uri="{FF2B5EF4-FFF2-40B4-BE49-F238E27FC236}">
                    <a16:creationId xmlns:a16="http://schemas.microsoft.com/office/drawing/2014/main" id="{ED28548C-6AE1-40BA-9707-C191508B8758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3" name="矩形 1932">
                <a:extLst>
                  <a:ext uri="{FF2B5EF4-FFF2-40B4-BE49-F238E27FC236}">
                    <a16:creationId xmlns:a16="http://schemas.microsoft.com/office/drawing/2014/main" id="{EEC2E5BC-06B0-4FD1-9E0D-9774CD78215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4" name="矩形 1933">
                <a:extLst>
                  <a:ext uri="{FF2B5EF4-FFF2-40B4-BE49-F238E27FC236}">
                    <a16:creationId xmlns:a16="http://schemas.microsoft.com/office/drawing/2014/main" id="{67099A28-CFB5-4453-BE67-7F51E02E6E1F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5" name="矩形 1934">
                <a:extLst>
                  <a:ext uri="{FF2B5EF4-FFF2-40B4-BE49-F238E27FC236}">
                    <a16:creationId xmlns:a16="http://schemas.microsoft.com/office/drawing/2014/main" id="{159D4E8B-24A2-4028-B0C4-F3A450D25895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6" name="矩形 1935">
                <a:extLst>
                  <a:ext uri="{FF2B5EF4-FFF2-40B4-BE49-F238E27FC236}">
                    <a16:creationId xmlns:a16="http://schemas.microsoft.com/office/drawing/2014/main" id="{42EA851B-135E-4C9B-8EF6-AA89E32EF411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7" name="文本框 1936">
                <a:extLst>
                  <a:ext uri="{FF2B5EF4-FFF2-40B4-BE49-F238E27FC236}">
                    <a16:creationId xmlns:a16="http://schemas.microsoft.com/office/drawing/2014/main" id="{48E1046B-F66B-4E74-8CCF-D1DB84088771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09" name="组合 1908">
              <a:extLst>
                <a:ext uri="{FF2B5EF4-FFF2-40B4-BE49-F238E27FC236}">
                  <a16:creationId xmlns:a16="http://schemas.microsoft.com/office/drawing/2014/main" id="{4FA606D8-48B1-4F6D-9953-8B6F8B8AE01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1910" name="矩形 1909">
                <a:extLst>
                  <a:ext uri="{FF2B5EF4-FFF2-40B4-BE49-F238E27FC236}">
                    <a16:creationId xmlns:a16="http://schemas.microsoft.com/office/drawing/2014/main" id="{EDFEDC96-6702-41FF-B1BE-A98AE11B20B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1" name="矩形 1910">
                <a:extLst>
                  <a:ext uri="{FF2B5EF4-FFF2-40B4-BE49-F238E27FC236}">
                    <a16:creationId xmlns:a16="http://schemas.microsoft.com/office/drawing/2014/main" id="{2D2066B2-BB1F-4A52-AF30-D26331B196D0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25707F67-F4D7-48C7-B42B-474D1810D4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3" name="矩形 1912">
                <a:extLst>
                  <a:ext uri="{FF2B5EF4-FFF2-40B4-BE49-F238E27FC236}">
                    <a16:creationId xmlns:a16="http://schemas.microsoft.com/office/drawing/2014/main" id="{1A5AEC54-401F-4CF4-9DEB-D5FEEE8048BC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4" name="矩形 1913">
                <a:extLst>
                  <a:ext uri="{FF2B5EF4-FFF2-40B4-BE49-F238E27FC236}">
                    <a16:creationId xmlns:a16="http://schemas.microsoft.com/office/drawing/2014/main" id="{EF99C2CF-905A-4DB7-A900-9283AF40111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5" name="矩形 1914">
                <a:extLst>
                  <a:ext uri="{FF2B5EF4-FFF2-40B4-BE49-F238E27FC236}">
                    <a16:creationId xmlns:a16="http://schemas.microsoft.com/office/drawing/2014/main" id="{3F0BB616-3F3F-4C89-99DC-90E6477812FF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6" name="矩形 1915">
                <a:extLst>
                  <a:ext uri="{FF2B5EF4-FFF2-40B4-BE49-F238E27FC236}">
                    <a16:creationId xmlns:a16="http://schemas.microsoft.com/office/drawing/2014/main" id="{4332D11B-917A-447B-A35F-7F0461D9C717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7" name="矩形 1916">
                <a:extLst>
                  <a:ext uri="{FF2B5EF4-FFF2-40B4-BE49-F238E27FC236}">
                    <a16:creationId xmlns:a16="http://schemas.microsoft.com/office/drawing/2014/main" id="{E9AD2BDB-9E27-4137-8A6B-AE610A6A1958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8" name="矩形 1917">
                <a:extLst>
                  <a:ext uri="{FF2B5EF4-FFF2-40B4-BE49-F238E27FC236}">
                    <a16:creationId xmlns:a16="http://schemas.microsoft.com/office/drawing/2014/main" id="{3D65535A-B315-401E-9C97-581070D248AB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9" name="矩形 1918">
                <a:extLst>
                  <a:ext uri="{FF2B5EF4-FFF2-40B4-BE49-F238E27FC236}">
                    <a16:creationId xmlns:a16="http://schemas.microsoft.com/office/drawing/2014/main" id="{7DD821CF-F81F-471A-A86F-AA6B89491EA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0" name="矩形 1919">
                <a:extLst>
                  <a:ext uri="{FF2B5EF4-FFF2-40B4-BE49-F238E27FC236}">
                    <a16:creationId xmlns:a16="http://schemas.microsoft.com/office/drawing/2014/main" id="{71F08482-7160-4DA2-9BDE-393AB0BA1709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1" name="矩形 1920">
                <a:extLst>
                  <a:ext uri="{FF2B5EF4-FFF2-40B4-BE49-F238E27FC236}">
                    <a16:creationId xmlns:a16="http://schemas.microsoft.com/office/drawing/2014/main" id="{C6E28BE4-698B-4D28-88D5-0DAA79F406BF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2" name="矩形 1921">
                <a:extLst>
                  <a:ext uri="{FF2B5EF4-FFF2-40B4-BE49-F238E27FC236}">
                    <a16:creationId xmlns:a16="http://schemas.microsoft.com/office/drawing/2014/main" id="{EADF23C6-6B60-4E0A-912C-7BD0F6C7DE28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3" name="文本框 1922">
                <a:extLst>
                  <a:ext uri="{FF2B5EF4-FFF2-40B4-BE49-F238E27FC236}">
                    <a16:creationId xmlns:a16="http://schemas.microsoft.com/office/drawing/2014/main" id="{CAF801A9-2C75-4728-A2E8-72A8C1621A40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08214B4D-1302-4ABF-934D-164BAC609AF4}"/>
              </a:ext>
            </a:extLst>
          </p:cNvPr>
          <p:cNvGrpSpPr/>
          <p:nvPr/>
        </p:nvGrpSpPr>
        <p:grpSpPr>
          <a:xfrm>
            <a:off x="6283467" y="1609713"/>
            <a:ext cx="1913572" cy="381665"/>
            <a:chOff x="4588556" y="5203657"/>
            <a:chExt cx="1913572" cy="381665"/>
          </a:xfrm>
        </p:grpSpPr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7B7D5411-7202-4571-AFAF-983E8AED10C4}"/>
                </a:ext>
              </a:extLst>
            </p:cNvPr>
            <p:cNvGrpSpPr/>
            <p:nvPr/>
          </p:nvGrpSpPr>
          <p:grpSpPr>
            <a:xfrm>
              <a:off x="4653323" y="5203657"/>
              <a:ext cx="1848805" cy="304664"/>
              <a:chOff x="4653323" y="5203657"/>
              <a:chExt cx="1848805" cy="304664"/>
            </a:xfrm>
          </p:grpSpPr>
          <p:grpSp>
            <p:nvGrpSpPr>
              <p:cNvPr id="1938" name="组合 1937">
                <a:extLst>
                  <a:ext uri="{FF2B5EF4-FFF2-40B4-BE49-F238E27FC236}">
                    <a16:creationId xmlns:a16="http://schemas.microsoft.com/office/drawing/2014/main" id="{2DAEA6A4-F8F1-422E-8CEF-F854F94B5CB0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1939" name="矩形 1938">
                  <a:extLst>
                    <a:ext uri="{FF2B5EF4-FFF2-40B4-BE49-F238E27FC236}">
                      <a16:creationId xmlns:a16="http://schemas.microsoft.com/office/drawing/2014/main" id="{903A9D2F-5AAA-46A8-B29A-FCA52E56E50F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0" name="矩形 1939">
                  <a:extLst>
                    <a:ext uri="{FF2B5EF4-FFF2-40B4-BE49-F238E27FC236}">
                      <a16:creationId xmlns:a16="http://schemas.microsoft.com/office/drawing/2014/main" id="{585219AD-7DB5-4B2B-ACDE-A99124F39F81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1" name="矩形 1940">
                  <a:extLst>
                    <a:ext uri="{FF2B5EF4-FFF2-40B4-BE49-F238E27FC236}">
                      <a16:creationId xmlns:a16="http://schemas.microsoft.com/office/drawing/2014/main" id="{E23FD763-1B31-4D41-82BA-74702393B16B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2" name="矩形 1941">
                  <a:extLst>
                    <a:ext uri="{FF2B5EF4-FFF2-40B4-BE49-F238E27FC236}">
                      <a16:creationId xmlns:a16="http://schemas.microsoft.com/office/drawing/2014/main" id="{2B9498AF-AB20-45AC-95FE-8C7BECBAA14F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43" name="矩形 1942">
                  <a:extLst>
                    <a:ext uri="{FF2B5EF4-FFF2-40B4-BE49-F238E27FC236}">
                      <a16:creationId xmlns:a16="http://schemas.microsoft.com/office/drawing/2014/main" id="{04ACF3CE-41F7-4810-A212-27A2BC3A7FA0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44" name="矩形 1943">
                  <a:extLst>
                    <a:ext uri="{FF2B5EF4-FFF2-40B4-BE49-F238E27FC236}">
                      <a16:creationId xmlns:a16="http://schemas.microsoft.com/office/drawing/2014/main" id="{34011D39-5B1F-43B7-AC76-15F8A300B90B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5" name="矩形 1944">
                  <a:extLst>
                    <a:ext uri="{FF2B5EF4-FFF2-40B4-BE49-F238E27FC236}">
                      <a16:creationId xmlns:a16="http://schemas.microsoft.com/office/drawing/2014/main" id="{87233A03-1889-4053-85DD-F5397E2FDBC9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6" name="矩形 1945">
                  <a:extLst>
                    <a:ext uri="{FF2B5EF4-FFF2-40B4-BE49-F238E27FC236}">
                      <a16:creationId xmlns:a16="http://schemas.microsoft.com/office/drawing/2014/main" id="{20AF8BBD-FF1B-4D3F-975C-CF05DE4F7DB2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7" name="矩形 1946">
                  <a:extLst>
                    <a:ext uri="{FF2B5EF4-FFF2-40B4-BE49-F238E27FC236}">
                      <a16:creationId xmlns:a16="http://schemas.microsoft.com/office/drawing/2014/main" id="{D4BC298A-3AC9-4B99-8A8C-94956CC8F3FC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48" name="矩形 1947">
                  <a:extLst>
                    <a:ext uri="{FF2B5EF4-FFF2-40B4-BE49-F238E27FC236}">
                      <a16:creationId xmlns:a16="http://schemas.microsoft.com/office/drawing/2014/main" id="{E6474BAD-29FA-42B8-B71C-418902B2FC62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9" name="矩形 1948">
                  <a:extLst>
                    <a:ext uri="{FF2B5EF4-FFF2-40B4-BE49-F238E27FC236}">
                      <a16:creationId xmlns:a16="http://schemas.microsoft.com/office/drawing/2014/main" id="{F39994F6-CD23-4BD3-A536-76C67DDDB443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0" name="矩形 1949">
                  <a:extLst>
                    <a:ext uri="{FF2B5EF4-FFF2-40B4-BE49-F238E27FC236}">
                      <a16:creationId xmlns:a16="http://schemas.microsoft.com/office/drawing/2014/main" id="{5BF26C42-1131-46A5-B3F9-48C16B720CD5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1" name="矩形 1950">
                  <a:extLst>
                    <a:ext uri="{FF2B5EF4-FFF2-40B4-BE49-F238E27FC236}">
                      <a16:creationId xmlns:a16="http://schemas.microsoft.com/office/drawing/2014/main" id="{0F3F2DFA-B1C2-45E7-B942-64A29F6A3D47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52" name="文本框 1951">
                  <a:extLst>
                    <a:ext uri="{FF2B5EF4-FFF2-40B4-BE49-F238E27FC236}">
                      <a16:creationId xmlns:a16="http://schemas.microsoft.com/office/drawing/2014/main" id="{B621B53B-5FAC-4E75-8B94-FD3F75A01C16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53" name="组合 1952">
                <a:extLst>
                  <a:ext uri="{FF2B5EF4-FFF2-40B4-BE49-F238E27FC236}">
                    <a16:creationId xmlns:a16="http://schemas.microsoft.com/office/drawing/2014/main" id="{60B858C1-560B-464D-ABA3-6F06C6D7A7B3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1954" name="组合 1953">
                  <a:extLst>
                    <a:ext uri="{FF2B5EF4-FFF2-40B4-BE49-F238E27FC236}">
                      <a16:creationId xmlns:a16="http://schemas.microsoft.com/office/drawing/2014/main" id="{5CCE83B7-FC72-4CF7-A499-9DF5355B33CF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1970" name="矩形 1969">
                    <a:extLst>
                      <a:ext uri="{FF2B5EF4-FFF2-40B4-BE49-F238E27FC236}">
                        <a16:creationId xmlns:a16="http://schemas.microsoft.com/office/drawing/2014/main" id="{AEE7EDB9-66DA-4690-A37E-628A231158D3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71" name="矩形 1970">
                    <a:extLst>
                      <a:ext uri="{FF2B5EF4-FFF2-40B4-BE49-F238E27FC236}">
                        <a16:creationId xmlns:a16="http://schemas.microsoft.com/office/drawing/2014/main" id="{54CFF49E-0C73-42A5-BC2B-78DBDC5E0D2C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72" name="矩形 1971">
                    <a:extLst>
                      <a:ext uri="{FF2B5EF4-FFF2-40B4-BE49-F238E27FC236}">
                        <a16:creationId xmlns:a16="http://schemas.microsoft.com/office/drawing/2014/main" id="{10DE7B3C-437D-49B0-89E1-E9534DC5EC6C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73" name="矩形 1972">
                    <a:extLst>
                      <a:ext uri="{FF2B5EF4-FFF2-40B4-BE49-F238E27FC236}">
                        <a16:creationId xmlns:a16="http://schemas.microsoft.com/office/drawing/2014/main" id="{CB534AE8-EB4A-4EA0-A656-BDB33D1174BA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74" name="矩形 1973">
                    <a:extLst>
                      <a:ext uri="{FF2B5EF4-FFF2-40B4-BE49-F238E27FC236}">
                        <a16:creationId xmlns:a16="http://schemas.microsoft.com/office/drawing/2014/main" id="{8B6AFB38-E42A-4CC6-BF66-8457B67D39B3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975" name="矩形 1974">
                    <a:extLst>
                      <a:ext uri="{FF2B5EF4-FFF2-40B4-BE49-F238E27FC236}">
                        <a16:creationId xmlns:a16="http://schemas.microsoft.com/office/drawing/2014/main" id="{B38F97E9-9F4D-4ABF-87E4-5A37C46852FC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76" name="矩形 1975">
                    <a:extLst>
                      <a:ext uri="{FF2B5EF4-FFF2-40B4-BE49-F238E27FC236}">
                        <a16:creationId xmlns:a16="http://schemas.microsoft.com/office/drawing/2014/main" id="{5A596EAE-B277-40DC-A4A6-65B5A737DC4C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77" name="矩形 1976">
                    <a:extLst>
                      <a:ext uri="{FF2B5EF4-FFF2-40B4-BE49-F238E27FC236}">
                        <a16:creationId xmlns:a16="http://schemas.microsoft.com/office/drawing/2014/main" id="{7FAECBB1-16E6-4C29-9E74-5D9D6EE535E4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78" name="矩形 1977">
                    <a:extLst>
                      <a:ext uri="{FF2B5EF4-FFF2-40B4-BE49-F238E27FC236}">
                        <a16:creationId xmlns:a16="http://schemas.microsoft.com/office/drawing/2014/main" id="{9201A89B-3CB9-4DEF-9518-7E76E873F5F4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79" name="矩形 1978">
                    <a:extLst>
                      <a:ext uri="{FF2B5EF4-FFF2-40B4-BE49-F238E27FC236}">
                        <a16:creationId xmlns:a16="http://schemas.microsoft.com/office/drawing/2014/main" id="{E45E55A3-1154-4C5E-82B6-CA28AE9B8DC6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80" name="矩形 1979">
                    <a:extLst>
                      <a:ext uri="{FF2B5EF4-FFF2-40B4-BE49-F238E27FC236}">
                        <a16:creationId xmlns:a16="http://schemas.microsoft.com/office/drawing/2014/main" id="{DF219AF3-1A70-4637-9095-599F5C3F1FEF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81" name="矩形 1980">
                    <a:extLst>
                      <a:ext uri="{FF2B5EF4-FFF2-40B4-BE49-F238E27FC236}">
                        <a16:creationId xmlns:a16="http://schemas.microsoft.com/office/drawing/2014/main" id="{DC5564ED-590C-41C3-9FC1-9C149EA7142C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82" name="矩形 1981">
                    <a:extLst>
                      <a:ext uri="{FF2B5EF4-FFF2-40B4-BE49-F238E27FC236}">
                        <a16:creationId xmlns:a16="http://schemas.microsoft.com/office/drawing/2014/main" id="{2C446517-DC58-464A-8BB5-211052F2420C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83" name="文本框 1982">
                    <a:extLst>
                      <a:ext uri="{FF2B5EF4-FFF2-40B4-BE49-F238E27FC236}">
                        <a16:creationId xmlns:a16="http://schemas.microsoft.com/office/drawing/2014/main" id="{853D3E17-B017-4D1E-9AD8-792AE62BB135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955" name="组合 1954">
                  <a:extLst>
                    <a:ext uri="{FF2B5EF4-FFF2-40B4-BE49-F238E27FC236}">
                      <a16:creationId xmlns:a16="http://schemas.microsoft.com/office/drawing/2014/main" id="{ABB9E0AA-F28D-46EB-BB07-87E080536AE4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1956" name="矩形 1955">
                    <a:extLst>
                      <a:ext uri="{FF2B5EF4-FFF2-40B4-BE49-F238E27FC236}">
                        <a16:creationId xmlns:a16="http://schemas.microsoft.com/office/drawing/2014/main" id="{FAC18A78-D175-4548-80AA-055A99552A38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57" name="矩形 1956">
                    <a:extLst>
                      <a:ext uri="{FF2B5EF4-FFF2-40B4-BE49-F238E27FC236}">
                        <a16:creationId xmlns:a16="http://schemas.microsoft.com/office/drawing/2014/main" id="{9FB6A82C-7DBC-4746-91EB-3A851011BD18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58" name="矩形 1957">
                    <a:extLst>
                      <a:ext uri="{FF2B5EF4-FFF2-40B4-BE49-F238E27FC236}">
                        <a16:creationId xmlns:a16="http://schemas.microsoft.com/office/drawing/2014/main" id="{B05FB074-9BF0-4826-9510-23C9558F350D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59" name="矩形 1958">
                    <a:extLst>
                      <a:ext uri="{FF2B5EF4-FFF2-40B4-BE49-F238E27FC236}">
                        <a16:creationId xmlns:a16="http://schemas.microsoft.com/office/drawing/2014/main" id="{68AC8002-52CB-498A-B37B-A9FC32F4D851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60" name="矩形 1959">
                    <a:extLst>
                      <a:ext uri="{FF2B5EF4-FFF2-40B4-BE49-F238E27FC236}">
                        <a16:creationId xmlns:a16="http://schemas.microsoft.com/office/drawing/2014/main" id="{0E4E296C-A9EC-40D9-9038-9C507DD664C1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961" name="矩形 1960">
                    <a:extLst>
                      <a:ext uri="{FF2B5EF4-FFF2-40B4-BE49-F238E27FC236}">
                        <a16:creationId xmlns:a16="http://schemas.microsoft.com/office/drawing/2014/main" id="{F84A9F5F-5F7E-4368-A006-F06FED3DB260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62" name="矩形 1961">
                    <a:extLst>
                      <a:ext uri="{FF2B5EF4-FFF2-40B4-BE49-F238E27FC236}">
                        <a16:creationId xmlns:a16="http://schemas.microsoft.com/office/drawing/2014/main" id="{1B3B9FC8-401E-4DD2-88AE-C7A993C83BAF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63" name="矩形 1962">
                    <a:extLst>
                      <a:ext uri="{FF2B5EF4-FFF2-40B4-BE49-F238E27FC236}">
                        <a16:creationId xmlns:a16="http://schemas.microsoft.com/office/drawing/2014/main" id="{AF51FA4B-DA04-47A4-9033-41F4B6F31C38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64" name="矩形 1963">
                    <a:extLst>
                      <a:ext uri="{FF2B5EF4-FFF2-40B4-BE49-F238E27FC236}">
                        <a16:creationId xmlns:a16="http://schemas.microsoft.com/office/drawing/2014/main" id="{7977126A-83C7-4381-BD11-2F7B842B71D7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65" name="矩形 1964">
                    <a:extLst>
                      <a:ext uri="{FF2B5EF4-FFF2-40B4-BE49-F238E27FC236}">
                        <a16:creationId xmlns:a16="http://schemas.microsoft.com/office/drawing/2014/main" id="{5DD5DB2A-6B8D-4967-919D-D07A9E496ABB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66" name="矩形 1965">
                    <a:extLst>
                      <a:ext uri="{FF2B5EF4-FFF2-40B4-BE49-F238E27FC236}">
                        <a16:creationId xmlns:a16="http://schemas.microsoft.com/office/drawing/2014/main" id="{DBFC0CDF-C325-42E8-BF77-D247BEEC340C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67" name="矩形 1966">
                    <a:extLst>
                      <a:ext uri="{FF2B5EF4-FFF2-40B4-BE49-F238E27FC236}">
                        <a16:creationId xmlns:a16="http://schemas.microsoft.com/office/drawing/2014/main" id="{3B4E2158-6C3F-40B8-B7F0-99C399350671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68" name="矩形 1967">
                    <a:extLst>
                      <a:ext uri="{FF2B5EF4-FFF2-40B4-BE49-F238E27FC236}">
                        <a16:creationId xmlns:a16="http://schemas.microsoft.com/office/drawing/2014/main" id="{5F76A0B7-C614-4111-9E66-C7CB453646CC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69" name="文本框 1968">
                    <a:extLst>
                      <a:ext uri="{FF2B5EF4-FFF2-40B4-BE49-F238E27FC236}">
                        <a16:creationId xmlns:a16="http://schemas.microsoft.com/office/drawing/2014/main" id="{852B9F68-8397-4888-9022-79B4ECB67BB9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984" name="组合 1983">
              <a:extLst>
                <a:ext uri="{FF2B5EF4-FFF2-40B4-BE49-F238E27FC236}">
                  <a16:creationId xmlns:a16="http://schemas.microsoft.com/office/drawing/2014/main" id="{300E008D-43D1-4195-AADF-1DC7AEFE82B8}"/>
                </a:ext>
              </a:extLst>
            </p:cNvPr>
            <p:cNvGrpSpPr/>
            <p:nvPr/>
          </p:nvGrpSpPr>
          <p:grpSpPr>
            <a:xfrm>
              <a:off x="4635040" y="5226011"/>
              <a:ext cx="1848805" cy="304664"/>
              <a:chOff x="4653323" y="5203657"/>
              <a:chExt cx="1848805" cy="304664"/>
            </a:xfrm>
          </p:grpSpPr>
          <p:grpSp>
            <p:nvGrpSpPr>
              <p:cNvPr id="1985" name="组合 1984">
                <a:extLst>
                  <a:ext uri="{FF2B5EF4-FFF2-40B4-BE49-F238E27FC236}">
                    <a16:creationId xmlns:a16="http://schemas.microsoft.com/office/drawing/2014/main" id="{0A461DC2-DB3E-412F-BB8E-E8353F978927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2017" name="矩形 2016">
                  <a:extLst>
                    <a:ext uri="{FF2B5EF4-FFF2-40B4-BE49-F238E27FC236}">
                      <a16:creationId xmlns:a16="http://schemas.microsoft.com/office/drawing/2014/main" id="{09AACE27-3551-4971-BB79-FF4CDD4A0FEF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18" name="矩形 2017">
                  <a:extLst>
                    <a:ext uri="{FF2B5EF4-FFF2-40B4-BE49-F238E27FC236}">
                      <a16:creationId xmlns:a16="http://schemas.microsoft.com/office/drawing/2014/main" id="{039D8451-C220-4A8E-A367-DA2C6FED0476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19" name="矩形 2018">
                  <a:extLst>
                    <a:ext uri="{FF2B5EF4-FFF2-40B4-BE49-F238E27FC236}">
                      <a16:creationId xmlns:a16="http://schemas.microsoft.com/office/drawing/2014/main" id="{A716038F-B8BA-4871-B7B9-82A888E53E16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0" name="矩形 2019">
                  <a:extLst>
                    <a:ext uri="{FF2B5EF4-FFF2-40B4-BE49-F238E27FC236}">
                      <a16:creationId xmlns:a16="http://schemas.microsoft.com/office/drawing/2014/main" id="{CEFE8CF4-5060-4364-B840-7289D006091A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21" name="矩形 2020">
                  <a:extLst>
                    <a:ext uri="{FF2B5EF4-FFF2-40B4-BE49-F238E27FC236}">
                      <a16:creationId xmlns:a16="http://schemas.microsoft.com/office/drawing/2014/main" id="{8BCE4C27-DC53-4320-A182-B93F2F2DB7CC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2" name="矩形 2021">
                  <a:extLst>
                    <a:ext uri="{FF2B5EF4-FFF2-40B4-BE49-F238E27FC236}">
                      <a16:creationId xmlns:a16="http://schemas.microsoft.com/office/drawing/2014/main" id="{FE5198F4-0364-403D-BF2C-538415E9CB1A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3" name="矩形 2022">
                  <a:extLst>
                    <a:ext uri="{FF2B5EF4-FFF2-40B4-BE49-F238E27FC236}">
                      <a16:creationId xmlns:a16="http://schemas.microsoft.com/office/drawing/2014/main" id="{D53C0C95-E250-4DAF-8BB4-D0D89A2ADF7D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4" name="矩形 2023">
                  <a:extLst>
                    <a:ext uri="{FF2B5EF4-FFF2-40B4-BE49-F238E27FC236}">
                      <a16:creationId xmlns:a16="http://schemas.microsoft.com/office/drawing/2014/main" id="{8A022976-B076-4944-89A4-626B97807443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5" name="矩形 2024">
                  <a:extLst>
                    <a:ext uri="{FF2B5EF4-FFF2-40B4-BE49-F238E27FC236}">
                      <a16:creationId xmlns:a16="http://schemas.microsoft.com/office/drawing/2014/main" id="{434F67E2-5FDD-4E1B-93BD-13C4BD8F9243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26" name="矩形 2025">
                  <a:extLst>
                    <a:ext uri="{FF2B5EF4-FFF2-40B4-BE49-F238E27FC236}">
                      <a16:creationId xmlns:a16="http://schemas.microsoft.com/office/drawing/2014/main" id="{9794B2A8-0615-40C3-B489-A0BFCE8D1616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7" name="矩形 2026">
                  <a:extLst>
                    <a:ext uri="{FF2B5EF4-FFF2-40B4-BE49-F238E27FC236}">
                      <a16:creationId xmlns:a16="http://schemas.microsoft.com/office/drawing/2014/main" id="{9D5E4161-DC73-4578-8D5B-9C1327EFE2FF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8" name="矩形 2027">
                  <a:extLst>
                    <a:ext uri="{FF2B5EF4-FFF2-40B4-BE49-F238E27FC236}">
                      <a16:creationId xmlns:a16="http://schemas.microsoft.com/office/drawing/2014/main" id="{3C92B8D7-7598-429A-B780-26A0FDACEBF4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9" name="矩形 2028">
                  <a:extLst>
                    <a:ext uri="{FF2B5EF4-FFF2-40B4-BE49-F238E27FC236}">
                      <a16:creationId xmlns:a16="http://schemas.microsoft.com/office/drawing/2014/main" id="{6D5D23AB-4FC3-48B5-9574-A67F74CDFC5C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30" name="文本框 2029">
                  <a:extLst>
                    <a:ext uri="{FF2B5EF4-FFF2-40B4-BE49-F238E27FC236}">
                      <a16:creationId xmlns:a16="http://schemas.microsoft.com/office/drawing/2014/main" id="{F5108FAB-8BF6-46A2-B46F-DB387DE9B142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86" name="组合 1985">
                <a:extLst>
                  <a:ext uri="{FF2B5EF4-FFF2-40B4-BE49-F238E27FC236}">
                    <a16:creationId xmlns:a16="http://schemas.microsoft.com/office/drawing/2014/main" id="{4D7D96C0-FB07-48A0-81C3-5F882616C155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1987" name="组合 1986">
                  <a:extLst>
                    <a:ext uri="{FF2B5EF4-FFF2-40B4-BE49-F238E27FC236}">
                      <a16:creationId xmlns:a16="http://schemas.microsoft.com/office/drawing/2014/main" id="{B15A6D56-EDA4-4716-9BC1-633524446F1B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2003" name="矩形 2002">
                    <a:extLst>
                      <a:ext uri="{FF2B5EF4-FFF2-40B4-BE49-F238E27FC236}">
                        <a16:creationId xmlns:a16="http://schemas.microsoft.com/office/drawing/2014/main" id="{7BB15B16-7EB5-4FAB-A05D-DBF79C15A1C4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4" name="矩形 2003">
                    <a:extLst>
                      <a:ext uri="{FF2B5EF4-FFF2-40B4-BE49-F238E27FC236}">
                        <a16:creationId xmlns:a16="http://schemas.microsoft.com/office/drawing/2014/main" id="{0753022D-F41B-4FB7-9F83-02F400653140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5" name="矩形 2004">
                    <a:extLst>
                      <a:ext uri="{FF2B5EF4-FFF2-40B4-BE49-F238E27FC236}">
                        <a16:creationId xmlns:a16="http://schemas.microsoft.com/office/drawing/2014/main" id="{E8889542-3B28-40D1-B749-48725EDCE63F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6" name="矩形 2005">
                    <a:extLst>
                      <a:ext uri="{FF2B5EF4-FFF2-40B4-BE49-F238E27FC236}">
                        <a16:creationId xmlns:a16="http://schemas.microsoft.com/office/drawing/2014/main" id="{3F0F64AE-82C8-4571-99B6-1E26A71DE5C1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07" name="矩形 2006">
                    <a:extLst>
                      <a:ext uri="{FF2B5EF4-FFF2-40B4-BE49-F238E27FC236}">
                        <a16:creationId xmlns:a16="http://schemas.microsoft.com/office/drawing/2014/main" id="{382C264F-FD54-46F9-9AAC-6F0F084C4007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08" name="矩形 2007">
                    <a:extLst>
                      <a:ext uri="{FF2B5EF4-FFF2-40B4-BE49-F238E27FC236}">
                        <a16:creationId xmlns:a16="http://schemas.microsoft.com/office/drawing/2014/main" id="{9BE08F9F-0431-4E8D-9EFC-69A5F6C4FF36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9" name="矩形 2008">
                    <a:extLst>
                      <a:ext uri="{FF2B5EF4-FFF2-40B4-BE49-F238E27FC236}">
                        <a16:creationId xmlns:a16="http://schemas.microsoft.com/office/drawing/2014/main" id="{1FFF6CC6-1E79-41E8-A916-47E35AFC1A9A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0" name="矩形 2009">
                    <a:extLst>
                      <a:ext uri="{FF2B5EF4-FFF2-40B4-BE49-F238E27FC236}">
                        <a16:creationId xmlns:a16="http://schemas.microsoft.com/office/drawing/2014/main" id="{DBDED559-DB93-4173-A398-9434E92BD5C7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1" name="矩形 2010">
                    <a:extLst>
                      <a:ext uri="{FF2B5EF4-FFF2-40B4-BE49-F238E27FC236}">
                        <a16:creationId xmlns:a16="http://schemas.microsoft.com/office/drawing/2014/main" id="{28EEB14C-B54C-4F33-8952-D7C300AF7DD2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12" name="矩形 2011">
                    <a:extLst>
                      <a:ext uri="{FF2B5EF4-FFF2-40B4-BE49-F238E27FC236}">
                        <a16:creationId xmlns:a16="http://schemas.microsoft.com/office/drawing/2014/main" id="{5D6460D0-DD7C-4DDC-A677-8F3E121C4487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3" name="矩形 2012">
                    <a:extLst>
                      <a:ext uri="{FF2B5EF4-FFF2-40B4-BE49-F238E27FC236}">
                        <a16:creationId xmlns:a16="http://schemas.microsoft.com/office/drawing/2014/main" id="{9FECDA47-F726-4486-83A0-3F9E45E15E48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4" name="矩形 2013">
                    <a:extLst>
                      <a:ext uri="{FF2B5EF4-FFF2-40B4-BE49-F238E27FC236}">
                        <a16:creationId xmlns:a16="http://schemas.microsoft.com/office/drawing/2014/main" id="{3E129E90-7D63-4BA0-B712-2B8EC307389A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15" name="矩形 2014">
                    <a:extLst>
                      <a:ext uri="{FF2B5EF4-FFF2-40B4-BE49-F238E27FC236}">
                        <a16:creationId xmlns:a16="http://schemas.microsoft.com/office/drawing/2014/main" id="{560CA5A1-1B6D-44A1-AF7E-B2C681EEB612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16" name="文本框 2015">
                    <a:extLst>
                      <a:ext uri="{FF2B5EF4-FFF2-40B4-BE49-F238E27FC236}">
                        <a16:creationId xmlns:a16="http://schemas.microsoft.com/office/drawing/2014/main" id="{9BDF14F5-6F7E-4DDE-B343-14F4EA60E3AB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988" name="组合 1987">
                  <a:extLst>
                    <a:ext uri="{FF2B5EF4-FFF2-40B4-BE49-F238E27FC236}">
                      <a16:creationId xmlns:a16="http://schemas.microsoft.com/office/drawing/2014/main" id="{5096A2AE-698F-476E-8308-6FC132115933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1989" name="矩形 1988">
                    <a:extLst>
                      <a:ext uri="{FF2B5EF4-FFF2-40B4-BE49-F238E27FC236}">
                        <a16:creationId xmlns:a16="http://schemas.microsoft.com/office/drawing/2014/main" id="{A3B68A60-7C8E-42C5-9C96-C3D661133996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90" name="矩形 1989">
                    <a:extLst>
                      <a:ext uri="{FF2B5EF4-FFF2-40B4-BE49-F238E27FC236}">
                        <a16:creationId xmlns:a16="http://schemas.microsoft.com/office/drawing/2014/main" id="{4FD544F2-2138-4C47-84CA-A88753FAE40C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91" name="矩形 1990">
                    <a:extLst>
                      <a:ext uri="{FF2B5EF4-FFF2-40B4-BE49-F238E27FC236}">
                        <a16:creationId xmlns:a16="http://schemas.microsoft.com/office/drawing/2014/main" id="{A989AC16-9F9F-4456-B4A8-A169B8FA7E21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92" name="矩形 1991">
                    <a:extLst>
                      <a:ext uri="{FF2B5EF4-FFF2-40B4-BE49-F238E27FC236}">
                        <a16:creationId xmlns:a16="http://schemas.microsoft.com/office/drawing/2014/main" id="{E8BE5F21-7757-4B04-8823-143B326D48E1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93" name="矩形 1992">
                    <a:extLst>
                      <a:ext uri="{FF2B5EF4-FFF2-40B4-BE49-F238E27FC236}">
                        <a16:creationId xmlns:a16="http://schemas.microsoft.com/office/drawing/2014/main" id="{CA52B5E8-E361-44FC-B0D6-59F5C0C366A5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994" name="矩形 1993">
                    <a:extLst>
                      <a:ext uri="{FF2B5EF4-FFF2-40B4-BE49-F238E27FC236}">
                        <a16:creationId xmlns:a16="http://schemas.microsoft.com/office/drawing/2014/main" id="{EC0D034D-BBD6-40E9-A4D5-219CB9044A40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95" name="矩形 1994">
                    <a:extLst>
                      <a:ext uri="{FF2B5EF4-FFF2-40B4-BE49-F238E27FC236}">
                        <a16:creationId xmlns:a16="http://schemas.microsoft.com/office/drawing/2014/main" id="{9F9DCFD6-C9D6-455B-B824-03A2D02815A8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96" name="矩形 1995">
                    <a:extLst>
                      <a:ext uri="{FF2B5EF4-FFF2-40B4-BE49-F238E27FC236}">
                        <a16:creationId xmlns:a16="http://schemas.microsoft.com/office/drawing/2014/main" id="{5BA1F6B7-9D5D-4F58-A469-5293102D65A8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97" name="矩形 1996">
                    <a:extLst>
                      <a:ext uri="{FF2B5EF4-FFF2-40B4-BE49-F238E27FC236}">
                        <a16:creationId xmlns:a16="http://schemas.microsoft.com/office/drawing/2014/main" id="{C6B934A2-A922-4CC7-8539-C2AED79B11F4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98" name="矩形 1997">
                    <a:extLst>
                      <a:ext uri="{FF2B5EF4-FFF2-40B4-BE49-F238E27FC236}">
                        <a16:creationId xmlns:a16="http://schemas.microsoft.com/office/drawing/2014/main" id="{CB721120-DFFD-4E25-9065-8080DBA7A831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99" name="矩形 1998">
                    <a:extLst>
                      <a:ext uri="{FF2B5EF4-FFF2-40B4-BE49-F238E27FC236}">
                        <a16:creationId xmlns:a16="http://schemas.microsoft.com/office/drawing/2014/main" id="{EDE178B5-8D8E-47E5-B0FD-CB2C3D802732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0" name="矩形 1999">
                    <a:extLst>
                      <a:ext uri="{FF2B5EF4-FFF2-40B4-BE49-F238E27FC236}">
                        <a16:creationId xmlns:a16="http://schemas.microsoft.com/office/drawing/2014/main" id="{618BC2EF-099F-4C22-B2D8-1173A2483332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01" name="矩形 2000">
                    <a:extLst>
                      <a:ext uri="{FF2B5EF4-FFF2-40B4-BE49-F238E27FC236}">
                        <a16:creationId xmlns:a16="http://schemas.microsoft.com/office/drawing/2014/main" id="{3C83F712-121E-4427-A062-3F678A5C1942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02" name="文本框 2001">
                    <a:extLst>
                      <a:ext uri="{FF2B5EF4-FFF2-40B4-BE49-F238E27FC236}">
                        <a16:creationId xmlns:a16="http://schemas.microsoft.com/office/drawing/2014/main" id="{28A191AD-933F-497C-8034-F708C0F99438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031" name="组合 2030">
              <a:extLst>
                <a:ext uri="{FF2B5EF4-FFF2-40B4-BE49-F238E27FC236}">
                  <a16:creationId xmlns:a16="http://schemas.microsoft.com/office/drawing/2014/main" id="{2734C53C-3686-4087-82A3-FBEE44973E9F}"/>
                </a:ext>
              </a:extLst>
            </p:cNvPr>
            <p:cNvGrpSpPr/>
            <p:nvPr/>
          </p:nvGrpSpPr>
          <p:grpSpPr>
            <a:xfrm>
              <a:off x="4606316" y="5254571"/>
              <a:ext cx="1848805" cy="304664"/>
              <a:chOff x="4653323" y="5203657"/>
              <a:chExt cx="1848805" cy="304664"/>
            </a:xfrm>
          </p:grpSpPr>
          <p:grpSp>
            <p:nvGrpSpPr>
              <p:cNvPr id="2032" name="组合 2031">
                <a:extLst>
                  <a:ext uri="{FF2B5EF4-FFF2-40B4-BE49-F238E27FC236}">
                    <a16:creationId xmlns:a16="http://schemas.microsoft.com/office/drawing/2014/main" id="{D879E11F-4202-4719-A48F-A3EAD470C003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2064" name="矩形 2063">
                  <a:extLst>
                    <a:ext uri="{FF2B5EF4-FFF2-40B4-BE49-F238E27FC236}">
                      <a16:creationId xmlns:a16="http://schemas.microsoft.com/office/drawing/2014/main" id="{61356F8A-74CD-4489-8E53-46B82C8ED43E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65" name="矩形 2064">
                  <a:extLst>
                    <a:ext uri="{FF2B5EF4-FFF2-40B4-BE49-F238E27FC236}">
                      <a16:creationId xmlns:a16="http://schemas.microsoft.com/office/drawing/2014/main" id="{772CCE1C-688B-479F-92F9-22BFF1825F6A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66" name="矩形 2065">
                  <a:extLst>
                    <a:ext uri="{FF2B5EF4-FFF2-40B4-BE49-F238E27FC236}">
                      <a16:creationId xmlns:a16="http://schemas.microsoft.com/office/drawing/2014/main" id="{72D6D1B1-A329-4B6A-9839-382EB6795937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67" name="矩形 2066">
                  <a:extLst>
                    <a:ext uri="{FF2B5EF4-FFF2-40B4-BE49-F238E27FC236}">
                      <a16:creationId xmlns:a16="http://schemas.microsoft.com/office/drawing/2014/main" id="{BC445607-A461-4359-8530-8AACA880A9EA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68" name="矩形 2067">
                  <a:extLst>
                    <a:ext uri="{FF2B5EF4-FFF2-40B4-BE49-F238E27FC236}">
                      <a16:creationId xmlns:a16="http://schemas.microsoft.com/office/drawing/2014/main" id="{A4BFB8EC-5E28-4050-845C-8AB95C18B17E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9" name="矩形 2068">
                  <a:extLst>
                    <a:ext uri="{FF2B5EF4-FFF2-40B4-BE49-F238E27FC236}">
                      <a16:creationId xmlns:a16="http://schemas.microsoft.com/office/drawing/2014/main" id="{F4686F10-F9AA-4855-A1BA-EAC4CB7EEC90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0" name="矩形 2069">
                  <a:extLst>
                    <a:ext uri="{FF2B5EF4-FFF2-40B4-BE49-F238E27FC236}">
                      <a16:creationId xmlns:a16="http://schemas.microsoft.com/office/drawing/2014/main" id="{CDC92DD7-F0FB-4C81-AF0C-FC924140668C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1" name="矩形 2070">
                  <a:extLst>
                    <a:ext uri="{FF2B5EF4-FFF2-40B4-BE49-F238E27FC236}">
                      <a16:creationId xmlns:a16="http://schemas.microsoft.com/office/drawing/2014/main" id="{5938B71F-0BE9-4E62-ACB6-1AD6F36F0C7E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2" name="矩形 2071">
                  <a:extLst>
                    <a:ext uri="{FF2B5EF4-FFF2-40B4-BE49-F238E27FC236}">
                      <a16:creationId xmlns:a16="http://schemas.microsoft.com/office/drawing/2014/main" id="{E195300F-7662-441E-BF0A-5F0EC08D37C7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73" name="矩形 2072">
                  <a:extLst>
                    <a:ext uri="{FF2B5EF4-FFF2-40B4-BE49-F238E27FC236}">
                      <a16:creationId xmlns:a16="http://schemas.microsoft.com/office/drawing/2014/main" id="{6CCAFD08-2AB2-41AC-B145-B5F0CCCEEE1C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4" name="矩形 2073">
                  <a:extLst>
                    <a:ext uri="{FF2B5EF4-FFF2-40B4-BE49-F238E27FC236}">
                      <a16:creationId xmlns:a16="http://schemas.microsoft.com/office/drawing/2014/main" id="{70F2F743-D8FF-4481-97A3-3C55B492671A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5" name="矩形 2074">
                  <a:extLst>
                    <a:ext uri="{FF2B5EF4-FFF2-40B4-BE49-F238E27FC236}">
                      <a16:creationId xmlns:a16="http://schemas.microsoft.com/office/drawing/2014/main" id="{4641D41A-C965-4B81-B172-69E34CFC5AB7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6" name="矩形 2075">
                  <a:extLst>
                    <a:ext uri="{FF2B5EF4-FFF2-40B4-BE49-F238E27FC236}">
                      <a16:creationId xmlns:a16="http://schemas.microsoft.com/office/drawing/2014/main" id="{C71F7934-5C0C-4599-B137-B6ED9E5C1DC2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77" name="文本框 2076">
                  <a:extLst>
                    <a:ext uri="{FF2B5EF4-FFF2-40B4-BE49-F238E27FC236}">
                      <a16:creationId xmlns:a16="http://schemas.microsoft.com/office/drawing/2014/main" id="{FB145C25-77B5-4541-AB2B-657D0B696F27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033" name="组合 2032">
                <a:extLst>
                  <a:ext uri="{FF2B5EF4-FFF2-40B4-BE49-F238E27FC236}">
                    <a16:creationId xmlns:a16="http://schemas.microsoft.com/office/drawing/2014/main" id="{4BAF9196-ABD9-4501-9CF4-3677E736A0B3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2034" name="组合 2033">
                  <a:extLst>
                    <a:ext uri="{FF2B5EF4-FFF2-40B4-BE49-F238E27FC236}">
                      <a16:creationId xmlns:a16="http://schemas.microsoft.com/office/drawing/2014/main" id="{0555C305-6D5A-4F05-B864-821DD3184194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2050" name="矩形 2049">
                    <a:extLst>
                      <a:ext uri="{FF2B5EF4-FFF2-40B4-BE49-F238E27FC236}">
                        <a16:creationId xmlns:a16="http://schemas.microsoft.com/office/drawing/2014/main" id="{853393AD-74A1-4D13-B248-EEEF138768B0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1" name="矩形 2050">
                    <a:extLst>
                      <a:ext uri="{FF2B5EF4-FFF2-40B4-BE49-F238E27FC236}">
                        <a16:creationId xmlns:a16="http://schemas.microsoft.com/office/drawing/2014/main" id="{C29ED826-267B-4E6C-8082-A7214060617C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2" name="矩形 2051">
                    <a:extLst>
                      <a:ext uri="{FF2B5EF4-FFF2-40B4-BE49-F238E27FC236}">
                        <a16:creationId xmlns:a16="http://schemas.microsoft.com/office/drawing/2014/main" id="{0B78417F-4E71-4892-8AFC-194FFE389FAC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3" name="矩形 2052">
                    <a:extLst>
                      <a:ext uri="{FF2B5EF4-FFF2-40B4-BE49-F238E27FC236}">
                        <a16:creationId xmlns:a16="http://schemas.microsoft.com/office/drawing/2014/main" id="{1BEB1772-064E-4D53-90F3-00A4B54E3AD6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54" name="矩形 2053">
                    <a:extLst>
                      <a:ext uri="{FF2B5EF4-FFF2-40B4-BE49-F238E27FC236}">
                        <a16:creationId xmlns:a16="http://schemas.microsoft.com/office/drawing/2014/main" id="{59CB2D1B-80CD-450F-9DF8-123CEF28517C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55" name="矩形 2054">
                    <a:extLst>
                      <a:ext uri="{FF2B5EF4-FFF2-40B4-BE49-F238E27FC236}">
                        <a16:creationId xmlns:a16="http://schemas.microsoft.com/office/drawing/2014/main" id="{A85F3574-A4D0-4C71-AD78-B753A6725192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6" name="矩形 2055">
                    <a:extLst>
                      <a:ext uri="{FF2B5EF4-FFF2-40B4-BE49-F238E27FC236}">
                        <a16:creationId xmlns:a16="http://schemas.microsoft.com/office/drawing/2014/main" id="{808D7F16-6C11-4E0F-A245-2BA8AA0412F8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7" name="矩形 2056">
                    <a:extLst>
                      <a:ext uri="{FF2B5EF4-FFF2-40B4-BE49-F238E27FC236}">
                        <a16:creationId xmlns:a16="http://schemas.microsoft.com/office/drawing/2014/main" id="{39826EA2-6439-43C7-8E07-B542BD96A667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8" name="矩形 2057">
                    <a:extLst>
                      <a:ext uri="{FF2B5EF4-FFF2-40B4-BE49-F238E27FC236}">
                        <a16:creationId xmlns:a16="http://schemas.microsoft.com/office/drawing/2014/main" id="{92CCAEB9-39C7-4ED9-BE81-618DDCB147B7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59" name="矩形 2058">
                    <a:extLst>
                      <a:ext uri="{FF2B5EF4-FFF2-40B4-BE49-F238E27FC236}">
                        <a16:creationId xmlns:a16="http://schemas.microsoft.com/office/drawing/2014/main" id="{37B05F4D-4583-4DAC-8AE4-7B25F2BCF993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0" name="矩形 2059">
                    <a:extLst>
                      <a:ext uri="{FF2B5EF4-FFF2-40B4-BE49-F238E27FC236}">
                        <a16:creationId xmlns:a16="http://schemas.microsoft.com/office/drawing/2014/main" id="{FAD9A890-C59E-48A5-8A64-DC1CA1A0195E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1" name="矩形 2060">
                    <a:extLst>
                      <a:ext uri="{FF2B5EF4-FFF2-40B4-BE49-F238E27FC236}">
                        <a16:creationId xmlns:a16="http://schemas.microsoft.com/office/drawing/2014/main" id="{1FFA7B6B-E5ED-4DC3-8553-23F3989928FC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2" name="矩形 2061">
                    <a:extLst>
                      <a:ext uri="{FF2B5EF4-FFF2-40B4-BE49-F238E27FC236}">
                        <a16:creationId xmlns:a16="http://schemas.microsoft.com/office/drawing/2014/main" id="{316AE310-9E5C-4F53-A712-C7E48797B2B5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63" name="文本框 2062">
                    <a:extLst>
                      <a:ext uri="{FF2B5EF4-FFF2-40B4-BE49-F238E27FC236}">
                        <a16:creationId xmlns:a16="http://schemas.microsoft.com/office/drawing/2014/main" id="{6B44DC10-8F2C-4316-A139-216F40DF99A2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035" name="组合 2034">
                  <a:extLst>
                    <a:ext uri="{FF2B5EF4-FFF2-40B4-BE49-F238E27FC236}">
                      <a16:creationId xmlns:a16="http://schemas.microsoft.com/office/drawing/2014/main" id="{A51211A0-5570-4F72-A9A1-716BDF545D44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2036" name="矩形 2035">
                    <a:extLst>
                      <a:ext uri="{FF2B5EF4-FFF2-40B4-BE49-F238E27FC236}">
                        <a16:creationId xmlns:a16="http://schemas.microsoft.com/office/drawing/2014/main" id="{ADA4854A-AC67-4880-8A36-7B1A8F1C4F97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7" name="矩形 2036">
                    <a:extLst>
                      <a:ext uri="{FF2B5EF4-FFF2-40B4-BE49-F238E27FC236}">
                        <a16:creationId xmlns:a16="http://schemas.microsoft.com/office/drawing/2014/main" id="{53DB0A66-986B-483A-B32C-5E64FB7ECC34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8" name="矩形 2037">
                    <a:extLst>
                      <a:ext uri="{FF2B5EF4-FFF2-40B4-BE49-F238E27FC236}">
                        <a16:creationId xmlns:a16="http://schemas.microsoft.com/office/drawing/2014/main" id="{AE8D51AA-F481-4D13-A191-F1080F6B9092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9" name="矩形 2038">
                    <a:extLst>
                      <a:ext uri="{FF2B5EF4-FFF2-40B4-BE49-F238E27FC236}">
                        <a16:creationId xmlns:a16="http://schemas.microsoft.com/office/drawing/2014/main" id="{64F301D8-D004-4D13-BAB8-F295D08728F2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40" name="矩形 2039">
                    <a:extLst>
                      <a:ext uri="{FF2B5EF4-FFF2-40B4-BE49-F238E27FC236}">
                        <a16:creationId xmlns:a16="http://schemas.microsoft.com/office/drawing/2014/main" id="{EB9F1650-B0AD-4B9F-B13E-EC2CD3F98149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41" name="矩形 2040">
                    <a:extLst>
                      <a:ext uri="{FF2B5EF4-FFF2-40B4-BE49-F238E27FC236}">
                        <a16:creationId xmlns:a16="http://schemas.microsoft.com/office/drawing/2014/main" id="{E503CFFB-DEAE-409B-BBFD-574366099281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42" name="矩形 2041">
                    <a:extLst>
                      <a:ext uri="{FF2B5EF4-FFF2-40B4-BE49-F238E27FC236}">
                        <a16:creationId xmlns:a16="http://schemas.microsoft.com/office/drawing/2014/main" id="{3EE6E8DB-DADF-4737-A278-63C79F29239B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43" name="矩形 2042">
                    <a:extLst>
                      <a:ext uri="{FF2B5EF4-FFF2-40B4-BE49-F238E27FC236}">
                        <a16:creationId xmlns:a16="http://schemas.microsoft.com/office/drawing/2014/main" id="{CC647642-2EF5-4DE9-9C26-3798117A9D25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44" name="矩形 2043">
                    <a:extLst>
                      <a:ext uri="{FF2B5EF4-FFF2-40B4-BE49-F238E27FC236}">
                        <a16:creationId xmlns:a16="http://schemas.microsoft.com/office/drawing/2014/main" id="{CDFB9C25-A303-43D2-8F6D-9669939AD7E2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45" name="矩形 2044">
                    <a:extLst>
                      <a:ext uri="{FF2B5EF4-FFF2-40B4-BE49-F238E27FC236}">
                        <a16:creationId xmlns:a16="http://schemas.microsoft.com/office/drawing/2014/main" id="{E92CEF50-4F5F-4F72-B4C3-D690B6F74B9A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46" name="矩形 2045">
                    <a:extLst>
                      <a:ext uri="{FF2B5EF4-FFF2-40B4-BE49-F238E27FC236}">
                        <a16:creationId xmlns:a16="http://schemas.microsoft.com/office/drawing/2014/main" id="{5ADD8A5D-4AC0-4151-B1DA-48599CEB7CFB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47" name="矩形 2046">
                    <a:extLst>
                      <a:ext uri="{FF2B5EF4-FFF2-40B4-BE49-F238E27FC236}">
                        <a16:creationId xmlns:a16="http://schemas.microsoft.com/office/drawing/2014/main" id="{E0CB2CF9-126F-450F-8FC5-A6244240FAE4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48" name="矩形 2047">
                    <a:extLst>
                      <a:ext uri="{FF2B5EF4-FFF2-40B4-BE49-F238E27FC236}">
                        <a16:creationId xmlns:a16="http://schemas.microsoft.com/office/drawing/2014/main" id="{298E4AFF-1997-46BE-93A0-94C7E7AAABDE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49" name="文本框 2048">
                    <a:extLst>
                      <a:ext uri="{FF2B5EF4-FFF2-40B4-BE49-F238E27FC236}">
                        <a16:creationId xmlns:a16="http://schemas.microsoft.com/office/drawing/2014/main" id="{E7FA80FC-5BAD-4446-BCD2-B416C07DFC3D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078" name="组合 2077">
              <a:extLst>
                <a:ext uri="{FF2B5EF4-FFF2-40B4-BE49-F238E27FC236}">
                  <a16:creationId xmlns:a16="http://schemas.microsoft.com/office/drawing/2014/main" id="{BCF9E443-294D-4900-80F5-8638F371A047}"/>
                </a:ext>
              </a:extLst>
            </p:cNvPr>
            <p:cNvGrpSpPr/>
            <p:nvPr/>
          </p:nvGrpSpPr>
          <p:grpSpPr>
            <a:xfrm>
              <a:off x="4588556" y="5280658"/>
              <a:ext cx="1848805" cy="304664"/>
              <a:chOff x="4653323" y="5203657"/>
              <a:chExt cx="1848805" cy="304664"/>
            </a:xfrm>
          </p:grpSpPr>
          <p:grpSp>
            <p:nvGrpSpPr>
              <p:cNvPr id="2079" name="组合 2078">
                <a:extLst>
                  <a:ext uri="{FF2B5EF4-FFF2-40B4-BE49-F238E27FC236}">
                    <a16:creationId xmlns:a16="http://schemas.microsoft.com/office/drawing/2014/main" id="{6F20509A-B18B-46F2-AC4B-8798CEE1420A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2111" name="矩形 2110">
                  <a:extLst>
                    <a:ext uri="{FF2B5EF4-FFF2-40B4-BE49-F238E27FC236}">
                      <a16:creationId xmlns:a16="http://schemas.microsoft.com/office/drawing/2014/main" id="{FC303E71-58F2-40A1-8C44-958ED37A3A7F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2" name="矩形 2111">
                  <a:extLst>
                    <a:ext uri="{FF2B5EF4-FFF2-40B4-BE49-F238E27FC236}">
                      <a16:creationId xmlns:a16="http://schemas.microsoft.com/office/drawing/2014/main" id="{F196B59E-D6D6-4074-AC09-93F00E06F720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3" name="矩形 2112">
                  <a:extLst>
                    <a:ext uri="{FF2B5EF4-FFF2-40B4-BE49-F238E27FC236}">
                      <a16:creationId xmlns:a16="http://schemas.microsoft.com/office/drawing/2014/main" id="{46993F67-748C-4184-978D-D7445F625FC7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4" name="矩形 2113">
                  <a:extLst>
                    <a:ext uri="{FF2B5EF4-FFF2-40B4-BE49-F238E27FC236}">
                      <a16:creationId xmlns:a16="http://schemas.microsoft.com/office/drawing/2014/main" id="{7986A595-8135-4981-A033-44D6B43DD5D6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15" name="矩形 2114">
                  <a:extLst>
                    <a:ext uri="{FF2B5EF4-FFF2-40B4-BE49-F238E27FC236}">
                      <a16:creationId xmlns:a16="http://schemas.microsoft.com/office/drawing/2014/main" id="{5FE0A8B8-2926-4DFA-B24D-EFBAE5892BB8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6" name="矩形 2115">
                  <a:extLst>
                    <a:ext uri="{FF2B5EF4-FFF2-40B4-BE49-F238E27FC236}">
                      <a16:creationId xmlns:a16="http://schemas.microsoft.com/office/drawing/2014/main" id="{2C7E33A7-0DDA-4616-8D42-56F146AC9B74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7" name="矩形 2116">
                  <a:extLst>
                    <a:ext uri="{FF2B5EF4-FFF2-40B4-BE49-F238E27FC236}">
                      <a16:creationId xmlns:a16="http://schemas.microsoft.com/office/drawing/2014/main" id="{8EBC1384-6387-4F8F-A594-8370DC5A2D69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8" name="矩形 2117">
                  <a:extLst>
                    <a:ext uri="{FF2B5EF4-FFF2-40B4-BE49-F238E27FC236}">
                      <a16:creationId xmlns:a16="http://schemas.microsoft.com/office/drawing/2014/main" id="{40A42BE2-1901-4143-97CF-C330250441CD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9" name="矩形 2118">
                  <a:extLst>
                    <a:ext uri="{FF2B5EF4-FFF2-40B4-BE49-F238E27FC236}">
                      <a16:creationId xmlns:a16="http://schemas.microsoft.com/office/drawing/2014/main" id="{2170A7F2-D4CF-45D3-8457-27CB698F5300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20" name="矩形 2119">
                  <a:extLst>
                    <a:ext uri="{FF2B5EF4-FFF2-40B4-BE49-F238E27FC236}">
                      <a16:creationId xmlns:a16="http://schemas.microsoft.com/office/drawing/2014/main" id="{1B464B91-CD12-4F8E-A199-B59215447FEF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21" name="矩形 2120">
                  <a:extLst>
                    <a:ext uri="{FF2B5EF4-FFF2-40B4-BE49-F238E27FC236}">
                      <a16:creationId xmlns:a16="http://schemas.microsoft.com/office/drawing/2014/main" id="{C0CA8FC4-D29C-4368-B535-9BEE607D8052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22" name="矩形 2121">
                  <a:extLst>
                    <a:ext uri="{FF2B5EF4-FFF2-40B4-BE49-F238E27FC236}">
                      <a16:creationId xmlns:a16="http://schemas.microsoft.com/office/drawing/2014/main" id="{8D1F138C-1B33-40EB-B92E-B6EC59B899D3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23" name="矩形 2122">
                  <a:extLst>
                    <a:ext uri="{FF2B5EF4-FFF2-40B4-BE49-F238E27FC236}">
                      <a16:creationId xmlns:a16="http://schemas.microsoft.com/office/drawing/2014/main" id="{DA2F4D62-FADD-44BA-AA42-4648FDC0C3CB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24" name="文本框 2123">
                  <a:extLst>
                    <a:ext uri="{FF2B5EF4-FFF2-40B4-BE49-F238E27FC236}">
                      <a16:creationId xmlns:a16="http://schemas.microsoft.com/office/drawing/2014/main" id="{B6B8D179-89CC-4592-8285-BD4214BC29E4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080" name="组合 2079">
                <a:extLst>
                  <a:ext uri="{FF2B5EF4-FFF2-40B4-BE49-F238E27FC236}">
                    <a16:creationId xmlns:a16="http://schemas.microsoft.com/office/drawing/2014/main" id="{1455321A-D43F-48D8-A34E-1ABE74F6B977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2081" name="组合 2080">
                  <a:extLst>
                    <a:ext uri="{FF2B5EF4-FFF2-40B4-BE49-F238E27FC236}">
                      <a16:creationId xmlns:a16="http://schemas.microsoft.com/office/drawing/2014/main" id="{61DE9397-5348-47D0-A908-5425336E474B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2097" name="矩形 2096">
                    <a:extLst>
                      <a:ext uri="{FF2B5EF4-FFF2-40B4-BE49-F238E27FC236}">
                        <a16:creationId xmlns:a16="http://schemas.microsoft.com/office/drawing/2014/main" id="{2466C02A-A320-4F36-A893-EF81FA74BCC2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8" name="矩形 2097">
                    <a:extLst>
                      <a:ext uri="{FF2B5EF4-FFF2-40B4-BE49-F238E27FC236}">
                        <a16:creationId xmlns:a16="http://schemas.microsoft.com/office/drawing/2014/main" id="{E01E6362-9941-4B2A-B6A8-D612A82AE20B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9" name="矩形 2098">
                    <a:extLst>
                      <a:ext uri="{FF2B5EF4-FFF2-40B4-BE49-F238E27FC236}">
                        <a16:creationId xmlns:a16="http://schemas.microsoft.com/office/drawing/2014/main" id="{100173EC-CED5-4738-BC09-B09D09008A20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0" name="矩形 2099">
                    <a:extLst>
                      <a:ext uri="{FF2B5EF4-FFF2-40B4-BE49-F238E27FC236}">
                        <a16:creationId xmlns:a16="http://schemas.microsoft.com/office/drawing/2014/main" id="{7C830C49-0775-4699-968D-CD0679EB322F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01" name="矩形 2100">
                    <a:extLst>
                      <a:ext uri="{FF2B5EF4-FFF2-40B4-BE49-F238E27FC236}">
                        <a16:creationId xmlns:a16="http://schemas.microsoft.com/office/drawing/2014/main" id="{AD20B321-B67E-4214-9010-5D3D256247ED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102" name="矩形 2101">
                    <a:extLst>
                      <a:ext uri="{FF2B5EF4-FFF2-40B4-BE49-F238E27FC236}">
                        <a16:creationId xmlns:a16="http://schemas.microsoft.com/office/drawing/2014/main" id="{179C7770-5469-403B-BC87-9F08067A1C92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3" name="矩形 2102">
                    <a:extLst>
                      <a:ext uri="{FF2B5EF4-FFF2-40B4-BE49-F238E27FC236}">
                        <a16:creationId xmlns:a16="http://schemas.microsoft.com/office/drawing/2014/main" id="{C732EF3C-22AB-4CEB-BEFA-0D304DCBCE7C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4" name="矩形 2103">
                    <a:extLst>
                      <a:ext uri="{FF2B5EF4-FFF2-40B4-BE49-F238E27FC236}">
                        <a16:creationId xmlns:a16="http://schemas.microsoft.com/office/drawing/2014/main" id="{440E2A4D-D58A-4E97-9427-67A6E85844F5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5" name="矩形 2104">
                    <a:extLst>
                      <a:ext uri="{FF2B5EF4-FFF2-40B4-BE49-F238E27FC236}">
                        <a16:creationId xmlns:a16="http://schemas.microsoft.com/office/drawing/2014/main" id="{7BF8804A-3993-4D7E-9334-5551CA8269D7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06" name="矩形 2105">
                    <a:extLst>
                      <a:ext uri="{FF2B5EF4-FFF2-40B4-BE49-F238E27FC236}">
                        <a16:creationId xmlns:a16="http://schemas.microsoft.com/office/drawing/2014/main" id="{CD67A8CC-2065-4B5D-9A7C-9BE9D6977AB3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7" name="矩形 2106">
                    <a:extLst>
                      <a:ext uri="{FF2B5EF4-FFF2-40B4-BE49-F238E27FC236}">
                        <a16:creationId xmlns:a16="http://schemas.microsoft.com/office/drawing/2014/main" id="{78270AB8-3652-4394-B5C9-2AEF41A149BD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8" name="矩形 2107">
                    <a:extLst>
                      <a:ext uri="{FF2B5EF4-FFF2-40B4-BE49-F238E27FC236}">
                        <a16:creationId xmlns:a16="http://schemas.microsoft.com/office/drawing/2014/main" id="{06284B69-0E9B-46EE-97D6-223E9ED93957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9" name="矩形 2108">
                    <a:extLst>
                      <a:ext uri="{FF2B5EF4-FFF2-40B4-BE49-F238E27FC236}">
                        <a16:creationId xmlns:a16="http://schemas.microsoft.com/office/drawing/2014/main" id="{22D5D7A1-7913-4D0D-AD8D-EC10A2E88069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10" name="文本框 2109">
                    <a:extLst>
                      <a:ext uri="{FF2B5EF4-FFF2-40B4-BE49-F238E27FC236}">
                        <a16:creationId xmlns:a16="http://schemas.microsoft.com/office/drawing/2014/main" id="{8A8E4C2A-B0E2-44C3-8627-05ABD0ABB001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082" name="组合 2081">
                  <a:extLst>
                    <a:ext uri="{FF2B5EF4-FFF2-40B4-BE49-F238E27FC236}">
                      <a16:creationId xmlns:a16="http://schemas.microsoft.com/office/drawing/2014/main" id="{B838A9F0-9B95-42C4-89FE-B49BAC2B6A44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2083" name="矩形 2082">
                    <a:extLst>
                      <a:ext uri="{FF2B5EF4-FFF2-40B4-BE49-F238E27FC236}">
                        <a16:creationId xmlns:a16="http://schemas.microsoft.com/office/drawing/2014/main" id="{3E02C22F-CEB8-4EE9-9069-D7D5024AF513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4" name="矩形 2083">
                    <a:extLst>
                      <a:ext uri="{FF2B5EF4-FFF2-40B4-BE49-F238E27FC236}">
                        <a16:creationId xmlns:a16="http://schemas.microsoft.com/office/drawing/2014/main" id="{B9A404B5-61C8-4011-B8A9-4852EF746762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5" name="矩形 2084">
                    <a:extLst>
                      <a:ext uri="{FF2B5EF4-FFF2-40B4-BE49-F238E27FC236}">
                        <a16:creationId xmlns:a16="http://schemas.microsoft.com/office/drawing/2014/main" id="{CAB6C6DD-3C36-4F74-8A1B-B8BB08960A18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6" name="矩形 2085">
                    <a:extLst>
                      <a:ext uri="{FF2B5EF4-FFF2-40B4-BE49-F238E27FC236}">
                        <a16:creationId xmlns:a16="http://schemas.microsoft.com/office/drawing/2014/main" id="{C8B5F47F-62E8-4D49-90FB-675C56676831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87" name="矩形 2086">
                    <a:extLst>
                      <a:ext uri="{FF2B5EF4-FFF2-40B4-BE49-F238E27FC236}">
                        <a16:creationId xmlns:a16="http://schemas.microsoft.com/office/drawing/2014/main" id="{8DF96006-32AD-4583-B777-0D65D4E00B95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88" name="矩形 2087">
                    <a:extLst>
                      <a:ext uri="{FF2B5EF4-FFF2-40B4-BE49-F238E27FC236}">
                        <a16:creationId xmlns:a16="http://schemas.microsoft.com/office/drawing/2014/main" id="{6CF43EAF-9A2A-4B61-ACC9-1CAFF93AF8DA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9" name="矩形 2088">
                    <a:extLst>
                      <a:ext uri="{FF2B5EF4-FFF2-40B4-BE49-F238E27FC236}">
                        <a16:creationId xmlns:a16="http://schemas.microsoft.com/office/drawing/2014/main" id="{74D7B024-66E8-4588-8F54-469040411D0A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0" name="矩形 2089">
                    <a:extLst>
                      <a:ext uri="{FF2B5EF4-FFF2-40B4-BE49-F238E27FC236}">
                        <a16:creationId xmlns:a16="http://schemas.microsoft.com/office/drawing/2014/main" id="{F08A48BD-697D-40B3-BD1E-B305AE43FCC3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1" name="矩形 2090">
                    <a:extLst>
                      <a:ext uri="{FF2B5EF4-FFF2-40B4-BE49-F238E27FC236}">
                        <a16:creationId xmlns:a16="http://schemas.microsoft.com/office/drawing/2014/main" id="{7136BCEC-E39F-4B04-8DFC-7577CC516417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92" name="矩形 2091">
                    <a:extLst>
                      <a:ext uri="{FF2B5EF4-FFF2-40B4-BE49-F238E27FC236}">
                        <a16:creationId xmlns:a16="http://schemas.microsoft.com/office/drawing/2014/main" id="{7DE28423-03AA-4276-9408-F778F39885EC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3" name="矩形 2092">
                    <a:extLst>
                      <a:ext uri="{FF2B5EF4-FFF2-40B4-BE49-F238E27FC236}">
                        <a16:creationId xmlns:a16="http://schemas.microsoft.com/office/drawing/2014/main" id="{5D5AAEE2-69D0-4197-A049-8D76467CBAA6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4" name="矩形 2093">
                    <a:extLst>
                      <a:ext uri="{FF2B5EF4-FFF2-40B4-BE49-F238E27FC236}">
                        <a16:creationId xmlns:a16="http://schemas.microsoft.com/office/drawing/2014/main" id="{E2F18A2C-C75F-4DC8-9E1A-F4DF03CF52FC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5" name="矩形 2094">
                    <a:extLst>
                      <a:ext uri="{FF2B5EF4-FFF2-40B4-BE49-F238E27FC236}">
                        <a16:creationId xmlns:a16="http://schemas.microsoft.com/office/drawing/2014/main" id="{6B4F8DB4-1972-4DC9-A970-51B2BC8E33B6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096" name="文本框 2095">
                    <a:extLst>
                      <a:ext uri="{FF2B5EF4-FFF2-40B4-BE49-F238E27FC236}">
                        <a16:creationId xmlns:a16="http://schemas.microsoft.com/office/drawing/2014/main" id="{37D99861-444B-4151-9C47-B1F3413FA11B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2152" name="矩形 2151">
            <a:extLst>
              <a:ext uri="{FF2B5EF4-FFF2-40B4-BE49-F238E27FC236}">
                <a16:creationId xmlns:a16="http://schemas.microsoft.com/office/drawing/2014/main" id="{49F12D1B-9349-4951-8952-AF8A4EF34590}"/>
              </a:ext>
            </a:extLst>
          </p:cNvPr>
          <p:cNvSpPr/>
          <p:nvPr/>
        </p:nvSpPr>
        <p:spPr>
          <a:xfrm>
            <a:off x="6794662" y="372338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矩形 2152">
            <a:extLst>
              <a:ext uri="{FF2B5EF4-FFF2-40B4-BE49-F238E27FC236}">
                <a16:creationId xmlns:a16="http://schemas.microsoft.com/office/drawing/2014/main" id="{54A10A56-57A8-40DC-B541-EDD896C30600}"/>
              </a:ext>
            </a:extLst>
          </p:cNvPr>
          <p:cNvSpPr/>
          <p:nvPr/>
        </p:nvSpPr>
        <p:spPr>
          <a:xfrm>
            <a:off x="6582603" y="372338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矩形 2153">
            <a:extLst>
              <a:ext uri="{FF2B5EF4-FFF2-40B4-BE49-F238E27FC236}">
                <a16:creationId xmlns:a16="http://schemas.microsoft.com/office/drawing/2014/main" id="{785C1663-112C-46CF-A5AA-34E25FB8539C}"/>
              </a:ext>
            </a:extLst>
          </p:cNvPr>
          <p:cNvSpPr/>
          <p:nvPr/>
        </p:nvSpPr>
        <p:spPr>
          <a:xfrm>
            <a:off x="6375235" y="372338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55" name="矩形 2154">
            <a:extLst>
              <a:ext uri="{FF2B5EF4-FFF2-40B4-BE49-F238E27FC236}">
                <a16:creationId xmlns:a16="http://schemas.microsoft.com/office/drawing/2014/main" id="{51959C30-C872-429B-AFC6-A226B5B15DF5}"/>
              </a:ext>
            </a:extLst>
          </p:cNvPr>
          <p:cNvSpPr/>
          <p:nvPr/>
        </p:nvSpPr>
        <p:spPr>
          <a:xfrm>
            <a:off x="7177751" y="318287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矩形 2155">
            <a:extLst>
              <a:ext uri="{FF2B5EF4-FFF2-40B4-BE49-F238E27FC236}">
                <a16:creationId xmlns:a16="http://schemas.microsoft.com/office/drawing/2014/main" id="{1B5CF2E5-D093-4C19-BDCB-B28D4F2DB981}"/>
              </a:ext>
            </a:extLst>
          </p:cNvPr>
          <p:cNvSpPr/>
          <p:nvPr/>
        </p:nvSpPr>
        <p:spPr>
          <a:xfrm>
            <a:off x="7032815" y="318287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矩形 2156">
            <a:extLst>
              <a:ext uri="{FF2B5EF4-FFF2-40B4-BE49-F238E27FC236}">
                <a16:creationId xmlns:a16="http://schemas.microsoft.com/office/drawing/2014/main" id="{60F0E9F5-FD3D-4035-8317-5020FEB93BA8}"/>
              </a:ext>
            </a:extLst>
          </p:cNvPr>
          <p:cNvSpPr/>
          <p:nvPr/>
        </p:nvSpPr>
        <p:spPr>
          <a:xfrm>
            <a:off x="6890606" y="318287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矩形 2157">
            <a:extLst>
              <a:ext uri="{FF2B5EF4-FFF2-40B4-BE49-F238E27FC236}">
                <a16:creationId xmlns:a16="http://schemas.microsoft.com/office/drawing/2014/main" id="{467EAABF-8126-4AF8-870E-7BD933753E09}"/>
              </a:ext>
            </a:extLst>
          </p:cNvPr>
          <p:cNvSpPr/>
          <p:nvPr/>
        </p:nvSpPr>
        <p:spPr>
          <a:xfrm>
            <a:off x="6759438" y="318287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59" name="矩形 2158">
            <a:extLst>
              <a:ext uri="{FF2B5EF4-FFF2-40B4-BE49-F238E27FC236}">
                <a16:creationId xmlns:a16="http://schemas.microsoft.com/office/drawing/2014/main" id="{C2539D5B-1B98-47B3-8D20-1D691927FCBC}"/>
              </a:ext>
            </a:extLst>
          </p:cNvPr>
          <p:cNvSpPr/>
          <p:nvPr/>
        </p:nvSpPr>
        <p:spPr>
          <a:xfrm>
            <a:off x="6613538" y="3182358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矩形 2159">
            <a:extLst>
              <a:ext uri="{FF2B5EF4-FFF2-40B4-BE49-F238E27FC236}">
                <a16:creationId xmlns:a16="http://schemas.microsoft.com/office/drawing/2014/main" id="{4F62DDE8-C5AA-4BBC-BA35-F065569F77B1}"/>
              </a:ext>
            </a:extLst>
          </p:cNvPr>
          <p:cNvSpPr/>
          <p:nvPr/>
        </p:nvSpPr>
        <p:spPr>
          <a:xfrm>
            <a:off x="6488734" y="3182358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矩形 2160">
            <a:extLst>
              <a:ext uri="{FF2B5EF4-FFF2-40B4-BE49-F238E27FC236}">
                <a16:creationId xmlns:a16="http://schemas.microsoft.com/office/drawing/2014/main" id="{B9FE6C59-5C4A-43CF-8225-A39EE84B57A8}"/>
              </a:ext>
            </a:extLst>
          </p:cNvPr>
          <p:cNvSpPr/>
          <p:nvPr/>
        </p:nvSpPr>
        <p:spPr>
          <a:xfrm>
            <a:off x="6349599" y="3182358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矩形 2161">
            <a:extLst>
              <a:ext uri="{FF2B5EF4-FFF2-40B4-BE49-F238E27FC236}">
                <a16:creationId xmlns:a16="http://schemas.microsoft.com/office/drawing/2014/main" id="{B524DFCA-BA22-4700-9D93-F8D29E11EBC8}"/>
              </a:ext>
            </a:extLst>
          </p:cNvPr>
          <p:cNvSpPr/>
          <p:nvPr/>
        </p:nvSpPr>
        <p:spPr>
          <a:xfrm>
            <a:off x="7404324" y="3295074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63" name="矩形 2162">
            <a:extLst>
              <a:ext uri="{FF2B5EF4-FFF2-40B4-BE49-F238E27FC236}">
                <a16:creationId xmlns:a16="http://schemas.microsoft.com/office/drawing/2014/main" id="{1F8E4EBF-C3F7-44F0-8AC1-773FA9504E7A}"/>
              </a:ext>
            </a:extLst>
          </p:cNvPr>
          <p:cNvSpPr/>
          <p:nvPr/>
        </p:nvSpPr>
        <p:spPr>
          <a:xfrm>
            <a:off x="7715560" y="1838910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64" name="矩形 2163">
            <a:extLst>
              <a:ext uri="{FF2B5EF4-FFF2-40B4-BE49-F238E27FC236}">
                <a16:creationId xmlns:a16="http://schemas.microsoft.com/office/drawing/2014/main" id="{F3FA8D58-639E-4576-BE52-CC98E3B45F34}"/>
              </a:ext>
            </a:extLst>
          </p:cNvPr>
          <p:cNvSpPr/>
          <p:nvPr/>
        </p:nvSpPr>
        <p:spPr>
          <a:xfrm>
            <a:off x="7731759" y="1148568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7" name="矩形 2166">
            <a:extLst>
              <a:ext uri="{FF2B5EF4-FFF2-40B4-BE49-F238E27FC236}">
                <a16:creationId xmlns:a16="http://schemas.microsoft.com/office/drawing/2014/main" id="{96617A0F-0590-4994-AF30-2798C85652C5}"/>
              </a:ext>
            </a:extLst>
          </p:cNvPr>
          <p:cNvSpPr/>
          <p:nvPr/>
        </p:nvSpPr>
        <p:spPr>
          <a:xfrm>
            <a:off x="7730912" y="1650317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8" name="矩形 2167">
            <a:extLst>
              <a:ext uri="{FF2B5EF4-FFF2-40B4-BE49-F238E27FC236}">
                <a16:creationId xmlns:a16="http://schemas.microsoft.com/office/drawing/2014/main" id="{0CE4F6FB-BB0D-4FD6-B12D-494FDA3306D7}"/>
              </a:ext>
            </a:extLst>
          </p:cNvPr>
          <p:cNvSpPr/>
          <p:nvPr/>
        </p:nvSpPr>
        <p:spPr>
          <a:xfrm>
            <a:off x="7712683" y="2305328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973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9" name="矩形 2168">
            <a:extLst>
              <a:ext uri="{FF2B5EF4-FFF2-40B4-BE49-F238E27FC236}">
                <a16:creationId xmlns:a16="http://schemas.microsoft.com/office/drawing/2014/main" id="{47C26BAC-34F8-4D3C-80CA-39829B955EE6}"/>
              </a:ext>
            </a:extLst>
          </p:cNvPr>
          <p:cNvSpPr/>
          <p:nvPr/>
        </p:nvSpPr>
        <p:spPr>
          <a:xfrm>
            <a:off x="7764062" y="3144582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403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0" name="矩形 2169">
            <a:extLst>
              <a:ext uri="{FF2B5EF4-FFF2-40B4-BE49-F238E27FC236}">
                <a16:creationId xmlns:a16="http://schemas.microsoft.com/office/drawing/2014/main" id="{BB00AFBB-F8C6-46DA-B54A-5CEBABECB00D}"/>
              </a:ext>
            </a:extLst>
          </p:cNvPr>
          <p:cNvSpPr/>
          <p:nvPr/>
        </p:nvSpPr>
        <p:spPr>
          <a:xfrm>
            <a:off x="7770943" y="3693371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1" name="矩形 2170">
            <a:extLst>
              <a:ext uri="{FF2B5EF4-FFF2-40B4-BE49-F238E27FC236}">
                <a16:creationId xmlns:a16="http://schemas.microsoft.com/office/drawing/2014/main" id="{BE49D040-1679-4562-9B55-010D82E56184}"/>
              </a:ext>
            </a:extLst>
          </p:cNvPr>
          <p:cNvSpPr/>
          <p:nvPr/>
        </p:nvSpPr>
        <p:spPr>
          <a:xfrm>
            <a:off x="590622" y="3678066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670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3" name="图形 382" descr="公文包">
            <a:extLst>
              <a:ext uri="{FF2B5EF4-FFF2-40B4-BE49-F238E27FC236}">
                <a16:creationId xmlns:a16="http://schemas.microsoft.com/office/drawing/2014/main" id="{A06752E8-D9C7-4AEB-B77C-82A9B7B1E3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20595" y="4314171"/>
            <a:ext cx="248584" cy="248584"/>
          </a:xfrm>
          <a:prstGeom prst="rect">
            <a:avLst/>
          </a:prstGeom>
        </p:spPr>
      </p:pic>
      <p:pic>
        <p:nvPicPr>
          <p:cNvPr id="384" name="图形 383" descr="箭头右旋">
            <a:extLst>
              <a:ext uri="{FF2B5EF4-FFF2-40B4-BE49-F238E27FC236}">
                <a16:creationId xmlns:a16="http://schemas.microsoft.com/office/drawing/2014/main" id="{BE653CC2-FD88-4026-9690-5F8A579A2E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883723">
            <a:off x="2211767" y="4166290"/>
            <a:ext cx="309434" cy="30943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D9D686E-104E-4B1E-B793-49CC65ADC127}"/>
              </a:ext>
            </a:extLst>
          </p:cNvPr>
          <p:cNvGrpSpPr/>
          <p:nvPr/>
        </p:nvGrpSpPr>
        <p:grpSpPr>
          <a:xfrm>
            <a:off x="9283333" y="48368"/>
            <a:ext cx="783614" cy="601213"/>
            <a:chOff x="9277674" y="55088"/>
            <a:chExt cx="783614" cy="601213"/>
          </a:xfrm>
        </p:grpSpPr>
        <p:pic>
          <p:nvPicPr>
            <p:cNvPr id="380" name="图形 379" descr="下降趋势条形图">
              <a:extLst>
                <a:ext uri="{FF2B5EF4-FFF2-40B4-BE49-F238E27FC236}">
                  <a16:creationId xmlns:a16="http://schemas.microsoft.com/office/drawing/2014/main" id="{8ECA0D3D-E75F-4A5E-AA2E-D61B7285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66141" y="55088"/>
              <a:ext cx="447425" cy="447425"/>
            </a:xfrm>
            <a:prstGeom prst="rect">
              <a:avLst/>
            </a:prstGeom>
          </p:spPr>
        </p:pic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17DB3BCB-3CFC-47F2-B33F-F951E640BAC2}"/>
                </a:ext>
              </a:extLst>
            </p:cNvPr>
            <p:cNvSpPr/>
            <p:nvPr/>
          </p:nvSpPr>
          <p:spPr>
            <a:xfrm>
              <a:off x="9277674" y="397376"/>
              <a:ext cx="783614" cy="25892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  排序</a:t>
              </a:r>
            </a:p>
          </p:txBody>
        </p:sp>
        <p:pic>
          <p:nvPicPr>
            <p:cNvPr id="385" name="图形 384" descr="公文包">
              <a:extLst>
                <a:ext uri="{FF2B5EF4-FFF2-40B4-BE49-F238E27FC236}">
                  <a16:creationId xmlns:a16="http://schemas.microsoft.com/office/drawing/2014/main" id="{D4B142CB-925F-494A-AB41-7FA2E1FE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59212" y="236587"/>
              <a:ext cx="248584" cy="248584"/>
            </a:xfrm>
            <a:prstGeom prst="rect">
              <a:avLst/>
            </a:prstGeom>
          </p:spPr>
        </p:pic>
      </p:grpSp>
      <p:pic>
        <p:nvPicPr>
          <p:cNvPr id="387" name="图形 386" descr="男人">
            <a:extLst>
              <a:ext uri="{FF2B5EF4-FFF2-40B4-BE49-F238E27FC236}">
                <a16:creationId xmlns:a16="http://schemas.microsoft.com/office/drawing/2014/main" id="{FB0BC4B2-EFFA-4957-B726-2FD67DF78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9927" y="572449"/>
            <a:ext cx="207155" cy="207155"/>
          </a:xfrm>
          <a:prstGeom prst="rect">
            <a:avLst/>
          </a:prstGeom>
        </p:spPr>
      </p:pic>
      <p:pic>
        <p:nvPicPr>
          <p:cNvPr id="390" name="图形 389" descr="公文包">
            <a:extLst>
              <a:ext uri="{FF2B5EF4-FFF2-40B4-BE49-F238E27FC236}">
                <a16:creationId xmlns:a16="http://schemas.microsoft.com/office/drawing/2014/main" id="{6E55E9C5-68B0-4009-BE07-0E92DDD852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15434" y="568931"/>
            <a:ext cx="232957" cy="232957"/>
          </a:xfrm>
          <a:prstGeom prst="rect">
            <a:avLst/>
          </a:prstGeom>
        </p:spPr>
      </p:pic>
      <p:grpSp>
        <p:nvGrpSpPr>
          <p:cNvPr id="391" name="组合 390">
            <a:extLst>
              <a:ext uri="{FF2B5EF4-FFF2-40B4-BE49-F238E27FC236}">
                <a16:creationId xmlns:a16="http://schemas.microsoft.com/office/drawing/2014/main" id="{3F8C547C-726E-47A6-B102-2D08D6C3D2F4}"/>
              </a:ext>
            </a:extLst>
          </p:cNvPr>
          <p:cNvGrpSpPr/>
          <p:nvPr/>
        </p:nvGrpSpPr>
        <p:grpSpPr>
          <a:xfrm>
            <a:off x="1689961" y="2328129"/>
            <a:ext cx="1913572" cy="381665"/>
            <a:chOff x="4588556" y="5203657"/>
            <a:chExt cx="1913572" cy="381665"/>
          </a:xfrm>
        </p:grpSpPr>
        <p:grpSp>
          <p:nvGrpSpPr>
            <p:cNvPr id="392" name="组合 391">
              <a:extLst>
                <a:ext uri="{FF2B5EF4-FFF2-40B4-BE49-F238E27FC236}">
                  <a16:creationId xmlns:a16="http://schemas.microsoft.com/office/drawing/2014/main" id="{2A2A7B0C-AD59-4194-A5A6-C80AE0381D2C}"/>
                </a:ext>
              </a:extLst>
            </p:cNvPr>
            <p:cNvGrpSpPr/>
            <p:nvPr/>
          </p:nvGrpSpPr>
          <p:grpSpPr>
            <a:xfrm>
              <a:off x="4653323" y="5203657"/>
              <a:ext cx="1848805" cy="304664"/>
              <a:chOff x="4653323" y="5203657"/>
              <a:chExt cx="1848805" cy="304664"/>
            </a:xfrm>
          </p:grpSpPr>
          <p:grpSp>
            <p:nvGrpSpPr>
              <p:cNvPr id="535" name="组合 534">
                <a:extLst>
                  <a:ext uri="{FF2B5EF4-FFF2-40B4-BE49-F238E27FC236}">
                    <a16:creationId xmlns:a16="http://schemas.microsoft.com/office/drawing/2014/main" id="{45A60AB2-1B01-4048-9FFB-EE246FEDD1AB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567" name="矩形 566">
                  <a:extLst>
                    <a:ext uri="{FF2B5EF4-FFF2-40B4-BE49-F238E27FC236}">
                      <a16:creationId xmlns:a16="http://schemas.microsoft.com/office/drawing/2014/main" id="{66873718-C0AA-4D50-8923-14B841C2879C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8" name="矩形 567">
                  <a:extLst>
                    <a:ext uri="{FF2B5EF4-FFF2-40B4-BE49-F238E27FC236}">
                      <a16:creationId xmlns:a16="http://schemas.microsoft.com/office/drawing/2014/main" id="{F2EE926B-FF93-433D-B79C-6EFC12E239A4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9" name="矩形 568">
                  <a:extLst>
                    <a:ext uri="{FF2B5EF4-FFF2-40B4-BE49-F238E27FC236}">
                      <a16:creationId xmlns:a16="http://schemas.microsoft.com/office/drawing/2014/main" id="{27D0E5BA-A817-45D7-89D7-354FD881C557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0" name="矩形 569">
                  <a:extLst>
                    <a:ext uri="{FF2B5EF4-FFF2-40B4-BE49-F238E27FC236}">
                      <a16:creationId xmlns:a16="http://schemas.microsoft.com/office/drawing/2014/main" id="{5C947F66-3709-4001-8B0A-1EEB66A82049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71" name="矩形 570">
                  <a:extLst>
                    <a:ext uri="{FF2B5EF4-FFF2-40B4-BE49-F238E27FC236}">
                      <a16:creationId xmlns:a16="http://schemas.microsoft.com/office/drawing/2014/main" id="{63C4C418-CFD5-4C1F-99D8-7C5130D438E0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2" name="矩形 571">
                  <a:extLst>
                    <a:ext uri="{FF2B5EF4-FFF2-40B4-BE49-F238E27FC236}">
                      <a16:creationId xmlns:a16="http://schemas.microsoft.com/office/drawing/2014/main" id="{0C03B292-66AA-445F-BCD3-B3EC0BC5C254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3" name="矩形 572">
                  <a:extLst>
                    <a:ext uri="{FF2B5EF4-FFF2-40B4-BE49-F238E27FC236}">
                      <a16:creationId xmlns:a16="http://schemas.microsoft.com/office/drawing/2014/main" id="{29B66825-DF1B-4FF1-AC7B-B77399420CA0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4" name="矩形 573">
                  <a:extLst>
                    <a:ext uri="{FF2B5EF4-FFF2-40B4-BE49-F238E27FC236}">
                      <a16:creationId xmlns:a16="http://schemas.microsoft.com/office/drawing/2014/main" id="{FCE12921-36F0-41B4-A786-7439D3272D9C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5" name="矩形 574">
                  <a:extLst>
                    <a:ext uri="{FF2B5EF4-FFF2-40B4-BE49-F238E27FC236}">
                      <a16:creationId xmlns:a16="http://schemas.microsoft.com/office/drawing/2014/main" id="{1D9018EA-B8C3-41B4-9343-BF31ACEB70D7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76" name="矩形 575">
                  <a:extLst>
                    <a:ext uri="{FF2B5EF4-FFF2-40B4-BE49-F238E27FC236}">
                      <a16:creationId xmlns:a16="http://schemas.microsoft.com/office/drawing/2014/main" id="{57663501-EFBF-423F-B761-4A41DA50452C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7" name="矩形 576">
                  <a:extLst>
                    <a:ext uri="{FF2B5EF4-FFF2-40B4-BE49-F238E27FC236}">
                      <a16:creationId xmlns:a16="http://schemas.microsoft.com/office/drawing/2014/main" id="{B7344B06-C93A-4AE0-A546-74CD1D4D41CF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8" name="矩形 577">
                  <a:extLst>
                    <a:ext uri="{FF2B5EF4-FFF2-40B4-BE49-F238E27FC236}">
                      <a16:creationId xmlns:a16="http://schemas.microsoft.com/office/drawing/2014/main" id="{66BA5708-53F2-4235-9A08-DD98C381766E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9" name="矩形 578">
                  <a:extLst>
                    <a:ext uri="{FF2B5EF4-FFF2-40B4-BE49-F238E27FC236}">
                      <a16:creationId xmlns:a16="http://schemas.microsoft.com/office/drawing/2014/main" id="{BBA4F256-08EC-441A-82EA-8F2E8ABDA057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80" name="文本框 579">
                  <a:extLst>
                    <a:ext uri="{FF2B5EF4-FFF2-40B4-BE49-F238E27FC236}">
                      <a16:creationId xmlns:a16="http://schemas.microsoft.com/office/drawing/2014/main" id="{7956F06D-5EE2-4EA9-ACCF-06FC70B620AC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36" name="组合 535">
                <a:extLst>
                  <a:ext uri="{FF2B5EF4-FFF2-40B4-BE49-F238E27FC236}">
                    <a16:creationId xmlns:a16="http://schemas.microsoft.com/office/drawing/2014/main" id="{772F2C6F-5C79-4CFA-B5E8-FF4FC598E859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537" name="组合 536">
                  <a:extLst>
                    <a:ext uri="{FF2B5EF4-FFF2-40B4-BE49-F238E27FC236}">
                      <a16:creationId xmlns:a16="http://schemas.microsoft.com/office/drawing/2014/main" id="{25280E6D-0A17-4CF6-A556-4144093B1409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553" name="矩形 552">
                    <a:extLst>
                      <a:ext uri="{FF2B5EF4-FFF2-40B4-BE49-F238E27FC236}">
                        <a16:creationId xmlns:a16="http://schemas.microsoft.com/office/drawing/2014/main" id="{335C0AA7-18BB-4013-A8F8-D68D2032195D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4" name="矩形 553">
                    <a:extLst>
                      <a:ext uri="{FF2B5EF4-FFF2-40B4-BE49-F238E27FC236}">
                        <a16:creationId xmlns:a16="http://schemas.microsoft.com/office/drawing/2014/main" id="{B8DDD532-EF2E-4C14-9F87-6E74BE94BA25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5" name="矩形 554">
                    <a:extLst>
                      <a:ext uri="{FF2B5EF4-FFF2-40B4-BE49-F238E27FC236}">
                        <a16:creationId xmlns:a16="http://schemas.microsoft.com/office/drawing/2014/main" id="{5EE779BA-B43D-46FB-9725-7F0BA0F9BF3E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6" name="矩形 555">
                    <a:extLst>
                      <a:ext uri="{FF2B5EF4-FFF2-40B4-BE49-F238E27FC236}">
                        <a16:creationId xmlns:a16="http://schemas.microsoft.com/office/drawing/2014/main" id="{48583CD5-8576-4B4D-A647-5CE28EF460A1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57" name="矩形 556">
                    <a:extLst>
                      <a:ext uri="{FF2B5EF4-FFF2-40B4-BE49-F238E27FC236}">
                        <a16:creationId xmlns:a16="http://schemas.microsoft.com/office/drawing/2014/main" id="{F5F9D256-F240-49CC-A457-95BB998D29D7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58" name="矩形 557">
                    <a:extLst>
                      <a:ext uri="{FF2B5EF4-FFF2-40B4-BE49-F238E27FC236}">
                        <a16:creationId xmlns:a16="http://schemas.microsoft.com/office/drawing/2014/main" id="{B07F1004-E76C-452A-8B96-6C0E47CA8B34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9" name="矩形 558">
                    <a:extLst>
                      <a:ext uri="{FF2B5EF4-FFF2-40B4-BE49-F238E27FC236}">
                        <a16:creationId xmlns:a16="http://schemas.microsoft.com/office/drawing/2014/main" id="{7C9A6FE1-B0D3-441D-BD25-E572EFC1FFE5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0" name="矩形 559">
                    <a:extLst>
                      <a:ext uri="{FF2B5EF4-FFF2-40B4-BE49-F238E27FC236}">
                        <a16:creationId xmlns:a16="http://schemas.microsoft.com/office/drawing/2014/main" id="{E38D89B8-C301-4402-9C7F-D59A3D339ADB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1" name="矩形 560">
                    <a:extLst>
                      <a:ext uri="{FF2B5EF4-FFF2-40B4-BE49-F238E27FC236}">
                        <a16:creationId xmlns:a16="http://schemas.microsoft.com/office/drawing/2014/main" id="{440F65FE-CB46-4A7B-BDA9-8670ED425716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62" name="矩形 561">
                    <a:extLst>
                      <a:ext uri="{FF2B5EF4-FFF2-40B4-BE49-F238E27FC236}">
                        <a16:creationId xmlns:a16="http://schemas.microsoft.com/office/drawing/2014/main" id="{22765E5E-C22D-420C-AB5B-6D8544F37F58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3" name="矩形 562">
                    <a:extLst>
                      <a:ext uri="{FF2B5EF4-FFF2-40B4-BE49-F238E27FC236}">
                        <a16:creationId xmlns:a16="http://schemas.microsoft.com/office/drawing/2014/main" id="{9BC7AD78-12FB-48BC-8976-29AC54F76C0F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4" name="矩形 563">
                    <a:extLst>
                      <a:ext uri="{FF2B5EF4-FFF2-40B4-BE49-F238E27FC236}">
                        <a16:creationId xmlns:a16="http://schemas.microsoft.com/office/drawing/2014/main" id="{165FB4A3-BEC1-41D9-987E-9ABE5FFC9400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5" name="矩形 564">
                    <a:extLst>
                      <a:ext uri="{FF2B5EF4-FFF2-40B4-BE49-F238E27FC236}">
                        <a16:creationId xmlns:a16="http://schemas.microsoft.com/office/drawing/2014/main" id="{9E7FC12B-6571-4FA0-96C5-DE5F1C81C7F5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66" name="文本框 565">
                    <a:extLst>
                      <a:ext uri="{FF2B5EF4-FFF2-40B4-BE49-F238E27FC236}">
                        <a16:creationId xmlns:a16="http://schemas.microsoft.com/office/drawing/2014/main" id="{FCABC125-2420-4380-A269-CBB2A9BC5E20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538" name="组合 537">
                  <a:extLst>
                    <a:ext uri="{FF2B5EF4-FFF2-40B4-BE49-F238E27FC236}">
                      <a16:creationId xmlns:a16="http://schemas.microsoft.com/office/drawing/2014/main" id="{80784941-C73F-42FC-BE7F-01747E32C86F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539" name="矩形 538">
                    <a:extLst>
                      <a:ext uri="{FF2B5EF4-FFF2-40B4-BE49-F238E27FC236}">
                        <a16:creationId xmlns:a16="http://schemas.microsoft.com/office/drawing/2014/main" id="{CC064776-5296-4B22-A4FA-730DD1AADF39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0" name="矩形 539">
                    <a:extLst>
                      <a:ext uri="{FF2B5EF4-FFF2-40B4-BE49-F238E27FC236}">
                        <a16:creationId xmlns:a16="http://schemas.microsoft.com/office/drawing/2014/main" id="{8E87A21E-7B97-4D2B-B259-057F100529D7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1" name="矩形 540">
                    <a:extLst>
                      <a:ext uri="{FF2B5EF4-FFF2-40B4-BE49-F238E27FC236}">
                        <a16:creationId xmlns:a16="http://schemas.microsoft.com/office/drawing/2014/main" id="{DD397B34-5586-4950-B879-E1308808682F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2" name="矩形 541">
                    <a:extLst>
                      <a:ext uri="{FF2B5EF4-FFF2-40B4-BE49-F238E27FC236}">
                        <a16:creationId xmlns:a16="http://schemas.microsoft.com/office/drawing/2014/main" id="{4004AB79-D70C-4C78-9692-FFDF8A7AFDBE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43" name="矩形 542">
                    <a:extLst>
                      <a:ext uri="{FF2B5EF4-FFF2-40B4-BE49-F238E27FC236}">
                        <a16:creationId xmlns:a16="http://schemas.microsoft.com/office/drawing/2014/main" id="{04ABB8C6-EC9E-4D2C-96B6-32AA6D883D7F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44" name="矩形 543">
                    <a:extLst>
                      <a:ext uri="{FF2B5EF4-FFF2-40B4-BE49-F238E27FC236}">
                        <a16:creationId xmlns:a16="http://schemas.microsoft.com/office/drawing/2014/main" id="{62CCE5D4-C703-4BCF-A00C-C77CE2F18DCE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5" name="矩形 544">
                    <a:extLst>
                      <a:ext uri="{FF2B5EF4-FFF2-40B4-BE49-F238E27FC236}">
                        <a16:creationId xmlns:a16="http://schemas.microsoft.com/office/drawing/2014/main" id="{628CA966-26E4-4E57-B6FE-AD8C287C942B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6" name="矩形 545">
                    <a:extLst>
                      <a:ext uri="{FF2B5EF4-FFF2-40B4-BE49-F238E27FC236}">
                        <a16:creationId xmlns:a16="http://schemas.microsoft.com/office/drawing/2014/main" id="{DDADD0C3-B802-4FA5-95BC-F617D28DF9A8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7" name="矩形 546">
                    <a:extLst>
                      <a:ext uri="{FF2B5EF4-FFF2-40B4-BE49-F238E27FC236}">
                        <a16:creationId xmlns:a16="http://schemas.microsoft.com/office/drawing/2014/main" id="{2C1C4F63-7668-40D3-937A-B6E0BB64C1A5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48" name="矩形 547">
                    <a:extLst>
                      <a:ext uri="{FF2B5EF4-FFF2-40B4-BE49-F238E27FC236}">
                        <a16:creationId xmlns:a16="http://schemas.microsoft.com/office/drawing/2014/main" id="{FD8DFEA0-4B01-4F1C-BA97-3DFD48CC21B4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9" name="矩形 548">
                    <a:extLst>
                      <a:ext uri="{FF2B5EF4-FFF2-40B4-BE49-F238E27FC236}">
                        <a16:creationId xmlns:a16="http://schemas.microsoft.com/office/drawing/2014/main" id="{0DC87941-2C95-4600-8B1C-79A65A1344A1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0" name="矩形 549">
                    <a:extLst>
                      <a:ext uri="{FF2B5EF4-FFF2-40B4-BE49-F238E27FC236}">
                        <a16:creationId xmlns:a16="http://schemas.microsoft.com/office/drawing/2014/main" id="{C1486CA2-1183-471D-ABA0-D0F8CD0DFFDF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1" name="矩形 550">
                    <a:extLst>
                      <a:ext uri="{FF2B5EF4-FFF2-40B4-BE49-F238E27FC236}">
                        <a16:creationId xmlns:a16="http://schemas.microsoft.com/office/drawing/2014/main" id="{E7DC394D-5C13-48C6-9C23-6F7DDB6CBC73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52" name="文本框 551">
                    <a:extLst>
                      <a:ext uri="{FF2B5EF4-FFF2-40B4-BE49-F238E27FC236}">
                        <a16:creationId xmlns:a16="http://schemas.microsoft.com/office/drawing/2014/main" id="{DCFE2DA5-BA3A-45CD-A279-B32FE27D537C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93" name="组合 392">
              <a:extLst>
                <a:ext uri="{FF2B5EF4-FFF2-40B4-BE49-F238E27FC236}">
                  <a16:creationId xmlns:a16="http://schemas.microsoft.com/office/drawing/2014/main" id="{B038EBB7-805A-4A59-9E5D-E18F0B280E5F}"/>
                </a:ext>
              </a:extLst>
            </p:cNvPr>
            <p:cNvGrpSpPr/>
            <p:nvPr/>
          </p:nvGrpSpPr>
          <p:grpSpPr>
            <a:xfrm>
              <a:off x="4635040" y="5226011"/>
              <a:ext cx="1848805" cy="304664"/>
              <a:chOff x="4653323" y="5203657"/>
              <a:chExt cx="1848805" cy="304664"/>
            </a:xfrm>
          </p:grpSpPr>
          <p:grpSp>
            <p:nvGrpSpPr>
              <p:cNvPr id="489" name="组合 488">
                <a:extLst>
                  <a:ext uri="{FF2B5EF4-FFF2-40B4-BE49-F238E27FC236}">
                    <a16:creationId xmlns:a16="http://schemas.microsoft.com/office/drawing/2014/main" id="{44B144FA-F438-4AA5-BE8B-08985D9A8E54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521" name="矩形 520">
                  <a:extLst>
                    <a:ext uri="{FF2B5EF4-FFF2-40B4-BE49-F238E27FC236}">
                      <a16:creationId xmlns:a16="http://schemas.microsoft.com/office/drawing/2014/main" id="{7328B62F-5D9C-4820-A105-01ADE7470311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2" name="矩形 521">
                  <a:extLst>
                    <a:ext uri="{FF2B5EF4-FFF2-40B4-BE49-F238E27FC236}">
                      <a16:creationId xmlns:a16="http://schemas.microsoft.com/office/drawing/2014/main" id="{60CD223A-0C96-410D-A52E-032195E2BAE4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3" name="矩形 522">
                  <a:extLst>
                    <a:ext uri="{FF2B5EF4-FFF2-40B4-BE49-F238E27FC236}">
                      <a16:creationId xmlns:a16="http://schemas.microsoft.com/office/drawing/2014/main" id="{89F98874-7EAE-428F-8E62-183BB78F0E49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4" name="矩形 523">
                  <a:extLst>
                    <a:ext uri="{FF2B5EF4-FFF2-40B4-BE49-F238E27FC236}">
                      <a16:creationId xmlns:a16="http://schemas.microsoft.com/office/drawing/2014/main" id="{EC9FC835-1B8C-4914-8AA0-8908DF9D6ED6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25" name="矩形 524">
                  <a:extLst>
                    <a:ext uri="{FF2B5EF4-FFF2-40B4-BE49-F238E27FC236}">
                      <a16:creationId xmlns:a16="http://schemas.microsoft.com/office/drawing/2014/main" id="{C4048248-E8F6-4867-9D83-18D5A5E12D5F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6" name="矩形 525">
                  <a:extLst>
                    <a:ext uri="{FF2B5EF4-FFF2-40B4-BE49-F238E27FC236}">
                      <a16:creationId xmlns:a16="http://schemas.microsoft.com/office/drawing/2014/main" id="{12079558-D2E1-4346-B53B-EE65CB64E28F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7" name="矩形 526">
                  <a:extLst>
                    <a:ext uri="{FF2B5EF4-FFF2-40B4-BE49-F238E27FC236}">
                      <a16:creationId xmlns:a16="http://schemas.microsoft.com/office/drawing/2014/main" id="{849CC11B-13D8-433F-809A-75F35413497E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8" name="矩形 527">
                  <a:extLst>
                    <a:ext uri="{FF2B5EF4-FFF2-40B4-BE49-F238E27FC236}">
                      <a16:creationId xmlns:a16="http://schemas.microsoft.com/office/drawing/2014/main" id="{82928843-CE6E-4A1E-86A4-D023F406389F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9" name="矩形 528">
                  <a:extLst>
                    <a:ext uri="{FF2B5EF4-FFF2-40B4-BE49-F238E27FC236}">
                      <a16:creationId xmlns:a16="http://schemas.microsoft.com/office/drawing/2014/main" id="{145953B8-59EF-4EAC-86B3-D37D702E8D43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30" name="矩形 529">
                  <a:extLst>
                    <a:ext uri="{FF2B5EF4-FFF2-40B4-BE49-F238E27FC236}">
                      <a16:creationId xmlns:a16="http://schemas.microsoft.com/office/drawing/2014/main" id="{B05418CF-C6F8-4C0F-91E3-C14FD03B66C5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1" name="矩形 530">
                  <a:extLst>
                    <a:ext uri="{FF2B5EF4-FFF2-40B4-BE49-F238E27FC236}">
                      <a16:creationId xmlns:a16="http://schemas.microsoft.com/office/drawing/2014/main" id="{823153CB-424B-4734-93B1-599FF6D6C56E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2" name="矩形 531">
                  <a:extLst>
                    <a:ext uri="{FF2B5EF4-FFF2-40B4-BE49-F238E27FC236}">
                      <a16:creationId xmlns:a16="http://schemas.microsoft.com/office/drawing/2014/main" id="{191A3801-540A-4871-9736-44CEC4DEEFA4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3" name="矩形 532">
                  <a:extLst>
                    <a:ext uri="{FF2B5EF4-FFF2-40B4-BE49-F238E27FC236}">
                      <a16:creationId xmlns:a16="http://schemas.microsoft.com/office/drawing/2014/main" id="{53D7F3F8-47B5-43B1-B286-E82C133908F2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34" name="文本框 533">
                  <a:extLst>
                    <a:ext uri="{FF2B5EF4-FFF2-40B4-BE49-F238E27FC236}">
                      <a16:creationId xmlns:a16="http://schemas.microsoft.com/office/drawing/2014/main" id="{49E1383A-670F-4398-B1BE-D8A191136A14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90" name="组合 489">
                <a:extLst>
                  <a:ext uri="{FF2B5EF4-FFF2-40B4-BE49-F238E27FC236}">
                    <a16:creationId xmlns:a16="http://schemas.microsoft.com/office/drawing/2014/main" id="{D5AE9D09-7188-49A9-99C9-34454C150D1F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491" name="组合 490">
                  <a:extLst>
                    <a:ext uri="{FF2B5EF4-FFF2-40B4-BE49-F238E27FC236}">
                      <a16:creationId xmlns:a16="http://schemas.microsoft.com/office/drawing/2014/main" id="{BEEB1B8F-939C-4BA4-82CD-114ECB464A09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507" name="矩形 506">
                    <a:extLst>
                      <a:ext uri="{FF2B5EF4-FFF2-40B4-BE49-F238E27FC236}">
                        <a16:creationId xmlns:a16="http://schemas.microsoft.com/office/drawing/2014/main" id="{B5A91264-C46A-4AAE-933C-C01D3C43D11B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8" name="矩形 507">
                    <a:extLst>
                      <a:ext uri="{FF2B5EF4-FFF2-40B4-BE49-F238E27FC236}">
                        <a16:creationId xmlns:a16="http://schemas.microsoft.com/office/drawing/2014/main" id="{7F96171F-0FC6-4E22-A44D-AFFD19D934FB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9" name="矩形 508">
                    <a:extLst>
                      <a:ext uri="{FF2B5EF4-FFF2-40B4-BE49-F238E27FC236}">
                        <a16:creationId xmlns:a16="http://schemas.microsoft.com/office/drawing/2014/main" id="{DBB7E1F2-A96A-432D-9EF8-94B75459CBEE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0" name="矩形 509">
                    <a:extLst>
                      <a:ext uri="{FF2B5EF4-FFF2-40B4-BE49-F238E27FC236}">
                        <a16:creationId xmlns:a16="http://schemas.microsoft.com/office/drawing/2014/main" id="{7AB6A26B-7BC0-47CE-A4B0-A92580EBFEB5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11" name="矩形 510">
                    <a:extLst>
                      <a:ext uri="{FF2B5EF4-FFF2-40B4-BE49-F238E27FC236}">
                        <a16:creationId xmlns:a16="http://schemas.microsoft.com/office/drawing/2014/main" id="{D4AFA352-D2AD-485A-A815-A19DF9DF59B2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12" name="矩形 511">
                    <a:extLst>
                      <a:ext uri="{FF2B5EF4-FFF2-40B4-BE49-F238E27FC236}">
                        <a16:creationId xmlns:a16="http://schemas.microsoft.com/office/drawing/2014/main" id="{E3730B86-5A6B-4962-BE77-FDE81120921F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3" name="矩形 512">
                    <a:extLst>
                      <a:ext uri="{FF2B5EF4-FFF2-40B4-BE49-F238E27FC236}">
                        <a16:creationId xmlns:a16="http://schemas.microsoft.com/office/drawing/2014/main" id="{4FE4D1AD-303A-4A12-98D4-E2510BE93FFC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4" name="矩形 513">
                    <a:extLst>
                      <a:ext uri="{FF2B5EF4-FFF2-40B4-BE49-F238E27FC236}">
                        <a16:creationId xmlns:a16="http://schemas.microsoft.com/office/drawing/2014/main" id="{DDA5ABB2-3F5E-4B74-A911-FDED0D7DF219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5" name="矩形 514">
                    <a:extLst>
                      <a:ext uri="{FF2B5EF4-FFF2-40B4-BE49-F238E27FC236}">
                        <a16:creationId xmlns:a16="http://schemas.microsoft.com/office/drawing/2014/main" id="{889511C6-141D-4D9F-9467-A70DD6AC876E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16" name="矩形 515">
                    <a:extLst>
                      <a:ext uri="{FF2B5EF4-FFF2-40B4-BE49-F238E27FC236}">
                        <a16:creationId xmlns:a16="http://schemas.microsoft.com/office/drawing/2014/main" id="{91C67A58-4E75-4E2E-8A3E-674AED901B13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7" name="矩形 516">
                    <a:extLst>
                      <a:ext uri="{FF2B5EF4-FFF2-40B4-BE49-F238E27FC236}">
                        <a16:creationId xmlns:a16="http://schemas.microsoft.com/office/drawing/2014/main" id="{EE975A77-DFD1-4CDD-8D3C-9DF5C52AF4AD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8" name="矩形 517">
                    <a:extLst>
                      <a:ext uri="{FF2B5EF4-FFF2-40B4-BE49-F238E27FC236}">
                        <a16:creationId xmlns:a16="http://schemas.microsoft.com/office/drawing/2014/main" id="{17A6DDD2-CB20-46AC-A609-B791CC145DCF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9" name="矩形 518">
                    <a:extLst>
                      <a:ext uri="{FF2B5EF4-FFF2-40B4-BE49-F238E27FC236}">
                        <a16:creationId xmlns:a16="http://schemas.microsoft.com/office/drawing/2014/main" id="{367F4EB5-B4C8-46ED-805E-8D25A15D2289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20" name="文本框 519">
                    <a:extLst>
                      <a:ext uri="{FF2B5EF4-FFF2-40B4-BE49-F238E27FC236}">
                        <a16:creationId xmlns:a16="http://schemas.microsoft.com/office/drawing/2014/main" id="{48D4F06C-6663-4B23-96A3-EE4BBCF811D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492" name="组合 491">
                  <a:extLst>
                    <a:ext uri="{FF2B5EF4-FFF2-40B4-BE49-F238E27FC236}">
                      <a16:creationId xmlns:a16="http://schemas.microsoft.com/office/drawing/2014/main" id="{D2008191-30EF-4B38-B23D-0F9928340CDD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493" name="矩形 492">
                    <a:extLst>
                      <a:ext uri="{FF2B5EF4-FFF2-40B4-BE49-F238E27FC236}">
                        <a16:creationId xmlns:a16="http://schemas.microsoft.com/office/drawing/2014/main" id="{1C8DCFA7-1A72-42DD-84F7-2A856C0BA08A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4" name="矩形 493">
                    <a:extLst>
                      <a:ext uri="{FF2B5EF4-FFF2-40B4-BE49-F238E27FC236}">
                        <a16:creationId xmlns:a16="http://schemas.microsoft.com/office/drawing/2014/main" id="{1A93D8AE-DAA0-411B-B73D-126BFE0F9E77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5" name="矩形 494">
                    <a:extLst>
                      <a:ext uri="{FF2B5EF4-FFF2-40B4-BE49-F238E27FC236}">
                        <a16:creationId xmlns:a16="http://schemas.microsoft.com/office/drawing/2014/main" id="{736BF17E-81D7-402D-80FB-23458422033F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6" name="矩形 495">
                    <a:extLst>
                      <a:ext uri="{FF2B5EF4-FFF2-40B4-BE49-F238E27FC236}">
                        <a16:creationId xmlns:a16="http://schemas.microsoft.com/office/drawing/2014/main" id="{2DEB16CA-D2E0-4ECF-B22B-C94553FCB764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97" name="矩形 496">
                    <a:extLst>
                      <a:ext uri="{FF2B5EF4-FFF2-40B4-BE49-F238E27FC236}">
                        <a16:creationId xmlns:a16="http://schemas.microsoft.com/office/drawing/2014/main" id="{3E8DA3C6-08E2-472B-844C-EFB0223CFE7A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98" name="矩形 497">
                    <a:extLst>
                      <a:ext uri="{FF2B5EF4-FFF2-40B4-BE49-F238E27FC236}">
                        <a16:creationId xmlns:a16="http://schemas.microsoft.com/office/drawing/2014/main" id="{F0F28C0F-A24C-4DFD-975F-146FE988C8EB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9" name="矩形 498">
                    <a:extLst>
                      <a:ext uri="{FF2B5EF4-FFF2-40B4-BE49-F238E27FC236}">
                        <a16:creationId xmlns:a16="http://schemas.microsoft.com/office/drawing/2014/main" id="{D7EC4065-04AA-4E7D-88CA-7DD24B4190D0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0" name="矩形 499">
                    <a:extLst>
                      <a:ext uri="{FF2B5EF4-FFF2-40B4-BE49-F238E27FC236}">
                        <a16:creationId xmlns:a16="http://schemas.microsoft.com/office/drawing/2014/main" id="{1C66F98A-DAA3-4C46-A709-F7B4A031BE36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1" name="矩形 500">
                    <a:extLst>
                      <a:ext uri="{FF2B5EF4-FFF2-40B4-BE49-F238E27FC236}">
                        <a16:creationId xmlns:a16="http://schemas.microsoft.com/office/drawing/2014/main" id="{B77F2F72-C678-4A2C-9BD4-078FC864FA1D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02" name="矩形 501">
                    <a:extLst>
                      <a:ext uri="{FF2B5EF4-FFF2-40B4-BE49-F238E27FC236}">
                        <a16:creationId xmlns:a16="http://schemas.microsoft.com/office/drawing/2014/main" id="{DD3CA3F2-C07C-4188-A5BE-EAD64E28FDD2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3" name="矩形 502">
                    <a:extLst>
                      <a:ext uri="{FF2B5EF4-FFF2-40B4-BE49-F238E27FC236}">
                        <a16:creationId xmlns:a16="http://schemas.microsoft.com/office/drawing/2014/main" id="{E1C949C3-FC7A-4CC4-98A9-A152D3B42A61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4" name="矩形 503">
                    <a:extLst>
                      <a:ext uri="{FF2B5EF4-FFF2-40B4-BE49-F238E27FC236}">
                        <a16:creationId xmlns:a16="http://schemas.microsoft.com/office/drawing/2014/main" id="{B73845FB-F3F2-4F31-88D7-FDEF6D1E8DC0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5" name="矩形 504">
                    <a:extLst>
                      <a:ext uri="{FF2B5EF4-FFF2-40B4-BE49-F238E27FC236}">
                        <a16:creationId xmlns:a16="http://schemas.microsoft.com/office/drawing/2014/main" id="{92F7EFD3-7618-4104-84E5-E0CE4CEDCA51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06" name="文本框 505">
                    <a:extLst>
                      <a:ext uri="{FF2B5EF4-FFF2-40B4-BE49-F238E27FC236}">
                        <a16:creationId xmlns:a16="http://schemas.microsoft.com/office/drawing/2014/main" id="{B0243C0E-C1DC-44A3-BB77-F6B9CB97A42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A564C50B-CF69-476E-804A-88E9C57F5972}"/>
                </a:ext>
              </a:extLst>
            </p:cNvPr>
            <p:cNvGrpSpPr/>
            <p:nvPr/>
          </p:nvGrpSpPr>
          <p:grpSpPr>
            <a:xfrm>
              <a:off x="4606316" y="5254571"/>
              <a:ext cx="1848805" cy="304664"/>
              <a:chOff x="4653323" y="5203657"/>
              <a:chExt cx="1848805" cy="304664"/>
            </a:xfrm>
          </p:grpSpPr>
          <p:grpSp>
            <p:nvGrpSpPr>
              <p:cNvPr id="442" name="组合 441">
                <a:extLst>
                  <a:ext uri="{FF2B5EF4-FFF2-40B4-BE49-F238E27FC236}">
                    <a16:creationId xmlns:a16="http://schemas.microsoft.com/office/drawing/2014/main" id="{BDB64726-A2D7-4ABF-9ACE-5520FBCB0557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475" name="矩形 474">
                  <a:extLst>
                    <a:ext uri="{FF2B5EF4-FFF2-40B4-BE49-F238E27FC236}">
                      <a16:creationId xmlns:a16="http://schemas.microsoft.com/office/drawing/2014/main" id="{C1299FCB-02E5-4387-90B2-4353263CEDCA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6" name="矩形 475">
                  <a:extLst>
                    <a:ext uri="{FF2B5EF4-FFF2-40B4-BE49-F238E27FC236}">
                      <a16:creationId xmlns:a16="http://schemas.microsoft.com/office/drawing/2014/main" id="{F9474F3D-5B62-4C77-9361-46F2567923DB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7" name="矩形 476">
                  <a:extLst>
                    <a:ext uri="{FF2B5EF4-FFF2-40B4-BE49-F238E27FC236}">
                      <a16:creationId xmlns:a16="http://schemas.microsoft.com/office/drawing/2014/main" id="{CD0A1CC0-DD45-451B-B8A2-7D996318EEE4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8" name="矩形 477">
                  <a:extLst>
                    <a:ext uri="{FF2B5EF4-FFF2-40B4-BE49-F238E27FC236}">
                      <a16:creationId xmlns:a16="http://schemas.microsoft.com/office/drawing/2014/main" id="{BCEEFED9-6E6E-4816-AEDE-D9C62F46706A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79" name="矩形 478">
                  <a:extLst>
                    <a:ext uri="{FF2B5EF4-FFF2-40B4-BE49-F238E27FC236}">
                      <a16:creationId xmlns:a16="http://schemas.microsoft.com/office/drawing/2014/main" id="{1590A6F9-9FA5-49F7-849F-B4394EFC9A8A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0" name="矩形 479">
                  <a:extLst>
                    <a:ext uri="{FF2B5EF4-FFF2-40B4-BE49-F238E27FC236}">
                      <a16:creationId xmlns:a16="http://schemas.microsoft.com/office/drawing/2014/main" id="{C4FC0D69-E818-4B64-9381-2CF509125A70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1" name="矩形 480">
                  <a:extLst>
                    <a:ext uri="{FF2B5EF4-FFF2-40B4-BE49-F238E27FC236}">
                      <a16:creationId xmlns:a16="http://schemas.microsoft.com/office/drawing/2014/main" id="{933C5BAA-559D-4A2C-9F2E-482A54D9114D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2" name="矩形 481">
                  <a:extLst>
                    <a:ext uri="{FF2B5EF4-FFF2-40B4-BE49-F238E27FC236}">
                      <a16:creationId xmlns:a16="http://schemas.microsoft.com/office/drawing/2014/main" id="{3FA4CF8B-424A-43D7-8E22-C0ADCC593C97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3" name="矩形 482">
                  <a:extLst>
                    <a:ext uri="{FF2B5EF4-FFF2-40B4-BE49-F238E27FC236}">
                      <a16:creationId xmlns:a16="http://schemas.microsoft.com/office/drawing/2014/main" id="{C5081122-28F0-453F-B97C-2834B490C2BB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4" name="矩形 483">
                  <a:extLst>
                    <a:ext uri="{FF2B5EF4-FFF2-40B4-BE49-F238E27FC236}">
                      <a16:creationId xmlns:a16="http://schemas.microsoft.com/office/drawing/2014/main" id="{F41182B8-E969-431A-841F-0409ADE97D19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5" name="矩形 484">
                  <a:extLst>
                    <a:ext uri="{FF2B5EF4-FFF2-40B4-BE49-F238E27FC236}">
                      <a16:creationId xmlns:a16="http://schemas.microsoft.com/office/drawing/2014/main" id="{DB95EE02-5ACC-4BF3-9E38-F64E9BEBF779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6" name="矩形 485">
                  <a:extLst>
                    <a:ext uri="{FF2B5EF4-FFF2-40B4-BE49-F238E27FC236}">
                      <a16:creationId xmlns:a16="http://schemas.microsoft.com/office/drawing/2014/main" id="{C1ACDBE2-FF18-41BC-91D8-86F3D06A3C9A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7" name="矩形 486">
                  <a:extLst>
                    <a:ext uri="{FF2B5EF4-FFF2-40B4-BE49-F238E27FC236}">
                      <a16:creationId xmlns:a16="http://schemas.microsoft.com/office/drawing/2014/main" id="{D9413159-CF22-4409-927F-C14895B11ABD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8" name="文本框 487">
                  <a:extLst>
                    <a:ext uri="{FF2B5EF4-FFF2-40B4-BE49-F238E27FC236}">
                      <a16:creationId xmlns:a16="http://schemas.microsoft.com/office/drawing/2014/main" id="{998C093D-0FFA-4420-82C8-C107F45344F4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3" name="组合 442">
                <a:extLst>
                  <a:ext uri="{FF2B5EF4-FFF2-40B4-BE49-F238E27FC236}">
                    <a16:creationId xmlns:a16="http://schemas.microsoft.com/office/drawing/2014/main" id="{D8ABE7AB-E1B5-4CF6-AC6E-30AA57DB0FA1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444" name="组合 443">
                  <a:extLst>
                    <a:ext uri="{FF2B5EF4-FFF2-40B4-BE49-F238E27FC236}">
                      <a16:creationId xmlns:a16="http://schemas.microsoft.com/office/drawing/2014/main" id="{058AD032-FD5F-4E2E-B473-EB992F17B3C3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461" name="矩形 460">
                    <a:extLst>
                      <a:ext uri="{FF2B5EF4-FFF2-40B4-BE49-F238E27FC236}">
                        <a16:creationId xmlns:a16="http://schemas.microsoft.com/office/drawing/2014/main" id="{E09C599F-BA55-4235-A344-959011F5298F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矩形 461">
                    <a:extLst>
                      <a:ext uri="{FF2B5EF4-FFF2-40B4-BE49-F238E27FC236}">
                        <a16:creationId xmlns:a16="http://schemas.microsoft.com/office/drawing/2014/main" id="{CF401571-AECB-400E-AEEB-6142714CF9A0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3" name="矩形 462">
                    <a:extLst>
                      <a:ext uri="{FF2B5EF4-FFF2-40B4-BE49-F238E27FC236}">
                        <a16:creationId xmlns:a16="http://schemas.microsoft.com/office/drawing/2014/main" id="{96FA2E1B-52B4-47D4-B48A-841649E9EE93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矩形 463">
                    <a:extLst>
                      <a:ext uri="{FF2B5EF4-FFF2-40B4-BE49-F238E27FC236}">
                        <a16:creationId xmlns:a16="http://schemas.microsoft.com/office/drawing/2014/main" id="{3E70B21A-C977-43BE-888D-3E2FFD06CEDF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65" name="矩形 464">
                    <a:extLst>
                      <a:ext uri="{FF2B5EF4-FFF2-40B4-BE49-F238E27FC236}">
                        <a16:creationId xmlns:a16="http://schemas.microsoft.com/office/drawing/2014/main" id="{980EDAB2-4C10-4AE9-9765-BDB8D9F1B1D0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6" name="矩形 465">
                    <a:extLst>
                      <a:ext uri="{FF2B5EF4-FFF2-40B4-BE49-F238E27FC236}">
                        <a16:creationId xmlns:a16="http://schemas.microsoft.com/office/drawing/2014/main" id="{41022C8B-67D2-49A9-A358-A549F5DB82AD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矩形 466">
                    <a:extLst>
                      <a:ext uri="{FF2B5EF4-FFF2-40B4-BE49-F238E27FC236}">
                        <a16:creationId xmlns:a16="http://schemas.microsoft.com/office/drawing/2014/main" id="{76B2BFD5-E0DC-41BC-BAD0-25C989047DBE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矩形 467">
                    <a:extLst>
                      <a:ext uri="{FF2B5EF4-FFF2-40B4-BE49-F238E27FC236}">
                        <a16:creationId xmlns:a16="http://schemas.microsoft.com/office/drawing/2014/main" id="{9BE723FE-574B-494B-A7A0-6C23E18B2947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矩形 468">
                    <a:extLst>
                      <a:ext uri="{FF2B5EF4-FFF2-40B4-BE49-F238E27FC236}">
                        <a16:creationId xmlns:a16="http://schemas.microsoft.com/office/drawing/2014/main" id="{E48EAE83-0001-4FB6-A976-7892C1D32577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70" name="矩形 469">
                    <a:extLst>
                      <a:ext uri="{FF2B5EF4-FFF2-40B4-BE49-F238E27FC236}">
                        <a16:creationId xmlns:a16="http://schemas.microsoft.com/office/drawing/2014/main" id="{F45B7384-B002-4C5E-A779-AB829CD79C58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1" name="矩形 470">
                    <a:extLst>
                      <a:ext uri="{FF2B5EF4-FFF2-40B4-BE49-F238E27FC236}">
                        <a16:creationId xmlns:a16="http://schemas.microsoft.com/office/drawing/2014/main" id="{E95E58C9-FAB2-4DE7-AE3D-230C0E9B033B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矩形 471">
                    <a:extLst>
                      <a:ext uri="{FF2B5EF4-FFF2-40B4-BE49-F238E27FC236}">
                        <a16:creationId xmlns:a16="http://schemas.microsoft.com/office/drawing/2014/main" id="{220DDBE9-5208-4CB9-BEE3-25BBAAE08D90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3" name="矩形 472">
                    <a:extLst>
                      <a:ext uri="{FF2B5EF4-FFF2-40B4-BE49-F238E27FC236}">
                        <a16:creationId xmlns:a16="http://schemas.microsoft.com/office/drawing/2014/main" id="{3C26603A-5C63-47E6-A820-634FE54BF46E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74" name="文本框 473">
                    <a:extLst>
                      <a:ext uri="{FF2B5EF4-FFF2-40B4-BE49-F238E27FC236}">
                        <a16:creationId xmlns:a16="http://schemas.microsoft.com/office/drawing/2014/main" id="{65FDB697-0319-401A-832F-C9F089D389A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445" name="组合 444">
                  <a:extLst>
                    <a:ext uri="{FF2B5EF4-FFF2-40B4-BE49-F238E27FC236}">
                      <a16:creationId xmlns:a16="http://schemas.microsoft.com/office/drawing/2014/main" id="{3FEA1434-10AC-4BD4-AAAE-F1744F436A61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446" name="矩形 445">
                    <a:extLst>
                      <a:ext uri="{FF2B5EF4-FFF2-40B4-BE49-F238E27FC236}">
                        <a16:creationId xmlns:a16="http://schemas.microsoft.com/office/drawing/2014/main" id="{F3CEFDBC-5683-456C-B0B8-F0F11986E2DA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矩形 446">
                    <a:extLst>
                      <a:ext uri="{FF2B5EF4-FFF2-40B4-BE49-F238E27FC236}">
                        <a16:creationId xmlns:a16="http://schemas.microsoft.com/office/drawing/2014/main" id="{33828E41-D4B8-4411-8FD9-0C4D9AAD2CC1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矩形 447">
                    <a:extLst>
                      <a:ext uri="{FF2B5EF4-FFF2-40B4-BE49-F238E27FC236}">
                        <a16:creationId xmlns:a16="http://schemas.microsoft.com/office/drawing/2014/main" id="{DC94A5BB-5AF0-44FC-80A4-A6359BACE208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矩形 448">
                    <a:extLst>
                      <a:ext uri="{FF2B5EF4-FFF2-40B4-BE49-F238E27FC236}">
                        <a16:creationId xmlns:a16="http://schemas.microsoft.com/office/drawing/2014/main" id="{A175507A-1DCF-4958-A385-98E884CD08B8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50" name="矩形 449">
                    <a:extLst>
                      <a:ext uri="{FF2B5EF4-FFF2-40B4-BE49-F238E27FC236}">
                        <a16:creationId xmlns:a16="http://schemas.microsoft.com/office/drawing/2014/main" id="{A21623E5-52B2-481B-82D4-BB9A1B77A61E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51" name="矩形 450">
                    <a:extLst>
                      <a:ext uri="{FF2B5EF4-FFF2-40B4-BE49-F238E27FC236}">
                        <a16:creationId xmlns:a16="http://schemas.microsoft.com/office/drawing/2014/main" id="{6B0FE1F9-B06F-4C4D-B399-A76F13BF5184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矩形 451">
                    <a:extLst>
                      <a:ext uri="{FF2B5EF4-FFF2-40B4-BE49-F238E27FC236}">
                        <a16:creationId xmlns:a16="http://schemas.microsoft.com/office/drawing/2014/main" id="{DE99D6D3-D9E0-4F55-84DB-DF4E3C1330F9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矩形 452">
                    <a:extLst>
                      <a:ext uri="{FF2B5EF4-FFF2-40B4-BE49-F238E27FC236}">
                        <a16:creationId xmlns:a16="http://schemas.microsoft.com/office/drawing/2014/main" id="{A0357B38-A412-442D-A1B3-8249BF278533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矩形 453">
                    <a:extLst>
                      <a:ext uri="{FF2B5EF4-FFF2-40B4-BE49-F238E27FC236}">
                        <a16:creationId xmlns:a16="http://schemas.microsoft.com/office/drawing/2014/main" id="{15CB3E54-B2E8-426E-85B1-5F7B89FBB2CA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55" name="矩形 454">
                    <a:extLst>
                      <a:ext uri="{FF2B5EF4-FFF2-40B4-BE49-F238E27FC236}">
                        <a16:creationId xmlns:a16="http://schemas.microsoft.com/office/drawing/2014/main" id="{B0D3C07F-9E0A-4BAE-AB70-20F6E640B02B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矩形 455">
                    <a:extLst>
                      <a:ext uri="{FF2B5EF4-FFF2-40B4-BE49-F238E27FC236}">
                        <a16:creationId xmlns:a16="http://schemas.microsoft.com/office/drawing/2014/main" id="{C4B96ACE-1FBB-427E-94E6-37AF21B6F990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矩形 456">
                    <a:extLst>
                      <a:ext uri="{FF2B5EF4-FFF2-40B4-BE49-F238E27FC236}">
                        <a16:creationId xmlns:a16="http://schemas.microsoft.com/office/drawing/2014/main" id="{EEB700D8-D3D1-4FDE-B859-5E99CA5869FA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矩形 457">
                    <a:extLst>
                      <a:ext uri="{FF2B5EF4-FFF2-40B4-BE49-F238E27FC236}">
                        <a16:creationId xmlns:a16="http://schemas.microsoft.com/office/drawing/2014/main" id="{AF628845-DA7E-4AB3-B918-7ECD9025F44B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59" name="文本框 458">
                    <a:extLst>
                      <a:ext uri="{FF2B5EF4-FFF2-40B4-BE49-F238E27FC236}">
                        <a16:creationId xmlns:a16="http://schemas.microsoft.com/office/drawing/2014/main" id="{992A0364-A420-4558-B78A-726F88080C7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95" name="组合 394">
              <a:extLst>
                <a:ext uri="{FF2B5EF4-FFF2-40B4-BE49-F238E27FC236}">
                  <a16:creationId xmlns:a16="http://schemas.microsoft.com/office/drawing/2014/main" id="{547BE397-6738-4B37-8429-A1649AF26E9E}"/>
                </a:ext>
              </a:extLst>
            </p:cNvPr>
            <p:cNvGrpSpPr/>
            <p:nvPr/>
          </p:nvGrpSpPr>
          <p:grpSpPr>
            <a:xfrm>
              <a:off x="4588556" y="5280658"/>
              <a:ext cx="1848805" cy="304664"/>
              <a:chOff x="4653323" y="5203657"/>
              <a:chExt cx="1848805" cy="304664"/>
            </a:xfrm>
          </p:grpSpPr>
          <p:grpSp>
            <p:nvGrpSpPr>
              <p:cNvPr id="396" name="组合 395">
                <a:extLst>
                  <a:ext uri="{FF2B5EF4-FFF2-40B4-BE49-F238E27FC236}">
                    <a16:creationId xmlns:a16="http://schemas.microsoft.com/office/drawing/2014/main" id="{60C193EE-1378-4E24-AF04-4DA2253251D6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428" name="矩形 427">
                  <a:extLst>
                    <a:ext uri="{FF2B5EF4-FFF2-40B4-BE49-F238E27FC236}">
                      <a16:creationId xmlns:a16="http://schemas.microsoft.com/office/drawing/2014/main" id="{4304D1EF-E7D3-4808-AFBE-7A89E554D9D8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43160EA2-1B39-46C7-A79E-ECDC6D2670C0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0" name="矩形 429">
                  <a:extLst>
                    <a:ext uri="{FF2B5EF4-FFF2-40B4-BE49-F238E27FC236}">
                      <a16:creationId xmlns:a16="http://schemas.microsoft.com/office/drawing/2014/main" id="{3D0E8260-2ABF-439B-9BF2-063A7C6987B7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1" name="矩形 430">
                  <a:extLst>
                    <a:ext uri="{FF2B5EF4-FFF2-40B4-BE49-F238E27FC236}">
                      <a16:creationId xmlns:a16="http://schemas.microsoft.com/office/drawing/2014/main" id="{5CD4D6E1-5E72-4FDB-8CC9-0718C3E001B1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10C57E6F-C36F-486D-B657-855C9D366D01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199F19F7-D67C-4FF9-B28E-4A275B92B0A1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4" name="矩形 433">
                  <a:extLst>
                    <a:ext uri="{FF2B5EF4-FFF2-40B4-BE49-F238E27FC236}">
                      <a16:creationId xmlns:a16="http://schemas.microsoft.com/office/drawing/2014/main" id="{2396B233-4BF0-445E-8056-E8AA6F30F3BC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5" name="矩形 434">
                  <a:extLst>
                    <a:ext uri="{FF2B5EF4-FFF2-40B4-BE49-F238E27FC236}">
                      <a16:creationId xmlns:a16="http://schemas.microsoft.com/office/drawing/2014/main" id="{CADB2C97-D078-46D4-BBE0-FAB3B847ECC8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422DE991-D667-4FBB-9167-AD4A4C5C44EA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7" name="矩形 436">
                  <a:extLst>
                    <a:ext uri="{FF2B5EF4-FFF2-40B4-BE49-F238E27FC236}">
                      <a16:creationId xmlns:a16="http://schemas.microsoft.com/office/drawing/2014/main" id="{F0CF056A-F86C-498A-B288-8AFA8DAC5711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E40F31A4-D9D6-4FF5-9249-668636F036CB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942A6BED-6E8B-4751-A94D-E4538131E441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0" name="矩形 439">
                  <a:extLst>
                    <a:ext uri="{FF2B5EF4-FFF2-40B4-BE49-F238E27FC236}">
                      <a16:creationId xmlns:a16="http://schemas.microsoft.com/office/drawing/2014/main" id="{E7D50000-1F39-4A19-B5F7-905662E96D54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41" name="文本框 440">
                  <a:extLst>
                    <a:ext uri="{FF2B5EF4-FFF2-40B4-BE49-F238E27FC236}">
                      <a16:creationId xmlns:a16="http://schemas.microsoft.com/office/drawing/2014/main" id="{9989123D-BE1C-4C01-83CD-1222E2A63B0E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97" name="组合 396">
                <a:extLst>
                  <a:ext uri="{FF2B5EF4-FFF2-40B4-BE49-F238E27FC236}">
                    <a16:creationId xmlns:a16="http://schemas.microsoft.com/office/drawing/2014/main" id="{4313E578-061B-4583-925A-F2B24903686E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398" name="组合 397">
                  <a:extLst>
                    <a:ext uri="{FF2B5EF4-FFF2-40B4-BE49-F238E27FC236}">
                      <a16:creationId xmlns:a16="http://schemas.microsoft.com/office/drawing/2014/main" id="{41DFABA8-8AFA-44C3-B8B0-5A0C0FCBFC86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414" name="矩形 413">
                    <a:extLst>
                      <a:ext uri="{FF2B5EF4-FFF2-40B4-BE49-F238E27FC236}">
                        <a16:creationId xmlns:a16="http://schemas.microsoft.com/office/drawing/2014/main" id="{EF98CBDB-D4D3-4747-AA2D-1DD75CB01734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5" name="矩形 414">
                    <a:extLst>
                      <a:ext uri="{FF2B5EF4-FFF2-40B4-BE49-F238E27FC236}">
                        <a16:creationId xmlns:a16="http://schemas.microsoft.com/office/drawing/2014/main" id="{B19A1DB2-8AD3-45E9-A7D1-9E78CE5A8A95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6" name="矩形 415">
                    <a:extLst>
                      <a:ext uri="{FF2B5EF4-FFF2-40B4-BE49-F238E27FC236}">
                        <a16:creationId xmlns:a16="http://schemas.microsoft.com/office/drawing/2014/main" id="{C069FE21-4D65-4A66-8078-BFF5F45F1AE4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7" name="矩形 416">
                    <a:extLst>
                      <a:ext uri="{FF2B5EF4-FFF2-40B4-BE49-F238E27FC236}">
                        <a16:creationId xmlns:a16="http://schemas.microsoft.com/office/drawing/2014/main" id="{45F20680-543E-443F-A739-19ADF8E7C95C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18" name="矩形 417">
                    <a:extLst>
                      <a:ext uri="{FF2B5EF4-FFF2-40B4-BE49-F238E27FC236}">
                        <a16:creationId xmlns:a16="http://schemas.microsoft.com/office/drawing/2014/main" id="{6DECA135-B2AD-4B4C-9A2A-675742900557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19" name="矩形 418">
                    <a:extLst>
                      <a:ext uri="{FF2B5EF4-FFF2-40B4-BE49-F238E27FC236}">
                        <a16:creationId xmlns:a16="http://schemas.microsoft.com/office/drawing/2014/main" id="{2E015329-3C70-4CF5-ABD6-2333F96A9758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0" name="矩形 419">
                    <a:extLst>
                      <a:ext uri="{FF2B5EF4-FFF2-40B4-BE49-F238E27FC236}">
                        <a16:creationId xmlns:a16="http://schemas.microsoft.com/office/drawing/2014/main" id="{E548699C-94DB-438F-88F6-E4A50DEF1A4E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1" name="矩形 420">
                    <a:extLst>
                      <a:ext uri="{FF2B5EF4-FFF2-40B4-BE49-F238E27FC236}">
                        <a16:creationId xmlns:a16="http://schemas.microsoft.com/office/drawing/2014/main" id="{F010B2A0-644A-4540-B8BE-FCAC724DC04C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2" name="矩形 421">
                    <a:extLst>
                      <a:ext uri="{FF2B5EF4-FFF2-40B4-BE49-F238E27FC236}">
                        <a16:creationId xmlns:a16="http://schemas.microsoft.com/office/drawing/2014/main" id="{7C6DF541-09DE-4AE6-8258-8C37EA156144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23" name="矩形 422">
                    <a:extLst>
                      <a:ext uri="{FF2B5EF4-FFF2-40B4-BE49-F238E27FC236}">
                        <a16:creationId xmlns:a16="http://schemas.microsoft.com/office/drawing/2014/main" id="{BBA64D0A-0C4A-40B9-8949-0ACA96390870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4" name="矩形 423">
                    <a:extLst>
                      <a:ext uri="{FF2B5EF4-FFF2-40B4-BE49-F238E27FC236}">
                        <a16:creationId xmlns:a16="http://schemas.microsoft.com/office/drawing/2014/main" id="{5E0FEA38-3D86-497A-9141-8900807C1326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5" name="矩形 424">
                    <a:extLst>
                      <a:ext uri="{FF2B5EF4-FFF2-40B4-BE49-F238E27FC236}">
                        <a16:creationId xmlns:a16="http://schemas.microsoft.com/office/drawing/2014/main" id="{97C07A5D-9B0D-4EF6-A41B-649BF9204470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6" name="矩形 425">
                    <a:extLst>
                      <a:ext uri="{FF2B5EF4-FFF2-40B4-BE49-F238E27FC236}">
                        <a16:creationId xmlns:a16="http://schemas.microsoft.com/office/drawing/2014/main" id="{BF73A718-BFB6-451F-A1D7-89B1273C45AB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27" name="文本框 426">
                    <a:extLst>
                      <a:ext uri="{FF2B5EF4-FFF2-40B4-BE49-F238E27FC236}">
                        <a16:creationId xmlns:a16="http://schemas.microsoft.com/office/drawing/2014/main" id="{9BED60F1-EC4F-4346-BC49-71A1702755BC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99" name="组合 398">
                  <a:extLst>
                    <a:ext uri="{FF2B5EF4-FFF2-40B4-BE49-F238E27FC236}">
                      <a16:creationId xmlns:a16="http://schemas.microsoft.com/office/drawing/2014/main" id="{A36F31C5-8032-4AF5-8EB7-C29760D78F2C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400" name="矩形 399">
                    <a:extLst>
                      <a:ext uri="{FF2B5EF4-FFF2-40B4-BE49-F238E27FC236}">
                        <a16:creationId xmlns:a16="http://schemas.microsoft.com/office/drawing/2014/main" id="{A2065D79-3F86-4BFE-9E7A-6E2359554A27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1" name="矩形 400">
                    <a:extLst>
                      <a:ext uri="{FF2B5EF4-FFF2-40B4-BE49-F238E27FC236}">
                        <a16:creationId xmlns:a16="http://schemas.microsoft.com/office/drawing/2014/main" id="{8F9BE6BD-6150-4AEB-9428-8D90C3626A1A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2" name="矩形 401">
                    <a:extLst>
                      <a:ext uri="{FF2B5EF4-FFF2-40B4-BE49-F238E27FC236}">
                        <a16:creationId xmlns:a16="http://schemas.microsoft.com/office/drawing/2014/main" id="{0A8B42F4-B01A-445F-8126-25DD13FDB99D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3" name="矩形 402">
                    <a:extLst>
                      <a:ext uri="{FF2B5EF4-FFF2-40B4-BE49-F238E27FC236}">
                        <a16:creationId xmlns:a16="http://schemas.microsoft.com/office/drawing/2014/main" id="{1112F28A-2D81-414B-9997-FBF105301A91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04" name="矩形 403">
                    <a:extLst>
                      <a:ext uri="{FF2B5EF4-FFF2-40B4-BE49-F238E27FC236}">
                        <a16:creationId xmlns:a16="http://schemas.microsoft.com/office/drawing/2014/main" id="{DCB32650-3D07-46EE-AFED-F9A4394483F2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05" name="矩形 404">
                    <a:extLst>
                      <a:ext uri="{FF2B5EF4-FFF2-40B4-BE49-F238E27FC236}">
                        <a16:creationId xmlns:a16="http://schemas.microsoft.com/office/drawing/2014/main" id="{34A5032D-9673-43EC-B4EF-8492E7A439B5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6" name="矩形 405">
                    <a:extLst>
                      <a:ext uri="{FF2B5EF4-FFF2-40B4-BE49-F238E27FC236}">
                        <a16:creationId xmlns:a16="http://schemas.microsoft.com/office/drawing/2014/main" id="{7A4BD642-3DDF-40D2-98A2-85FA9E7D823F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7" name="矩形 406">
                    <a:extLst>
                      <a:ext uri="{FF2B5EF4-FFF2-40B4-BE49-F238E27FC236}">
                        <a16:creationId xmlns:a16="http://schemas.microsoft.com/office/drawing/2014/main" id="{F74A83B0-A575-469D-8E88-9FDEDCBBFEE4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8" name="矩形 407">
                    <a:extLst>
                      <a:ext uri="{FF2B5EF4-FFF2-40B4-BE49-F238E27FC236}">
                        <a16:creationId xmlns:a16="http://schemas.microsoft.com/office/drawing/2014/main" id="{4A3ED1EA-05F9-41D8-A94E-F6764E5F8EF6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09" name="矩形 408">
                    <a:extLst>
                      <a:ext uri="{FF2B5EF4-FFF2-40B4-BE49-F238E27FC236}">
                        <a16:creationId xmlns:a16="http://schemas.microsoft.com/office/drawing/2014/main" id="{62B74C5C-8105-4453-9A26-2D2681175008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0" name="矩形 409">
                    <a:extLst>
                      <a:ext uri="{FF2B5EF4-FFF2-40B4-BE49-F238E27FC236}">
                        <a16:creationId xmlns:a16="http://schemas.microsoft.com/office/drawing/2014/main" id="{23301AB0-9B87-40F4-B81A-E7D1ECFEC093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1" name="矩形 410">
                    <a:extLst>
                      <a:ext uri="{FF2B5EF4-FFF2-40B4-BE49-F238E27FC236}">
                        <a16:creationId xmlns:a16="http://schemas.microsoft.com/office/drawing/2014/main" id="{F791B2DE-7C03-4F85-9BCD-22FB13CA772B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2" name="矩形 411">
                    <a:extLst>
                      <a:ext uri="{FF2B5EF4-FFF2-40B4-BE49-F238E27FC236}">
                        <a16:creationId xmlns:a16="http://schemas.microsoft.com/office/drawing/2014/main" id="{E34B6C46-2D1A-4C06-B7C5-1E0EAFA9F1F6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13" name="文本框 412">
                    <a:extLst>
                      <a:ext uri="{FF2B5EF4-FFF2-40B4-BE49-F238E27FC236}">
                        <a16:creationId xmlns:a16="http://schemas.microsoft.com/office/drawing/2014/main" id="{7FF8D014-5C99-4DD0-8624-8E4C08A1ACA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581" name="矩形 580">
            <a:extLst>
              <a:ext uri="{FF2B5EF4-FFF2-40B4-BE49-F238E27FC236}">
                <a16:creationId xmlns:a16="http://schemas.microsoft.com/office/drawing/2014/main" id="{61C59A24-7F3E-4DDD-9AD9-0645A1AD07BB}"/>
              </a:ext>
            </a:extLst>
          </p:cNvPr>
          <p:cNvSpPr/>
          <p:nvPr/>
        </p:nvSpPr>
        <p:spPr>
          <a:xfrm>
            <a:off x="3094188" y="2550753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3" name="矩形 612">
            <a:extLst>
              <a:ext uri="{FF2B5EF4-FFF2-40B4-BE49-F238E27FC236}">
                <a16:creationId xmlns:a16="http://schemas.microsoft.com/office/drawing/2014/main" id="{A47D3978-4B7A-4B99-9C95-7AB49D8EC9B0}"/>
              </a:ext>
            </a:extLst>
          </p:cNvPr>
          <p:cNvSpPr/>
          <p:nvPr/>
        </p:nvSpPr>
        <p:spPr>
          <a:xfrm>
            <a:off x="5312672" y="1828047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A1CC5B-4925-48AC-9141-F71FD9AF112E}"/>
              </a:ext>
            </a:extLst>
          </p:cNvPr>
          <p:cNvGrpSpPr/>
          <p:nvPr/>
        </p:nvGrpSpPr>
        <p:grpSpPr>
          <a:xfrm>
            <a:off x="2925585" y="978889"/>
            <a:ext cx="3422538" cy="1359396"/>
            <a:chOff x="2878905" y="752168"/>
            <a:chExt cx="3422538" cy="135939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9D79C72-C901-4603-8F0E-A34280C18F83}"/>
                </a:ext>
              </a:extLst>
            </p:cNvPr>
            <p:cNvSpPr/>
            <p:nvPr/>
          </p:nvSpPr>
          <p:spPr>
            <a:xfrm>
              <a:off x="3242489" y="1040606"/>
              <a:ext cx="3006220" cy="10080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B19999EB-7B1A-41BC-B327-FEF1E39E564B}"/>
                </a:ext>
              </a:extLst>
            </p:cNvPr>
            <p:cNvSpPr/>
            <p:nvPr/>
          </p:nvSpPr>
          <p:spPr>
            <a:xfrm>
              <a:off x="3193309" y="1009615"/>
              <a:ext cx="113449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机械臂</a:t>
              </a:r>
            </a:p>
          </p:txBody>
        </p:sp>
        <p:grpSp>
          <p:nvGrpSpPr>
            <p:cNvPr id="588" name="组合 587">
              <a:extLst>
                <a:ext uri="{FF2B5EF4-FFF2-40B4-BE49-F238E27FC236}">
                  <a16:creationId xmlns:a16="http://schemas.microsoft.com/office/drawing/2014/main" id="{C6413065-A7D3-4096-9099-9092A7E6418F}"/>
                </a:ext>
              </a:extLst>
            </p:cNvPr>
            <p:cNvGrpSpPr/>
            <p:nvPr/>
          </p:nvGrpSpPr>
          <p:grpSpPr>
            <a:xfrm>
              <a:off x="3323289" y="1396007"/>
              <a:ext cx="947860" cy="291823"/>
              <a:chOff x="6361654" y="-779016"/>
              <a:chExt cx="947860" cy="291823"/>
            </a:xfrm>
          </p:grpSpPr>
          <p:grpSp>
            <p:nvGrpSpPr>
              <p:cNvPr id="589" name="组合 588">
                <a:extLst>
                  <a:ext uri="{FF2B5EF4-FFF2-40B4-BE49-F238E27FC236}">
                    <a16:creationId xmlns:a16="http://schemas.microsoft.com/office/drawing/2014/main" id="{F0E3AAB1-6614-474E-AFF0-4ACB76249A57}"/>
                  </a:ext>
                </a:extLst>
              </p:cNvPr>
              <p:cNvGrpSpPr/>
              <p:nvPr/>
            </p:nvGrpSpPr>
            <p:grpSpPr>
              <a:xfrm>
                <a:off x="6361654" y="-779016"/>
                <a:ext cx="367532" cy="276999"/>
                <a:chOff x="2495705" y="874838"/>
                <a:chExt cx="367532" cy="276999"/>
              </a:xfrm>
            </p:grpSpPr>
            <p:sp>
              <p:nvSpPr>
                <p:cNvPr id="593" name="矩形 592">
                  <a:extLst>
                    <a:ext uri="{FF2B5EF4-FFF2-40B4-BE49-F238E27FC236}">
                      <a16:creationId xmlns:a16="http://schemas.microsoft.com/office/drawing/2014/main" id="{EE010620-A1CB-4AFC-9764-F767AF177527}"/>
                    </a:ext>
                  </a:extLst>
                </p:cNvPr>
                <p:cNvSpPr/>
                <p:nvPr/>
              </p:nvSpPr>
              <p:spPr>
                <a:xfrm>
                  <a:off x="2561114" y="917277"/>
                  <a:ext cx="199398" cy="19939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4" name="矩形 593">
                  <a:extLst>
                    <a:ext uri="{FF2B5EF4-FFF2-40B4-BE49-F238E27FC236}">
                      <a16:creationId xmlns:a16="http://schemas.microsoft.com/office/drawing/2014/main" id="{0DF9C4DB-948C-4CAD-A1E3-6BFE9C2D313A}"/>
                    </a:ext>
                  </a:extLst>
                </p:cNvPr>
                <p:cNvSpPr/>
                <p:nvPr/>
              </p:nvSpPr>
              <p:spPr>
                <a:xfrm>
                  <a:off x="2561114" y="1027056"/>
                  <a:ext cx="199398" cy="89619"/>
                </a:xfrm>
                <a:prstGeom prst="rect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5" name="文本框 594">
                  <a:extLst>
                    <a:ext uri="{FF2B5EF4-FFF2-40B4-BE49-F238E27FC236}">
                      <a16:creationId xmlns:a16="http://schemas.microsoft.com/office/drawing/2014/main" id="{CDE932B4-132A-4528-9312-B4E3AFDF383B}"/>
                    </a:ext>
                  </a:extLst>
                </p:cNvPr>
                <p:cNvSpPr txBox="1"/>
                <p:nvPr/>
              </p:nvSpPr>
              <p:spPr>
                <a:xfrm>
                  <a:off x="2495705" y="874838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31</a:t>
                  </a:r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90" name="矩形 589">
                <a:extLst>
                  <a:ext uri="{FF2B5EF4-FFF2-40B4-BE49-F238E27FC236}">
                    <a16:creationId xmlns:a16="http://schemas.microsoft.com/office/drawing/2014/main" id="{264042DD-A70B-4437-9BA8-C0C0ECCBA26F}"/>
                  </a:ext>
                </a:extLst>
              </p:cNvPr>
              <p:cNvSpPr/>
              <p:nvPr/>
            </p:nvSpPr>
            <p:spPr>
              <a:xfrm>
                <a:off x="6708282" y="-764192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X59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1" name="矩形 590">
                <a:extLst>
                  <a:ext uri="{FF2B5EF4-FFF2-40B4-BE49-F238E27FC236}">
                    <a16:creationId xmlns:a16="http://schemas.microsoft.com/office/drawing/2014/main" id="{149AD048-83E9-44CD-9E01-414A7B0420F0}"/>
                  </a:ext>
                </a:extLst>
              </p:cNvPr>
              <p:cNvSpPr/>
              <p:nvPr/>
            </p:nvSpPr>
            <p:spPr>
              <a:xfrm>
                <a:off x="663511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文本框 591">
                <a:extLst>
                  <a:ext uri="{FF2B5EF4-FFF2-40B4-BE49-F238E27FC236}">
                    <a16:creationId xmlns:a16="http://schemas.microsoft.com/office/drawing/2014/main" id="{84007ECB-C22B-4DE4-BB2F-D4750B95EA14}"/>
                  </a:ext>
                </a:extLst>
              </p:cNvPr>
              <p:cNvSpPr txBox="1"/>
              <p:nvPr/>
            </p:nvSpPr>
            <p:spPr>
              <a:xfrm>
                <a:off x="6577164" y="-773072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50</a:t>
                </a:r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D2B5A540-0EC0-4D09-B028-9B7080B5A6A5}"/>
                </a:ext>
              </a:extLst>
            </p:cNvPr>
            <p:cNvSpPr/>
            <p:nvPr/>
          </p:nvSpPr>
          <p:spPr>
            <a:xfrm rot="10800000">
              <a:off x="3388387" y="1699121"/>
              <a:ext cx="2651955" cy="18096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6B1EAC48-CDAA-4990-ADA7-94366171350E}"/>
                </a:ext>
              </a:extLst>
            </p:cNvPr>
            <p:cNvGrpSpPr/>
            <p:nvPr/>
          </p:nvGrpSpPr>
          <p:grpSpPr>
            <a:xfrm>
              <a:off x="5353583" y="1397466"/>
              <a:ext cx="947860" cy="291823"/>
              <a:chOff x="6361654" y="-779016"/>
              <a:chExt cx="947860" cy="291823"/>
            </a:xfrm>
          </p:grpSpPr>
          <p:grpSp>
            <p:nvGrpSpPr>
              <p:cNvPr id="601" name="组合 600">
                <a:extLst>
                  <a:ext uri="{FF2B5EF4-FFF2-40B4-BE49-F238E27FC236}">
                    <a16:creationId xmlns:a16="http://schemas.microsoft.com/office/drawing/2014/main" id="{C3740178-0F1D-4425-A3B0-55510EAB2FA6}"/>
                  </a:ext>
                </a:extLst>
              </p:cNvPr>
              <p:cNvGrpSpPr/>
              <p:nvPr/>
            </p:nvGrpSpPr>
            <p:grpSpPr>
              <a:xfrm>
                <a:off x="6361654" y="-779016"/>
                <a:ext cx="367532" cy="276999"/>
                <a:chOff x="2495705" y="874838"/>
                <a:chExt cx="367532" cy="276999"/>
              </a:xfrm>
            </p:grpSpPr>
            <p:sp>
              <p:nvSpPr>
                <p:cNvPr id="605" name="矩形 604">
                  <a:extLst>
                    <a:ext uri="{FF2B5EF4-FFF2-40B4-BE49-F238E27FC236}">
                      <a16:creationId xmlns:a16="http://schemas.microsoft.com/office/drawing/2014/main" id="{EDB7503C-C25D-45AD-A9A1-33EE7A09D2F0}"/>
                    </a:ext>
                  </a:extLst>
                </p:cNvPr>
                <p:cNvSpPr/>
                <p:nvPr/>
              </p:nvSpPr>
              <p:spPr>
                <a:xfrm>
                  <a:off x="2561114" y="917277"/>
                  <a:ext cx="199398" cy="19939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6" name="矩形 605">
                  <a:extLst>
                    <a:ext uri="{FF2B5EF4-FFF2-40B4-BE49-F238E27FC236}">
                      <a16:creationId xmlns:a16="http://schemas.microsoft.com/office/drawing/2014/main" id="{F245DD10-2626-4133-BC0F-AC2497D910AF}"/>
                    </a:ext>
                  </a:extLst>
                </p:cNvPr>
                <p:cNvSpPr/>
                <p:nvPr/>
              </p:nvSpPr>
              <p:spPr>
                <a:xfrm>
                  <a:off x="2561114" y="1027056"/>
                  <a:ext cx="199398" cy="89619"/>
                </a:xfrm>
                <a:prstGeom prst="rect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7" name="文本框 606">
                  <a:extLst>
                    <a:ext uri="{FF2B5EF4-FFF2-40B4-BE49-F238E27FC236}">
                      <a16:creationId xmlns:a16="http://schemas.microsoft.com/office/drawing/2014/main" id="{92964856-E339-4A48-806C-02D188D76577}"/>
                    </a:ext>
                  </a:extLst>
                </p:cNvPr>
                <p:cNvSpPr txBox="1"/>
                <p:nvPr/>
              </p:nvSpPr>
              <p:spPr>
                <a:xfrm>
                  <a:off x="2495705" y="874838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23</a:t>
                  </a:r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98400B64-91F6-41B4-BBED-CDE434E10434}"/>
                  </a:ext>
                </a:extLst>
              </p:cNvPr>
              <p:cNvSpPr/>
              <p:nvPr/>
            </p:nvSpPr>
            <p:spPr>
              <a:xfrm>
                <a:off x="6708282" y="-764192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3" name="矩形 602">
                <a:extLst>
                  <a:ext uri="{FF2B5EF4-FFF2-40B4-BE49-F238E27FC236}">
                    <a16:creationId xmlns:a16="http://schemas.microsoft.com/office/drawing/2014/main" id="{765B410D-ACBE-4540-AB80-49122DF298F9}"/>
                  </a:ext>
                </a:extLst>
              </p:cNvPr>
              <p:cNvSpPr/>
              <p:nvPr/>
            </p:nvSpPr>
            <p:spPr>
              <a:xfrm>
                <a:off x="663511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文本框 603">
                <a:extLst>
                  <a:ext uri="{FF2B5EF4-FFF2-40B4-BE49-F238E27FC236}">
                    <a16:creationId xmlns:a16="http://schemas.microsoft.com/office/drawing/2014/main" id="{10E808A2-A578-445B-960B-5B772FF22355}"/>
                  </a:ext>
                </a:extLst>
              </p:cNvPr>
              <p:cNvSpPr txBox="1"/>
              <p:nvPr/>
            </p:nvSpPr>
            <p:spPr>
              <a:xfrm>
                <a:off x="6577164" y="-773072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50</a:t>
                </a:r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133CAE0-AEE2-4E1B-A233-5A83FC0D6C0E}"/>
                </a:ext>
              </a:extLst>
            </p:cNvPr>
            <p:cNvSpPr/>
            <p:nvPr/>
          </p:nvSpPr>
          <p:spPr>
            <a:xfrm rot="10800000">
              <a:off x="3389295" y="1694763"/>
              <a:ext cx="1917772" cy="18096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9" name="图形 608" descr="男人">
              <a:extLst>
                <a:ext uri="{FF2B5EF4-FFF2-40B4-BE49-F238E27FC236}">
                  <a16:creationId xmlns:a16="http://schemas.microsoft.com/office/drawing/2014/main" id="{D7773CEA-C69C-411D-8EEB-72C889926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99415" y="1675905"/>
              <a:ext cx="207155" cy="207155"/>
            </a:xfrm>
            <a:prstGeom prst="rect">
              <a:avLst/>
            </a:prstGeom>
          </p:spPr>
        </p:pic>
        <p:pic>
          <p:nvPicPr>
            <p:cNvPr id="611" name="图形 610" descr="公文包">
              <a:extLst>
                <a:ext uri="{FF2B5EF4-FFF2-40B4-BE49-F238E27FC236}">
                  <a16:creationId xmlns:a16="http://schemas.microsoft.com/office/drawing/2014/main" id="{E06D99EC-49A4-439C-B81C-F30B3E746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030975" y="1684101"/>
              <a:ext cx="222961" cy="222961"/>
            </a:xfrm>
            <a:prstGeom prst="rect">
              <a:avLst/>
            </a:prstGeom>
          </p:spPr>
        </p:pic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F3777111-4CE1-48E3-8BE9-7E446A5B3B80}"/>
                </a:ext>
              </a:extLst>
            </p:cNvPr>
            <p:cNvSpPr/>
            <p:nvPr/>
          </p:nvSpPr>
          <p:spPr>
            <a:xfrm>
              <a:off x="2969904" y="1834565"/>
              <a:ext cx="113449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42C920CA-A05A-4872-BEF3-0E7775175AB3}"/>
                </a:ext>
              </a:extLst>
            </p:cNvPr>
            <p:cNvGrpSpPr/>
            <p:nvPr/>
          </p:nvGrpSpPr>
          <p:grpSpPr>
            <a:xfrm>
              <a:off x="2878905" y="752168"/>
              <a:ext cx="640756" cy="770720"/>
              <a:chOff x="7472466" y="4022064"/>
              <a:chExt cx="422799" cy="539427"/>
            </a:xfrm>
          </p:grpSpPr>
          <p:pic>
            <p:nvPicPr>
              <p:cNvPr id="615" name="图片 614">
                <a:extLst>
                  <a:ext uri="{FF2B5EF4-FFF2-40B4-BE49-F238E27FC236}">
                    <a16:creationId xmlns:a16="http://schemas.microsoft.com/office/drawing/2014/main" id="{96A9ADFA-1B0E-4E87-869D-2A9621914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02FD07EA-10BE-49B8-B8A7-0BB8209709B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F00E70CF-6A6B-40DE-8520-C8697F519EF0}"/>
              </a:ext>
            </a:extLst>
          </p:cNvPr>
          <p:cNvGrpSpPr/>
          <p:nvPr/>
        </p:nvGrpSpPr>
        <p:grpSpPr>
          <a:xfrm>
            <a:off x="6299204" y="2322639"/>
            <a:ext cx="1913572" cy="381665"/>
            <a:chOff x="4588556" y="5203657"/>
            <a:chExt cx="1913572" cy="381665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9DE78F05-2349-4CF8-8B4B-F3B5A4DB0FF4}"/>
                </a:ext>
              </a:extLst>
            </p:cNvPr>
            <p:cNvGrpSpPr/>
            <p:nvPr/>
          </p:nvGrpSpPr>
          <p:grpSpPr>
            <a:xfrm>
              <a:off x="4653323" y="5203657"/>
              <a:ext cx="1848805" cy="304664"/>
              <a:chOff x="4653323" y="5203657"/>
              <a:chExt cx="1848805" cy="304664"/>
            </a:xfrm>
          </p:grpSpPr>
          <p:grpSp>
            <p:nvGrpSpPr>
              <p:cNvPr id="761" name="组合 760">
                <a:extLst>
                  <a:ext uri="{FF2B5EF4-FFF2-40B4-BE49-F238E27FC236}">
                    <a16:creationId xmlns:a16="http://schemas.microsoft.com/office/drawing/2014/main" id="{5D362E96-AA25-41E1-B22C-20269B799C7F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793" name="矩形 792">
                  <a:extLst>
                    <a:ext uri="{FF2B5EF4-FFF2-40B4-BE49-F238E27FC236}">
                      <a16:creationId xmlns:a16="http://schemas.microsoft.com/office/drawing/2014/main" id="{BFA0913E-1511-4F12-9ABA-A59CD12D6F2F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4" name="矩形 793">
                  <a:extLst>
                    <a:ext uri="{FF2B5EF4-FFF2-40B4-BE49-F238E27FC236}">
                      <a16:creationId xmlns:a16="http://schemas.microsoft.com/office/drawing/2014/main" id="{377CD272-BCE6-4D73-B9DE-8F0AD5B639F6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5" name="矩形 794">
                  <a:extLst>
                    <a:ext uri="{FF2B5EF4-FFF2-40B4-BE49-F238E27FC236}">
                      <a16:creationId xmlns:a16="http://schemas.microsoft.com/office/drawing/2014/main" id="{AA716F9E-8AF9-40E3-9A71-ECDC9461715C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6" name="矩形 795">
                  <a:extLst>
                    <a:ext uri="{FF2B5EF4-FFF2-40B4-BE49-F238E27FC236}">
                      <a16:creationId xmlns:a16="http://schemas.microsoft.com/office/drawing/2014/main" id="{7ED8C48A-5446-4520-8E12-08451DDFEDE0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97" name="矩形 796">
                  <a:extLst>
                    <a:ext uri="{FF2B5EF4-FFF2-40B4-BE49-F238E27FC236}">
                      <a16:creationId xmlns:a16="http://schemas.microsoft.com/office/drawing/2014/main" id="{C0515057-3E45-4513-8F63-4C191C522AC3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98" name="矩形 797">
                  <a:extLst>
                    <a:ext uri="{FF2B5EF4-FFF2-40B4-BE49-F238E27FC236}">
                      <a16:creationId xmlns:a16="http://schemas.microsoft.com/office/drawing/2014/main" id="{B14EFC5F-F784-4A20-B583-A234BC2C639E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9" name="矩形 798">
                  <a:extLst>
                    <a:ext uri="{FF2B5EF4-FFF2-40B4-BE49-F238E27FC236}">
                      <a16:creationId xmlns:a16="http://schemas.microsoft.com/office/drawing/2014/main" id="{493A6B96-D622-4951-8B26-155D806FFA6C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0" name="矩形 799">
                  <a:extLst>
                    <a:ext uri="{FF2B5EF4-FFF2-40B4-BE49-F238E27FC236}">
                      <a16:creationId xmlns:a16="http://schemas.microsoft.com/office/drawing/2014/main" id="{8A465E70-4D36-43EA-ABE6-6F6F6EE23E70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1" name="矩形 800">
                  <a:extLst>
                    <a:ext uri="{FF2B5EF4-FFF2-40B4-BE49-F238E27FC236}">
                      <a16:creationId xmlns:a16="http://schemas.microsoft.com/office/drawing/2014/main" id="{87514B3D-CEAF-4F8C-A076-1390A3A73163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02" name="矩形 801">
                  <a:extLst>
                    <a:ext uri="{FF2B5EF4-FFF2-40B4-BE49-F238E27FC236}">
                      <a16:creationId xmlns:a16="http://schemas.microsoft.com/office/drawing/2014/main" id="{8B57EC19-45F0-4D27-BC6C-054C4D38B115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3" name="矩形 802">
                  <a:extLst>
                    <a:ext uri="{FF2B5EF4-FFF2-40B4-BE49-F238E27FC236}">
                      <a16:creationId xmlns:a16="http://schemas.microsoft.com/office/drawing/2014/main" id="{7D65EB30-6846-4B9A-BE90-6CF92B395187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4" name="矩形 803">
                  <a:extLst>
                    <a:ext uri="{FF2B5EF4-FFF2-40B4-BE49-F238E27FC236}">
                      <a16:creationId xmlns:a16="http://schemas.microsoft.com/office/drawing/2014/main" id="{77825A5C-E3F7-4CE6-B606-C6CF65B37F3A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5" name="矩形 804">
                  <a:extLst>
                    <a:ext uri="{FF2B5EF4-FFF2-40B4-BE49-F238E27FC236}">
                      <a16:creationId xmlns:a16="http://schemas.microsoft.com/office/drawing/2014/main" id="{A2BFB0F9-FD34-4B9E-A561-1073ADEF1518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06" name="文本框 805">
                  <a:extLst>
                    <a:ext uri="{FF2B5EF4-FFF2-40B4-BE49-F238E27FC236}">
                      <a16:creationId xmlns:a16="http://schemas.microsoft.com/office/drawing/2014/main" id="{059618F3-3998-4285-BB8A-E062941F3B89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62" name="组合 761">
                <a:extLst>
                  <a:ext uri="{FF2B5EF4-FFF2-40B4-BE49-F238E27FC236}">
                    <a16:creationId xmlns:a16="http://schemas.microsoft.com/office/drawing/2014/main" id="{EF4BD236-0017-4624-A938-4BBFC2183FF2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763" name="组合 762">
                  <a:extLst>
                    <a:ext uri="{FF2B5EF4-FFF2-40B4-BE49-F238E27FC236}">
                      <a16:creationId xmlns:a16="http://schemas.microsoft.com/office/drawing/2014/main" id="{579DE4CB-4105-4630-B928-40EEAC630581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79" name="矩形 778">
                    <a:extLst>
                      <a:ext uri="{FF2B5EF4-FFF2-40B4-BE49-F238E27FC236}">
                        <a16:creationId xmlns:a16="http://schemas.microsoft.com/office/drawing/2014/main" id="{8C98755B-894C-48FE-92FA-4561D11DB91B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0" name="矩形 779">
                    <a:extLst>
                      <a:ext uri="{FF2B5EF4-FFF2-40B4-BE49-F238E27FC236}">
                        <a16:creationId xmlns:a16="http://schemas.microsoft.com/office/drawing/2014/main" id="{7C7B0981-8433-47E0-97F1-7426B217B0D7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1" name="矩形 780">
                    <a:extLst>
                      <a:ext uri="{FF2B5EF4-FFF2-40B4-BE49-F238E27FC236}">
                        <a16:creationId xmlns:a16="http://schemas.microsoft.com/office/drawing/2014/main" id="{C82B367A-4256-46C7-AFC1-B9747163CE5A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2" name="矩形 781">
                    <a:extLst>
                      <a:ext uri="{FF2B5EF4-FFF2-40B4-BE49-F238E27FC236}">
                        <a16:creationId xmlns:a16="http://schemas.microsoft.com/office/drawing/2014/main" id="{67E6115A-86C3-45B8-94B9-1D3E54E22E59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83" name="矩形 782">
                    <a:extLst>
                      <a:ext uri="{FF2B5EF4-FFF2-40B4-BE49-F238E27FC236}">
                        <a16:creationId xmlns:a16="http://schemas.microsoft.com/office/drawing/2014/main" id="{0A9DBAF9-7E68-48B3-A7E1-E390C1D3BCC8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84" name="矩形 783">
                    <a:extLst>
                      <a:ext uri="{FF2B5EF4-FFF2-40B4-BE49-F238E27FC236}">
                        <a16:creationId xmlns:a16="http://schemas.microsoft.com/office/drawing/2014/main" id="{6CA5903F-C405-4B49-A6CF-05FF56C4435B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矩形 784">
                    <a:extLst>
                      <a:ext uri="{FF2B5EF4-FFF2-40B4-BE49-F238E27FC236}">
                        <a16:creationId xmlns:a16="http://schemas.microsoft.com/office/drawing/2014/main" id="{60D310A4-A9A6-439B-BC8A-5112B8185B26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6" name="矩形 785">
                    <a:extLst>
                      <a:ext uri="{FF2B5EF4-FFF2-40B4-BE49-F238E27FC236}">
                        <a16:creationId xmlns:a16="http://schemas.microsoft.com/office/drawing/2014/main" id="{5B20CCDA-E512-4778-BE66-83D3E48F5C2F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7" name="矩形 786">
                    <a:extLst>
                      <a:ext uri="{FF2B5EF4-FFF2-40B4-BE49-F238E27FC236}">
                        <a16:creationId xmlns:a16="http://schemas.microsoft.com/office/drawing/2014/main" id="{51A6D186-AF9C-448D-8773-623CC5B49DBD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88" name="矩形 787">
                    <a:extLst>
                      <a:ext uri="{FF2B5EF4-FFF2-40B4-BE49-F238E27FC236}">
                        <a16:creationId xmlns:a16="http://schemas.microsoft.com/office/drawing/2014/main" id="{A505A043-8D1E-4443-8F34-A9B3860FB9B6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矩形 788">
                    <a:extLst>
                      <a:ext uri="{FF2B5EF4-FFF2-40B4-BE49-F238E27FC236}">
                        <a16:creationId xmlns:a16="http://schemas.microsoft.com/office/drawing/2014/main" id="{DEA98BC5-35C5-47C9-8C4B-50BF6DB53DDC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0" name="矩形 789">
                    <a:extLst>
                      <a:ext uri="{FF2B5EF4-FFF2-40B4-BE49-F238E27FC236}">
                        <a16:creationId xmlns:a16="http://schemas.microsoft.com/office/drawing/2014/main" id="{1DD3AFC5-01B0-4DD6-8B71-7A242760AFA8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1" name="矩形 790">
                    <a:extLst>
                      <a:ext uri="{FF2B5EF4-FFF2-40B4-BE49-F238E27FC236}">
                        <a16:creationId xmlns:a16="http://schemas.microsoft.com/office/drawing/2014/main" id="{546D5B37-7916-44CC-86E5-451768791D6A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92" name="文本框 791">
                    <a:extLst>
                      <a:ext uri="{FF2B5EF4-FFF2-40B4-BE49-F238E27FC236}">
                        <a16:creationId xmlns:a16="http://schemas.microsoft.com/office/drawing/2014/main" id="{10D396D9-DAF4-4747-9A50-8C1ACC97347D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764" name="组合 763">
                  <a:extLst>
                    <a:ext uri="{FF2B5EF4-FFF2-40B4-BE49-F238E27FC236}">
                      <a16:creationId xmlns:a16="http://schemas.microsoft.com/office/drawing/2014/main" id="{4CC7EDBB-2F8E-4FA6-8925-8D36CB830F33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65" name="矩形 764">
                    <a:extLst>
                      <a:ext uri="{FF2B5EF4-FFF2-40B4-BE49-F238E27FC236}">
                        <a16:creationId xmlns:a16="http://schemas.microsoft.com/office/drawing/2014/main" id="{DF132788-8435-48CF-BFF0-0F9760C4BC2E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6" name="矩形 765">
                    <a:extLst>
                      <a:ext uri="{FF2B5EF4-FFF2-40B4-BE49-F238E27FC236}">
                        <a16:creationId xmlns:a16="http://schemas.microsoft.com/office/drawing/2014/main" id="{B06D0C72-D170-4507-B792-5FFE17D242D0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7" name="矩形 766">
                    <a:extLst>
                      <a:ext uri="{FF2B5EF4-FFF2-40B4-BE49-F238E27FC236}">
                        <a16:creationId xmlns:a16="http://schemas.microsoft.com/office/drawing/2014/main" id="{D3EC1453-0DF3-4D2C-9794-86216B4182BB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8" name="矩形 767">
                    <a:extLst>
                      <a:ext uri="{FF2B5EF4-FFF2-40B4-BE49-F238E27FC236}">
                        <a16:creationId xmlns:a16="http://schemas.microsoft.com/office/drawing/2014/main" id="{1CDC18C7-B47E-42E3-86C7-BFB95BE5E05F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69" name="矩形 768">
                    <a:extLst>
                      <a:ext uri="{FF2B5EF4-FFF2-40B4-BE49-F238E27FC236}">
                        <a16:creationId xmlns:a16="http://schemas.microsoft.com/office/drawing/2014/main" id="{0F2C46E5-C478-4A6B-822E-DEC88DD21C9B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70" name="矩形 769">
                    <a:extLst>
                      <a:ext uri="{FF2B5EF4-FFF2-40B4-BE49-F238E27FC236}">
                        <a16:creationId xmlns:a16="http://schemas.microsoft.com/office/drawing/2014/main" id="{E067BBC2-24C0-4AF3-A07D-D233AEEDE761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1" name="矩形 770">
                    <a:extLst>
                      <a:ext uri="{FF2B5EF4-FFF2-40B4-BE49-F238E27FC236}">
                        <a16:creationId xmlns:a16="http://schemas.microsoft.com/office/drawing/2014/main" id="{0F83D181-BC03-417A-97C3-5F8A638CF380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2" name="矩形 771">
                    <a:extLst>
                      <a:ext uri="{FF2B5EF4-FFF2-40B4-BE49-F238E27FC236}">
                        <a16:creationId xmlns:a16="http://schemas.microsoft.com/office/drawing/2014/main" id="{EBDA8389-A394-4006-AEC5-F43BDD21B838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3" name="矩形 772">
                    <a:extLst>
                      <a:ext uri="{FF2B5EF4-FFF2-40B4-BE49-F238E27FC236}">
                        <a16:creationId xmlns:a16="http://schemas.microsoft.com/office/drawing/2014/main" id="{824BD06B-3D20-4DF0-A400-A3D9A32E021D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74" name="矩形 773">
                    <a:extLst>
                      <a:ext uri="{FF2B5EF4-FFF2-40B4-BE49-F238E27FC236}">
                        <a16:creationId xmlns:a16="http://schemas.microsoft.com/office/drawing/2014/main" id="{F49298F0-6E36-49ED-A732-7068A8BDD671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矩形 774">
                    <a:extLst>
                      <a:ext uri="{FF2B5EF4-FFF2-40B4-BE49-F238E27FC236}">
                        <a16:creationId xmlns:a16="http://schemas.microsoft.com/office/drawing/2014/main" id="{FE559F7E-1B29-4ACE-8B0A-0E89B111075B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6" name="矩形 775">
                    <a:extLst>
                      <a:ext uri="{FF2B5EF4-FFF2-40B4-BE49-F238E27FC236}">
                        <a16:creationId xmlns:a16="http://schemas.microsoft.com/office/drawing/2014/main" id="{13195969-C882-4C14-82A7-E4936F6D7607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7" name="矩形 776">
                    <a:extLst>
                      <a:ext uri="{FF2B5EF4-FFF2-40B4-BE49-F238E27FC236}">
                        <a16:creationId xmlns:a16="http://schemas.microsoft.com/office/drawing/2014/main" id="{DE15B9D5-5D10-4826-A124-BBF94389BD45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78" name="文本框 777">
                    <a:extLst>
                      <a:ext uri="{FF2B5EF4-FFF2-40B4-BE49-F238E27FC236}">
                        <a16:creationId xmlns:a16="http://schemas.microsoft.com/office/drawing/2014/main" id="{B18B799D-D57E-43DF-9CAD-C803A485EC5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5374D436-6B8B-448F-B8C9-D3A3D1343EBA}"/>
                </a:ext>
              </a:extLst>
            </p:cNvPr>
            <p:cNvGrpSpPr/>
            <p:nvPr/>
          </p:nvGrpSpPr>
          <p:grpSpPr>
            <a:xfrm>
              <a:off x="4635040" y="5226011"/>
              <a:ext cx="1848805" cy="304664"/>
              <a:chOff x="4653323" y="5203657"/>
              <a:chExt cx="1848805" cy="304664"/>
            </a:xfrm>
          </p:grpSpPr>
          <p:grpSp>
            <p:nvGrpSpPr>
              <p:cNvPr id="715" name="组合 714">
                <a:extLst>
                  <a:ext uri="{FF2B5EF4-FFF2-40B4-BE49-F238E27FC236}">
                    <a16:creationId xmlns:a16="http://schemas.microsoft.com/office/drawing/2014/main" id="{3925FD66-6C77-4604-980A-672CDD6BE1F3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747" name="矩形 746">
                  <a:extLst>
                    <a:ext uri="{FF2B5EF4-FFF2-40B4-BE49-F238E27FC236}">
                      <a16:creationId xmlns:a16="http://schemas.microsoft.com/office/drawing/2014/main" id="{EFE6FF8A-C53A-4FA3-B6AA-024EC3A37439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8" name="矩形 747">
                  <a:extLst>
                    <a:ext uri="{FF2B5EF4-FFF2-40B4-BE49-F238E27FC236}">
                      <a16:creationId xmlns:a16="http://schemas.microsoft.com/office/drawing/2014/main" id="{DD30BBDA-7557-4B83-B9AB-9FA1C47B7BAC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9" name="矩形 748">
                  <a:extLst>
                    <a:ext uri="{FF2B5EF4-FFF2-40B4-BE49-F238E27FC236}">
                      <a16:creationId xmlns:a16="http://schemas.microsoft.com/office/drawing/2014/main" id="{72B2D50D-EFF9-4234-9841-6E8DF52AF69A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0" name="矩形 749">
                  <a:extLst>
                    <a:ext uri="{FF2B5EF4-FFF2-40B4-BE49-F238E27FC236}">
                      <a16:creationId xmlns:a16="http://schemas.microsoft.com/office/drawing/2014/main" id="{098C68FB-DDF6-4C63-A978-06C450D22B23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51" name="矩形 750">
                  <a:extLst>
                    <a:ext uri="{FF2B5EF4-FFF2-40B4-BE49-F238E27FC236}">
                      <a16:creationId xmlns:a16="http://schemas.microsoft.com/office/drawing/2014/main" id="{9E7E3161-8CC5-404F-AC48-B5E594FEC63E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2" name="矩形 751">
                  <a:extLst>
                    <a:ext uri="{FF2B5EF4-FFF2-40B4-BE49-F238E27FC236}">
                      <a16:creationId xmlns:a16="http://schemas.microsoft.com/office/drawing/2014/main" id="{BE12171C-A70E-4A40-A9E2-35D65100F5E0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3" name="矩形 752">
                  <a:extLst>
                    <a:ext uri="{FF2B5EF4-FFF2-40B4-BE49-F238E27FC236}">
                      <a16:creationId xmlns:a16="http://schemas.microsoft.com/office/drawing/2014/main" id="{A401D383-6E74-45F1-9C1E-69F983229F0B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4" name="矩形 753">
                  <a:extLst>
                    <a:ext uri="{FF2B5EF4-FFF2-40B4-BE49-F238E27FC236}">
                      <a16:creationId xmlns:a16="http://schemas.microsoft.com/office/drawing/2014/main" id="{0B7DE183-99B8-4948-BB7D-B0B9653F039D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5" name="矩形 754">
                  <a:extLst>
                    <a:ext uri="{FF2B5EF4-FFF2-40B4-BE49-F238E27FC236}">
                      <a16:creationId xmlns:a16="http://schemas.microsoft.com/office/drawing/2014/main" id="{FD23ACA1-8149-4365-8886-B8757527F86A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56" name="矩形 755">
                  <a:extLst>
                    <a:ext uri="{FF2B5EF4-FFF2-40B4-BE49-F238E27FC236}">
                      <a16:creationId xmlns:a16="http://schemas.microsoft.com/office/drawing/2014/main" id="{D7E3103C-0124-49E2-96B9-2E372D34755B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7" name="矩形 756">
                  <a:extLst>
                    <a:ext uri="{FF2B5EF4-FFF2-40B4-BE49-F238E27FC236}">
                      <a16:creationId xmlns:a16="http://schemas.microsoft.com/office/drawing/2014/main" id="{F83A8498-7A82-49A4-907C-19F5C82459F7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8" name="矩形 757">
                  <a:extLst>
                    <a:ext uri="{FF2B5EF4-FFF2-40B4-BE49-F238E27FC236}">
                      <a16:creationId xmlns:a16="http://schemas.microsoft.com/office/drawing/2014/main" id="{C825E436-9F0B-4449-9871-DFD9B49AB236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9" name="矩形 758">
                  <a:extLst>
                    <a:ext uri="{FF2B5EF4-FFF2-40B4-BE49-F238E27FC236}">
                      <a16:creationId xmlns:a16="http://schemas.microsoft.com/office/drawing/2014/main" id="{79C67DB4-0B8E-412A-8760-F12EA8DE0EB4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60" name="文本框 759">
                  <a:extLst>
                    <a:ext uri="{FF2B5EF4-FFF2-40B4-BE49-F238E27FC236}">
                      <a16:creationId xmlns:a16="http://schemas.microsoft.com/office/drawing/2014/main" id="{987B3368-7ED7-437C-8E57-CC467FAF1167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3550146C-BCB5-4322-AF03-6F2F0A1D009C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717" name="组合 716">
                  <a:extLst>
                    <a:ext uri="{FF2B5EF4-FFF2-40B4-BE49-F238E27FC236}">
                      <a16:creationId xmlns:a16="http://schemas.microsoft.com/office/drawing/2014/main" id="{FC9E0EF7-A0D9-44CA-BEFE-DA1B47E4EF20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33" name="矩形 732">
                    <a:extLst>
                      <a:ext uri="{FF2B5EF4-FFF2-40B4-BE49-F238E27FC236}">
                        <a16:creationId xmlns:a16="http://schemas.microsoft.com/office/drawing/2014/main" id="{63A93417-7C9B-431D-A03A-ACFF19D4C642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4" name="矩形 733">
                    <a:extLst>
                      <a:ext uri="{FF2B5EF4-FFF2-40B4-BE49-F238E27FC236}">
                        <a16:creationId xmlns:a16="http://schemas.microsoft.com/office/drawing/2014/main" id="{866DF361-4017-4A8C-A1A8-EB6745304CBA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矩形 734">
                    <a:extLst>
                      <a:ext uri="{FF2B5EF4-FFF2-40B4-BE49-F238E27FC236}">
                        <a16:creationId xmlns:a16="http://schemas.microsoft.com/office/drawing/2014/main" id="{1246B39B-BFE1-4D90-9A41-259B1EC0DC1A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6" name="矩形 735">
                    <a:extLst>
                      <a:ext uri="{FF2B5EF4-FFF2-40B4-BE49-F238E27FC236}">
                        <a16:creationId xmlns:a16="http://schemas.microsoft.com/office/drawing/2014/main" id="{DFC2E132-A002-4E78-BA6F-87162F021952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37" name="矩形 736">
                    <a:extLst>
                      <a:ext uri="{FF2B5EF4-FFF2-40B4-BE49-F238E27FC236}">
                        <a16:creationId xmlns:a16="http://schemas.microsoft.com/office/drawing/2014/main" id="{4A371FAE-0C8E-432D-8CD4-DFF99403F9D2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8" name="矩形 737">
                    <a:extLst>
                      <a:ext uri="{FF2B5EF4-FFF2-40B4-BE49-F238E27FC236}">
                        <a16:creationId xmlns:a16="http://schemas.microsoft.com/office/drawing/2014/main" id="{A834DF9B-75DE-4E88-8CE7-59752E79F8B8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矩形 738">
                    <a:extLst>
                      <a:ext uri="{FF2B5EF4-FFF2-40B4-BE49-F238E27FC236}">
                        <a16:creationId xmlns:a16="http://schemas.microsoft.com/office/drawing/2014/main" id="{037E0372-48D4-4E02-8696-16F84C783E99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0" name="矩形 739">
                    <a:extLst>
                      <a:ext uri="{FF2B5EF4-FFF2-40B4-BE49-F238E27FC236}">
                        <a16:creationId xmlns:a16="http://schemas.microsoft.com/office/drawing/2014/main" id="{04BE6BF8-8CB6-4771-A678-40D0884E54DE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1" name="矩形 740">
                    <a:extLst>
                      <a:ext uri="{FF2B5EF4-FFF2-40B4-BE49-F238E27FC236}">
                        <a16:creationId xmlns:a16="http://schemas.microsoft.com/office/drawing/2014/main" id="{13360F59-733D-4068-BECB-86AF39D8C5B4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42" name="矩形 741">
                    <a:extLst>
                      <a:ext uri="{FF2B5EF4-FFF2-40B4-BE49-F238E27FC236}">
                        <a16:creationId xmlns:a16="http://schemas.microsoft.com/office/drawing/2014/main" id="{5D686923-B383-44A6-8BF1-CD1D651DB42E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3" name="矩形 742">
                    <a:extLst>
                      <a:ext uri="{FF2B5EF4-FFF2-40B4-BE49-F238E27FC236}">
                        <a16:creationId xmlns:a16="http://schemas.microsoft.com/office/drawing/2014/main" id="{327EEF41-CA7B-4F95-94E7-568580AE8897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4" name="矩形 743">
                    <a:extLst>
                      <a:ext uri="{FF2B5EF4-FFF2-40B4-BE49-F238E27FC236}">
                        <a16:creationId xmlns:a16="http://schemas.microsoft.com/office/drawing/2014/main" id="{2C7D6190-B625-4A62-AE19-8580B5291733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5" name="矩形 744">
                    <a:extLst>
                      <a:ext uri="{FF2B5EF4-FFF2-40B4-BE49-F238E27FC236}">
                        <a16:creationId xmlns:a16="http://schemas.microsoft.com/office/drawing/2014/main" id="{F58AFE70-109D-4B06-9E8F-84A5620B9805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46" name="文本框 745">
                    <a:extLst>
                      <a:ext uri="{FF2B5EF4-FFF2-40B4-BE49-F238E27FC236}">
                        <a16:creationId xmlns:a16="http://schemas.microsoft.com/office/drawing/2014/main" id="{E7647FB9-9709-487D-B35F-21BA82B55EC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718" name="组合 717">
                  <a:extLst>
                    <a:ext uri="{FF2B5EF4-FFF2-40B4-BE49-F238E27FC236}">
                      <a16:creationId xmlns:a16="http://schemas.microsoft.com/office/drawing/2014/main" id="{38FDB95C-995E-41CD-8567-984550D6EB99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19" name="矩形 718">
                    <a:extLst>
                      <a:ext uri="{FF2B5EF4-FFF2-40B4-BE49-F238E27FC236}">
                        <a16:creationId xmlns:a16="http://schemas.microsoft.com/office/drawing/2014/main" id="{5908FAE6-2149-492A-A208-5BB4E6BFE3A3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矩形 719">
                    <a:extLst>
                      <a:ext uri="{FF2B5EF4-FFF2-40B4-BE49-F238E27FC236}">
                        <a16:creationId xmlns:a16="http://schemas.microsoft.com/office/drawing/2014/main" id="{F966E1DC-ED03-40F5-AC31-B1899C9A4A02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1" name="矩形 720">
                    <a:extLst>
                      <a:ext uri="{FF2B5EF4-FFF2-40B4-BE49-F238E27FC236}">
                        <a16:creationId xmlns:a16="http://schemas.microsoft.com/office/drawing/2014/main" id="{4F83EA27-2160-45BD-B618-9E5F7954DD8E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2" name="矩形 721">
                    <a:extLst>
                      <a:ext uri="{FF2B5EF4-FFF2-40B4-BE49-F238E27FC236}">
                        <a16:creationId xmlns:a16="http://schemas.microsoft.com/office/drawing/2014/main" id="{2FCB5FFA-8A0A-4A78-84ED-50398A787EBA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23" name="矩形 722">
                    <a:extLst>
                      <a:ext uri="{FF2B5EF4-FFF2-40B4-BE49-F238E27FC236}">
                        <a16:creationId xmlns:a16="http://schemas.microsoft.com/office/drawing/2014/main" id="{530773A9-540D-4F23-853B-88ABFD1EB1B1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24" name="矩形 723">
                    <a:extLst>
                      <a:ext uri="{FF2B5EF4-FFF2-40B4-BE49-F238E27FC236}">
                        <a16:creationId xmlns:a16="http://schemas.microsoft.com/office/drawing/2014/main" id="{C27A1E1F-3754-4DB5-9B77-4CE9402AE18D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5" name="矩形 724">
                    <a:extLst>
                      <a:ext uri="{FF2B5EF4-FFF2-40B4-BE49-F238E27FC236}">
                        <a16:creationId xmlns:a16="http://schemas.microsoft.com/office/drawing/2014/main" id="{4AF70028-F0AE-4C1D-8CF8-EA82BFFE31E0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矩形 725">
                    <a:extLst>
                      <a:ext uri="{FF2B5EF4-FFF2-40B4-BE49-F238E27FC236}">
                        <a16:creationId xmlns:a16="http://schemas.microsoft.com/office/drawing/2014/main" id="{A12C8C25-FE6B-4DFA-BA24-353F0EFCC87C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矩形 726">
                    <a:extLst>
                      <a:ext uri="{FF2B5EF4-FFF2-40B4-BE49-F238E27FC236}">
                        <a16:creationId xmlns:a16="http://schemas.microsoft.com/office/drawing/2014/main" id="{43EACD50-78C5-4259-8CFC-E035390AC756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28" name="矩形 727">
                    <a:extLst>
                      <a:ext uri="{FF2B5EF4-FFF2-40B4-BE49-F238E27FC236}">
                        <a16:creationId xmlns:a16="http://schemas.microsoft.com/office/drawing/2014/main" id="{DBDD3F88-C21B-4A67-92E7-1A0FF98A855E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矩形 728">
                    <a:extLst>
                      <a:ext uri="{FF2B5EF4-FFF2-40B4-BE49-F238E27FC236}">
                        <a16:creationId xmlns:a16="http://schemas.microsoft.com/office/drawing/2014/main" id="{99F8A5FB-B229-4EC4-83F2-282E93124657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0" name="矩形 729">
                    <a:extLst>
                      <a:ext uri="{FF2B5EF4-FFF2-40B4-BE49-F238E27FC236}">
                        <a16:creationId xmlns:a16="http://schemas.microsoft.com/office/drawing/2014/main" id="{D3486ACA-3E88-45D8-89F5-2B0777FCBAD6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1" name="矩形 730">
                    <a:extLst>
                      <a:ext uri="{FF2B5EF4-FFF2-40B4-BE49-F238E27FC236}">
                        <a16:creationId xmlns:a16="http://schemas.microsoft.com/office/drawing/2014/main" id="{F146A957-1D5B-414A-990E-8639F511FFB2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32" name="文本框 731">
                    <a:extLst>
                      <a:ext uri="{FF2B5EF4-FFF2-40B4-BE49-F238E27FC236}">
                        <a16:creationId xmlns:a16="http://schemas.microsoft.com/office/drawing/2014/main" id="{A78E16B2-373B-4465-AF44-6E4D2A15B66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21" name="组合 620">
              <a:extLst>
                <a:ext uri="{FF2B5EF4-FFF2-40B4-BE49-F238E27FC236}">
                  <a16:creationId xmlns:a16="http://schemas.microsoft.com/office/drawing/2014/main" id="{97618E8B-2F3F-48EE-8891-A6A713E4F094}"/>
                </a:ext>
              </a:extLst>
            </p:cNvPr>
            <p:cNvGrpSpPr/>
            <p:nvPr/>
          </p:nvGrpSpPr>
          <p:grpSpPr>
            <a:xfrm>
              <a:off x="4606316" y="5254571"/>
              <a:ext cx="1848805" cy="304664"/>
              <a:chOff x="4653323" y="5203657"/>
              <a:chExt cx="1848805" cy="304664"/>
            </a:xfrm>
          </p:grpSpPr>
          <p:grpSp>
            <p:nvGrpSpPr>
              <p:cNvPr id="669" name="组合 668">
                <a:extLst>
                  <a:ext uri="{FF2B5EF4-FFF2-40B4-BE49-F238E27FC236}">
                    <a16:creationId xmlns:a16="http://schemas.microsoft.com/office/drawing/2014/main" id="{20F59D69-20FE-47AA-BE8F-985CD7DF9BFF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701" name="矩形 700">
                  <a:extLst>
                    <a:ext uri="{FF2B5EF4-FFF2-40B4-BE49-F238E27FC236}">
                      <a16:creationId xmlns:a16="http://schemas.microsoft.com/office/drawing/2014/main" id="{08527E5B-8079-4B89-A4F4-15B48097A3EA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2" name="矩形 701">
                  <a:extLst>
                    <a:ext uri="{FF2B5EF4-FFF2-40B4-BE49-F238E27FC236}">
                      <a16:creationId xmlns:a16="http://schemas.microsoft.com/office/drawing/2014/main" id="{D62922CB-A39D-4A35-9C1E-4C4E19F0D24E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3" name="矩形 702">
                  <a:extLst>
                    <a:ext uri="{FF2B5EF4-FFF2-40B4-BE49-F238E27FC236}">
                      <a16:creationId xmlns:a16="http://schemas.microsoft.com/office/drawing/2014/main" id="{DF041DF4-F64A-4F84-9B9D-52CC932073CF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4" name="矩形 703">
                  <a:extLst>
                    <a:ext uri="{FF2B5EF4-FFF2-40B4-BE49-F238E27FC236}">
                      <a16:creationId xmlns:a16="http://schemas.microsoft.com/office/drawing/2014/main" id="{C673BE02-ADB3-448E-8C97-A19D2877D8C3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05" name="矩形 704">
                  <a:extLst>
                    <a:ext uri="{FF2B5EF4-FFF2-40B4-BE49-F238E27FC236}">
                      <a16:creationId xmlns:a16="http://schemas.microsoft.com/office/drawing/2014/main" id="{91B5E21B-34A0-4AF2-B67A-0443A8735A3B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06" name="矩形 705">
                  <a:extLst>
                    <a:ext uri="{FF2B5EF4-FFF2-40B4-BE49-F238E27FC236}">
                      <a16:creationId xmlns:a16="http://schemas.microsoft.com/office/drawing/2014/main" id="{7D858085-EB37-43DF-8C9C-FF78AE3CE99E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7" name="矩形 706">
                  <a:extLst>
                    <a:ext uri="{FF2B5EF4-FFF2-40B4-BE49-F238E27FC236}">
                      <a16:creationId xmlns:a16="http://schemas.microsoft.com/office/drawing/2014/main" id="{BDC3E4C8-CD3B-4B40-9A3E-3E3E5DACE055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8" name="矩形 707">
                  <a:extLst>
                    <a:ext uri="{FF2B5EF4-FFF2-40B4-BE49-F238E27FC236}">
                      <a16:creationId xmlns:a16="http://schemas.microsoft.com/office/drawing/2014/main" id="{E53CDCA2-6B14-4A3D-80F3-FB19CFDD1461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9" name="矩形 708">
                  <a:extLst>
                    <a:ext uri="{FF2B5EF4-FFF2-40B4-BE49-F238E27FC236}">
                      <a16:creationId xmlns:a16="http://schemas.microsoft.com/office/drawing/2014/main" id="{AF408E47-6AA7-45B4-BC6A-A9391DAB3A29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10" name="矩形 709">
                  <a:extLst>
                    <a:ext uri="{FF2B5EF4-FFF2-40B4-BE49-F238E27FC236}">
                      <a16:creationId xmlns:a16="http://schemas.microsoft.com/office/drawing/2014/main" id="{0C9E0D97-27F3-4EF1-B595-ABCF2E015812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1" name="矩形 710">
                  <a:extLst>
                    <a:ext uri="{FF2B5EF4-FFF2-40B4-BE49-F238E27FC236}">
                      <a16:creationId xmlns:a16="http://schemas.microsoft.com/office/drawing/2014/main" id="{1149BF93-AAC9-4297-93E7-2D61DD4E9577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2" name="矩形 711">
                  <a:extLst>
                    <a:ext uri="{FF2B5EF4-FFF2-40B4-BE49-F238E27FC236}">
                      <a16:creationId xmlns:a16="http://schemas.microsoft.com/office/drawing/2014/main" id="{2E746278-DEE3-4944-AD37-82B178206385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3" name="矩形 712">
                  <a:extLst>
                    <a:ext uri="{FF2B5EF4-FFF2-40B4-BE49-F238E27FC236}">
                      <a16:creationId xmlns:a16="http://schemas.microsoft.com/office/drawing/2014/main" id="{6BB55868-F969-45DD-8162-2A64D1063B9D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14" name="文本框 713">
                  <a:extLst>
                    <a:ext uri="{FF2B5EF4-FFF2-40B4-BE49-F238E27FC236}">
                      <a16:creationId xmlns:a16="http://schemas.microsoft.com/office/drawing/2014/main" id="{88A58D69-BD7F-46DC-AA65-BBFBE12007F3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70" name="组合 669">
                <a:extLst>
                  <a:ext uri="{FF2B5EF4-FFF2-40B4-BE49-F238E27FC236}">
                    <a16:creationId xmlns:a16="http://schemas.microsoft.com/office/drawing/2014/main" id="{55B07049-A84A-4422-993B-2D3F50D14089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671" name="组合 670">
                  <a:extLst>
                    <a:ext uri="{FF2B5EF4-FFF2-40B4-BE49-F238E27FC236}">
                      <a16:creationId xmlns:a16="http://schemas.microsoft.com/office/drawing/2014/main" id="{9F5D3CF1-D270-4B8A-96D0-D88CA353C64A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687" name="矩形 686">
                    <a:extLst>
                      <a:ext uri="{FF2B5EF4-FFF2-40B4-BE49-F238E27FC236}">
                        <a16:creationId xmlns:a16="http://schemas.microsoft.com/office/drawing/2014/main" id="{14FFF57B-A4A1-4704-AB25-EC2FC23A04A1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8" name="矩形 687">
                    <a:extLst>
                      <a:ext uri="{FF2B5EF4-FFF2-40B4-BE49-F238E27FC236}">
                        <a16:creationId xmlns:a16="http://schemas.microsoft.com/office/drawing/2014/main" id="{67E20A33-CBBD-48DF-A8EC-CB361E38AEAD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9" name="矩形 688">
                    <a:extLst>
                      <a:ext uri="{FF2B5EF4-FFF2-40B4-BE49-F238E27FC236}">
                        <a16:creationId xmlns:a16="http://schemas.microsoft.com/office/drawing/2014/main" id="{6633CE97-50AB-46C8-857B-776F7C993EE2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0" name="矩形 689">
                    <a:extLst>
                      <a:ext uri="{FF2B5EF4-FFF2-40B4-BE49-F238E27FC236}">
                        <a16:creationId xmlns:a16="http://schemas.microsoft.com/office/drawing/2014/main" id="{0C9F9078-4AAD-4D23-B294-37F1C9702F9A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91" name="矩形 690">
                    <a:extLst>
                      <a:ext uri="{FF2B5EF4-FFF2-40B4-BE49-F238E27FC236}">
                        <a16:creationId xmlns:a16="http://schemas.microsoft.com/office/drawing/2014/main" id="{21874D0A-7A0F-4E3C-A99D-F50257B37367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92" name="矩形 691">
                    <a:extLst>
                      <a:ext uri="{FF2B5EF4-FFF2-40B4-BE49-F238E27FC236}">
                        <a16:creationId xmlns:a16="http://schemas.microsoft.com/office/drawing/2014/main" id="{4E1D34B1-946C-4C4A-B904-7549ED1168D3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3" name="矩形 692">
                    <a:extLst>
                      <a:ext uri="{FF2B5EF4-FFF2-40B4-BE49-F238E27FC236}">
                        <a16:creationId xmlns:a16="http://schemas.microsoft.com/office/drawing/2014/main" id="{6AD4C6ED-55C0-4421-A723-DA40BBC2016A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4" name="矩形 693">
                    <a:extLst>
                      <a:ext uri="{FF2B5EF4-FFF2-40B4-BE49-F238E27FC236}">
                        <a16:creationId xmlns:a16="http://schemas.microsoft.com/office/drawing/2014/main" id="{FA79581B-354D-4D29-8D87-02B25BE108F8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5" name="矩形 694">
                    <a:extLst>
                      <a:ext uri="{FF2B5EF4-FFF2-40B4-BE49-F238E27FC236}">
                        <a16:creationId xmlns:a16="http://schemas.microsoft.com/office/drawing/2014/main" id="{1914ED4F-1CA2-4868-AC71-7E0E6337C74D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96" name="矩形 695">
                    <a:extLst>
                      <a:ext uri="{FF2B5EF4-FFF2-40B4-BE49-F238E27FC236}">
                        <a16:creationId xmlns:a16="http://schemas.microsoft.com/office/drawing/2014/main" id="{71ED104A-F1BE-44DC-8D8C-088FC29E8BAE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7" name="矩形 696">
                    <a:extLst>
                      <a:ext uri="{FF2B5EF4-FFF2-40B4-BE49-F238E27FC236}">
                        <a16:creationId xmlns:a16="http://schemas.microsoft.com/office/drawing/2014/main" id="{6EA43E18-177A-46F7-9B60-8BB1DA34493F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8" name="矩形 697">
                    <a:extLst>
                      <a:ext uri="{FF2B5EF4-FFF2-40B4-BE49-F238E27FC236}">
                        <a16:creationId xmlns:a16="http://schemas.microsoft.com/office/drawing/2014/main" id="{E5E8C22A-DBE8-4C5B-851B-4AD4CFF97516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9" name="矩形 698">
                    <a:extLst>
                      <a:ext uri="{FF2B5EF4-FFF2-40B4-BE49-F238E27FC236}">
                        <a16:creationId xmlns:a16="http://schemas.microsoft.com/office/drawing/2014/main" id="{976AE941-3FB3-4CFB-A06B-A3A0C49450FE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00" name="文本框 699">
                    <a:extLst>
                      <a:ext uri="{FF2B5EF4-FFF2-40B4-BE49-F238E27FC236}">
                        <a16:creationId xmlns:a16="http://schemas.microsoft.com/office/drawing/2014/main" id="{EEC4DA8B-426B-4B84-9797-8BFC77561D0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672" name="组合 671">
                  <a:extLst>
                    <a:ext uri="{FF2B5EF4-FFF2-40B4-BE49-F238E27FC236}">
                      <a16:creationId xmlns:a16="http://schemas.microsoft.com/office/drawing/2014/main" id="{7DD78797-A765-41FE-B719-4760ACA2BD59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673" name="矩形 672">
                    <a:extLst>
                      <a:ext uri="{FF2B5EF4-FFF2-40B4-BE49-F238E27FC236}">
                        <a16:creationId xmlns:a16="http://schemas.microsoft.com/office/drawing/2014/main" id="{421EF220-4B9B-4A23-83EF-F6AAB8F1D8A6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矩形 673">
                    <a:extLst>
                      <a:ext uri="{FF2B5EF4-FFF2-40B4-BE49-F238E27FC236}">
                        <a16:creationId xmlns:a16="http://schemas.microsoft.com/office/drawing/2014/main" id="{DAD76054-0FAD-4745-94C3-F7B72E969270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矩形 674">
                    <a:extLst>
                      <a:ext uri="{FF2B5EF4-FFF2-40B4-BE49-F238E27FC236}">
                        <a16:creationId xmlns:a16="http://schemas.microsoft.com/office/drawing/2014/main" id="{1771A2FC-9413-455F-86D7-23A141641F3A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矩形 675">
                    <a:extLst>
                      <a:ext uri="{FF2B5EF4-FFF2-40B4-BE49-F238E27FC236}">
                        <a16:creationId xmlns:a16="http://schemas.microsoft.com/office/drawing/2014/main" id="{564FC05A-E363-4508-8867-888E4C3A76C8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77" name="矩形 676">
                    <a:extLst>
                      <a:ext uri="{FF2B5EF4-FFF2-40B4-BE49-F238E27FC236}">
                        <a16:creationId xmlns:a16="http://schemas.microsoft.com/office/drawing/2014/main" id="{E8BA4B3B-F6A4-4B27-8AA5-A18BB68335EF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78" name="矩形 677">
                    <a:extLst>
                      <a:ext uri="{FF2B5EF4-FFF2-40B4-BE49-F238E27FC236}">
                        <a16:creationId xmlns:a16="http://schemas.microsoft.com/office/drawing/2014/main" id="{E3FE42D3-8819-44B9-BAD7-BEEFB031304E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矩形 678">
                    <a:extLst>
                      <a:ext uri="{FF2B5EF4-FFF2-40B4-BE49-F238E27FC236}">
                        <a16:creationId xmlns:a16="http://schemas.microsoft.com/office/drawing/2014/main" id="{A59B7C3E-5437-4F9A-A412-5D024E323640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矩形 679">
                    <a:extLst>
                      <a:ext uri="{FF2B5EF4-FFF2-40B4-BE49-F238E27FC236}">
                        <a16:creationId xmlns:a16="http://schemas.microsoft.com/office/drawing/2014/main" id="{0AA02A0D-5E22-4115-8798-7068EDFF4F52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矩形 680">
                    <a:extLst>
                      <a:ext uri="{FF2B5EF4-FFF2-40B4-BE49-F238E27FC236}">
                        <a16:creationId xmlns:a16="http://schemas.microsoft.com/office/drawing/2014/main" id="{13B2DADE-BBB7-4E58-BF91-7FB6CF7D48A7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82" name="矩形 681">
                    <a:extLst>
                      <a:ext uri="{FF2B5EF4-FFF2-40B4-BE49-F238E27FC236}">
                        <a16:creationId xmlns:a16="http://schemas.microsoft.com/office/drawing/2014/main" id="{2913C66A-84F9-4176-BCF2-99F850B65106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矩形 682">
                    <a:extLst>
                      <a:ext uri="{FF2B5EF4-FFF2-40B4-BE49-F238E27FC236}">
                        <a16:creationId xmlns:a16="http://schemas.microsoft.com/office/drawing/2014/main" id="{EC48A574-EC82-456B-AA4B-217D6E2D1DF6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矩形 683">
                    <a:extLst>
                      <a:ext uri="{FF2B5EF4-FFF2-40B4-BE49-F238E27FC236}">
                        <a16:creationId xmlns:a16="http://schemas.microsoft.com/office/drawing/2014/main" id="{3B4A4FE5-8278-45E6-995A-200A0AE1970B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矩形 684">
                    <a:extLst>
                      <a:ext uri="{FF2B5EF4-FFF2-40B4-BE49-F238E27FC236}">
                        <a16:creationId xmlns:a16="http://schemas.microsoft.com/office/drawing/2014/main" id="{831B80A2-BD04-4B83-83D6-EC939ECD0276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86" name="文本框 685">
                    <a:extLst>
                      <a:ext uri="{FF2B5EF4-FFF2-40B4-BE49-F238E27FC236}">
                        <a16:creationId xmlns:a16="http://schemas.microsoft.com/office/drawing/2014/main" id="{1895F0F3-98BF-42D8-AEC3-76C6158398FA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22" name="组合 621">
              <a:extLst>
                <a:ext uri="{FF2B5EF4-FFF2-40B4-BE49-F238E27FC236}">
                  <a16:creationId xmlns:a16="http://schemas.microsoft.com/office/drawing/2014/main" id="{2270CC43-0450-402D-8CE8-BC59FB38ABD1}"/>
                </a:ext>
              </a:extLst>
            </p:cNvPr>
            <p:cNvGrpSpPr/>
            <p:nvPr/>
          </p:nvGrpSpPr>
          <p:grpSpPr>
            <a:xfrm>
              <a:off x="4588556" y="5280658"/>
              <a:ext cx="1848805" cy="304664"/>
              <a:chOff x="4653323" y="5203657"/>
              <a:chExt cx="1848805" cy="304664"/>
            </a:xfrm>
          </p:grpSpPr>
          <p:grpSp>
            <p:nvGrpSpPr>
              <p:cNvPr id="623" name="组合 622">
                <a:extLst>
                  <a:ext uri="{FF2B5EF4-FFF2-40B4-BE49-F238E27FC236}">
                    <a16:creationId xmlns:a16="http://schemas.microsoft.com/office/drawing/2014/main" id="{90C66A76-EFB6-4B32-96BC-B2AFD9101E44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655" name="矩形 654">
                  <a:extLst>
                    <a:ext uri="{FF2B5EF4-FFF2-40B4-BE49-F238E27FC236}">
                      <a16:creationId xmlns:a16="http://schemas.microsoft.com/office/drawing/2014/main" id="{78FA6BD3-A216-42BA-9EF0-7C620BBD3CF5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6" name="矩形 655">
                  <a:extLst>
                    <a:ext uri="{FF2B5EF4-FFF2-40B4-BE49-F238E27FC236}">
                      <a16:creationId xmlns:a16="http://schemas.microsoft.com/office/drawing/2014/main" id="{52328104-A3DE-498A-B2CC-EBB4E14C1E1D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7" name="矩形 656">
                  <a:extLst>
                    <a:ext uri="{FF2B5EF4-FFF2-40B4-BE49-F238E27FC236}">
                      <a16:creationId xmlns:a16="http://schemas.microsoft.com/office/drawing/2014/main" id="{1178BC15-9DA3-4C10-B70C-6F8DFA9C3D56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8" name="矩形 657">
                  <a:extLst>
                    <a:ext uri="{FF2B5EF4-FFF2-40B4-BE49-F238E27FC236}">
                      <a16:creationId xmlns:a16="http://schemas.microsoft.com/office/drawing/2014/main" id="{548A8DB9-BCDD-4346-B072-FE543336D944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59" name="矩形 658">
                  <a:extLst>
                    <a:ext uri="{FF2B5EF4-FFF2-40B4-BE49-F238E27FC236}">
                      <a16:creationId xmlns:a16="http://schemas.microsoft.com/office/drawing/2014/main" id="{B0661827-3A66-4682-8BC7-9E3EC29F01AE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0" name="矩形 659">
                  <a:extLst>
                    <a:ext uri="{FF2B5EF4-FFF2-40B4-BE49-F238E27FC236}">
                      <a16:creationId xmlns:a16="http://schemas.microsoft.com/office/drawing/2014/main" id="{F821D705-9512-4F24-8AF5-DF12BF96ADAA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1" name="矩形 660">
                  <a:extLst>
                    <a:ext uri="{FF2B5EF4-FFF2-40B4-BE49-F238E27FC236}">
                      <a16:creationId xmlns:a16="http://schemas.microsoft.com/office/drawing/2014/main" id="{949E65F9-8966-4CAC-B89F-5DDD2E26F426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2" name="矩形 661">
                  <a:extLst>
                    <a:ext uri="{FF2B5EF4-FFF2-40B4-BE49-F238E27FC236}">
                      <a16:creationId xmlns:a16="http://schemas.microsoft.com/office/drawing/2014/main" id="{2B5998EF-69B5-4DC7-B6AD-72D7F3B0F73A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3" name="矩形 662">
                  <a:extLst>
                    <a:ext uri="{FF2B5EF4-FFF2-40B4-BE49-F238E27FC236}">
                      <a16:creationId xmlns:a16="http://schemas.microsoft.com/office/drawing/2014/main" id="{4F38C621-27B2-48BB-B759-AD4607548B39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4" name="矩形 663">
                  <a:extLst>
                    <a:ext uri="{FF2B5EF4-FFF2-40B4-BE49-F238E27FC236}">
                      <a16:creationId xmlns:a16="http://schemas.microsoft.com/office/drawing/2014/main" id="{7744CD76-F1E5-46C9-98D1-DECC1200B97C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5" name="矩形 664">
                  <a:extLst>
                    <a:ext uri="{FF2B5EF4-FFF2-40B4-BE49-F238E27FC236}">
                      <a16:creationId xmlns:a16="http://schemas.microsoft.com/office/drawing/2014/main" id="{96EB8F94-0130-4136-B037-F3311D1D2F61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6" name="矩形 665">
                  <a:extLst>
                    <a:ext uri="{FF2B5EF4-FFF2-40B4-BE49-F238E27FC236}">
                      <a16:creationId xmlns:a16="http://schemas.microsoft.com/office/drawing/2014/main" id="{F859A055-24D8-4F6A-BA78-11DC9103845A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7" name="矩形 666">
                  <a:extLst>
                    <a:ext uri="{FF2B5EF4-FFF2-40B4-BE49-F238E27FC236}">
                      <a16:creationId xmlns:a16="http://schemas.microsoft.com/office/drawing/2014/main" id="{E713FDFA-B8CE-415B-B7EE-7C8E055B1C0C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8" name="文本框 667">
                  <a:extLst>
                    <a:ext uri="{FF2B5EF4-FFF2-40B4-BE49-F238E27FC236}">
                      <a16:creationId xmlns:a16="http://schemas.microsoft.com/office/drawing/2014/main" id="{CFA8783D-F104-4623-B8C7-803E96D84AFA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24" name="组合 623">
                <a:extLst>
                  <a:ext uri="{FF2B5EF4-FFF2-40B4-BE49-F238E27FC236}">
                    <a16:creationId xmlns:a16="http://schemas.microsoft.com/office/drawing/2014/main" id="{EAF1BDE9-78DB-4444-ADFB-97A9EEFE2341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625" name="组合 624">
                  <a:extLst>
                    <a:ext uri="{FF2B5EF4-FFF2-40B4-BE49-F238E27FC236}">
                      <a16:creationId xmlns:a16="http://schemas.microsoft.com/office/drawing/2014/main" id="{8FBD2C94-3175-4755-AB57-6EA0F292C227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641" name="矩形 640">
                    <a:extLst>
                      <a:ext uri="{FF2B5EF4-FFF2-40B4-BE49-F238E27FC236}">
                        <a16:creationId xmlns:a16="http://schemas.microsoft.com/office/drawing/2014/main" id="{E7B9EE85-5E15-4D32-B16A-F55E123CDF27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2" name="矩形 641">
                    <a:extLst>
                      <a:ext uri="{FF2B5EF4-FFF2-40B4-BE49-F238E27FC236}">
                        <a16:creationId xmlns:a16="http://schemas.microsoft.com/office/drawing/2014/main" id="{B017068C-BBC8-4FDB-9D0C-4D420892026E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3" name="矩形 642">
                    <a:extLst>
                      <a:ext uri="{FF2B5EF4-FFF2-40B4-BE49-F238E27FC236}">
                        <a16:creationId xmlns:a16="http://schemas.microsoft.com/office/drawing/2014/main" id="{4954BAF3-1CD4-4C43-82A0-D5B96CC35A08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4" name="矩形 643">
                    <a:extLst>
                      <a:ext uri="{FF2B5EF4-FFF2-40B4-BE49-F238E27FC236}">
                        <a16:creationId xmlns:a16="http://schemas.microsoft.com/office/drawing/2014/main" id="{FB6A84DD-41FC-4CFD-8718-681E2E09192A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45" name="矩形 644">
                    <a:extLst>
                      <a:ext uri="{FF2B5EF4-FFF2-40B4-BE49-F238E27FC236}">
                        <a16:creationId xmlns:a16="http://schemas.microsoft.com/office/drawing/2014/main" id="{44A106DC-863E-4778-9480-4D4871E671B8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46" name="矩形 645">
                    <a:extLst>
                      <a:ext uri="{FF2B5EF4-FFF2-40B4-BE49-F238E27FC236}">
                        <a16:creationId xmlns:a16="http://schemas.microsoft.com/office/drawing/2014/main" id="{A803D10F-84D9-4314-AB3A-46D878E605DA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矩形 646">
                    <a:extLst>
                      <a:ext uri="{FF2B5EF4-FFF2-40B4-BE49-F238E27FC236}">
                        <a16:creationId xmlns:a16="http://schemas.microsoft.com/office/drawing/2014/main" id="{A6A1A67B-50D2-45AC-8E41-9F4F775F30DB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8" name="矩形 647">
                    <a:extLst>
                      <a:ext uri="{FF2B5EF4-FFF2-40B4-BE49-F238E27FC236}">
                        <a16:creationId xmlns:a16="http://schemas.microsoft.com/office/drawing/2014/main" id="{7529C049-DBD5-40BC-B0B1-95609C350B73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矩形 648">
                    <a:extLst>
                      <a:ext uri="{FF2B5EF4-FFF2-40B4-BE49-F238E27FC236}">
                        <a16:creationId xmlns:a16="http://schemas.microsoft.com/office/drawing/2014/main" id="{976A3A5D-5FA2-4AD6-A371-D7A3E4F76219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50" name="矩形 649">
                    <a:extLst>
                      <a:ext uri="{FF2B5EF4-FFF2-40B4-BE49-F238E27FC236}">
                        <a16:creationId xmlns:a16="http://schemas.microsoft.com/office/drawing/2014/main" id="{55125B7D-DDC7-41A9-8E15-97C52B8934E5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矩形 650">
                    <a:extLst>
                      <a:ext uri="{FF2B5EF4-FFF2-40B4-BE49-F238E27FC236}">
                        <a16:creationId xmlns:a16="http://schemas.microsoft.com/office/drawing/2014/main" id="{A688CA8A-0F93-41F7-9B3E-0781992FE84A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矩形 651">
                    <a:extLst>
                      <a:ext uri="{FF2B5EF4-FFF2-40B4-BE49-F238E27FC236}">
                        <a16:creationId xmlns:a16="http://schemas.microsoft.com/office/drawing/2014/main" id="{E6CC5B55-55C6-4F1B-B45A-C66974CED616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矩形 652">
                    <a:extLst>
                      <a:ext uri="{FF2B5EF4-FFF2-40B4-BE49-F238E27FC236}">
                        <a16:creationId xmlns:a16="http://schemas.microsoft.com/office/drawing/2014/main" id="{5B37EB8D-3B92-456F-B254-C4148030C03E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54" name="文本框 653">
                    <a:extLst>
                      <a:ext uri="{FF2B5EF4-FFF2-40B4-BE49-F238E27FC236}">
                        <a16:creationId xmlns:a16="http://schemas.microsoft.com/office/drawing/2014/main" id="{A2438693-FB72-4974-A0ED-8BE5C402322D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626" name="组合 625">
                  <a:extLst>
                    <a:ext uri="{FF2B5EF4-FFF2-40B4-BE49-F238E27FC236}">
                      <a16:creationId xmlns:a16="http://schemas.microsoft.com/office/drawing/2014/main" id="{67A955CC-4C64-4C14-9500-77EC57E4653F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627" name="矩形 626">
                    <a:extLst>
                      <a:ext uri="{FF2B5EF4-FFF2-40B4-BE49-F238E27FC236}">
                        <a16:creationId xmlns:a16="http://schemas.microsoft.com/office/drawing/2014/main" id="{9537CD2F-2C52-4549-8C4D-575CFBE006EE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矩形 627">
                    <a:extLst>
                      <a:ext uri="{FF2B5EF4-FFF2-40B4-BE49-F238E27FC236}">
                        <a16:creationId xmlns:a16="http://schemas.microsoft.com/office/drawing/2014/main" id="{2BB957CC-6B13-400E-B851-47FFCF0A2CD3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矩形 628">
                    <a:extLst>
                      <a:ext uri="{FF2B5EF4-FFF2-40B4-BE49-F238E27FC236}">
                        <a16:creationId xmlns:a16="http://schemas.microsoft.com/office/drawing/2014/main" id="{AD17D58E-F91D-4C2B-9943-C179704AC4FB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矩形 629">
                    <a:extLst>
                      <a:ext uri="{FF2B5EF4-FFF2-40B4-BE49-F238E27FC236}">
                        <a16:creationId xmlns:a16="http://schemas.microsoft.com/office/drawing/2014/main" id="{3ADEA64B-E342-4126-BF69-E885A05C14DA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31" name="矩形 630">
                    <a:extLst>
                      <a:ext uri="{FF2B5EF4-FFF2-40B4-BE49-F238E27FC236}">
                        <a16:creationId xmlns:a16="http://schemas.microsoft.com/office/drawing/2014/main" id="{6E154C1B-5271-4093-9E24-62F9B1832DFD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32" name="矩形 631">
                    <a:extLst>
                      <a:ext uri="{FF2B5EF4-FFF2-40B4-BE49-F238E27FC236}">
                        <a16:creationId xmlns:a16="http://schemas.microsoft.com/office/drawing/2014/main" id="{B57CE12D-775E-48A3-A16C-8B9CF2E351C4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矩形 632">
                    <a:extLst>
                      <a:ext uri="{FF2B5EF4-FFF2-40B4-BE49-F238E27FC236}">
                        <a16:creationId xmlns:a16="http://schemas.microsoft.com/office/drawing/2014/main" id="{4BCD1FB9-8356-4C71-A40B-6C5879FDC52F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矩形 633">
                    <a:extLst>
                      <a:ext uri="{FF2B5EF4-FFF2-40B4-BE49-F238E27FC236}">
                        <a16:creationId xmlns:a16="http://schemas.microsoft.com/office/drawing/2014/main" id="{8BFFCE82-0819-4587-80F6-20EBAF8C5453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矩形 634">
                    <a:extLst>
                      <a:ext uri="{FF2B5EF4-FFF2-40B4-BE49-F238E27FC236}">
                        <a16:creationId xmlns:a16="http://schemas.microsoft.com/office/drawing/2014/main" id="{017B16EA-9D04-4764-A488-3F13EB85EB07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36" name="矩形 635">
                    <a:extLst>
                      <a:ext uri="{FF2B5EF4-FFF2-40B4-BE49-F238E27FC236}">
                        <a16:creationId xmlns:a16="http://schemas.microsoft.com/office/drawing/2014/main" id="{B5FB3D61-6C56-44A9-AFCA-FD54544614BE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矩形 636">
                    <a:extLst>
                      <a:ext uri="{FF2B5EF4-FFF2-40B4-BE49-F238E27FC236}">
                        <a16:creationId xmlns:a16="http://schemas.microsoft.com/office/drawing/2014/main" id="{CE6AD211-59FB-4221-9260-F025139D45D7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矩形 637">
                    <a:extLst>
                      <a:ext uri="{FF2B5EF4-FFF2-40B4-BE49-F238E27FC236}">
                        <a16:creationId xmlns:a16="http://schemas.microsoft.com/office/drawing/2014/main" id="{80B832F1-9970-4301-BAE1-456F88248624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9" name="矩形 638">
                    <a:extLst>
                      <a:ext uri="{FF2B5EF4-FFF2-40B4-BE49-F238E27FC236}">
                        <a16:creationId xmlns:a16="http://schemas.microsoft.com/office/drawing/2014/main" id="{EB816A2D-DB96-4A31-A6EE-FC9CCF57688D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40" name="文本框 639">
                    <a:extLst>
                      <a:ext uri="{FF2B5EF4-FFF2-40B4-BE49-F238E27FC236}">
                        <a16:creationId xmlns:a16="http://schemas.microsoft.com/office/drawing/2014/main" id="{6DC119A5-AD3D-46A3-ADC2-7766212E886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808" name="矩形 807">
            <a:extLst>
              <a:ext uri="{FF2B5EF4-FFF2-40B4-BE49-F238E27FC236}">
                <a16:creationId xmlns:a16="http://schemas.microsoft.com/office/drawing/2014/main" id="{ACA3E6A8-8206-432A-9165-465FF8A0372F}"/>
              </a:ext>
            </a:extLst>
          </p:cNvPr>
          <p:cNvSpPr/>
          <p:nvPr/>
        </p:nvSpPr>
        <p:spPr>
          <a:xfrm>
            <a:off x="5296993" y="1823519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689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7" name="矩形 806">
            <a:hlinkClick r:id="rId19" action="ppaction://hlinksldjump"/>
            <a:extLst>
              <a:ext uri="{FF2B5EF4-FFF2-40B4-BE49-F238E27FC236}">
                <a16:creationId xmlns:a16="http://schemas.microsoft.com/office/drawing/2014/main" id="{4CAAE807-1960-45E6-B411-D59D1D8F6AE0}"/>
              </a:ext>
            </a:extLst>
          </p:cNvPr>
          <p:cNvSpPr/>
          <p:nvPr/>
        </p:nvSpPr>
        <p:spPr>
          <a:xfrm>
            <a:off x="-9739" y="-1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9" name="图形 808" descr="返回">
            <a:hlinkClick r:id="rId20" action="ppaction://hlinksldjump"/>
            <a:extLst>
              <a:ext uri="{FF2B5EF4-FFF2-40B4-BE49-F238E27FC236}">
                <a16:creationId xmlns:a16="http://schemas.microsoft.com/office/drawing/2014/main" id="{9171F36E-F164-4954-94EC-8CDDD3F7958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0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9"/>
                  </p:tgtEl>
                </p:cond>
              </p:nextCondLst>
            </p:seq>
          </p:childTnLst>
        </p:cTn>
      </p:par>
    </p:tnLst>
    <p:bldLst>
      <p:bldP spid="10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8979" y="3646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组装机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2" name="矩形 1011">
            <a:extLst>
              <a:ext uri="{FF2B5EF4-FFF2-40B4-BE49-F238E27FC236}">
                <a16:creationId xmlns:a16="http://schemas.microsoft.com/office/drawing/2014/main" id="{C8EB0F26-9527-4CE7-9CF6-0452FD8D9919}"/>
              </a:ext>
            </a:extLst>
          </p:cNvPr>
          <p:cNvSpPr/>
          <p:nvPr/>
        </p:nvSpPr>
        <p:spPr>
          <a:xfrm rot="10800000">
            <a:off x="290690" y="789227"/>
            <a:ext cx="1917772" cy="180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4" name="矩形 1013">
            <a:extLst>
              <a:ext uri="{FF2B5EF4-FFF2-40B4-BE49-F238E27FC236}">
                <a16:creationId xmlns:a16="http://schemas.microsoft.com/office/drawing/2014/main" id="{209B85A5-C5C5-4D0E-99E8-72B4C58280AE}"/>
              </a:ext>
            </a:extLst>
          </p:cNvPr>
          <p:cNvSpPr/>
          <p:nvPr/>
        </p:nvSpPr>
        <p:spPr>
          <a:xfrm>
            <a:off x="1687941" y="537296"/>
            <a:ext cx="952895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999)</a:t>
            </a:r>
            <a:endParaRPr lang="zh-CN" altLang="en-US" sz="10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1" name="矩形 1020">
            <a:extLst>
              <a:ext uri="{FF2B5EF4-FFF2-40B4-BE49-F238E27FC236}">
                <a16:creationId xmlns:a16="http://schemas.microsoft.com/office/drawing/2014/main" id="{2BE8DFE4-E707-4A5E-9D0C-CCB1FCC906CD}"/>
              </a:ext>
            </a:extLst>
          </p:cNvPr>
          <p:cNvSpPr/>
          <p:nvPr/>
        </p:nvSpPr>
        <p:spPr>
          <a:xfrm>
            <a:off x="165233" y="537864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角色背包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9" name="直接连接符 1128">
            <a:extLst>
              <a:ext uri="{FF2B5EF4-FFF2-40B4-BE49-F238E27FC236}">
                <a16:creationId xmlns:a16="http://schemas.microsoft.com/office/drawing/2014/main" id="{B47CCB3F-D432-4425-A168-089C0026099C}"/>
              </a:ext>
            </a:extLst>
          </p:cNvPr>
          <p:cNvCxnSpPr>
            <a:cxnSpLocks/>
          </p:cNvCxnSpPr>
          <p:nvPr/>
        </p:nvCxnSpPr>
        <p:spPr>
          <a:xfrm flipV="1">
            <a:off x="233650" y="1693980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4" name="组合 1173">
            <a:extLst>
              <a:ext uri="{FF2B5EF4-FFF2-40B4-BE49-F238E27FC236}">
                <a16:creationId xmlns:a16="http://schemas.microsoft.com/office/drawing/2014/main" id="{8605AFD6-2CE2-41E8-988F-B5989E9793A0}"/>
              </a:ext>
            </a:extLst>
          </p:cNvPr>
          <p:cNvGrpSpPr/>
          <p:nvPr/>
        </p:nvGrpSpPr>
        <p:grpSpPr>
          <a:xfrm>
            <a:off x="447532" y="1104316"/>
            <a:ext cx="422799" cy="539427"/>
            <a:chOff x="7472466" y="4022064"/>
            <a:chExt cx="422799" cy="539427"/>
          </a:xfrm>
        </p:grpSpPr>
        <p:pic>
          <p:nvPicPr>
            <p:cNvPr id="1177" name="图片 1176">
              <a:extLst>
                <a:ext uri="{FF2B5EF4-FFF2-40B4-BE49-F238E27FC236}">
                  <a16:creationId xmlns:a16="http://schemas.microsoft.com/office/drawing/2014/main" id="{7B84FF44-0A0A-49ED-85EA-8F6FFBABF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1178" name="矩形 1177">
              <a:extLst>
                <a:ext uri="{FF2B5EF4-FFF2-40B4-BE49-F238E27FC236}">
                  <a16:creationId xmlns:a16="http://schemas.microsoft.com/office/drawing/2014/main" id="{3FE06763-9956-45B0-B485-A83F4BB2B46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180" name="组合 1179">
            <a:extLst>
              <a:ext uri="{FF2B5EF4-FFF2-40B4-BE49-F238E27FC236}">
                <a16:creationId xmlns:a16="http://schemas.microsoft.com/office/drawing/2014/main" id="{A76BD0C1-6625-4267-95C3-FE4E1593D046}"/>
              </a:ext>
            </a:extLst>
          </p:cNvPr>
          <p:cNvGrpSpPr/>
          <p:nvPr/>
        </p:nvGrpSpPr>
        <p:grpSpPr>
          <a:xfrm>
            <a:off x="430528" y="2421805"/>
            <a:ext cx="422799" cy="539427"/>
            <a:chOff x="7472466" y="4022064"/>
            <a:chExt cx="422799" cy="539427"/>
          </a:xfrm>
        </p:grpSpPr>
        <p:pic>
          <p:nvPicPr>
            <p:cNvPr id="1183" name="图片 1182">
              <a:extLst>
                <a:ext uri="{FF2B5EF4-FFF2-40B4-BE49-F238E27FC236}">
                  <a16:creationId xmlns:a16="http://schemas.microsoft.com/office/drawing/2014/main" id="{613D499B-EDF6-4AF1-AE8A-30DCF53D4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1184" name="矩形 1183">
              <a:extLst>
                <a:ext uri="{FF2B5EF4-FFF2-40B4-BE49-F238E27FC236}">
                  <a16:creationId xmlns:a16="http://schemas.microsoft.com/office/drawing/2014/main" id="{78BC1DFD-B677-400F-B639-727A03D19D50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265" name="矩形 1264">
            <a:extLst>
              <a:ext uri="{FF2B5EF4-FFF2-40B4-BE49-F238E27FC236}">
                <a16:creationId xmlns:a16="http://schemas.microsoft.com/office/drawing/2014/main" id="{E61D4CED-5A74-4EDA-B705-C39E616B1DEA}"/>
              </a:ext>
            </a:extLst>
          </p:cNvPr>
          <p:cNvSpPr/>
          <p:nvPr/>
        </p:nvSpPr>
        <p:spPr>
          <a:xfrm rot="10800000">
            <a:off x="290690" y="789222"/>
            <a:ext cx="1014716" cy="1809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6" name="矩形 1265">
            <a:extLst>
              <a:ext uri="{FF2B5EF4-FFF2-40B4-BE49-F238E27FC236}">
                <a16:creationId xmlns:a16="http://schemas.microsoft.com/office/drawing/2014/main" id="{DA62F14E-DACC-4E04-94AC-3BBF353ECACD}"/>
              </a:ext>
            </a:extLst>
          </p:cNvPr>
          <p:cNvSpPr/>
          <p:nvPr/>
        </p:nvSpPr>
        <p:spPr>
          <a:xfrm>
            <a:off x="829694" y="762871"/>
            <a:ext cx="865431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1000" b="1" cap="none" spc="0" dirty="0">
              <a:ln w="127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9" name="矩形 1278">
            <a:extLst>
              <a:ext uri="{FF2B5EF4-FFF2-40B4-BE49-F238E27FC236}">
                <a16:creationId xmlns:a16="http://schemas.microsoft.com/office/drawing/2014/main" id="{136D49E8-5B4E-4550-8A14-9E60922E030B}"/>
              </a:ext>
            </a:extLst>
          </p:cNvPr>
          <p:cNvSpPr/>
          <p:nvPr/>
        </p:nvSpPr>
        <p:spPr>
          <a:xfrm>
            <a:off x="617132" y="1249088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1" name="矩形 1630">
            <a:extLst>
              <a:ext uri="{FF2B5EF4-FFF2-40B4-BE49-F238E27FC236}">
                <a16:creationId xmlns:a16="http://schemas.microsoft.com/office/drawing/2014/main" id="{01F3F5D7-6172-4204-9C30-D73ED7DB46F4}"/>
              </a:ext>
            </a:extLst>
          </p:cNvPr>
          <p:cNvSpPr/>
          <p:nvPr/>
        </p:nvSpPr>
        <p:spPr>
          <a:xfrm>
            <a:off x="2485840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2" name="矩形 1631">
            <a:extLst>
              <a:ext uri="{FF2B5EF4-FFF2-40B4-BE49-F238E27FC236}">
                <a16:creationId xmlns:a16="http://schemas.microsoft.com/office/drawing/2014/main" id="{33994373-8107-4B32-9B11-56C8EF67D25A}"/>
              </a:ext>
            </a:extLst>
          </p:cNvPr>
          <p:cNvSpPr/>
          <p:nvPr/>
        </p:nvSpPr>
        <p:spPr>
          <a:xfrm>
            <a:off x="2404404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3" name="矩形 1632">
            <a:extLst>
              <a:ext uri="{FF2B5EF4-FFF2-40B4-BE49-F238E27FC236}">
                <a16:creationId xmlns:a16="http://schemas.microsoft.com/office/drawing/2014/main" id="{E58031AD-C536-40A9-B082-181FF586BE35}"/>
              </a:ext>
            </a:extLst>
          </p:cNvPr>
          <p:cNvSpPr/>
          <p:nvPr/>
        </p:nvSpPr>
        <p:spPr>
          <a:xfrm>
            <a:off x="2325695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4" name="矩形 1633">
            <a:extLst>
              <a:ext uri="{FF2B5EF4-FFF2-40B4-BE49-F238E27FC236}">
                <a16:creationId xmlns:a16="http://schemas.microsoft.com/office/drawing/2014/main" id="{8BAD4870-01EC-4C71-B71B-F091908B6873}"/>
              </a:ext>
            </a:extLst>
          </p:cNvPr>
          <p:cNvSpPr/>
          <p:nvPr/>
        </p:nvSpPr>
        <p:spPr>
          <a:xfrm>
            <a:off x="2258027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5" name="矩形 1634">
            <a:extLst>
              <a:ext uri="{FF2B5EF4-FFF2-40B4-BE49-F238E27FC236}">
                <a16:creationId xmlns:a16="http://schemas.microsoft.com/office/drawing/2014/main" id="{8A2D7021-BF79-4E1B-95AC-29DA020EA112}"/>
              </a:ext>
            </a:extLst>
          </p:cNvPr>
          <p:cNvSpPr/>
          <p:nvPr/>
        </p:nvSpPr>
        <p:spPr>
          <a:xfrm>
            <a:off x="2194677" y="1305713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6" name="矩形 1635">
            <a:extLst>
              <a:ext uri="{FF2B5EF4-FFF2-40B4-BE49-F238E27FC236}">
                <a16:creationId xmlns:a16="http://schemas.microsoft.com/office/drawing/2014/main" id="{2AB3DFEF-90EC-4301-BA18-12CC30BADB21}"/>
              </a:ext>
            </a:extLst>
          </p:cNvPr>
          <p:cNvSpPr/>
          <p:nvPr/>
        </p:nvSpPr>
        <p:spPr>
          <a:xfrm>
            <a:off x="2133373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7" name="矩形 1636">
            <a:extLst>
              <a:ext uri="{FF2B5EF4-FFF2-40B4-BE49-F238E27FC236}">
                <a16:creationId xmlns:a16="http://schemas.microsoft.com/office/drawing/2014/main" id="{0F871E7E-49A6-4FD7-8704-781AA0783C5C}"/>
              </a:ext>
            </a:extLst>
          </p:cNvPr>
          <p:cNvSpPr/>
          <p:nvPr/>
        </p:nvSpPr>
        <p:spPr>
          <a:xfrm>
            <a:off x="2057738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" name="矩形 1637">
            <a:extLst>
              <a:ext uri="{FF2B5EF4-FFF2-40B4-BE49-F238E27FC236}">
                <a16:creationId xmlns:a16="http://schemas.microsoft.com/office/drawing/2014/main" id="{AEA4DD4E-1BD9-4238-9E79-8E12973921A1}"/>
              </a:ext>
            </a:extLst>
          </p:cNvPr>
          <p:cNvSpPr/>
          <p:nvPr/>
        </p:nvSpPr>
        <p:spPr>
          <a:xfrm>
            <a:off x="1991622" y="130604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9" name="矩形 1638">
            <a:extLst>
              <a:ext uri="{FF2B5EF4-FFF2-40B4-BE49-F238E27FC236}">
                <a16:creationId xmlns:a16="http://schemas.microsoft.com/office/drawing/2014/main" id="{797BB51F-82D8-485F-B0FA-11201321F3F5}"/>
              </a:ext>
            </a:extLst>
          </p:cNvPr>
          <p:cNvSpPr/>
          <p:nvPr/>
        </p:nvSpPr>
        <p:spPr>
          <a:xfrm>
            <a:off x="1928272" y="1305526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0" name="矩形 1639">
            <a:extLst>
              <a:ext uri="{FF2B5EF4-FFF2-40B4-BE49-F238E27FC236}">
                <a16:creationId xmlns:a16="http://schemas.microsoft.com/office/drawing/2014/main" id="{3D266281-8B5C-4B80-8305-C7458C2BEF13}"/>
              </a:ext>
            </a:extLst>
          </p:cNvPr>
          <p:cNvSpPr/>
          <p:nvPr/>
        </p:nvSpPr>
        <p:spPr>
          <a:xfrm>
            <a:off x="1866968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1" name="矩形 1640">
            <a:extLst>
              <a:ext uri="{FF2B5EF4-FFF2-40B4-BE49-F238E27FC236}">
                <a16:creationId xmlns:a16="http://schemas.microsoft.com/office/drawing/2014/main" id="{4239E16D-37BE-4B18-B0E5-4F211A70018F}"/>
              </a:ext>
            </a:extLst>
          </p:cNvPr>
          <p:cNvSpPr/>
          <p:nvPr/>
        </p:nvSpPr>
        <p:spPr>
          <a:xfrm>
            <a:off x="1791333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2" name="矩形 1641">
            <a:extLst>
              <a:ext uri="{FF2B5EF4-FFF2-40B4-BE49-F238E27FC236}">
                <a16:creationId xmlns:a16="http://schemas.microsoft.com/office/drawing/2014/main" id="{303C7061-E843-4DBE-A074-AE3847B76811}"/>
              </a:ext>
            </a:extLst>
          </p:cNvPr>
          <p:cNvSpPr/>
          <p:nvPr/>
        </p:nvSpPr>
        <p:spPr>
          <a:xfrm>
            <a:off x="2729103" y="1420206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31" name="组合 1830">
            <a:extLst>
              <a:ext uri="{FF2B5EF4-FFF2-40B4-BE49-F238E27FC236}">
                <a16:creationId xmlns:a16="http://schemas.microsoft.com/office/drawing/2014/main" id="{1D0EDACB-349F-466B-801E-3B0A221D8011}"/>
              </a:ext>
            </a:extLst>
          </p:cNvPr>
          <p:cNvGrpSpPr/>
          <p:nvPr/>
        </p:nvGrpSpPr>
        <p:grpSpPr>
          <a:xfrm>
            <a:off x="2428815" y="2568749"/>
            <a:ext cx="1097330" cy="304664"/>
            <a:chOff x="6612783" y="-779303"/>
            <a:chExt cx="1097330" cy="304664"/>
          </a:xfrm>
        </p:grpSpPr>
        <p:sp>
          <p:nvSpPr>
            <p:cNvPr id="1832" name="矩形 1831">
              <a:extLst>
                <a:ext uri="{FF2B5EF4-FFF2-40B4-BE49-F238E27FC236}">
                  <a16:creationId xmlns:a16="http://schemas.microsoft.com/office/drawing/2014/main" id="{7288341D-3AD7-49E1-8A10-A9C1919BA441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矩形 1832">
              <a:extLst>
                <a:ext uri="{FF2B5EF4-FFF2-40B4-BE49-F238E27FC236}">
                  <a16:creationId xmlns:a16="http://schemas.microsoft.com/office/drawing/2014/main" id="{EBE604EA-7158-4D77-A923-B092E29CA640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矩形 1833">
              <a:extLst>
                <a:ext uri="{FF2B5EF4-FFF2-40B4-BE49-F238E27FC236}">
                  <a16:creationId xmlns:a16="http://schemas.microsoft.com/office/drawing/2014/main" id="{FDC59F97-6DA7-4B9F-B356-A991C9F64C6F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矩形 1834">
              <a:extLst>
                <a:ext uri="{FF2B5EF4-FFF2-40B4-BE49-F238E27FC236}">
                  <a16:creationId xmlns:a16="http://schemas.microsoft.com/office/drawing/2014/main" id="{C7EA0297-39B1-441C-9223-D1CEAE54F155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6" name="矩形 1835">
              <a:extLst>
                <a:ext uri="{FF2B5EF4-FFF2-40B4-BE49-F238E27FC236}">
                  <a16:creationId xmlns:a16="http://schemas.microsoft.com/office/drawing/2014/main" id="{5164E958-B3B0-4632-ABA0-6B0B779F4BAA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7" name="矩形 1836">
              <a:extLst>
                <a:ext uri="{FF2B5EF4-FFF2-40B4-BE49-F238E27FC236}">
                  <a16:creationId xmlns:a16="http://schemas.microsoft.com/office/drawing/2014/main" id="{6E18AA6D-DB03-4B73-827C-F2578C1B4DB9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8" name="矩形 1837">
              <a:extLst>
                <a:ext uri="{FF2B5EF4-FFF2-40B4-BE49-F238E27FC236}">
                  <a16:creationId xmlns:a16="http://schemas.microsoft.com/office/drawing/2014/main" id="{6B0F0759-59A1-4768-A031-2EEA76DD8433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9" name="矩形 1838">
              <a:extLst>
                <a:ext uri="{FF2B5EF4-FFF2-40B4-BE49-F238E27FC236}">
                  <a16:creationId xmlns:a16="http://schemas.microsoft.com/office/drawing/2014/main" id="{73EB4439-8B44-4109-AA3D-3EEDAA3867C5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0" name="矩形 1839">
              <a:extLst>
                <a:ext uri="{FF2B5EF4-FFF2-40B4-BE49-F238E27FC236}">
                  <a16:creationId xmlns:a16="http://schemas.microsoft.com/office/drawing/2014/main" id="{12EA1CCC-B1FD-4BA4-8E45-C0CFD6519D6C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1" name="矩形 1840">
              <a:extLst>
                <a:ext uri="{FF2B5EF4-FFF2-40B4-BE49-F238E27FC236}">
                  <a16:creationId xmlns:a16="http://schemas.microsoft.com/office/drawing/2014/main" id="{0F5999CF-1D1D-433E-AADE-21B63FA6F674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2" name="矩形 1841">
              <a:extLst>
                <a:ext uri="{FF2B5EF4-FFF2-40B4-BE49-F238E27FC236}">
                  <a16:creationId xmlns:a16="http://schemas.microsoft.com/office/drawing/2014/main" id="{310900B0-F585-4C4A-903F-FBFD69B9ACB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3" name="矩形 1842">
              <a:extLst>
                <a:ext uri="{FF2B5EF4-FFF2-40B4-BE49-F238E27FC236}">
                  <a16:creationId xmlns:a16="http://schemas.microsoft.com/office/drawing/2014/main" id="{265B09C3-D2F6-4171-BA0B-5A493A656D52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4" name="矩形 1843">
              <a:extLst>
                <a:ext uri="{FF2B5EF4-FFF2-40B4-BE49-F238E27FC236}">
                  <a16:creationId xmlns:a16="http://schemas.microsoft.com/office/drawing/2014/main" id="{2DEF161F-0D0E-41F8-862B-A59393AD0EF6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5" name="文本框 1844">
              <a:extLst>
                <a:ext uri="{FF2B5EF4-FFF2-40B4-BE49-F238E27FC236}">
                  <a16:creationId xmlns:a16="http://schemas.microsoft.com/office/drawing/2014/main" id="{E17D97CE-EF92-4716-BE33-6B6220D5FCA1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907" name="组合 1906">
            <a:extLst>
              <a:ext uri="{FF2B5EF4-FFF2-40B4-BE49-F238E27FC236}">
                <a16:creationId xmlns:a16="http://schemas.microsoft.com/office/drawing/2014/main" id="{5534DB78-A0A5-4F59-895B-66E736804507}"/>
              </a:ext>
            </a:extLst>
          </p:cNvPr>
          <p:cNvGrpSpPr/>
          <p:nvPr/>
        </p:nvGrpSpPr>
        <p:grpSpPr>
          <a:xfrm>
            <a:off x="1677340" y="2568749"/>
            <a:ext cx="1474904" cy="304664"/>
            <a:chOff x="5156231" y="4968380"/>
            <a:chExt cx="1474904" cy="304664"/>
          </a:xfrm>
        </p:grpSpPr>
        <p:grpSp>
          <p:nvGrpSpPr>
            <p:cNvPr id="1908" name="组合 1907">
              <a:extLst>
                <a:ext uri="{FF2B5EF4-FFF2-40B4-BE49-F238E27FC236}">
                  <a16:creationId xmlns:a16="http://schemas.microsoft.com/office/drawing/2014/main" id="{423936E4-498C-4DCB-ACEC-98E36ACB6422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1924" name="矩形 1923">
                <a:extLst>
                  <a:ext uri="{FF2B5EF4-FFF2-40B4-BE49-F238E27FC236}">
                    <a16:creationId xmlns:a16="http://schemas.microsoft.com/office/drawing/2014/main" id="{AB1C4E10-3D9E-4848-80EB-AE8EC55F6EE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5" name="矩形 1924">
                <a:extLst>
                  <a:ext uri="{FF2B5EF4-FFF2-40B4-BE49-F238E27FC236}">
                    <a16:creationId xmlns:a16="http://schemas.microsoft.com/office/drawing/2014/main" id="{9F045737-5D40-492E-B9F5-50D8BC374DA9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6" name="矩形 1925">
                <a:extLst>
                  <a:ext uri="{FF2B5EF4-FFF2-40B4-BE49-F238E27FC236}">
                    <a16:creationId xmlns:a16="http://schemas.microsoft.com/office/drawing/2014/main" id="{F9B3B38B-EE60-44B7-8D2B-C0CD615E6F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7" name="矩形 1926">
                <a:extLst>
                  <a:ext uri="{FF2B5EF4-FFF2-40B4-BE49-F238E27FC236}">
                    <a16:creationId xmlns:a16="http://schemas.microsoft.com/office/drawing/2014/main" id="{55F8C3BA-0A93-4973-8CB3-330C2B573A94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8" name="矩形 1927">
                <a:extLst>
                  <a:ext uri="{FF2B5EF4-FFF2-40B4-BE49-F238E27FC236}">
                    <a16:creationId xmlns:a16="http://schemas.microsoft.com/office/drawing/2014/main" id="{A0F7F83F-C5FF-44E8-9A47-4BBF8A81B69C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9" name="矩形 1928">
                <a:extLst>
                  <a:ext uri="{FF2B5EF4-FFF2-40B4-BE49-F238E27FC236}">
                    <a16:creationId xmlns:a16="http://schemas.microsoft.com/office/drawing/2014/main" id="{9BE2E34D-15EB-40B2-A570-DB7B88BF0483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0" name="矩形 1929">
                <a:extLst>
                  <a:ext uri="{FF2B5EF4-FFF2-40B4-BE49-F238E27FC236}">
                    <a16:creationId xmlns:a16="http://schemas.microsoft.com/office/drawing/2014/main" id="{3E0FC224-133A-4898-97C3-56F66251F928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1" name="矩形 1930">
                <a:extLst>
                  <a:ext uri="{FF2B5EF4-FFF2-40B4-BE49-F238E27FC236}">
                    <a16:creationId xmlns:a16="http://schemas.microsoft.com/office/drawing/2014/main" id="{409EE66F-2ECD-4369-9369-6B34A279C55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2" name="矩形 1931">
                <a:extLst>
                  <a:ext uri="{FF2B5EF4-FFF2-40B4-BE49-F238E27FC236}">
                    <a16:creationId xmlns:a16="http://schemas.microsoft.com/office/drawing/2014/main" id="{ED28548C-6AE1-40BA-9707-C191508B8758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3" name="矩形 1932">
                <a:extLst>
                  <a:ext uri="{FF2B5EF4-FFF2-40B4-BE49-F238E27FC236}">
                    <a16:creationId xmlns:a16="http://schemas.microsoft.com/office/drawing/2014/main" id="{EEC2E5BC-06B0-4FD1-9E0D-9774CD78215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4" name="矩形 1933">
                <a:extLst>
                  <a:ext uri="{FF2B5EF4-FFF2-40B4-BE49-F238E27FC236}">
                    <a16:creationId xmlns:a16="http://schemas.microsoft.com/office/drawing/2014/main" id="{67099A28-CFB5-4453-BE67-7F51E02E6E1F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5" name="矩形 1934">
                <a:extLst>
                  <a:ext uri="{FF2B5EF4-FFF2-40B4-BE49-F238E27FC236}">
                    <a16:creationId xmlns:a16="http://schemas.microsoft.com/office/drawing/2014/main" id="{159D4E8B-24A2-4028-B0C4-F3A450D25895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6" name="矩形 1935">
                <a:extLst>
                  <a:ext uri="{FF2B5EF4-FFF2-40B4-BE49-F238E27FC236}">
                    <a16:creationId xmlns:a16="http://schemas.microsoft.com/office/drawing/2014/main" id="{42EA851B-135E-4C9B-8EF6-AA89E32EF411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7" name="文本框 1936">
                <a:extLst>
                  <a:ext uri="{FF2B5EF4-FFF2-40B4-BE49-F238E27FC236}">
                    <a16:creationId xmlns:a16="http://schemas.microsoft.com/office/drawing/2014/main" id="{48E1046B-F66B-4E74-8CCF-D1DB84088771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09" name="组合 1908">
              <a:extLst>
                <a:ext uri="{FF2B5EF4-FFF2-40B4-BE49-F238E27FC236}">
                  <a16:creationId xmlns:a16="http://schemas.microsoft.com/office/drawing/2014/main" id="{4FA606D8-48B1-4F6D-9953-8B6F8B8AE01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1910" name="矩形 1909">
                <a:extLst>
                  <a:ext uri="{FF2B5EF4-FFF2-40B4-BE49-F238E27FC236}">
                    <a16:creationId xmlns:a16="http://schemas.microsoft.com/office/drawing/2014/main" id="{EDFEDC96-6702-41FF-B1BE-A98AE11B20B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1" name="矩形 1910">
                <a:extLst>
                  <a:ext uri="{FF2B5EF4-FFF2-40B4-BE49-F238E27FC236}">
                    <a16:creationId xmlns:a16="http://schemas.microsoft.com/office/drawing/2014/main" id="{2D2066B2-BB1F-4A52-AF30-D26331B196D0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25707F67-F4D7-48C7-B42B-474D1810D4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3" name="矩形 1912">
                <a:extLst>
                  <a:ext uri="{FF2B5EF4-FFF2-40B4-BE49-F238E27FC236}">
                    <a16:creationId xmlns:a16="http://schemas.microsoft.com/office/drawing/2014/main" id="{1A5AEC54-401F-4CF4-9DEB-D5FEEE8048BC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4" name="矩形 1913">
                <a:extLst>
                  <a:ext uri="{FF2B5EF4-FFF2-40B4-BE49-F238E27FC236}">
                    <a16:creationId xmlns:a16="http://schemas.microsoft.com/office/drawing/2014/main" id="{EF99C2CF-905A-4DB7-A900-9283AF40111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5" name="矩形 1914">
                <a:extLst>
                  <a:ext uri="{FF2B5EF4-FFF2-40B4-BE49-F238E27FC236}">
                    <a16:creationId xmlns:a16="http://schemas.microsoft.com/office/drawing/2014/main" id="{3F0BB616-3F3F-4C89-99DC-90E6477812FF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6" name="矩形 1915">
                <a:extLst>
                  <a:ext uri="{FF2B5EF4-FFF2-40B4-BE49-F238E27FC236}">
                    <a16:creationId xmlns:a16="http://schemas.microsoft.com/office/drawing/2014/main" id="{4332D11B-917A-447B-A35F-7F0461D9C717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7" name="矩形 1916">
                <a:extLst>
                  <a:ext uri="{FF2B5EF4-FFF2-40B4-BE49-F238E27FC236}">
                    <a16:creationId xmlns:a16="http://schemas.microsoft.com/office/drawing/2014/main" id="{E9AD2BDB-9E27-4137-8A6B-AE610A6A1958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8" name="矩形 1917">
                <a:extLst>
                  <a:ext uri="{FF2B5EF4-FFF2-40B4-BE49-F238E27FC236}">
                    <a16:creationId xmlns:a16="http://schemas.microsoft.com/office/drawing/2014/main" id="{3D65535A-B315-401E-9C97-581070D248AB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9" name="矩形 1918">
                <a:extLst>
                  <a:ext uri="{FF2B5EF4-FFF2-40B4-BE49-F238E27FC236}">
                    <a16:creationId xmlns:a16="http://schemas.microsoft.com/office/drawing/2014/main" id="{7DD821CF-F81F-471A-A86F-AA6B89491EA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0" name="矩形 1919">
                <a:extLst>
                  <a:ext uri="{FF2B5EF4-FFF2-40B4-BE49-F238E27FC236}">
                    <a16:creationId xmlns:a16="http://schemas.microsoft.com/office/drawing/2014/main" id="{71F08482-7160-4DA2-9BDE-393AB0BA1709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1" name="矩形 1920">
                <a:extLst>
                  <a:ext uri="{FF2B5EF4-FFF2-40B4-BE49-F238E27FC236}">
                    <a16:creationId xmlns:a16="http://schemas.microsoft.com/office/drawing/2014/main" id="{C6E28BE4-698B-4D28-88D5-0DAA79F406BF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2" name="矩形 1921">
                <a:extLst>
                  <a:ext uri="{FF2B5EF4-FFF2-40B4-BE49-F238E27FC236}">
                    <a16:creationId xmlns:a16="http://schemas.microsoft.com/office/drawing/2014/main" id="{EADF23C6-6B60-4E0A-912C-7BD0F6C7DE28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3" name="文本框 1922">
                <a:extLst>
                  <a:ext uri="{FF2B5EF4-FFF2-40B4-BE49-F238E27FC236}">
                    <a16:creationId xmlns:a16="http://schemas.microsoft.com/office/drawing/2014/main" id="{CAF801A9-2C75-4728-A2E8-72A8C1621A40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71" name="矩形 2170">
            <a:extLst>
              <a:ext uri="{FF2B5EF4-FFF2-40B4-BE49-F238E27FC236}">
                <a16:creationId xmlns:a16="http://schemas.microsoft.com/office/drawing/2014/main" id="{BE49D040-1679-4562-9B55-010D82E56184}"/>
              </a:ext>
            </a:extLst>
          </p:cNvPr>
          <p:cNvSpPr/>
          <p:nvPr/>
        </p:nvSpPr>
        <p:spPr>
          <a:xfrm>
            <a:off x="586821" y="2619733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670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65FF8976-3D12-4A1F-8912-71881597648D}"/>
              </a:ext>
            </a:extLst>
          </p:cNvPr>
          <p:cNvSpPr/>
          <p:nvPr/>
        </p:nvSpPr>
        <p:spPr>
          <a:xfrm>
            <a:off x="4760716" y="3210451"/>
            <a:ext cx="5145075" cy="91917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3" name="组合 592">
            <a:extLst>
              <a:ext uri="{FF2B5EF4-FFF2-40B4-BE49-F238E27FC236}">
                <a16:creationId xmlns:a16="http://schemas.microsoft.com/office/drawing/2014/main" id="{358195DE-70A2-4191-9628-9F2C7D603397}"/>
              </a:ext>
            </a:extLst>
          </p:cNvPr>
          <p:cNvGrpSpPr/>
          <p:nvPr/>
        </p:nvGrpSpPr>
        <p:grpSpPr>
          <a:xfrm>
            <a:off x="5130470" y="3292887"/>
            <a:ext cx="759921" cy="681217"/>
            <a:chOff x="65545" y="452481"/>
            <a:chExt cx="759921" cy="681217"/>
          </a:xfrm>
        </p:grpSpPr>
        <p:grpSp>
          <p:nvGrpSpPr>
            <p:cNvPr id="594" name="组合 593">
              <a:extLst>
                <a:ext uri="{FF2B5EF4-FFF2-40B4-BE49-F238E27FC236}">
                  <a16:creationId xmlns:a16="http://schemas.microsoft.com/office/drawing/2014/main" id="{CA63ECB5-E190-4E0D-A86D-2205D2D8E54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8" name="矩形: 圆角 597">
                <a:extLst>
                  <a:ext uri="{FF2B5EF4-FFF2-40B4-BE49-F238E27FC236}">
                    <a16:creationId xmlns:a16="http://schemas.microsoft.com/office/drawing/2014/main" id="{63BDBF7D-E075-43EC-8D1A-92E4874ABF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9" name="图片 598">
                <a:extLst>
                  <a:ext uri="{FF2B5EF4-FFF2-40B4-BE49-F238E27FC236}">
                    <a16:creationId xmlns:a16="http://schemas.microsoft.com/office/drawing/2014/main" id="{299D02A6-8E7E-47EC-82FF-F8CFF45DC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4AE3688-06A9-4274-871E-E548740270D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B425A92-C81A-4730-8F5E-08DACA83711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96" name="矩形: 圆角 595">
              <a:extLst>
                <a:ext uri="{FF2B5EF4-FFF2-40B4-BE49-F238E27FC236}">
                  <a16:creationId xmlns:a16="http://schemas.microsoft.com/office/drawing/2014/main" id="{C9FEB85B-78D6-4F34-B899-3A8EBD67C22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66D56E5B-BC78-4707-868D-01033E06B376}"/>
                </a:ext>
              </a:extLst>
            </p:cNvPr>
            <p:cNvSpPr/>
            <p:nvPr/>
          </p:nvSpPr>
          <p:spPr>
            <a:xfrm>
              <a:off x="65545" y="902767"/>
              <a:ext cx="7599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</a:p>
          </p:txBody>
        </p:sp>
      </p:grp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1620111C-9D7F-4567-8AD9-7A4E34B84635}"/>
              </a:ext>
            </a:extLst>
          </p:cNvPr>
          <p:cNvGrpSpPr/>
          <p:nvPr/>
        </p:nvGrpSpPr>
        <p:grpSpPr>
          <a:xfrm>
            <a:off x="5891354" y="3303140"/>
            <a:ext cx="752244" cy="681217"/>
            <a:chOff x="81779" y="452481"/>
            <a:chExt cx="752244" cy="681217"/>
          </a:xfrm>
        </p:grpSpPr>
        <p:grpSp>
          <p:nvGrpSpPr>
            <p:cNvPr id="602" name="组合 601">
              <a:extLst>
                <a:ext uri="{FF2B5EF4-FFF2-40B4-BE49-F238E27FC236}">
                  <a16:creationId xmlns:a16="http://schemas.microsoft.com/office/drawing/2014/main" id="{0F463FD9-9D26-4E05-9D7C-C7FD09DE9D8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06" name="矩形: 圆角 605">
                <a:extLst>
                  <a:ext uri="{FF2B5EF4-FFF2-40B4-BE49-F238E27FC236}">
                    <a16:creationId xmlns:a16="http://schemas.microsoft.com/office/drawing/2014/main" id="{23E03FF7-0D69-426F-86A7-1459836450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7" name="图片 606">
                <a:extLst>
                  <a:ext uri="{FF2B5EF4-FFF2-40B4-BE49-F238E27FC236}">
                    <a16:creationId xmlns:a16="http://schemas.microsoft.com/office/drawing/2014/main" id="{DB6AD1E2-8C45-41B5-8830-2AB34E59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D99C42AD-D1A2-4ECB-98CF-05F523D0467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63D51347-F091-4AAD-B8E1-35A82E8CD0B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04" name="矩形: 圆角 603">
              <a:extLst>
                <a:ext uri="{FF2B5EF4-FFF2-40B4-BE49-F238E27FC236}">
                  <a16:creationId xmlns:a16="http://schemas.microsoft.com/office/drawing/2014/main" id="{AFB9EBF3-2AAE-4B3E-84AE-14954004FEF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C538520F-7ECB-40F6-B1EB-0C6912444E1B}"/>
                </a:ext>
              </a:extLst>
            </p:cNvPr>
            <p:cNvSpPr/>
            <p:nvPr/>
          </p:nvSpPr>
          <p:spPr>
            <a:xfrm>
              <a:off x="81779" y="902767"/>
              <a:ext cx="7522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09" name="组合 608">
            <a:extLst>
              <a:ext uri="{FF2B5EF4-FFF2-40B4-BE49-F238E27FC236}">
                <a16:creationId xmlns:a16="http://schemas.microsoft.com/office/drawing/2014/main" id="{EF6B3037-D4C5-4812-B9E0-D8B15F499F39}"/>
              </a:ext>
            </a:extLst>
          </p:cNvPr>
          <p:cNvGrpSpPr/>
          <p:nvPr/>
        </p:nvGrpSpPr>
        <p:grpSpPr>
          <a:xfrm>
            <a:off x="6638862" y="3303140"/>
            <a:ext cx="636763" cy="681217"/>
            <a:chOff x="102655" y="452481"/>
            <a:chExt cx="636763" cy="681217"/>
          </a:xfrm>
        </p:grpSpPr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38982775-16C3-4FBB-ADBA-EAAC524287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4" name="矩形: 圆角 613">
                <a:extLst>
                  <a:ext uri="{FF2B5EF4-FFF2-40B4-BE49-F238E27FC236}">
                    <a16:creationId xmlns:a16="http://schemas.microsoft.com/office/drawing/2014/main" id="{E6FDFDDD-B4B1-487B-9E88-A91239A43E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5" name="图片 614">
                <a:extLst>
                  <a:ext uri="{FF2B5EF4-FFF2-40B4-BE49-F238E27FC236}">
                    <a16:creationId xmlns:a16="http://schemas.microsoft.com/office/drawing/2014/main" id="{4CCD8BA0-86BC-4074-83F2-8AACA2AF6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A61494-33DE-44CD-8AAB-ADFEFCCC28F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06DC3C44-3DCF-4FAA-ACE6-34C3C62CB60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12" name="矩形: 圆角 611">
              <a:extLst>
                <a:ext uri="{FF2B5EF4-FFF2-40B4-BE49-F238E27FC236}">
                  <a16:creationId xmlns:a16="http://schemas.microsoft.com/office/drawing/2014/main" id="{B64B3CBE-7FBA-46FD-80A8-83402215E82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249B2F40-371F-4C7B-923A-542BA3276042}"/>
                </a:ext>
              </a:extLst>
            </p:cNvPr>
            <p:cNvSpPr/>
            <p:nvPr/>
          </p:nvSpPr>
          <p:spPr>
            <a:xfrm>
              <a:off x="141295" y="902767"/>
              <a:ext cx="5981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节能插片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F12A4844-3DB0-410D-BF0C-9DC3C699EB33}"/>
              </a:ext>
            </a:extLst>
          </p:cNvPr>
          <p:cNvGrpSpPr/>
          <p:nvPr/>
        </p:nvGrpSpPr>
        <p:grpSpPr>
          <a:xfrm>
            <a:off x="7369820" y="3297310"/>
            <a:ext cx="646421" cy="681217"/>
            <a:chOff x="102655" y="452481"/>
            <a:chExt cx="646421" cy="681217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564749C0-CD64-40C6-8396-04CE4321003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3" name="矩形: 圆角 622">
                <a:extLst>
                  <a:ext uri="{FF2B5EF4-FFF2-40B4-BE49-F238E27FC236}">
                    <a16:creationId xmlns:a16="http://schemas.microsoft.com/office/drawing/2014/main" id="{115C42BD-8262-431D-A9FD-BAF931936F8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4" name="图片 623">
                <a:extLst>
                  <a:ext uri="{FF2B5EF4-FFF2-40B4-BE49-F238E27FC236}">
                    <a16:creationId xmlns:a16="http://schemas.microsoft.com/office/drawing/2014/main" id="{8BFD976E-7DBC-47EF-AC94-E3D243614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C895C737-71C1-432D-B8A3-B7E98C6963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0525D297-9654-42EE-8B6A-38CD0524DF7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1" name="矩形: 圆角 620">
              <a:extLst>
                <a:ext uri="{FF2B5EF4-FFF2-40B4-BE49-F238E27FC236}">
                  <a16:creationId xmlns:a16="http://schemas.microsoft.com/office/drawing/2014/main" id="{9E802154-E6B3-4BCB-8548-B3B9E3C7E3E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E25255B2-185C-40AE-A9C5-9BF0D10D1D19}"/>
                </a:ext>
              </a:extLst>
            </p:cNvPr>
            <p:cNvSpPr/>
            <p:nvPr/>
          </p:nvSpPr>
          <p:spPr>
            <a:xfrm>
              <a:off x="157327" y="902767"/>
              <a:ext cx="59174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26" name="组合 625">
            <a:extLst>
              <a:ext uri="{FF2B5EF4-FFF2-40B4-BE49-F238E27FC236}">
                <a16:creationId xmlns:a16="http://schemas.microsoft.com/office/drawing/2014/main" id="{35496246-E311-4F37-A811-6C363466C050}"/>
              </a:ext>
            </a:extLst>
          </p:cNvPr>
          <p:cNvGrpSpPr/>
          <p:nvPr/>
        </p:nvGrpSpPr>
        <p:grpSpPr>
          <a:xfrm>
            <a:off x="8101691" y="3281484"/>
            <a:ext cx="657243" cy="681217"/>
            <a:chOff x="102655" y="452481"/>
            <a:chExt cx="657243" cy="681217"/>
          </a:xfrm>
        </p:grpSpPr>
        <p:grpSp>
          <p:nvGrpSpPr>
            <p:cNvPr id="627" name="组合 626">
              <a:extLst>
                <a:ext uri="{FF2B5EF4-FFF2-40B4-BE49-F238E27FC236}">
                  <a16:creationId xmlns:a16="http://schemas.microsoft.com/office/drawing/2014/main" id="{AC644FAC-FB3B-4CA8-96FE-03670337D4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31" name="矩形: 圆角 630">
                <a:extLst>
                  <a:ext uri="{FF2B5EF4-FFF2-40B4-BE49-F238E27FC236}">
                    <a16:creationId xmlns:a16="http://schemas.microsoft.com/office/drawing/2014/main" id="{1E777330-726A-424F-948A-49D0E3EB46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6F840BD-CC37-4DAB-8886-ACB62B4AD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D669E6A8-7EF9-4188-928D-641818AF805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57BD6613-2BA9-4E46-B8B7-5EDD55EFE58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9" name="矩形: 圆角 628">
              <a:extLst>
                <a:ext uri="{FF2B5EF4-FFF2-40B4-BE49-F238E27FC236}">
                  <a16:creationId xmlns:a16="http://schemas.microsoft.com/office/drawing/2014/main" id="{05F30953-52E4-4B51-A9CA-4C032E228D2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2AB0E55A-52AF-4716-A60D-A85ED4490638}"/>
                </a:ext>
              </a:extLst>
            </p:cNvPr>
            <p:cNvSpPr/>
            <p:nvPr/>
          </p:nvSpPr>
          <p:spPr>
            <a:xfrm>
              <a:off x="169106" y="902767"/>
              <a:ext cx="59079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45" name="组合 644">
            <a:extLst>
              <a:ext uri="{FF2B5EF4-FFF2-40B4-BE49-F238E27FC236}">
                <a16:creationId xmlns:a16="http://schemas.microsoft.com/office/drawing/2014/main" id="{154A2E1C-B0BD-4BAD-8B39-961B13D3A344}"/>
              </a:ext>
            </a:extLst>
          </p:cNvPr>
          <p:cNvGrpSpPr/>
          <p:nvPr/>
        </p:nvGrpSpPr>
        <p:grpSpPr>
          <a:xfrm>
            <a:off x="8881324" y="3368678"/>
            <a:ext cx="538829" cy="604649"/>
            <a:chOff x="7418021" y="3956842"/>
            <a:chExt cx="538829" cy="604649"/>
          </a:xfrm>
        </p:grpSpPr>
        <p:sp>
          <p:nvSpPr>
            <p:cNvPr id="646" name="矩形: 圆角 645">
              <a:extLst>
                <a:ext uri="{FF2B5EF4-FFF2-40B4-BE49-F238E27FC236}">
                  <a16:creationId xmlns:a16="http://schemas.microsoft.com/office/drawing/2014/main" id="{9A42CA28-4E10-41BB-B2D6-D735071A299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EA3B4357-1056-4A53-9681-CCB64873FF9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48" name="加号 647">
            <a:extLst>
              <a:ext uri="{FF2B5EF4-FFF2-40B4-BE49-F238E27FC236}">
                <a16:creationId xmlns:a16="http://schemas.microsoft.com/office/drawing/2014/main" id="{09294F33-899C-42F8-8340-0F0E670F219C}"/>
              </a:ext>
            </a:extLst>
          </p:cNvPr>
          <p:cNvSpPr/>
          <p:nvPr/>
        </p:nvSpPr>
        <p:spPr>
          <a:xfrm>
            <a:off x="8981920" y="346094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矩形 648">
            <a:extLst>
              <a:ext uri="{FF2B5EF4-FFF2-40B4-BE49-F238E27FC236}">
                <a16:creationId xmlns:a16="http://schemas.microsoft.com/office/drawing/2014/main" id="{BDDA0788-22D9-4AEC-A8AE-7C1829620873}"/>
              </a:ext>
            </a:extLst>
          </p:cNvPr>
          <p:cNvSpPr/>
          <p:nvPr/>
        </p:nvSpPr>
        <p:spPr>
          <a:xfrm>
            <a:off x="5338192" y="3321401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0" name="矩形 649">
            <a:extLst>
              <a:ext uri="{FF2B5EF4-FFF2-40B4-BE49-F238E27FC236}">
                <a16:creationId xmlns:a16="http://schemas.microsoft.com/office/drawing/2014/main" id="{B24E06EE-1F43-4755-80A2-8529A03EE7AB}"/>
              </a:ext>
            </a:extLst>
          </p:cNvPr>
          <p:cNvSpPr/>
          <p:nvPr/>
        </p:nvSpPr>
        <p:spPr>
          <a:xfrm>
            <a:off x="6117021" y="3320924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LV.3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1" name="矩形 650">
            <a:extLst>
              <a:ext uri="{FF2B5EF4-FFF2-40B4-BE49-F238E27FC236}">
                <a16:creationId xmlns:a16="http://schemas.microsoft.com/office/drawing/2014/main" id="{256D8AE2-2D3D-4ECF-8314-C7182291D4EA}"/>
              </a:ext>
            </a:extLst>
          </p:cNvPr>
          <p:cNvSpPr/>
          <p:nvPr/>
        </p:nvSpPr>
        <p:spPr>
          <a:xfrm>
            <a:off x="6851855" y="3337041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6" name="矩形 655">
            <a:extLst>
              <a:ext uri="{FF2B5EF4-FFF2-40B4-BE49-F238E27FC236}">
                <a16:creationId xmlns:a16="http://schemas.microsoft.com/office/drawing/2014/main" id="{38759C31-3E9E-41E1-ABBE-C3DD325A89E6}"/>
              </a:ext>
            </a:extLst>
          </p:cNvPr>
          <p:cNvSpPr/>
          <p:nvPr/>
        </p:nvSpPr>
        <p:spPr>
          <a:xfrm>
            <a:off x="7593617" y="3327242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7" name="矩形 656">
            <a:extLst>
              <a:ext uri="{FF2B5EF4-FFF2-40B4-BE49-F238E27FC236}">
                <a16:creationId xmlns:a16="http://schemas.microsoft.com/office/drawing/2014/main" id="{FD896376-6AAF-4F34-BA6D-D26C8CA85216}"/>
              </a:ext>
            </a:extLst>
          </p:cNvPr>
          <p:cNvSpPr/>
          <p:nvPr/>
        </p:nvSpPr>
        <p:spPr>
          <a:xfrm>
            <a:off x="8323670" y="3322238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LV.6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形 27" descr="齿轮">
              <a:extLst>
                <a:ext uri="{FF2B5EF4-FFF2-40B4-BE49-F238E27FC236}">
                  <a16:creationId xmlns:a16="http://schemas.microsoft.com/office/drawing/2014/main" id="{331AAC55-B028-46DB-B46E-CE278C0C7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659" y="1081043"/>
              <a:ext cx="473641" cy="473641"/>
            </a:xfrm>
            <a:prstGeom prst="rect">
              <a:avLst/>
            </a:prstGeom>
          </p:spPr>
        </p:pic>
      </p:grpSp>
      <p:grpSp>
        <p:nvGrpSpPr>
          <p:cNvPr id="705" name="组合 704">
            <a:extLst>
              <a:ext uri="{FF2B5EF4-FFF2-40B4-BE49-F238E27FC236}">
                <a16:creationId xmlns:a16="http://schemas.microsoft.com/office/drawing/2014/main" id="{9BA596EA-F7B2-4C89-A7B5-AF160C13D8BA}"/>
              </a:ext>
            </a:extLst>
          </p:cNvPr>
          <p:cNvGrpSpPr/>
          <p:nvPr/>
        </p:nvGrpSpPr>
        <p:grpSpPr>
          <a:xfrm>
            <a:off x="443359" y="1763044"/>
            <a:ext cx="422799" cy="539427"/>
            <a:chOff x="7472466" y="4022064"/>
            <a:chExt cx="422799" cy="539427"/>
          </a:xfrm>
        </p:grpSpPr>
        <p:pic>
          <p:nvPicPr>
            <p:cNvPr id="708" name="图片 707">
              <a:extLst>
                <a:ext uri="{FF2B5EF4-FFF2-40B4-BE49-F238E27FC236}">
                  <a16:creationId xmlns:a16="http://schemas.microsoft.com/office/drawing/2014/main" id="{EF7A49EE-D487-427C-8F93-65520D63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709" name="矩形 708">
              <a:extLst>
                <a:ext uri="{FF2B5EF4-FFF2-40B4-BE49-F238E27FC236}">
                  <a16:creationId xmlns:a16="http://schemas.microsoft.com/office/drawing/2014/main" id="{53850FA3-5605-439C-933F-A261BA2888A9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10" name="矩形 709">
            <a:extLst>
              <a:ext uri="{FF2B5EF4-FFF2-40B4-BE49-F238E27FC236}">
                <a16:creationId xmlns:a16="http://schemas.microsoft.com/office/drawing/2014/main" id="{15E0D782-5A24-4C95-9ED0-3C16ED7B745B}"/>
              </a:ext>
            </a:extLst>
          </p:cNvPr>
          <p:cNvSpPr/>
          <p:nvPr/>
        </p:nvSpPr>
        <p:spPr>
          <a:xfrm>
            <a:off x="612959" y="1907816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矩形 710">
            <a:extLst>
              <a:ext uri="{FF2B5EF4-FFF2-40B4-BE49-F238E27FC236}">
                <a16:creationId xmlns:a16="http://schemas.microsoft.com/office/drawing/2014/main" id="{DF969F7D-ED45-4911-AB57-CFDF312DE993}"/>
              </a:ext>
            </a:extLst>
          </p:cNvPr>
          <p:cNvSpPr/>
          <p:nvPr/>
        </p:nvSpPr>
        <p:spPr>
          <a:xfrm>
            <a:off x="2481667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矩形 711">
            <a:extLst>
              <a:ext uri="{FF2B5EF4-FFF2-40B4-BE49-F238E27FC236}">
                <a16:creationId xmlns:a16="http://schemas.microsoft.com/office/drawing/2014/main" id="{AAC25B25-D4E5-4724-B171-FA2E7CBA94E4}"/>
              </a:ext>
            </a:extLst>
          </p:cNvPr>
          <p:cNvSpPr/>
          <p:nvPr/>
        </p:nvSpPr>
        <p:spPr>
          <a:xfrm>
            <a:off x="2400231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>
            <a:extLst>
              <a:ext uri="{FF2B5EF4-FFF2-40B4-BE49-F238E27FC236}">
                <a16:creationId xmlns:a16="http://schemas.microsoft.com/office/drawing/2014/main" id="{1E8F633E-05EA-4DD2-B441-F30C0A85060B}"/>
              </a:ext>
            </a:extLst>
          </p:cNvPr>
          <p:cNvSpPr/>
          <p:nvPr/>
        </p:nvSpPr>
        <p:spPr>
          <a:xfrm>
            <a:off x="2321522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矩形 713">
            <a:extLst>
              <a:ext uri="{FF2B5EF4-FFF2-40B4-BE49-F238E27FC236}">
                <a16:creationId xmlns:a16="http://schemas.microsoft.com/office/drawing/2014/main" id="{F1FAA3C4-51E9-432D-8038-8072EEE85E59}"/>
              </a:ext>
            </a:extLst>
          </p:cNvPr>
          <p:cNvSpPr/>
          <p:nvPr/>
        </p:nvSpPr>
        <p:spPr>
          <a:xfrm>
            <a:off x="2253854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5" name="矩形 714">
            <a:extLst>
              <a:ext uri="{FF2B5EF4-FFF2-40B4-BE49-F238E27FC236}">
                <a16:creationId xmlns:a16="http://schemas.microsoft.com/office/drawing/2014/main" id="{9199FFD0-20F4-492D-AACC-ABF42652D2F6}"/>
              </a:ext>
            </a:extLst>
          </p:cNvPr>
          <p:cNvSpPr/>
          <p:nvPr/>
        </p:nvSpPr>
        <p:spPr>
          <a:xfrm>
            <a:off x="2190504" y="1964441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矩形 715">
            <a:extLst>
              <a:ext uri="{FF2B5EF4-FFF2-40B4-BE49-F238E27FC236}">
                <a16:creationId xmlns:a16="http://schemas.microsoft.com/office/drawing/2014/main" id="{170085ED-3316-4238-ABA6-DD6845A7C837}"/>
              </a:ext>
            </a:extLst>
          </p:cNvPr>
          <p:cNvSpPr/>
          <p:nvPr/>
        </p:nvSpPr>
        <p:spPr>
          <a:xfrm>
            <a:off x="2129200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矩形 716">
            <a:extLst>
              <a:ext uri="{FF2B5EF4-FFF2-40B4-BE49-F238E27FC236}">
                <a16:creationId xmlns:a16="http://schemas.microsoft.com/office/drawing/2014/main" id="{4D1EACD8-B71A-4697-BC2C-6BF727B56924}"/>
              </a:ext>
            </a:extLst>
          </p:cNvPr>
          <p:cNvSpPr/>
          <p:nvPr/>
        </p:nvSpPr>
        <p:spPr>
          <a:xfrm>
            <a:off x="2053565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矩形 717">
            <a:extLst>
              <a:ext uri="{FF2B5EF4-FFF2-40B4-BE49-F238E27FC236}">
                <a16:creationId xmlns:a16="http://schemas.microsoft.com/office/drawing/2014/main" id="{865AFF16-FF77-4686-8F84-17DF8BB9728F}"/>
              </a:ext>
            </a:extLst>
          </p:cNvPr>
          <p:cNvSpPr/>
          <p:nvPr/>
        </p:nvSpPr>
        <p:spPr>
          <a:xfrm>
            <a:off x="1987449" y="1964772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9" name="矩形 718">
            <a:extLst>
              <a:ext uri="{FF2B5EF4-FFF2-40B4-BE49-F238E27FC236}">
                <a16:creationId xmlns:a16="http://schemas.microsoft.com/office/drawing/2014/main" id="{AF76202F-5E11-4183-8C8A-1D6548F3AEA7}"/>
              </a:ext>
            </a:extLst>
          </p:cNvPr>
          <p:cNvSpPr/>
          <p:nvPr/>
        </p:nvSpPr>
        <p:spPr>
          <a:xfrm>
            <a:off x="1924099" y="1964254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矩形 719">
            <a:extLst>
              <a:ext uri="{FF2B5EF4-FFF2-40B4-BE49-F238E27FC236}">
                <a16:creationId xmlns:a16="http://schemas.microsoft.com/office/drawing/2014/main" id="{D9A63177-EDA7-43EB-B691-710FB7C71535}"/>
              </a:ext>
            </a:extLst>
          </p:cNvPr>
          <p:cNvSpPr/>
          <p:nvPr/>
        </p:nvSpPr>
        <p:spPr>
          <a:xfrm>
            <a:off x="1862795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矩形 720">
            <a:extLst>
              <a:ext uri="{FF2B5EF4-FFF2-40B4-BE49-F238E27FC236}">
                <a16:creationId xmlns:a16="http://schemas.microsoft.com/office/drawing/2014/main" id="{B2528870-ED03-47FD-9722-9D97CB460B7E}"/>
              </a:ext>
            </a:extLst>
          </p:cNvPr>
          <p:cNvSpPr/>
          <p:nvPr/>
        </p:nvSpPr>
        <p:spPr>
          <a:xfrm>
            <a:off x="1787160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矩形 721">
            <a:extLst>
              <a:ext uri="{FF2B5EF4-FFF2-40B4-BE49-F238E27FC236}">
                <a16:creationId xmlns:a16="http://schemas.microsoft.com/office/drawing/2014/main" id="{328DC397-D293-4546-AB2F-DDC51DD7C670}"/>
              </a:ext>
            </a:extLst>
          </p:cNvPr>
          <p:cNvSpPr/>
          <p:nvPr/>
        </p:nvSpPr>
        <p:spPr>
          <a:xfrm>
            <a:off x="2724930" y="2078934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34DAF731-9709-449A-B222-69787B138D8C}"/>
              </a:ext>
            </a:extLst>
          </p:cNvPr>
          <p:cNvCxnSpPr>
            <a:cxnSpLocks/>
          </p:cNvCxnSpPr>
          <p:nvPr/>
        </p:nvCxnSpPr>
        <p:spPr>
          <a:xfrm flipV="1">
            <a:off x="249955" y="2397258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55306" y="1803418"/>
            <a:ext cx="5141252" cy="1401031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BFDE7A7-23F3-4E41-9613-220AC6406A26}"/>
              </a:ext>
            </a:extLst>
          </p:cNvPr>
          <p:cNvGrpSpPr/>
          <p:nvPr/>
        </p:nvGrpSpPr>
        <p:grpSpPr>
          <a:xfrm>
            <a:off x="6121833" y="655240"/>
            <a:ext cx="2067336" cy="276999"/>
            <a:chOff x="5164955" y="3433621"/>
            <a:chExt cx="2067336" cy="276999"/>
          </a:xfrm>
        </p:grpSpPr>
        <p:sp>
          <p:nvSpPr>
            <p:cNvPr id="1247" name="矩形 1246">
              <a:extLst>
                <a:ext uri="{FF2B5EF4-FFF2-40B4-BE49-F238E27FC236}">
                  <a16:creationId xmlns:a16="http://schemas.microsoft.com/office/drawing/2014/main" id="{39D3E45E-97DC-4C96-8B06-3EC298EC8B4B}"/>
                </a:ext>
              </a:extLst>
            </p:cNvPr>
            <p:cNvSpPr/>
            <p:nvPr/>
          </p:nvSpPr>
          <p:spPr>
            <a:xfrm>
              <a:off x="5273100" y="3433621"/>
              <a:ext cx="19591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制造速度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 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 1.75s)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52" name="图形 1251">
              <a:extLst>
                <a:ext uri="{FF2B5EF4-FFF2-40B4-BE49-F238E27FC236}">
                  <a16:creationId xmlns:a16="http://schemas.microsoft.com/office/drawing/2014/main" id="{D85E5325-B049-4DEF-BC9E-9A363869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64955" y="3471908"/>
              <a:ext cx="183481" cy="183481"/>
            </a:xfrm>
            <a:prstGeom prst="rect">
              <a:avLst/>
            </a:prstGeom>
          </p:spPr>
        </p:pic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DE6F6808-6F8A-41FC-8A2B-AAF9E9979B8A}"/>
              </a:ext>
            </a:extLst>
          </p:cNvPr>
          <p:cNvGrpSpPr/>
          <p:nvPr/>
        </p:nvGrpSpPr>
        <p:grpSpPr>
          <a:xfrm>
            <a:off x="5150241" y="1843556"/>
            <a:ext cx="603692" cy="681217"/>
            <a:chOff x="5705040" y="553866"/>
            <a:chExt cx="603692" cy="681217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75F64C80-CC4B-40E7-84E6-4E0B6A40DC85}"/>
                </a:ext>
              </a:extLst>
            </p:cNvPr>
            <p:cNvGrpSpPr/>
            <p:nvPr/>
          </p:nvGrpSpPr>
          <p:grpSpPr>
            <a:xfrm>
              <a:off x="5705040" y="553866"/>
              <a:ext cx="603692" cy="681217"/>
              <a:chOff x="102655" y="452481"/>
              <a:chExt cx="603692" cy="681217"/>
            </a:xfrm>
          </p:grpSpPr>
          <p:grpSp>
            <p:nvGrpSpPr>
              <p:cNvPr id="1259" name="组合 1258">
                <a:extLst>
                  <a:ext uri="{FF2B5EF4-FFF2-40B4-BE49-F238E27FC236}">
                    <a16:creationId xmlns:a16="http://schemas.microsoft.com/office/drawing/2014/main" id="{BC582975-6D7D-4CC5-B7DD-A1FC55DB0B4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63" name="矩形: 圆角 1262">
                  <a:extLst>
                    <a:ext uri="{FF2B5EF4-FFF2-40B4-BE49-F238E27FC236}">
                      <a16:creationId xmlns:a16="http://schemas.microsoft.com/office/drawing/2014/main" id="{CB08AAA4-2F29-4CCB-93B5-B1F167D6D20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64" name="图片 1263">
                  <a:extLst>
                    <a:ext uri="{FF2B5EF4-FFF2-40B4-BE49-F238E27FC236}">
                      <a16:creationId xmlns:a16="http://schemas.microsoft.com/office/drawing/2014/main" id="{551411F2-134B-4932-BFD8-7648ADB96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74" name="矩形 1273">
                  <a:extLst>
                    <a:ext uri="{FF2B5EF4-FFF2-40B4-BE49-F238E27FC236}">
                      <a16:creationId xmlns:a16="http://schemas.microsoft.com/office/drawing/2014/main" id="{D7A42A4C-9F24-4192-AA34-C406C0826C8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60" name="矩形 1259">
                <a:extLst>
                  <a:ext uri="{FF2B5EF4-FFF2-40B4-BE49-F238E27FC236}">
                    <a16:creationId xmlns:a16="http://schemas.microsoft.com/office/drawing/2014/main" id="{EF2F135A-2427-4015-A0C2-B843CE51AFFD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61" name="矩形: 圆角 1260">
                <a:extLst>
                  <a:ext uri="{FF2B5EF4-FFF2-40B4-BE49-F238E27FC236}">
                    <a16:creationId xmlns:a16="http://schemas.microsoft.com/office/drawing/2014/main" id="{81A617F7-1979-4652-A5C5-A9C8239A9D0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53D949AA-23CA-431E-96DA-35BB6DE907B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58" name="矩形 1257">
              <a:extLst>
                <a:ext uri="{FF2B5EF4-FFF2-40B4-BE49-F238E27FC236}">
                  <a16:creationId xmlns:a16="http://schemas.microsoft.com/office/drawing/2014/main" id="{C6E1E1BF-F329-440F-9F9C-1B8E9DB7036E}"/>
                </a:ext>
              </a:extLst>
            </p:cNvPr>
            <p:cNvSpPr/>
            <p:nvPr/>
          </p:nvSpPr>
          <p:spPr>
            <a:xfrm>
              <a:off x="5710662" y="56517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76" name="组合 1275">
            <a:extLst>
              <a:ext uri="{FF2B5EF4-FFF2-40B4-BE49-F238E27FC236}">
                <a16:creationId xmlns:a16="http://schemas.microsoft.com/office/drawing/2014/main" id="{09FA5145-555B-4B6A-AD36-72E65E1D7A0E}"/>
              </a:ext>
            </a:extLst>
          </p:cNvPr>
          <p:cNvGrpSpPr/>
          <p:nvPr/>
        </p:nvGrpSpPr>
        <p:grpSpPr>
          <a:xfrm>
            <a:off x="8756848" y="1850183"/>
            <a:ext cx="603692" cy="681217"/>
            <a:chOff x="8133670" y="561985"/>
            <a:chExt cx="603692" cy="681217"/>
          </a:xfrm>
        </p:grpSpPr>
        <p:grpSp>
          <p:nvGrpSpPr>
            <p:cNvPr id="1277" name="组合 1276">
              <a:extLst>
                <a:ext uri="{FF2B5EF4-FFF2-40B4-BE49-F238E27FC236}">
                  <a16:creationId xmlns:a16="http://schemas.microsoft.com/office/drawing/2014/main" id="{765937C6-722D-4763-A9F4-D863F550676D}"/>
                </a:ext>
              </a:extLst>
            </p:cNvPr>
            <p:cNvGrpSpPr/>
            <p:nvPr/>
          </p:nvGrpSpPr>
          <p:grpSpPr>
            <a:xfrm>
              <a:off x="8133670" y="561985"/>
              <a:ext cx="603692" cy="681217"/>
              <a:chOff x="102655" y="452481"/>
              <a:chExt cx="603692" cy="681217"/>
            </a:xfrm>
          </p:grpSpPr>
          <p:grpSp>
            <p:nvGrpSpPr>
              <p:cNvPr id="1282" name="组合 1281">
                <a:extLst>
                  <a:ext uri="{FF2B5EF4-FFF2-40B4-BE49-F238E27FC236}">
                    <a16:creationId xmlns:a16="http://schemas.microsoft.com/office/drawing/2014/main" id="{DA746987-B2C2-4245-A74A-757F7624DAB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86" name="矩形: 圆角 1285">
                  <a:extLst>
                    <a:ext uri="{FF2B5EF4-FFF2-40B4-BE49-F238E27FC236}">
                      <a16:creationId xmlns:a16="http://schemas.microsoft.com/office/drawing/2014/main" id="{29210155-7078-4D17-8C49-3B684BEBCB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87" name="图片 1286">
                  <a:extLst>
                    <a:ext uri="{FF2B5EF4-FFF2-40B4-BE49-F238E27FC236}">
                      <a16:creationId xmlns:a16="http://schemas.microsoft.com/office/drawing/2014/main" id="{4F4E6A6D-120B-48E2-B407-149950746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88" name="矩形 1287">
                  <a:extLst>
                    <a:ext uri="{FF2B5EF4-FFF2-40B4-BE49-F238E27FC236}">
                      <a16:creationId xmlns:a16="http://schemas.microsoft.com/office/drawing/2014/main" id="{1E967274-F4CB-4F97-8674-47061D84F5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83" name="矩形 1282">
                <a:extLst>
                  <a:ext uri="{FF2B5EF4-FFF2-40B4-BE49-F238E27FC236}">
                    <a16:creationId xmlns:a16="http://schemas.microsoft.com/office/drawing/2014/main" id="{1AFB87A6-F8B9-4DBA-A36B-854351E5F633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84" name="矩形: 圆角 1283">
                <a:extLst>
                  <a:ext uri="{FF2B5EF4-FFF2-40B4-BE49-F238E27FC236}">
                    <a16:creationId xmlns:a16="http://schemas.microsoft.com/office/drawing/2014/main" id="{75112DAA-8749-44BB-9130-6D642396B11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矩形 1284">
                <a:extLst>
                  <a:ext uri="{FF2B5EF4-FFF2-40B4-BE49-F238E27FC236}">
                    <a16:creationId xmlns:a16="http://schemas.microsoft.com/office/drawing/2014/main" id="{AE5145BB-B237-4839-A0E9-0F49E97558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1B2D3C18-9F88-43C7-856A-2736EA99DA45}"/>
                </a:ext>
              </a:extLst>
            </p:cNvPr>
            <p:cNvSpPr/>
            <p:nvPr/>
          </p:nvSpPr>
          <p:spPr>
            <a:xfrm>
              <a:off x="8139292" y="573297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8144797" y="1909925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6" name="组合 1295">
            <a:extLst>
              <a:ext uri="{FF2B5EF4-FFF2-40B4-BE49-F238E27FC236}">
                <a16:creationId xmlns:a16="http://schemas.microsoft.com/office/drawing/2014/main" id="{8B1E5808-C607-49E8-A89E-0DB8E1ED10B3}"/>
              </a:ext>
            </a:extLst>
          </p:cNvPr>
          <p:cNvGrpSpPr/>
          <p:nvPr/>
        </p:nvGrpSpPr>
        <p:grpSpPr>
          <a:xfrm>
            <a:off x="8789494" y="2442384"/>
            <a:ext cx="727658" cy="681217"/>
            <a:chOff x="8757312" y="563015"/>
            <a:chExt cx="727658" cy="681217"/>
          </a:xfrm>
        </p:grpSpPr>
        <p:grpSp>
          <p:nvGrpSpPr>
            <p:cNvPr id="1297" name="组合 1296">
              <a:extLst>
                <a:ext uri="{FF2B5EF4-FFF2-40B4-BE49-F238E27FC236}">
                  <a16:creationId xmlns:a16="http://schemas.microsoft.com/office/drawing/2014/main" id="{A551EEAA-A2F7-49A6-9E8D-C6ACB7D7AB6F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00" name="组合 1299">
                <a:extLst>
                  <a:ext uri="{FF2B5EF4-FFF2-40B4-BE49-F238E27FC236}">
                    <a16:creationId xmlns:a16="http://schemas.microsoft.com/office/drawing/2014/main" id="{4F61E775-1883-4465-988C-15425009140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04" name="矩形: 圆角 1303">
                  <a:extLst>
                    <a:ext uri="{FF2B5EF4-FFF2-40B4-BE49-F238E27FC236}">
                      <a16:creationId xmlns:a16="http://schemas.microsoft.com/office/drawing/2014/main" id="{8A47A22E-424D-4224-ABB5-08E2D4A187C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05" name="图片 1304">
                  <a:extLst>
                    <a:ext uri="{FF2B5EF4-FFF2-40B4-BE49-F238E27FC236}">
                      <a16:creationId xmlns:a16="http://schemas.microsoft.com/office/drawing/2014/main" id="{FBA011E3-9ECE-45E1-94F5-6DE875A63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06" name="矩形 1305">
                  <a:extLst>
                    <a:ext uri="{FF2B5EF4-FFF2-40B4-BE49-F238E27FC236}">
                      <a16:creationId xmlns:a16="http://schemas.microsoft.com/office/drawing/2014/main" id="{448D5D97-12AA-411E-9564-5280AD62EA6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01" name="矩形 1300">
                <a:extLst>
                  <a:ext uri="{FF2B5EF4-FFF2-40B4-BE49-F238E27FC236}">
                    <a16:creationId xmlns:a16="http://schemas.microsoft.com/office/drawing/2014/main" id="{32D2530F-0FB7-40D3-B50F-85B8A722BADF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02" name="矩形: 圆角 1301">
                <a:extLst>
                  <a:ext uri="{FF2B5EF4-FFF2-40B4-BE49-F238E27FC236}">
                    <a16:creationId xmlns:a16="http://schemas.microsoft.com/office/drawing/2014/main" id="{FD5E6811-C887-4C72-BADA-A5BFD3F1BFF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3" name="矩形 1302">
                <a:extLst>
                  <a:ext uri="{FF2B5EF4-FFF2-40B4-BE49-F238E27FC236}">
                    <a16:creationId xmlns:a16="http://schemas.microsoft.com/office/drawing/2014/main" id="{B14FC903-4165-44D8-9D84-554A3CC7301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98" name="矩形 1297">
              <a:extLst>
                <a:ext uri="{FF2B5EF4-FFF2-40B4-BE49-F238E27FC236}">
                  <a16:creationId xmlns:a16="http://schemas.microsoft.com/office/drawing/2014/main" id="{B4B35DDF-BC4A-4B8C-93CD-0C4918F23033}"/>
                </a:ext>
              </a:extLst>
            </p:cNvPr>
            <p:cNvSpPr/>
            <p:nvPr/>
          </p:nvSpPr>
          <p:spPr>
            <a:xfrm>
              <a:off x="8768614" y="56799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99" name="矩形 1298">
              <a:extLst>
                <a:ext uri="{FF2B5EF4-FFF2-40B4-BE49-F238E27FC236}">
                  <a16:creationId xmlns:a16="http://schemas.microsoft.com/office/drawing/2014/main" id="{B9590D3F-75EA-48C0-B0EC-A9A8BAE137E8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07" name="组合 1306">
            <a:extLst>
              <a:ext uri="{FF2B5EF4-FFF2-40B4-BE49-F238E27FC236}">
                <a16:creationId xmlns:a16="http://schemas.microsoft.com/office/drawing/2014/main" id="{29195115-7051-4AB9-9EF6-323EE2466DD5}"/>
              </a:ext>
            </a:extLst>
          </p:cNvPr>
          <p:cNvGrpSpPr/>
          <p:nvPr/>
        </p:nvGrpSpPr>
        <p:grpSpPr>
          <a:xfrm>
            <a:off x="5153231" y="2442936"/>
            <a:ext cx="626453" cy="681217"/>
            <a:chOff x="5712713" y="1249891"/>
            <a:chExt cx="626453" cy="681217"/>
          </a:xfrm>
        </p:grpSpPr>
        <p:grpSp>
          <p:nvGrpSpPr>
            <p:cNvPr id="1308" name="组合 1307">
              <a:extLst>
                <a:ext uri="{FF2B5EF4-FFF2-40B4-BE49-F238E27FC236}">
                  <a16:creationId xmlns:a16="http://schemas.microsoft.com/office/drawing/2014/main" id="{3AD67CEC-DE20-47B0-B5F6-07666B125287}"/>
                </a:ext>
              </a:extLst>
            </p:cNvPr>
            <p:cNvGrpSpPr/>
            <p:nvPr/>
          </p:nvGrpSpPr>
          <p:grpSpPr>
            <a:xfrm>
              <a:off x="5712713" y="1249891"/>
              <a:ext cx="603692" cy="681217"/>
              <a:chOff x="102655" y="452481"/>
              <a:chExt cx="603692" cy="681217"/>
            </a:xfrm>
          </p:grpSpPr>
          <p:grpSp>
            <p:nvGrpSpPr>
              <p:cNvPr id="1311" name="组合 1310">
                <a:extLst>
                  <a:ext uri="{FF2B5EF4-FFF2-40B4-BE49-F238E27FC236}">
                    <a16:creationId xmlns:a16="http://schemas.microsoft.com/office/drawing/2014/main" id="{0942A520-FEA8-456A-AC42-120F6005D32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15" name="矩形: 圆角 1314">
                  <a:extLst>
                    <a:ext uri="{FF2B5EF4-FFF2-40B4-BE49-F238E27FC236}">
                      <a16:creationId xmlns:a16="http://schemas.microsoft.com/office/drawing/2014/main" id="{010487F1-1CCE-4B51-9C35-19799723A61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16" name="图片 1315">
                  <a:extLst>
                    <a:ext uri="{FF2B5EF4-FFF2-40B4-BE49-F238E27FC236}">
                      <a16:creationId xmlns:a16="http://schemas.microsoft.com/office/drawing/2014/main" id="{07140C1A-7DC9-4224-99D2-47E1BB98C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0418" y="39753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17" name="矩形 1316">
                  <a:extLst>
                    <a:ext uri="{FF2B5EF4-FFF2-40B4-BE49-F238E27FC236}">
                      <a16:creationId xmlns:a16="http://schemas.microsoft.com/office/drawing/2014/main" id="{EC5B5DCC-04BA-4E4B-9263-284103B4F9C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12" name="矩形 1311">
                <a:extLst>
                  <a:ext uri="{FF2B5EF4-FFF2-40B4-BE49-F238E27FC236}">
                    <a16:creationId xmlns:a16="http://schemas.microsoft.com/office/drawing/2014/main" id="{6EED29C8-7A55-4DD0-9F78-67891FFA4B88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13" name="矩形: 圆角 1312">
                <a:extLst>
                  <a:ext uri="{FF2B5EF4-FFF2-40B4-BE49-F238E27FC236}">
                    <a16:creationId xmlns:a16="http://schemas.microsoft.com/office/drawing/2014/main" id="{A9BAE663-C56B-4A10-90E3-8C293A0D015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>
                <a:extLst>
                  <a:ext uri="{FF2B5EF4-FFF2-40B4-BE49-F238E27FC236}">
                    <a16:creationId xmlns:a16="http://schemas.microsoft.com/office/drawing/2014/main" id="{FE23BF12-A034-45FE-B19E-408D0CC41AB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09" name="矩形 1308">
              <a:extLst>
                <a:ext uri="{FF2B5EF4-FFF2-40B4-BE49-F238E27FC236}">
                  <a16:creationId xmlns:a16="http://schemas.microsoft.com/office/drawing/2014/main" id="{4C37747D-AF82-4FD0-BEEF-30D46FEB5AB6}"/>
                </a:ext>
              </a:extLst>
            </p:cNvPr>
            <p:cNvSpPr/>
            <p:nvPr/>
          </p:nvSpPr>
          <p:spPr>
            <a:xfrm>
              <a:off x="5718335" y="1261203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10" name="图形 1309" descr="v 形箭头">
              <a:extLst>
                <a:ext uri="{FF2B5EF4-FFF2-40B4-BE49-F238E27FC236}">
                  <a16:creationId xmlns:a16="http://schemas.microsoft.com/office/drawing/2014/main" id="{A642F3AD-1F8C-4D37-A996-C7211273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6200000">
              <a:off x="6185688" y="1312136"/>
              <a:ext cx="153478" cy="153478"/>
            </a:xfrm>
            <a:prstGeom prst="rect">
              <a:avLst/>
            </a:prstGeom>
          </p:spPr>
        </p:pic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D1EEDB2B-E5FA-4631-BDE4-ED863744AF14}"/>
              </a:ext>
            </a:extLst>
          </p:cNvPr>
          <p:cNvGrpSpPr/>
          <p:nvPr/>
        </p:nvGrpSpPr>
        <p:grpSpPr>
          <a:xfrm>
            <a:off x="8067209" y="2435922"/>
            <a:ext cx="630201" cy="681217"/>
            <a:chOff x="8754374" y="1259040"/>
            <a:chExt cx="630201" cy="681217"/>
          </a:xfrm>
        </p:grpSpPr>
        <p:grpSp>
          <p:nvGrpSpPr>
            <p:cNvPr id="1319" name="组合 1318">
              <a:extLst>
                <a:ext uri="{FF2B5EF4-FFF2-40B4-BE49-F238E27FC236}">
                  <a16:creationId xmlns:a16="http://schemas.microsoft.com/office/drawing/2014/main" id="{A3152262-65E5-487B-B75B-7A02311D4871}"/>
                </a:ext>
              </a:extLst>
            </p:cNvPr>
            <p:cNvGrpSpPr/>
            <p:nvPr/>
          </p:nvGrpSpPr>
          <p:grpSpPr>
            <a:xfrm>
              <a:off x="8764985" y="1259040"/>
              <a:ext cx="603692" cy="681217"/>
              <a:chOff x="102655" y="452481"/>
              <a:chExt cx="603692" cy="681217"/>
            </a:xfrm>
          </p:grpSpPr>
          <p:grpSp>
            <p:nvGrpSpPr>
              <p:cNvPr id="1322" name="组合 1321">
                <a:extLst>
                  <a:ext uri="{FF2B5EF4-FFF2-40B4-BE49-F238E27FC236}">
                    <a16:creationId xmlns:a16="http://schemas.microsoft.com/office/drawing/2014/main" id="{8BF135DD-0ED2-4307-A86A-D181C1D60BC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26" name="矩形: 圆角 1325">
                  <a:extLst>
                    <a:ext uri="{FF2B5EF4-FFF2-40B4-BE49-F238E27FC236}">
                      <a16:creationId xmlns:a16="http://schemas.microsoft.com/office/drawing/2014/main" id="{A6D0C072-7842-4B18-A618-2A0E8C99C68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27" name="图片 1326">
                  <a:extLst>
                    <a:ext uri="{FF2B5EF4-FFF2-40B4-BE49-F238E27FC236}">
                      <a16:creationId xmlns:a16="http://schemas.microsoft.com/office/drawing/2014/main" id="{D434FA69-834E-4E79-86E7-A3E456896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9790" y="39762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28" name="矩形 1327">
                  <a:extLst>
                    <a:ext uri="{FF2B5EF4-FFF2-40B4-BE49-F238E27FC236}">
                      <a16:creationId xmlns:a16="http://schemas.microsoft.com/office/drawing/2014/main" id="{79540678-65AB-40A0-BD0D-B2A807FDBCB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23" name="矩形 1322">
                <a:extLst>
                  <a:ext uri="{FF2B5EF4-FFF2-40B4-BE49-F238E27FC236}">
                    <a16:creationId xmlns:a16="http://schemas.microsoft.com/office/drawing/2014/main" id="{EBB31CE5-ED7F-42D8-BC74-996C517DE7D9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24" name="矩形: 圆角 1323">
                <a:extLst>
                  <a:ext uri="{FF2B5EF4-FFF2-40B4-BE49-F238E27FC236}">
                    <a16:creationId xmlns:a16="http://schemas.microsoft.com/office/drawing/2014/main" id="{2AB1A2BD-87D3-4F44-8D3A-2DEAF3C8069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5" name="矩形 1324">
                <a:extLst>
                  <a:ext uri="{FF2B5EF4-FFF2-40B4-BE49-F238E27FC236}">
                    <a16:creationId xmlns:a16="http://schemas.microsoft.com/office/drawing/2014/main" id="{B1AAFAC5-88E8-4526-843E-37E0A20FDCA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AE4C0AE9-62AB-4FD7-B410-AB826C189EC7}"/>
                </a:ext>
              </a:extLst>
            </p:cNvPr>
            <p:cNvSpPr/>
            <p:nvPr/>
          </p:nvSpPr>
          <p:spPr>
            <a:xfrm>
              <a:off x="8754374" y="127035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21" name="图形 1320" descr="v 形箭头">
              <a:extLst>
                <a:ext uri="{FF2B5EF4-FFF2-40B4-BE49-F238E27FC236}">
                  <a16:creationId xmlns:a16="http://schemas.microsoft.com/office/drawing/2014/main" id="{B92E6C00-F032-4E37-871D-A51EB180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9231097" y="1328365"/>
              <a:ext cx="153478" cy="153478"/>
            </a:xfrm>
            <a:prstGeom prst="rect">
              <a:avLst/>
            </a:prstGeom>
          </p:spPr>
        </p:pic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835246" y="1851517"/>
            <a:ext cx="727658" cy="681217"/>
            <a:chOff x="8757312" y="563015"/>
            <a:chExt cx="727658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68614" y="56799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41" name="组合 1340">
            <a:extLst>
              <a:ext uri="{FF2B5EF4-FFF2-40B4-BE49-F238E27FC236}">
                <a16:creationId xmlns:a16="http://schemas.microsoft.com/office/drawing/2014/main" id="{071FD8C8-981A-4C4D-AEDC-BF05189F1A27}"/>
              </a:ext>
            </a:extLst>
          </p:cNvPr>
          <p:cNvGrpSpPr/>
          <p:nvPr/>
        </p:nvGrpSpPr>
        <p:grpSpPr>
          <a:xfrm>
            <a:off x="5845213" y="2446496"/>
            <a:ext cx="627183" cy="681217"/>
            <a:chOff x="6328682" y="554896"/>
            <a:chExt cx="627183" cy="681217"/>
          </a:xfrm>
        </p:grpSpPr>
        <p:grpSp>
          <p:nvGrpSpPr>
            <p:cNvPr id="1342" name="组合 1341">
              <a:extLst>
                <a:ext uri="{FF2B5EF4-FFF2-40B4-BE49-F238E27FC236}">
                  <a16:creationId xmlns:a16="http://schemas.microsoft.com/office/drawing/2014/main" id="{6AE19AAA-2C2A-4D8A-A84D-67BE19BEEDAC}"/>
                </a:ext>
              </a:extLst>
            </p:cNvPr>
            <p:cNvGrpSpPr/>
            <p:nvPr/>
          </p:nvGrpSpPr>
          <p:grpSpPr>
            <a:xfrm>
              <a:off x="6328682" y="554896"/>
              <a:ext cx="603692" cy="681217"/>
              <a:chOff x="102655" y="452481"/>
              <a:chExt cx="603692" cy="681217"/>
            </a:xfrm>
          </p:grpSpPr>
          <p:grpSp>
            <p:nvGrpSpPr>
              <p:cNvPr id="1345" name="组合 1344">
                <a:extLst>
                  <a:ext uri="{FF2B5EF4-FFF2-40B4-BE49-F238E27FC236}">
                    <a16:creationId xmlns:a16="http://schemas.microsoft.com/office/drawing/2014/main" id="{78FECB09-14EF-4353-A2D4-FAD8EE8EE5D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49" name="矩形: 圆角 1348">
                  <a:extLst>
                    <a:ext uri="{FF2B5EF4-FFF2-40B4-BE49-F238E27FC236}">
                      <a16:creationId xmlns:a16="http://schemas.microsoft.com/office/drawing/2014/main" id="{EAF5FEF7-98AF-4E39-BA8C-6A2D99F119C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50" name="图片 1349">
                  <a:extLst>
                    <a:ext uri="{FF2B5EF4-FFF2-40B4-BE49-F238E27FC236}">
                      <a16:creationId xmlns:a16="http://schemas.microsoft.com/office/drawing/2014/main" id="{CFF480CB-74CC-4E27-8B67-2D5010688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7470" y="400736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51" name="矩形 1350">
                  <a:extLst>
                    <a:ext uri="{FF2B5EF4-FFF2-40B4-BE49-F238E27FC236}">
                      <a16:creationId xmlns:a16="http://schemas.microsoft.com/office/drawing/2014/main" id="{C30EFA1F-9A9F-410F-9CBF-22D254BCC76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46" name="矩形 1345">
                <a:extLst>
                  <a:ext uri="{FF2B5EF4-FFF2-40B4-BE49-F238E27FC236}">
                    <a16:creationId xmlns:a16="http://schemas.microsoft.com/office/drawing/2014/main" id="{BED83018-FEF1-4353-ACC8-A9FAF345AE56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47" name="矩形: 圆角 1346">
                <a:extLst>
                  <a:ext uri="{FF2B5EF4-FFF2-40B4-BE49-F238E27FC236}">
                    <a16:creationId xmlns:a16="http://schemas.microsoft.com/office/drawing/2014/main" id="{1E279161-DD39-4FC0-8135-862CA0A7C87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8" name="矩形 1347">
                <a:extLst>
                  <a:ext uri="{FF2B5EF4-FFF2-40B4-BE49-F238E27FC236}">
                    <a16:creationId xmlns:a16="http://schemas.microsoft.com/office/drawing/2014/main" id="{0F1673BD-9A1B-4029-B3C4-810F8A5C061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43" name="矩形 1342">
              <a:extLst>
                <a:ext uri="{FF2B5EF4-FFF2-40B4-BE49-F238E27FC236}">
                  <a16:creationId xmlns:a16="http://schemas.microsoft.com/office/drawing/2014/main" id="{A05AD803-86D9-48FE-8DC1-3F4B0AC64071}"/>
                </a:ext>
              </a:extLst>
            </p:cNvPr>
            <p:cNvSpPr/>
            <p:nvPr/>
          </p:nvSpPr>
          <p:spPr>
            <a:xfrm>
              <a:off x="6334304" y="56620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4" name="加号 1343">
              <a:extLst>
                <a:ext uri="{FF2B5EF4-FFF2-40B4-BE49-F238E27FC236}">
                  <a16:creationId xmlns:a16="http://schemas.microsoft.com/office/drawing/2014/main" id="{DB815E03-8784-407B-BAA0-9F13903DDEDC}"/>
                </a:ext>
              </a:extLst>
            </p:cNvPr>
            <p:cNvSpPr/>
            <p:nvPr/>
          </p:nvSpPr>
          <p:spPr>
            <a:xfrm>
              <a:off x="6737519" y="620080"/>
              <a:ext cx="218346" cy="222349"/>
            </a:xfrm>
            <a:prstGeom prst="mathPlus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2" name="组合 1351">
            <a:extLst>
              <a:ext uri="{FF2B5EF4-FFF2-40B4-BE49-F238E27FC236}">
                <a16:creationId xmlns:a16="http://schemas.microsoft.com/office/drawing/2014/main" id="{7D2EEF82-23D6-4F77-92F3-09B44ECD2942}"/>
              </a:ext>
            </a:extLst>
          </p:cNvPr>
          <p:cNvGrpSpPr/>
          <p:nvPr/>
        </p:nvGrpSpPr>
        <p:grpSpPr>
          <a:xfrm>
            <a:off x="6519858" y="2314691"/>
            <a:ext cx="1530708" cy="305426"/>
            <a:chOff x="544129" y="-748793"/>
            <a:chExt cx="3727018" cy="305426"/>
          </a:xfrm>
        </p:grpSpPr>
        <p:sp>
          <p:nvSpPr>
            <p:cNvPr id="1353" name="矩形 1352">
              <a:extLst>
                <a:ext uri="{FF2B5EF4-FFF2-40B4-BE49-F238E27FC236}">
                  <a16:creationId xmlns:a16="http://schemas.microsoft.com/office/drawing/2014/main" id="{C07A4497-C749-40BD-807F-5F164A6D2F72}"/>
                </a:ext>
              </a:extLst>
            </p:cNvPr>
            <p:cNvSpPr/>
            <p:nvPr/>
          </p:nvSpPr>
          <p:spPr>
            <a:xfrm>
              <a:off x="553761" y="-513690"/>
              <a:ext cx="3717386" cy="69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4" name="矩形 1353">
              <a:extLst>
                <a:ext uri="{FF2B5EF4-FFF2-40B4-BE49-F238E27FC236}">
                  <a16:creationId xmlns:a16="http://schemas.microsoft.com/office/drawing/2014/main" id="{0E418FFF-32ED-4133-9B72-703DB3D00949}"/>
                </a:ext>
              </a:extLst>
            </p:cNvPr>
            <p:cNvSpPr/>
            <p:nvPr/>
          </p:nvSpPr>
          <p:spPr>
            <a:xfrm>
              <a:off x="552535" y="-705582"/>
              <a:ext cx="3717386" cy="17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5" name="矩形 1354">
              <a:extLst>
                <a:ext uri="{FF2B5EF4-FFF2-40B4-BE49-F238E27FC236}">
                  <a16:creationId xmlns:a16="http://schemas.microsoft.com/office/drawing/2014/main" id="{1AA80A65-2509-4FE4-B270-656D86988C86}"/>
                </a:ext>
              </a:extLst>
            </p:cNvPr>
            <p:cNvSpPr/>
            <p:nvPr/>
          </p:nvSpPr>
          <p:spPr>
            <a:xfrm>
              <a:off x="544129" y="-707023"/>
              <a:ext cx="2989651" cy="174290"/>
            </a:xfrm>
            <a:prstGeom prst="rect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6" name="矩形 1355">
              <a:extLst>
                <a:ext uri="{FF2B5EF4-FFF2-40B4-BE49-F238E27FC236}">
                  <a16:creationId xmlns:a16="http://schemas.microsoft.com/office/drawing/2014/main" id="{E433ED0D-3317-4FD1-9B02-0925CA4DD4CE}"/>
                </a:ext>
              </a:extLst>
            </p:cNvPr>
            <p:cNvSpPr/>
            <p:nvPr/>
          </p:nvSpPr>
          <p:spPr>
            <a:xfrm>
              <a:off x="548535" y="-520181"/>
              <a:ext cx="2274386" cy="76814"/>
            </a:xfrm>
            <a:prstGeom prst="rect">
              <a:avLst/>
            </a:prstGeom>
            <a:solidFill>
              <a:srgbClr val="E51BC8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7" name="矩形 1356">
              <a:extLst>
                <a:ext uri="{FF2B5EF4-FFF2-40B4-BE49-F238E27FC236}">
                  <a16:creationId xmlns:a16="http://schemas.microsoft.com/office/drawing/2014/main" id="{2DE9D0A1-2D0B-4833-B0F6-E92F91A04DB4}"/>
                </a:ext>
              </a:extLst>
            </p:cNvPr>
            <p:cNvSpPr/>
            <p:nvPr/>
          </p:nvSpPr>
          <p:spPr>
            <a:xfrm>
              <a:off x="1686696" y="-748793"/>
              <a:ext cx="14949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89%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358" name="图形 1357" descr="v 形箭头">
            <a:extLst>
              <a:ext uri="{FF2B5EF4-FFF2-40B4-BE49-F238E27FC236}">
                <a16:creationId xmlns:a16="http://schemas.microsoft.com/office/drawing/2014/main" id="{73C26383-1CA8-4DC3-B993-8807391095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98631" y="2370481"/>
            <a:ext cx="153478" cy="153478"/>
          </a:xfrm>
          <a:prstGeom prst="rect">
            <a:avLst/>
          </a:prstGeom>
        </p:spPr>
      </p:pic>
      <p:pic>
        <p:nvPicPr>
          <p:cNvPr id="1359" name="图形 1358" descr="v 形箭头">
            <a:extLst>
              <a:ext uri="{FF2B5EF4-FFF2-40B4-BE49-F238E27FC236}">
                <a16:creationId xmlns:a16="http://schemas.microsoft.com/office/drawing/2014/main" id="{79738BBA-7C15-4B1D-A24E-A8DB49A530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00315" y="2524773"/>
            <a:ext cx="153478" cy="101725"/>
          </a:xfrm>
          <a:prstGeom prst="rect">
            <a:avLst/>
          </a:prstGeom>
        </p:spPr>
      </p:pic>
      <p:sp>
        <p:nvSpPr>
          <p:cNvPr id="1363" name="矩形 1362">
            <a:extLst>
              <a:ext uri="{FF2B5EF4-FFF2-40B4-BE49-F238E27FC236}">
                <a16:creationId xmlns:a16="http://schemas.microsoft.com/office/drawing/2014/main" id="{46DB0740-F5E1-4A5E-8DF9-56B79C58C4D4}"/>
              </a:ext>
            </a:extLst>
          </p:cNvPr>
          <p:cNvSpPr/>
          <p:nvPr/>
        </p:nvSpPr>
        <p:spPr>
          <a:xfrm>
            <a:off x="5546258" y="630722"/>
            <a:ext cx="518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供电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18142" y="1470162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68" name="组合 1367">
            <a:extLst>
              <a:ext uri="{FF2B5EF4-FFF2-40B4-BE49-F238E27FC236}">
                <a16:creationId xmlns:a16="http://schemas.microsoft.com/office/drawing/2014/main" id="{18C97754-206B-41C1-8624-EB0628B88349}"/>
              </a:ext>
            </a:extLst>
          </p:cNvPr>
          <p:cNvGrpSpPr/>
          <p:nvPr/>
        </p:nvGrpSpPr>
        <p:grpSpPr>
          <a:xfrm>
            <a:off x="6246124" y="935335"/>
            <a:ext cx="2221180" cy="776846"/>
            <a:chOff x="5261392" y="3238431"/>
            <a:chExt cx="2221180" cy="776846"/>
          </a:xfrm>
        </p:grpSpPr>
        <p:sp>
          <p:nvSpPr>
            <p:cNvPr id="1369" name="矩形 1368">
              <a:extLst>
                <a:ext uri="{FF2B5EF4-FFF2-40B4-BE49-F238E27FC236}">
                  <a16:creationId xmlns:a16="http://schemas.microsoft.com/office/drawing/2014/main" id="{E0047984-FAFD-444A-BC20-00FC46BFB8D1}"/>
                </a:ext>
              </a:extLst>
            </p:cNvPr>
            <p:cNvSpPr/>
            <p:nvPr/>
          </p:nvSpPr>
          <p:spPr>
            <a:xfrm>
              <a:off x="5261392" y="3238431"/>
              <a:ext cx="12859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产能加成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0" name="矩形 1369">
              <a:extLst>
                <a:ext uri="{FF2B5EF4-FFF2-40B4-BE49-F238E27FC236}">
                  <a16:creationId xmlns:a16="http://schemas.microsoft.com/office/drawing/2014/main" id="{7EADC9ED-D402-43D1-BCB7-AFAD954154DB}"/>
                </a:ext>
              </a:extLst>
            </p:cNvPr>
            <p:cNvSpPr/>
            <p:nvPr/>
          </p:nvSpPr>
          <p:spPr>
            <a:xfrm>
              <a:off x="5266901" y="3738278"/>
              <a:ext cx="22156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建筑能耗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500kw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(–250kw)</a:t>
              </a:r>
              <a:endPara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73" name="图形 1372" descr="垃圾桶">
            <a:extLst>
              <a:ext uri="{FF2B5EF4-FFF2-40B4-BE49-F238E27FC236}">
                <a16:creationId xmlns:a16="http://schemas.microsoft.com/office/drawing/2014/main" id="{0FC39456-46BE-4E70-8017-13C0C8626A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127441" y="988450"/>
            <a:ext cx="177873" cy="177873"/>
          </a:xfrm>
          <a:prstGeom prst="rect">
            <a:avLst/>
          </a:prstGeom>
        </p:spPr>
      </p:pic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51168" y="1189421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127540" y="1224650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81387" y="1198302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4" name="矩形 503">
            <a:hlinkClick r:id="rId27" action="ppaction://hlinksldjump"/>
            <a:extLst>
              <a:ext uri="{FF2B5EF4-FFF2-40B4-BE49-F238E27FC236}">
                <a16:creationId xmlns:a16="http://schemas.microsoft.com/office/drawing/2014/main" id="{A546356E-D674-4B86-A433-E33B7BDDB139}"/>
              </a:ext>
            </a:extLst>
          </p:cNvPr>
          <p:cNvSpPr/>
          <p:nvPr/>
        </p:nvSpPr>
        <p:spPr>
          <a:xfrm>
            <a:off x="4617" y="6555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5" name="图形 504" descr="返回">
            <a:hlinkClick r:id="rId28" action="ppaction://hlinksldjump"/>
            <a:extLst>
              <a:ext uri="{FF2B5EF4-FFF2-40B4-BE49-F238E27FC236}">
                <a16:creationId xmlns:a16="http://schemas.microsoft.com/office/drawing/2014/main" id="{7FC2FCFD-CF83-4E7B-AD0B-9D14BA7567C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grpSp>
        <p:nvGrpSpPr>
          <p:cNvPr id="506" name="组合 505">
            <a:extLst>
              <a:ext uri="{FF2B5EF4-FFF2-40B4-BE49-F238E27FC236}">
                <a16:creationId xmlns:a16="http://schemas.microsoft.com/office/drawing/2014/main" id="{84FA8EE6-DF5A-4507-BF4F-FD1E023C0EC6}"/>
              </a:ext>
            </a:extLst>
          </p:cNvPr>
          <p:cNvGrpSpPr/>
          <p:nvPr/>
        </p:nvGrpSpPr>
        <p:grpSpPr>
          <a:xfrm>
            <a:off x="-5576" y="-4712764"/>
            <a:ext cx="10001248" cy="4622803"/>
            <a:chOff x="-11747" y="6389"/>
            <a:chExt cx="10001248" cy="4622803"/>
          </a:xfrm>
        </p:grpSpPr>
        <p:sp>
          <p:nvSpPr>
            <p:cNvPr id="507" name="矩形 506">
              <a:hlinkClick r:id="rId28" action="ppaction://hlinksldjump"/>
              <a:extLst>
                <a:ext uri="{FF2B5EF4-FFF2-40B4-BE49-F238E27FC236}">
                  <a16:creationId xmlns:a16="http://schemas.microsoft.com/office/drawing/2014/main" id="{A379ADEC-E2C7-43C1-9DD8-A117242427C4}"/>
                </a:ext>
              </a:extLst>
            </p:cNvPr>
            <p:cNvSpPr/>
            <p:nvPr/>
          </p:nvSpPr>
          <p:spPr>
            <a:xfrm>
              <a:off x="-11747" y="6389"/>
              <a:ext cx="10001248" cy="4622803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1D26BCF8-68E7-46D3-A1EF-C8061CEC72B8}"/>
                </a:ext>
              </a:extLst>
            </p:cNvPr>
            <p:cNvGrpSpPr/>
            <p:nvPr/>
          </p:nvGrpSpPr>
          <p:grpSpPr>
            <a:xfrm>
              <a:off x="2821338" y="656290"/>
              <a:ext cx="3422538" cy="1516351"/>
              <a:chOff x="2878905" y="752168"/>
              <a:chExt cx="3422538" cy="1359396"/>
            </a:xfrm>
          </p:grpSpPr>
          <p:sp>
            <p:nvSpPr>
              <p:cNvPr id="1030" name="矩形 1029">
                <a:extLst>
                  <a:ext uri="{FF2B5EF4-FFF2-40B4-BE49-F238E27FC236}">
                    <a16:creationId xmlns:a16="http://schemas.microsoft.com/office/drawing/2014/main" id="{304301E2-8AF6-469D-B9D0-A5E8CB9D5FFC}"/>
                  </a:ext>
                </a:extLst>
              </p:cNvPr>
              <p:cNvSpPr/>
              <p:nvPr/>
            </p:nvSpPr>
            <p:spPr>
              <a:xfrm>
                <a:off x="3242489" y="1040606"/>
                <a:ext cx="3006220" cy="10080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1" name="矩形 1030">
                <a:extLst>
                  <a:ext uri="{FF2B5EF4-FFF2-40B4-BE49-F238E27FC236}">
                    <a16:creationId xmlns:a16="http://schemas.microsoft.com/office/drawing/2014/main" id="{6EE5216E-258C-4180-B51E-8E12D33D982C}"/>
                  </a:ext>
                </a:extLst>
              </p:cNvPr>
              <p:cNvSpPr/>
              <p:nvPr/>
            </p:nvSpPr>
            <p:spPr>
              <a:xfrm>
                <a:off x="4187474" y="1047952"/>
                <a:ext cx="113449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机械臂</a:t>
                </a:r>
              </a:p>
            </p:txBody>
          </p:sp>
          <p:grpSp>
            <p:nvGrpSpPr>
              <p:cNvPr id="1032" name="组合 1031">
                <a:extLst>
                  <a:ext uri="{FF2B5EF4-FFF2-40B4-BE49-F238E27FC236}">
                    <a16:creationId xmlns:a16="http://schemas.microsoft.com/office/drawing/2014/main" id="{64659F03-0338-4ACD-B5ED-46B9468D7320}"/>
                  </a:ext>
                </a:extLst>
              </p:cNvPr>
              <p:cNvGrpSpPr/>
              <p:nvPr/>
            </p:nvGrpSpPr>
            <p:grpSpPr>
              <a:xfrm>
                <a:off x="3323289" y="1396007"/>
                <a:ext cx="947860" cy="291823"/>
                <a:chOff x="6361654" y="-779016"/>
                <a:chExt cx="947860" cy="291823"/>
              </a:xfrm>
            </p:grpSpPr>
            <p:grpSp>
              <p:nvGrpSpPr>
                <p:cNvPr id="1048" name="组合 1047">
                  <a:extLst>
                    <a:ext uri="{FF2B5EF4-FFF2-40B4-BE49-F238E27FC236}">
                      <a16:creationId xmlns:a16="http://schemas.microsoft.com/office/drawing/2014/main" id="{B2B8D9B6-5C3E-495D-80E9-18E4808F09D5}"/>
                    </a:ext>
                  </a:extLst>
                </p:cNvPr>
                <p:cNvGrpSpPr/>
                <p:nvPr/>
              </p:nvGrpSpPr>
              <p:grpSpPr>
                <a:xfrm>
                  <a:off x="6361654" y="-779016"/>
                  <a:ext cx="367532" cy="276999"/>
                  <a:chOff x="2495705" y="874838"/>
                  <a:chExt cx="367532" cy="276999"/>
                </a:xfrm>
              </p:grpSpPr>
              <p:sp>
                <p:nvSpPr>
                  <p:cNvPr id="1052" name="矩形 1051">
                    <a:extLst>
                      <a:ext uri="{FF2B5EF4-FFF2-40B4-BE49-F238E27FC236}">
                        <a16:creationId xmlns:a16="http://schemas.microsoft.com/office/drawing/2014/main" id="{D825F444-3683-43E4-B0D2-B7E3FD4EA16F}"/>
                      </a:ext>
                    </a:extLst>
                  </p:cNvPr>
                  <p:cNvSpPr/>
                  <p:nvPr/>
                </p:nvSpPr>
                <p:spPr>
                  <a:xfrm>
                    <a:off x="2561114" y="917277"/>
                    <a:ext cx="199398" cy="19939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3" name="矩形 1052">
                    <a:extLst>
                      <a:ext uri="{FF2B5EF4-FFF2-40B4-BE49-F238E27FC236}">
                        <a16:creationId xmlns:a16="http://schemas.microsoft.com/office/drawing/2014/main" id="{1C89DFE2-D646-4D9A-AC16-04F5B4ED80E7}"/>
                      </a:ext>
                    </a:extLst>
                  </p:cNvPr>
                  <p:cNvSpPr/>
                  <p:nvPr/>
                </p:nvSpPr>
                <p:spPr>
                  <a:xfrm>
                    <a:off x="2561114" y="1027056"/>
                    <a:ext cx="199398" cy="89619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4" name="文本框 1053">
                    <a:extLst>
                      <a:ext uri="{FF2B5EF4-FFF2-40B4-BE49-F238E27FC236}">
                        <a16:creationId xmlns:a16="http://schemas.microsoft.com/office/drawing/2014/main" id="{F88D47D8-A6AF-40BA-97B1-7A7B8F13B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95705" y="874838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rPr>
                      <a:t>31</a:t>
                    </a:r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49" name="矩形 1048">
                  <a:extLst>
                    <a:ext uri="{FF2B5EF4-FFF2-40B4-BE49-F238E27FC236}">
                      <a16:creationId xmlns:a16="http://schemas.microsoft.com/office/drawing/2014/main" id="{67CB55E7-0534-439B-8926-DF08D190B81B}"/>
                    </a:ext>
                  </a:extLst>
                </p:cNvPr>
                <p:cNvSpPr/>
                <p:nvPr/>
              </p:nvSpPr>
              <p:spPr>
                <a:xfrm>
                  <a:off x="6708282" y="-764192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X59</a:t>
                  </a:r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50" name="矩形 1049">
                  <a:extLst>
                    <a:ext uri="{FF2B5EF4-FFF2-40B4-BE49-F238E27FC236}">
                      <a16:creationId xmlns:a16="http://schemas.microsoft.com/office/drawing/2014/main" id="{9F54B3CD-E586-4CC1-9B5E-F3ED03FDD604}"/>
                    </a:ext>
                  </a:extLst>
                </p:cNvPr>
                <p:cNvSpPr/>
                <p:nvPr/>
              </p:nvSpPr>
              <p:spPr>
                <a:xfrm>
                  <a:off x="663511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1" name="文本框 1050">
                  <a:extLst>
                    <a:ext uri="{FF2B5EF4-FFF2-40B4-BE49-F238E27FC236}">
                      <a16:creationId xmlns:a16="http://schemas.microsoft.com/office/drawing/2014/main" id="{C9302CB3-64B3-42F7-8AE4-21497E9C67EE}"/>
                    </a:ext>
                  </a:extLst>
                </p:cNvPr>
                <p:cNvSpPr txBox="1"/>
                <p:nvPr/>
              </p:nvSpPr>
              <p:spPr>
                <a:xfrm>
                  <a:off x="6577164" y="-773072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50</a:t>
                  </a:r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33" name="矩形 1032">
                <a:extLst>
                  <a:ext uri="{FF2B5EF4-FFF2-40B4-BE49-F238E27FC236}">
                    <a16:creationId xmlns:a16="http://schemas.microsoft.com/office/drawing/2014/main" id="{E7A719F6-1A72-44B8-A977-FA7943AE2016}"/>
                  </a:ext>
                </a:extLst>
              </p:cNvPr>
              <p:cNvSpPr/>
              <p:nvPr/>
            </p:nvSpPr>
            <p:spPr>
              <a:xfrm rot="10800000">
                <a:off x="3388387" y="1699121"/>
                <a:ext cx="2651955" cy="180963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34" name="组合 1033">
                <a:extLst>
                  <a:ext uri="{FF2B5EF4-FFF2-40B4-BE49-F238E27FC236}">
                    <a16:creationId xmlns:a16="http://schemas.microsoft.com/office/drawing/2014/main" id="{636BE091-CE69-4921-A70C-26A3C55C98D6}"/>
                  </a:ext>
                </a:extLst>
              </p:cNvPr>
              <p:cNvGrpSpPr/>
              <p:nvPr/>
            </p:nvGrpSpPr>
            <p:grpSpPr>
              <a:xfrm>
                <a:off x="5353583" y="1397466"/>
                <a:ext cx="947860" cy="291823"/>
                <a:chOff x="6361654" y="-779016"/>
                <a:chExt cx="947860" cy="291823"/>
              </a:xfrm>
            </p:grpSpPr>
            <p:grpSp>
              <p:nvGrpSpPr>
                <p:cNvPr id="1041" name="组合 1040">
                  <a:extLst>
                    <a:ext uri="{FF2B5EF4-FFF2-40B4-BE49-F238E27FC236}">
                      <a16:creationId xmlns:a16="http://schemas.microsoft.com/office/drawing/2014/main" id="{1EF41B39-E781-4331-8796-8FDE68EC6DD6}"/>
                    </a:ext>
                  </a:extLst>
                </p:cNvPr>
                <p:cNvGrpSpPr/>
                <p:nvPr/>
              </p:nvGrpSpPr>
              <p:grpSpPr>
                <a:xfrm>
                  <a:off x="6361654" y="-779016"/>
                  <a:ext cx="367532" cy="276999"/>
                  <a:chOff x="2495705" y="874838"/>
                  <a:chExt cx="367532" cy="276999"/>
                </a:xfrm>
              </p:grpSpPr>
              <p:sp>
                <p:nvSpPr>
                  <p:cNvPr id="1045" name="矩形 1044">
                    <a:extLst>
                      <a:ext uri="{FF2B5EF4-FFF2-40B4-BE49-F238E27FC236}">
                        <a16:creationId xmlns:a16="http://schemas.microsoft.com/office/drawing/2014/main" id="{1CFCCB8A-EB3A-4150-B81F-AEFFDF480DF7}"/>
                      </a:ext>
                    </a:extLst>
                  </p:cNvPr>
                  <p:cNvSpPr/>
                  <p:nvPr/>
                </p:nvSpPr>
                <p:spPr>
                  <a:xfrm>
                    <a:off x="2561114" y="917277"/>
                    <a:ext cx="199398" cy="19939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6" name="矩形 1045">
                    <a:extLst>
                      <a:ext uri="{FF2B5EF4-FFF2-40B4-BE49-F238E27FC236}">
                        <a16:creationId xmlns:a16="http://schemas.microsoft.com/office/drawing/2014/main" id="{F8DC620A-757C-40FE-B126-8491B9E07AE9}"/>
                      </a:ext>
                    </a:extLst>
                  </p:cNvPr>
                  <p:cNvSpPr/>
                  <p:nvPr/>
                </p:nvSpPr>
                <p:spPr>
                  <a:xfrm>
                    <a:off x="2561114" y="1027056"/>
                    <a:ext cx="199398" cy="89619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7" name="文本框 1046">
                    <a:extLst>
                      <a:ext uri="{FF2B5EF4-FFF2-40B4-BE49-F238E27FC236}">
                        <a16:creationId xmlns:a16="http://schemas.microsoft.com/office/drawing/2014/main" id="{2E66BDB8-C3FE-4EFF-AAAA-34A83488E7C4}"/>
                      </a:ext>
                    </a:extLst>
                  </p:cNvPr>
                  <p:cNvSpPr txBox="1"/>
                  <p:nvPr/>
                </p:nvSpPr>
                <p:spPr>
                  <a:xfrm>
                    <a:off x="2495705" y="874838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rPr>
                      <a:t>23</a:t>
                    </a:r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42" name="矩形 1041">
                  <a:extLst>
                    <a:ext uri="{FF2B5EF4-FFF2-40B4-BE49-F238E27FC236}">
                      <a16:creationId xmlns:a16="http://schemas.microsoft.com/office/drawing/2014/main" id="{0568C34E-B921-4D33-8A4C-EF0A09D6CEA1}"/>
                    </a:ext>
                  </a:extLst>
                </p:cNvPr>
                <p:cNvSpPr/>
                <p:nvPr/>
              </p:nvSpPr>
              <p:spPr>
                <a:xfrm>
                  <a:off x="6708282" y="-764192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X20</a:t>
                  </a:r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3" name="矩形 1042">
                  <a:extLst>
                    <a:ext uri="{FF2B5EF4-FFF2-40B4-BE49-F238E27FC236}">
                      <a16:creationId xmlns:a16="http://schemas.microsoft.com/office/drawing/2014/main" id="{387B240A-579F-4971-9285-7152CC979734}"/>
                    </a:ext>
                  </a:extLst>
                </p:cNvPr>
                <p:cNvSpPr/>
                <p:nvPr/>
              </p:nvSpPr>
              <p:spPr>
                <a:xfrm>
                  <a:off x="663511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4" name="文本框 1043">
                  <a:extLst>
                    <a:ext uri="{FF2B5EF4-FFF2-40B4-BE49-F238E27FC236}">
                      <a16:creationId xmlns:a16="http://schemas.microsoft.com/office/drawing/2014/main" id="{CFE79437-5AD4-442C-A92E-2CF2E40773B1}"/>
                    </a:ext>
                  </a:extLst>
                </p:cNvPr>
                <p:cNvSpPr txBox="1"/>
                <p:nvPr/>
              </p:nvSpPr>
              <p:spPr>
                <a:xfrm>
                  <a:off x="6577164" y="-773072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50</a:t>
                  </a:r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35" name="矩形 1034">
                <a:extLst>
                  <a:ext uri="{FF2B5EF4-FFF2-40B4-BE49-F238E27FC236}">
                    <a16:creationId xmlns:a16="http://schemas.microsoft.com/office/drawing/2014/main" id="{8420C7E1-4C21-4324-B3C9-9CBC0EEAB915}"/>
                  </a:ext>
                </a:extLst>
              </p:cNvPr>
              <p:cNvSpPr/>
              <p:nvPr/>
            </p:nvSpPr>
            <p:spPr>
              <a:xfrm rot="10800000">
                <a:off x="3389295" y="1694763"/>
                <a:ext cx="1917772" cy="18096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6" name="图形 1035" descr="男人">
                <a:extLst>
                  <a:ext uri="{FF2B5EF4-FFF2-40B4-BE49-F238E27FC236}">
                    <a16:creationId xmlns:a16="http://schemas.microsoft.com/office/drawing/2014/main" id="{92BAA66E-44E8-4C8B-9645-2004B9A00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3199415" y="1675905"/>
                <a:ext cx="207155" cy="207155"/>
              </a:xfrm>
              <a:prstGeom prst="rect">
                <a:avLst/>
              </a:prstGeom>
            </p:spPr>
          </p:pic>
          <p:sp>
            <p:nvSpPr>
              <p:cNvPr id="1037" name="矩形 1036">
                <a:extLst>
                  <a:ext uri="{FF2B5EF4-FFF2-40B4-BE49-F238E27FC236}">
                    <a16:creationId xmlns:a16="http://schemas.microsoft.com/office/drawing/2014/main" id="{65F69BFF-0319-4600-8B24-741D20D05271}"/>
                  </a:ext>
                </a:extLst>
              </p:cNvPr>
              <p:cNvSpPr/>
              <p:nvPr/>
            </p:nvSpPr>
            <p:spPr>
              <a:xfrm>
                <a:off x="2969904" y="1834565"/>
                <a:ext cx="113449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38" name="组合 1037">
                <a:extLst>
                  <a:ext uri="{FF2B5EF4-FFF2-40B4-BE49-F238E27FC236}">
                    <a16:creationId xmlns:a16="http://schemas.microsoft.com/office/drawing/2014/main" id="{6C0ADD82-3FE3-43D0-A88B-4FF36E77FECA}"/>
                  </a:ext>
                </a:extLst>
              </p:cNvPr>
              <p:cNvGrpSpPr/>
              <p:nvPr/>
            </p:nvGrpSpPr>
            <p:grpSpPr>
              <a:xfrm>
                <a:off x="2878905" y="752168"/>
                <a:ext cx="640756" cy="770720"/>
                <a:chOff x="7472466" y="4022064"/>
                <a:chExt cx="422799" cy="539427"/>
              </a:xfrm>
            </p:grpSpPr>
            <p:pic>
              <p:nvPicPr>
                <p:cNvPr id="1039" name="图片 1038">
                  <a:extLst>
                    <a:ext uri="{FF2B5EF4-FFF2-40B4-BE49-F238E27FC236}">
                      <a16:creationId xmlns:a16="http://schemas.microsoft.com/office/drawing/2014/main" id="{10ED4927-6785-49C3-BB1D-ED7DBD46D4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40" name="矩形 1039">
                  <a:extLst>
                    <a:ext uri="{FF2B5EF4-FFF2-40B4-BE49-F238E27FC236}">
                      <a16:creationId xmlns:a16="http://schemas.microsoft.com/office/drawing/2014/main" id="{9FAC85AA-0946-49E6-8A51-6B80BEF170B6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509" name="矩形 508">
              <a:extLst>
                <a:ext uri="{FF2B5EF4-FFF2-40B4-BE49-F238E27FC236}">
                  <a16:creationId xmlns:a16="http://schemas.microsoft.com/office/drawing/2014/main" id="{13AE81F8-A67C-4164-A8F7-81C58BAAFB71}"/>
                </a:ext>
              </a:extLst>
            </p:cNvPr>
            <p:cNvSpPr/>
            <p:nvPr/>
          </p:nvSpPr>
          <p:spPr>
            <a:xfrm>
              <a:off x="-7096" y="2083102"/>
              <a:ext cx="4766961" cy="1029693"/>
            </a:xfrm>
            <a:prstGeom prst="rect">
              <a:avLst/>
            </a:prstGeom>
            <a:solidFill>
              <a:srgbClr val="00B0F0">
                <a:alpha val="71000"/>
              </a:srgbClr>
            </a:solidFill>
            <a:ln w="25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D5504FCA-A973-407F-BD4A-525A57DAD344}"/>
                </a:ext>
              </a:extLst>
            </p:cNvPr>
            <p:cNvSpPr/>
            <p:nvPr/>
          </p:nvSpPr>
          <p:spPr>
            <a:xfrm>
              <a:off x="4771081" y="2086525"/>
              <a:ext cx="5213767" cy="1029693"/>
            </a:xfrm>
            <a:prstGeom prst="rect">
              <a:avLst/>
            </a:prstGeom>
            <a:solidFill>
              <a:srgbClr val="7030A0">
                <a:alpha val="71000"/>
              </a:srgbClr>
            </a:solidFill>
            <a:ln w="25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1" name="组合 510">
              <a:extLst>
                <a:ext uri="{FF2B5EF4-FFF2-40B4-BE49-F238E27FC236}">
                  <a16:creationId xmlns:a16="http://schemas.microsoft.com/office/drawing/2014/main" id="{52C5F698-2012-4B04-89A1-AEC2E1475C2A}"/>
                </a:ext>
              </a:extLst>
            </p:cNvPr>
            <p:cNvGrpSpPr/>
            <p:nvPr/>
          </p:nvGrpSpPr>
          <p:grpSpPr>
            <a:xfrm>
              <a:off x="4894452" y="2376121"/>
              <a:ext cx="1157478" cy="455212"/>
              <a:chOff x="3227041" y="3447288"/>
              <a:chExt cx="1157478" cy="408094"/>
            </a:xfrm>
          </p:grpSpPr>
          <p:sp>
            <p:nvSpPr>
              <p:cNvPr id="1027" name="矩形: 圆角 1026">
                <a:extLst>
                  <a:ext uri="{FF2B5EF4-FFF2-40B4-BE49-F238E27FC236}">
                    <a16:creationId xmlns:a16="http://schemas.microsoft.com/office/drawing/2014/main" id="{E01B84A3-3D6E-4BB9-B62C-77223B333F24}"/>
                  </a:ext>
                </a:extLst>
              </p:cNvPr>
              <p:cNvSpPr/>
              <p:nvPr/>
            </p:nvSpPr>
            <p:spPr>
              <a:xfrm>
                <a:off x="3227041" y="3447288"/>
                <a:ext cx="1157478" cy="408094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 dirty="0"/>
              </a:p>
            </p:txBody>
          </p:sp>
          <p:pic>
            <p:nvPicPr>
              <p:cNvPr id="1028" name="图形 1027" descr="框">
                <a:extLst>
                  <a:ext uri="{FF2B5EF4-FFF2-40B4-BE49-F238E27FC236}">
                    <a16:creationId xmlns:a16="http://schemas.microsoft.com/office/drawing/2014/main" id="{09E71616-A548-4FDE-A560-BD93C3661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460675" y="3502392"/>
                <a:ext cx="309434" cy="309434"/>
              </a:xfrm>
              <a:prstGeom prst="rect">
                <a:avLst/>
              </a:prstGeom>
            </p:spPr>
          </p:pic>
          <p:sp>
            <p:nvSpPr>
              <p:cNvPr id="1029" name="箭头: 左 1028">
                <a:extLst>
                  <a:ext uri="{FF2B5EF4-FFF2-40B4-BE49-F238E27FC236}">
                    <a16:creationId xmlns:a16="http://schemas.microsoft.com/office/drawing/2014/main" id="{7A88A23D-6915-4ED5-A788-D795EFB64A0E}"/>
                  </a:ext>
                </a:extLst>
              </p:cNvPr>
              <p:cNvSpPr/>
              <p:nvPr/>
            </p:nvSpPr>
            <p:spPr>
              <a:xfrm rot="10800000">
                <a:off x="3742086" y="3533624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2" name="组合 511">
              <a:extLst>
                <a:ext uri="{FF2B5EF4-FFF2-40B4-BE49-F238E27FC236}">
                  <a16:creationId xmlns:a16="http://schemas.microsoft.com/office/drawing/2014/main" id="{DDF3A873-9EA3-40D5-B231-F4693BA38682}"/>
                </a:ext>
              </a:extLst>
            </p:cNvPr>
            <p:cNvGrpSpPr/>
            <p:nvPr/>
          </p:nvGrpSpPr>
          <p:grpSpPr>
            <a:xfrm>
              <a:off x="3537345" y="2370341"/>
              <a:ext cx="1045192" cy="455212"/>
              <a:chOff x="3669232" y="2283324"/>
              <a:chExt cx="1045192" cy="408094"/>
            </a:xfrm>
          </p:grpSpPr>
          <p:sp>
            <p:nvSpPr>
              <p:cNvPr id="1024" name="矩形: 圆角 1023">
                <a:extLst>
                  <a:ext uri="{FF2B5EF4-FFF2-40B4-BE49-F238E27FC236}">
                    <a16:creationId xmlns:a16="http://schemas.microsoft.com/office/drawing/2014/main" id="{0464700F-5507-4671-B57F-48B98920D696}"/>
                  </a:ext>
                </a:extLst>
              </p:cNvPr>
              <p:cNvSpPr/>
              <p:nvPr/>
            </p:nvSpPr>
            <p:spPr>
              <a:xfrm>
                <a:off x="3669232" y="2283324"/>
                <a:ext cx="1045192" cy="408094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 dirty="0"/>
              </a:p>
            </p:txBody>
          </p:sp>
          <p:pic>
            <p:nvPicPr>
              <p:cNvPr id="1025" name="图形 1024" descr="框">
                <a:extLst>
                  <a:ext uri="{FF2B5EF4-FFF2-40B4-BE49-F238E27FC236}">
                    <a16:creationId xmlns:a16="http://schemas.microsoft.com/office/drawing/2014/main" id="{FA6C8434-59D6-4E34-858C-F3AE78BF5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233681" y="2333892"/>
                <a:ext cx="309434" cy="309434"/>
              </a:xfrm>
              <a:prstGeom prst="rect">
                <a:avLst/>
              </a:prstGeom>
            </p:spPr>
          </p:pic>
          <p:sp>
            <p:nvSpPr>
              <p:cNvPr id="1026" name="箭头: 左 1025">
                <a:extLst>
                  <a:ext uri="{FF2B5EF4-FFF2-40B4-BE49-F238E27FC236}">
                    <a16:creationId xmlns:a16="http://schemas.microsoft.com/office/drawing/2014/main" id="{6B0104A6-BF72-4C64-B10F-4F32C26607AF}"/>
                  </a:ext>
                </a:extLst>
              </p:cNvPr>
              <p:cNvSpPr/>
              <p:nvPr/>
            </p:nvSpPr>
            <p:spPr>
              <a:xfrm>
                <a:off x="3904820" y="2382892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3" name="组合 512">
              <a:extLst>
                <a:ext uri="{FF2B5EF4-FFF2-40B4-BE49-F238E27FC236}">
                  <a16:creationId xmlns:a16="http://schemas.microsoft.com/office/drawing/2014/main" id="{45C70DD6-2C5A-49EB-A167-9DC626972FB4}"/>
                </a:ext>
              </a:extLst>
            </p:cNvPr>
            <p:cNvGrpSpPr/>
            <p:nvPr/>
          </p:nvGrpSpPr>
          <p:grpSpPr>
            <a:xfrm>
              <a:off x="343723" y="2350246"/>
              <a:ext cx="422799" cy="601709"/>
              <a:chOff x="7472466" y="4022064"/>
              <a:chExt cx="422799" cy="539427"/>
            </a:xfrm>
          </p:grpSpPr>
          <p:pic>
            <p:nvPicPr>
              <p:cNvPr id="1020" name="图片 1019">
                <a:extLst>
                  <a:ext uri="{FF2B5EF4-FFF2-40B4-BE49-F238E27FC236}">
                    <a16:creationId xmlns:a16="http://schemas.microsoft.com/office/drawing/2014/main" id="{472DED8B-5008-4AF7-9775-ADC963124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23" name="矩形 1022">
                <a:extLst>
                  <a:ext uri="{FF2B5EF4-FFF2-40B4-BE49-F238E27FC236}">
                    <a16:creationId xmlns:a16="http://schemas.microsoft.com/office/drawing/2014/main" id="{B4EF6603-4FE8-4D68-A56C-56F98A624C5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AC5FE7CC-15E5-4290-94A4-833D370002CA}"/>
                </a:ext>
              </a:extLst>
            </p:cNvPr>
            <p:cNvSpPr/>
            <p:nvPr/>
          </p:nvSpPr>
          <p:spPr>
            <a:xfrm>
              <a:off x="532447" y="2498445"/>
              <a:ext cx="1134498" cy="3089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4D820CB8-EB5C-4F1E-9C28-2C29C72AA2DF}"/>
                </a:ext>
              </a:extLst>
            </p:cNvPr>
            <p:cNvGrpSpPr/>
            <p:nvPr/>
          </p:nvGrpSpPr>
          <p:grpSpPr>
            <a:xfrm>
              <a:off x="1605247" y="2475913"/>
              <a:ext cx="1913572" cy="425732"/>
              <a:chOff x="4588556" y="5203657"/>
              <a:chExt cx="1913572" cy="381665"/>
            </a:xfrm>
          </p:grpSpPr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19980254-CBB6-4E5F-9480-0355B9D5F56A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741" name="组合 740">
                  <a:extLst>
                    <a:ext uri="{FF2B5EF4-FFF2-40B4-BE49-F238E27FC236}">
                      <a16:creationId xmlns:a16="http://schemas.microsoft.com/office/drawing/2014/main" id="{AE14980D-678E-4C63-8326-4C84043AB24F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73" name="矩形 772">
                    <a:extLst>
                      <a:ext uri="{FF2B5EF4-FFF2-40B4-BE49-F238E27FC236}">
                        <a16:creationId xmlns:a16="http://schemas.microsoft.com/office/drawing/2014/main" id="{7FB1C61F-B184-4EC0-A053-878395DFBC99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矩形 773">
                    <a:extLst>
                      <a:ext uri="{FF2B5EF4-FFF2-40B4-BE49-F238E27FC236}">
                        <a16:creationId xmlns:a16="http://schemas.microsoft.com/office/drawing/2014/main" id="{C5CFAE34-E796-45C4-BCF7-F083E9AC29B8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矩形 774">
                    <a:extLst>
                      <a:ext uri="{FF2B5EF4-FFF2-40B4-BE49-F238E27FC236}">
                        <a16:creationId xmlns:a16="http://schemas.microsoft.com/office/drawing/2014/main" id="{C7B5F048-CA97-4CD3-8B1C-25DAF0572464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矩形 784">
                    <a:extLst>
                      <a:ext uri="{FF2B5EF4-FFF2-40B4-BE49-F238E27FC236}">
                        <a16:creationId xmlns:a16="http://schemas.microsoft.com/office/drawing/2014/main" id="{01D00978-379A-492D-8B03-AE1F0034865A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904" name="矩形 903">
                    <a:extLst>
                      <a:ext uri="{FF2B5EF4-FFF2-40B4-BE49-F238E27FC236}">
                        <a16:creationId xmlns:a16="http://schemas.microsoft.com/office/drawing/2014/main" id="{CD5D32FC-9128-4A84-81D9-BEA29AA65DFB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08" name="矩形 907">
                    <a:extLst>
                      <a:ext uri="{FF2B5EF4-FFF2-40B4-BE49-F238E27FC236}">
                        <a16:creationId xmlns:a16="http://schemas.microsoft.com/office/drawing/2014/main" id="{59305169-7CD9-42F2-92FB-9126BE6107A6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9" name="矩形 908">
                    <a:extLst>
                      <a:ext uri="{FF2B5EF4-FFF2-40B4-BE49-F238E27FC236}">
                        <a16:creationId xmlns:a16="http://schemas.microsoft.com/office/drawing/2014/main" id="{ED59948C-738D-4CE2-B7E6-5410F42F72A2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7" name="矩形 946">
                    <a:extLst>
                      <a:ext uri="{FF2B5EF4-FFF2-40B4-BE49-F238E27FC236}">
                        <a16:creationId xmlns:a16="http://schemas.microsoft.com/office/drawing/2014/main" id="{74A56E02-693E-488F-B74A-48C7FF42ED72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8" name="矩形 947">
                    <a:extLst>
                      <a:ext uri="{FF2B5EF4-FFF2-40B4-BE49-F238E27FC236}">
                        <a16:creationId xmlns:a16="http://schemas.microsoft.com/office/drawing/2014/main" id="{E33E213D-8DCF-405F-A393-F33A3190E51F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949" name="矩形 948">
                    <a:extLst>
                      <a:ext uri="{FF2B5EF4-FFF2-40B4-BE49-F238E27FC236}">
                        <a16:creationId xmlns:a16="http://schemas.microsoft.com/office/drawing/2014/main" id="{3AD5C051-F917-4EF8-9E05-ECBA4B7BEC48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0" name="矩形 949">
                    <a:extLst>
                      <a:ext uri="{FF2B5EF4-FFF2-40B4-BE49-F238E27FC236}">
                        <a16:creationId xmlns:a16="http://schemas.microsoft.com/office/drawing/2014/main" id="{E8470D85-4E6B-4884-ACF2-56E14FC01C12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3" name="矩形 1012">
                    <a:extLst>
                      <a:ext uri="{FF2B5EF4-FFF2-40B4-BE49-F238E27FC236}">
                        <a16:creationId xmlns:a16="http://schemas.microsoft.com/office/drawing/2014/main" id="{E0426A0A-3632-4501-9CCC-1D794511225B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8" name="矩形 1017">
                    <a:extLst>
                      <a:ext uri="{FF2B5EF4-FFF2-40B4-BE49-F238E27FC236}">
                        <a16:creationId xmlns:a16="http://schemas.microsoft.com/office/drawing/2014/main" id="{A5116378-BA55-4FC5-9A81-7E7D564FD2B5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19" name="文本框 1018">
                    <a:extLst>
                      <a:ext uri="{FF2B5EF4-FFF2-40B4-BE49-F238E27FC236}">
                        <a16:creationId xmlns:a16="http://schemas.microsoft.com/office/drawing/2014/main" id="{7E394829-E531-4942-BF67-96825728724B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742" name="组合 741">
                  <a:extLst>
                    <a:ext uri="{FF2B5EF4-FFF2-40B4-BE49-F238E27FC236}">
                      <a16:creationId xmlns:a16="http://schemas.microsoft.com/office/drawing/2014/main" id="{C9C12C82-3255-4829-848A-F7BAD1F9224A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743" name="组合 742">
                    <a:extLst>
                      <a:ext uri="{FF2B5EF4-FFF2-40B4-BE49-F238E27FC236}">
                        <a16:creationId xmlns:a16="http://schemas.microsoft.com/office/drawing/2014/main" id="{9CC344B5-C5F4-40CB-9EAE-48B4FC1218A8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759" name="矩形 758">
                      <a:extLst>
                        <a:ext uri="{FF2B5EF4-FFF2-40B4-BE49-F238E27FC236}">
                          <a16:creationId xmlns:a16="http://schemas.microsoft.com/office/drawing/2014/main" id="{70998A0C-90ED-4E79-BFF9-82916B59B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矩形 759">
                      <a:extLst>
                        <a:ext uri="{FF2B5EF4-FFF2-40B4-BE49-F238E27FC236}">
                          <a16:creationId xmlns:a16="http://schemas.microsoft.com/office/drawing/2014/main" id="{7F79208A-5094-4A65-A57D-1D98027C7A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矩形 760">
                      <a:extLst>
                        <a:ext uri="{FF2B5EF4-FFF2-40B4-BE49-F238E27FC236}">
                          <a16:creationId xmlns:a16="http://schemas.microsoft.com/office/drawing/2014/main" id="{BEAF83CA-E6B9-42FE-B6CE-AC5D233186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矩形 761">
                      <a:extLst>
                        <a:ext uri="{FF2B5EF4-FFF2-40B4-BE49-F238E27FC236}">
                          <a16:creationId xmlns:a16="http://schemas.microsoft.com/office/drawing/2014/main" id="{6C80CD44-7E3B-4A57-8922-126DE149DA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63" name="矩形 762">
                      <a:extLst>
                        <a:ext uri="{FF2B5EF4-FFF2-40B4-BE49-F238E27FC236}">
                          <a16:creationId xmlns:a16="http://schemas.microsoft.com/office/drawing/2014/main" id="{AEAF4343-55AC-4642-8632-0352F626D8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64" name="矩形 763">
                      <a:extLst>
                        <a:ext uri="{FF2B5EF4-FFF2-40B4-BE49-F238E27FC236}">
                          <a16:creationId xmlns:a16="http://schemas.microsoft.com/office/drawing/2014/main" id="{629E09CB-40FF-4251-84A5-517F34A57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矩形 764">
                      <a:extLst>
                        <a:ext uri="{FF2B5EF4-FFF2-40B4-BE49-F238E27FC236}">
                          <a16:creationId xmlns:a16="http://schemas.microsoft.com/office/drawing/2014/main" id="{30ED5A3F-3A07-4EE0-B0D6-B18D720428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矩形 765">
                      <a:extLst>
                        <a:ext uri="{FF2B5EF4-FFF2-40B4-BE49-F238E27FC236}">
                          <a16:creationId xmlns:a16="http://schemas.microsoft.com/office/drawing/2014/main" id="{1CCA2E5F-7252-49D3-9E73-06C5E3FFE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矩形 766">
                      <a:extLst>
                        <a:ext uri="{FF2B5EF4-FFF2-40B4-BE49-F238E27FC236}">
                          <a16:creationId xmlns:a16="http://schemas.microsoft.com/office/drawing/2014/main" id="{CB5AEA41-2416-4D2D-A629-7662EC3B7D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68" name="矩形 767">
                      <a:extLst>
                        <a:ext uri="{FF2B5EF4-FFF2-40B4-BE49-F238E27FC236}">
                          <a16:creationId xmlns:a16="http://schemas.microsoft.com/office/drawing/2014/main" id="{6090C998-F7D7-4E45-BBCA-07481928C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矩形 768">
                      <a:extLst>
                        <a:ext uri="{FF2B5EF4-FFF2-40B4-BE49-F238E27FC236}">
                          <a16:creationId xmlns:a16="http://schemas.microsoft.com/office/drawing/2014/main" id="{81CAD80D-21EC-4F3D-9F58-FE028855A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矩形 769">
                      <a:extLst>
                        <a:ext uri="{FF2B5EF4-FFF2-40B4-BE49-F238E27FC236}">
                          <a16:creationId xmlns:a16="http://schemas.microsoft.com/office/drawing/2014/main" id="{B853689D-D137-498D-B012-8604EAFE1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矩形 770">
                      <a:extLst>
                        <a:ext uri="{FF2B5EF4-FFF2-40B4-BE49-F238E27FC236}">
                          <a16:creationId xmlns:a16="http://schemas.microsoft.com/office/drawing/2014/main" id="{09E3036F-D185-4A8C-9374-2477571FD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72" name="文本框 771">
                      <a:extLst>
                        <a:ext uri="{FF2B5EF4-FFF2-40B4-BE49-F238E27FC236}">
                          <a16:creationId xmlns:a16="http://schemas.microsoft.com/office/drawing/2014/main" id="{8AAD4BEF-05C4-49C4-83F5-37CA232A6E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744" name="组合 743">
                    <a:extLst>
                      <a:ext uri="{FF2B5EF4-FFF2-40B4-BE49-F238E27FC236}">
                        <a16:creationId xmlns:a16="http://schemas.microsoft.com/office/drawing/2014/main" id="{E17E280F-6344-4BE8-914D-58644894F433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745" name="矩形 744">
                      <a:extLst>
                        <a:ext uri="{FF2B5EF4-FFF2-40B4-BE49-F238E27FC236}">
                          <a16:creationId xmlns:a16="http://schemas.microsoft.com/office/drawing/2014/main" id="{90D674DE-EB58-4708-BE1C-642233645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矩形 745">
                      <a:extLst>
                        <a:ext uri="{FF2B5EF4-FFF2-40B4-BE49-F238E27FC236}">
                          <a16:creationId xmlns:a16="http://schemas.microsoft.com/office/drawing/2014/main" id="{FE030457-E853-458D-A958-E40BEB3B9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7" name="矩形 746">
                      <a:extLst>
                        <a:ext uri="{FF2B5EF4-FFF2-40B4-BE49-F238E27FC236}">
                          <a16:creationId xmlns:a16="http://schemas.microsoft.com/office/drawing/2014/main" id="{1483C7DD-9F8B-4920-A5CA-224539A1B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8" name="矩形 747">
                      <a:extLst>
                        <a:ext uri="{FF2B5EF4-FFF2-40B4-BE49-F238E27FC236}">
                          <a16:creationId xmlns:a16="http://schemas.microsoft.com/office/drawing/2014/main" id="{8D685D4D-DB11-4F06-B86A-E4E164E37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49" name="矩形 748">
                      <a:extLst>
                        <a:ext uri="{FF2B5EF4-FFF2-40B4-BE49-F238E27FC236}">
                          <a16:creationId xmlns:a16="http://schemas.microsoft.com/office/drawing/2014/main" id="{BE59D01A-D5CD-4000-A71F-92C3CAAC3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50" name="矩形 749">
                      <a:extLst>
                        <a:ext uri="{FF2B5EF4-FFF2-40B4-BE49-F238E27FC236}">
                          <a16:creationId xmlns:a16="http://schemas.microsoft.com/office/drawing/2014/main" id="{8AD06ADC-0751-42F2-999E-04B3B2A43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矩形 750">
                      <a:extLst>
                        <a:ext uri="{FF2B5EF4-FFF2-40B4-BE49-F238E27FC236}">
                          <a16:creationId xmlns:a16="http://schemas.microsoft.com/office/drawing/2014/main" id="{9E6A8078-12F0-450A-800E-6044599334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矩形 751">
                      <a:extLst>
                        <a:ext uri="{FF2B5EF4-FFF2-40B4-BE49-F238E27FC236}">
                          <a16:creationId xmlns:a16="http://schemas.microsoft.com/office/drawing/2014/main" id="{A71BF80E-F20B-4943-A932-F065A7D356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矩形 752">
                      <a:extLst>
                        <a:ext uri="{FF2B5EF4-FFF2-40B4-BE49-F238E27FC236}">
                          <a16:creationId xmlns:a16="http://schemas.microsoft.com/office/drawing/2014/main" id="{FB21D1A0-7A4F-4E7C-94BC-0BF1389EA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54" name="矩形 753">
                      <a:extLst>
                        <a:ext uri="{FF2B5EF4-FFF2-40B4-BE49-F238E27FC236}">
                          <a16:creationId xmlns:a16="http://schemas.microsoft.com/office/drawing/2014/main" id="{A3F9FAFE-4BB6-4293-85C1-AE0A5993DE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矩形 754">
                      <a:extLst>
                        <a:ext uri="{FF2B5EF4-FFF2-40B4-BE49-F238E27FC236}">
                          <a16:creationId xmlns:a16="http://schemas.microsoft.com/office/drawing/2014/main" id="{4231920C-D854-4E9F-B114-EC80AB644D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矩形 755">
                      <a:extLst>
                        <a:ext uri="{FF2B5EF4-FFF2-40B4-BE49-F238E27FC236}">
                          <a16:creationId xmlns:a16="http://schemas.microsoft.com/office/drawing/2014/main" id="{18F94CF4-1336-4EF9-9A2B-CC9EA894C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矩形 756">
                      <a:extLst>
                        <a:ext uri="{FF2B5EF4-FFF2-40B4-BE49-F238E27FC236}">
                          <a16:creationId xmlns:a16="http://schemas.microsoft.com/office/drawing/2014/main" id="{66C622FF-7E41-457E-9FB5-B5416EC176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58" name="文本框 757">
                      <a:extLst>
                        <a:ext uri="{FF2B5EF4-FFF2-40B4-BE49-F238E27FC236}">
                          <a16:creationId xmlns:a16="http://schemas.microsoft.com/office/drawing/2014/main" id="{8F734781-028A-4933-A0FA-687BE57AEA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31" name="组合 530">
                <a:extLst>
                  <a:ext uri="{FF2B5EF4-FFF2-40B4-BE49-F238E27FC236}">
                    <a16:creationId xmlns:a16="http://schemas.microsoft.com/office/drawing/2014/main" id="{4C08640D-F32F-4F90-A9D3-870A668FCADD}"/>
                  </a:ext>
                </a:extLst>
              </p:cNvPr>
              <p:cNvGrpSpPr/>
              <p:nvPr/>
            </p:nvGrpSpPr>
            <p:grpSpPr>
              <a:xfrm>
                <a:off x="4635040" y="5226011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678" name="组合 677">
                  <a:extLst>
                    <a:ext uri="{FF2B5EF4-FFF2-40B4-BE49-F238E27FC236}">
                      <a16:creationId xmlns:a16="http://schemas.microsoft.com/office/drawing/2014/main" id="{F6FB24F4-FCFE-44DC-A677-B403F33BF62A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26" name="矩形 725">
                    <a:extLst>
                      <a:ext uri="{FF2B5EF4-FFF2-40B4-BE49-F238E27FC236}">
                        <a16:creationId xmlns:a16="http://schemas.microsoft.com/office/drawing/2014/main" id="{CF882789-2AAD-4546-892D-306CE74B5972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矩形 726">
                    <a:extLst>
                      <a:ext uri="{FF2B5EF4-FFF2-40B4-BE49-F238E27FC236}">
                        <a16:creationId xmlns:a16="http://schemas.microsoft.com/office/drawing/2014/main" id="{230DCB2F-1579-4D56-959C-F5AAB5E6C8AF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矩形 727">
                    <a:extLst>
                      <a:ext uri="{FF2B5EF4-FFF2-40B4-BE49-F238E27FC236}">
                        <a16:creationId xmlns:a16="http://schemas.microsoft.com/office/drawing/2014/main" id="{E02FEE89-9BA4-41FC-AE06-94183AB27500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矩形 728">
                    <a:extLst>
                      <a:ext uri="{FF2B5EF4-FFF2-40B4-BE49-F238E27FC236}">
                        <a16:creationId xmlns:a16="http://schemas.microsoft.com/office/drawing/2014/main" id="{AE10491D-8657-40FF-AC5E-AFC281B60C3E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30" name="矩形 729">
                    <a:extLst>
                      <a:ext uri="{FF2B5EF4-FFF2-40B4-BE49-F238E27FC236}">
                        <a16:creationId xmlns:a16="http://schemas.microsoft.com/office/drawing/2014/main" id="{7C298B59-C54F-4496-8862-DE5DDE39D4B9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1" name="矩形 730">
                    <a:extLst>
                      <a:ext uri="{FF2B5EF4-FFF2-40B4-BE49-F238E27FC236}">
                        <a16:creationId xmlns:a16="http://schemas.microsoft.com/office/drawing/2014/main" id="{D6631D49-ADAB-49BC-85C4-36FB579A95F0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矩形 731">
                    <a:extLst>
                      <a:ext uri="{FF2B5EF4-FFF2-40B4-BE49-F238E27FC236}">
                        <a16:creationId xmlns:a16="http://schemas.microsoft.com/office/drawing/2014/main" id="{97233902-4771-4D32-A652-BBD2513B7E88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矩形 732">
                    <a:extLst>
                      <a:ext uri="{FF2B5EF4-FFF2-40B4-BE49-F238E27FC236}">
                        <a16:creationId xmlns:a16="http://schemas.microsoft.com/office/drawing/2014/main" id="{12F9E35F-4974-477F-83CD-991571CF815A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矩形 734">
                    <a:extLst>
                      <a:ext uri="{FF2B5EF4-FFF2-40B4-BE49-F238E27FC236}">
                        <a16:creationId xmlns:a16="http://schemas.microsoft.com/office/drawing/2014/main" id="{D1C5FC55-C37D-4220-B0E0-A37EDA39C2D8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36" name="矩形 735">
                    <a:extLst>
                      <a:ext uri="{FF2B5EF4-FFF2-40B4-BE49-F238E27FC236}">
                        <a16:creationId xmlns:a16="http://schemas.microsoft.com/office/drawing/2014/main" id="{8D09194A-3F6E-4442-BA68-62B5F812ECFD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矩形 736">
                    <a:extLst>
                      <a:ext uri="{FF2B5EF4-FFF2-40B4-BE49-F238E27FC236}">
                        <a16:creationId xmlns:a16="http://schemas.microsoft.com/office/drawing/2014/main" id="{5441FA63-7C34-4C96-B546-5739B7479EF3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矩形 737">
                    <a:extLst>
                      <a:ext uri="{FF2B5EF4-FFF2-40B4-BE49-F238E27FC236}">
                        <a16:creationId xmlns:a16="http://schemas.microsoft.com/office/drawing/2014/main" id="{0AEBC187-142F-4212-A1F7-2AF4CECBF4BC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矩形 738">
                    <a:extLst>
                      <a:ext uri="{FF2B5EF4-FFF2-40B4-BE49-F238E27FC236}">
                        <a16:creationId xmlns:a16="http://schemas.microsoft.com/office/drawing/2014/main" id="{DB6E4E55-6E43-4A81-8D13-B0EEC9CE9CA3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40" name="文本框 739">
                    <a:extLst>
                      <a:ext uri="{FF2B5EF4-FFF2-40B4-BE49-F238E27FC236}">
                        <a16:creationId xmlns:a16="http://schemas.microsoft.com/office/drawing/2014/main" id="{018FEB99-6E9C-4718-9BFA-F5D38D26AB99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679" name="组合 678">
                  <a:extLst>
                    <a:ext uri="{FF2B5EF4-FFF2-40B4-BE49-F238E27FC236}">
                      <a16:creationId xmlns:a16="http://schemas.microsoft.com/office/drawing/2014/main" id="{32A9665E-9602-492B-861D-ED5516ED26BE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680" name="组合 679">
                    <a:extLst>
                      <a:ext uri="{FF2B5EF4-FFF2-40B4-BE49-F238E27FC236}">
                        <a16:creationId xmlns:a16="http://schemas.microsoft.com/office/drawing/2014/main" id="{277B35BA-04B7-4949-9067-1182069EC484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696" name="矩形 695">
                      <a:extLst>
                        <a:ext uri="{FF2B5EF4-FFF2-40B4-BE49-F238E27FC236}">
                          <a16:creationId xmlns:a16="http://schemas.microsoft.com/office/drawing/2014/main" id="{86FEAFE3-FB1A-42A4-96D6-2D4FBA0DA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矩形 696">
                      <a:extLst>
                        <a:ext uri="{FF2B5EF4-FFF2-40B4-BE49-F238E27FC236}">
                          <a16:creationId xmlns:a16="http://schemas.microsoft.com/office/drawing/2014/main" id="{40308EBC-BC3B-49BA-B060-7D25F469C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矩形 697">
                      <a:extLst>
                        <a:ext uri="{FF2B5EF4-FFF2-40B4-BE49-F238E27FC236}">
                          <a16:creationId xmlns:a16="http://schemas.microsoft.com/office/drawing/2014/main" id="{F5CB0CEF-4EE9-4803-8359-EBB7322A5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9" name="矩形 698">
                      <a:extLst>
                        <a:ext uri="{FF2B5EF4-FFF2-40B4-BE49-F238E27FC236}">
                          <a16:creationId xmlns:a16="http://schemas.microsoft.com/office/drawing/2014/main" id="{A6CB7413-AECC-4039-8ECB-98B82154A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00" name="矩形 699">
                      <a:extLst>
                        <a:ext uri="{FF2B5EF4-FFF2-40B4-BE49-F238E27FC236}">
                          <a16:creationId xmlns:a16="http://schemas.microsoft.com/office/drawing/2014/main" id="{2FC66AEB-5AFC-45FC-85F4-C152C1499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01" name="矩形 700">
                      <a:extLst>
                        <a:ext uri="{FF2B5EF4-FFF2-40B4-BE49-F238E27FC236}">
                          <a16:creationId xmlns:a16="http://schemas.microsoft.com/office/drawing/2014/main" id="{0E7C148D-D948-47AE-928B-FB7966A92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2" name="矩形 701">
                      <a:extLst>
                        <a:ext uri="{FF2B5EF4-FFF2-40B4-BE49-F238E27FC236}">
                          <a16:creationId xmlns:a16="http://schemas.microsoft.com/office/drawing/2014/main" id="{452DABDA-74C9-44EC-8CB6-ADB3A4A9A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3" name="矩形 702">
                      <a:extLst>
                        <a:ext uri="{FF2B5EF4-FFF2-40B4-BE49-F238E27FC236}">
                          <a16:creationId xmlns:a16="http://schemas.microsoft.com/office/drawing/2014/main" id="{F82B4B67-FA2C-456F-B76D-7F8FBF0A8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4" name="矩形 703">
                      <a:extLst>
                        <a:ext uri="{FF2B5EF4-FFF2-40B4-BE49-F238E27FC236}">
                          <a16:creationId xmlns:a16="http://schemas.microsoft.com/office/drawing/2014/main" id="{F47F5FBF-B31E-43BB-BA0B-BDB571FCE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06" name="矩形 705">
                      <a:extLst>
                        <a:ext uri="{FF2B5EF4-FFF2-40B4-BE49-F238E27FC236}">
                          <a16:creationId xmlns:a16="http://schemas.microsoft.com/office/drawing/2014/main" id="{9D179856-A958-4192-AB6E-7D6180A07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7" name="矩形 706">
                      <a:extLst>
                        <a:ext uri="{FF2B5EF4-FFF2-40B4-BE49-F238E27FC236}">
                          <a16:creationId xmlns:a16="http://schemas.microsoft.com/office/drawing/2014/main" id="{D0C9F811-46E9-4CB7-A8DB-AF87C3B22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矩形 722">
                      <a:extLst>
                        <a:ext uri="{FF2B5EF4-FFF2-40B4-BE49-F238E27FC236}">
                          <a16:creationId xmlns:a16="http://schemas.microsoft.com/office/drawing/2014/main" id="{25F55933-DA9E-493E-A65B-94425800A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矩形 723">
                      <a:extLst>
                        <a:ext uri="{FF2B5EF4-FFF2-40B4-BE49-F238E27FC236}">
                          <a16:creationId xmlns:a16="http://schemas.microsoft.com/office/drawing/2014/main" id="{A8F967C7-CB97-4B63-974F-8C626967C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25" name="文本框 724">
                      <a:extLst>
                        <a:ext uri="{FF2B5EF4-FFF2-40B4-BE49-F238E27FC236}">
                          <a16:creationId xmlns:a16="http://schemas.microsoft.com/office/drawing/2014/main" id="{58145C84-9C86-49D6-95FF-E9C5D49533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681" name="组合 680">
                    <a:extLst>
                      <a:ext uri="{FF2B5EF4-FFF2-40B4-BE49-F238E27FC236}">
                        <a16:creationId xmlns:a16="http://schemas.microsoft.com/office/drawing/2014/main" id="{61D71994-DE62-49AF-8C55-BCDD1868EEA9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682" name="矩形 681">
                      <a:extLst>
                        <a:ext uri="{FF2B5EF4-FFF2-40B4-BE49-F238E27FC236}">
                          <a16:creationId xmlns:a16="http://schemas.microsoft.com/office/drawing/2014/main" id="{F69D0307-B269-4762-B9FF-D8F707705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3" name="矩形 682">
                      <a:extLst>
                        <a:ext uri="{FF2B5EF4-FFF2-40B4-BE49-F238E27FC236}">
                          <a16:creationId xmlns:a16="http://schemas.microsoft.com/office/drawing/2014/main" id="{437033CC-DF06-47B3-8582-4BA771F916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4" name="矩形 683">
                      <a:extLst>
                        <a:ext uri="{FF2B5EF4-FFF2-40B4-BE49-F238E27FC236}">
                          <a16:creationId xmlns:a16="http://schemas.microsoft.com/office/drawing/2014/main" id="{EBBD0DBF-7204-4925-A421-99577420F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5" name="矩形 684">
                      <a:extLst>
                        <a:ext uri="{FF2B5EF4-FFF2-40B4-BE49-F238E27FC236}">
                          <a16:creationId xmlns:a16="http://schemas.microsoft.com/office/drawing/2014/main" id="{1ABF88FC-DA31-4780-88B3-29B43CCD1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86" name="矩形 685">
                      <a:extLst>
                        <a:ext uri="{FF2B5EF4-FFF2-40B4-BE49-F238E27FC236}">
                          <a16:creationId xmlns:a16="http://schemas.microsoft.com/office/drawing/2014/main" id="{A527003A-B56C-4AA4-8C3E-6F11B21F0A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87" name="矩形 686">
                      <a:extLst>
                        <a:ext uri="{FF2B5EF4-FFF2-40B4-BE49-F238E27FC236}">
                          <a16:creationId xmlns:a16="http://schemas.microsoft.com/office/drawing/2014/main" id="{FB5C9075-A5E7-4970-BDFA-51BBCEA49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矩形 687">
                      <a:extLst>
                        <a:ext uri="{FF2B5EF4-FFF2-40B4-BE49-F238E27FC236}">
                          <a16:creationId xmlns:a16="http://schemas.microsoft.com/office/drawing/2014/main" id="{3F192695-D55E-4339-A785-C24D28FAC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矩形 688">
                      <a:extLst>
                        <a:ext uri="{FF2B5EF4-FFF2-40B4-BE49-F238E27FC236}">
                          <a16:creationId xmlns:a16="http://schemas.microsoft.com/office/drawing/2014/main" id="{6A3A4F70-E173-4A96-9107-B783717C7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0" name="矩形 689">
                      <a:extLst>
                        <a:ext uri="{FF2B5EF4-FFF2-40B4-BE49-F238E27FC236}">
                          <a16:creationId xmlns:a16="http://schemas.microsoft.com/office/drawing/2014/main" id="{3DFA74C2-D788-4A52-948A-51A66B4F4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91" name="矩形 690">
                      <a:extLst>
                        <a:ext uri="{FF2B5EF4-FFF2-40B4-BE49-F238E27FC236}">
                          <a16:creationId xmlns:a16="http://schemas.microsoft.com/office/drawing/2014/main" id="{A5DE82EB-8088-4106-8A2C-1540D5231E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2" name="矩形 691">
                      <a:extLst>
                        <a:ext uri="{FF2B5EF4-FFF2-40B4-BE49-F238E27FC236}">
                          <a16:creationId xmlns:a16="http://schemas.microsoft.com/office/drawing/2014/main" id="{174FA857-785E-4029-8404-9286C7AE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矩形 692">
                      <a:extLst>
                        <a:ext uri="{FF2B5EF4-FFF2-40B4-BE49-F238E27FC236}">
                          <a16:creationId xmlns:a16="http://schemas.microsoft.com/office/drawing/2014/main" id="{48238F77-97BF-4D1E-980C-C29486B1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4" name="矩形 693">
                      <a:extLst>
                        <a:ext uri="{FF2B5EF4-FFF2-40B4-BE49-F238E27FC236}">
                          <a16:creationId xmlns:a16="http://schemas.microsoft.com/office/drawing/2014/main" id="{B17E0DE0-AEFC-496C-859A-BC11D2100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95" name="文本框 694">
                      <a:extLst>
                        <a:ext uri="{FF2B5EF4-FFF2-40B4-BE49-F238E27FC236}">
                          <a16:creationId xmlns:a16="http://schemas.microsoft.com/office/drawing/2014/main" id="{C1D1E1CC-5FA0-4858-A094-E5A11478F7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32" name="组合 531">
                <a:extLst>
                  <a:ext uri="{FF2B5EF4-FFF2-40B4-BE49-F238E27FC236}">
                    <a16:creationId xmlns:a16="http://schemas.microsoft.com/office/drawing/2014/main" id="{C7CE65F9-5CCB-4FB3-940F-C6E1DF89BDF0}"/>
                  </a:ext>
                </a:extLst>
              </p:cNvPr>
              <p:cNvGrpSpPr/>
              <p:nvPr/>
            </p:nvGrpSpPr>
            <p:grpSpPr>
              <a:xfrm>
                <a:off x="4606316" y="5254571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580" name="组合 579">
                  <a:extLst>
                    <a:ext uri="{FF2B5EF4-FFF2-40B4-BE49-F238E27FC236}">
                      <a16:creationId xmlns:a16="http://schemas.microsoft.com/office/drawing/2014/main" id="{7220FA37-4F11-4A27-9687-1CB94D38B812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664" name="矩形 663">
                    <a:extLst>
                      <a:ext uri="{FF2B5EF4-FFF2-40B4-BE49-F238E27FC236}">
                        <a16:creationId xmlns:a16="http://schemas.microsoft.com/office/drawing/2014/main" id="{FA52AC0C-A8CE-47C1-B9DF-6F3B09C7F522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矩形 664">
                    <a:extLst>
                      <a:ext uri="{FF2B5EF4-FFF2-40B4-BE49-F238E27FC236}">
                        <a16:creationId xmlns:a16="http://schemas.microsoft.com/office/drawing/2014/main" id="{2649642B-7FF2-4DB9-BF2E-4949A7B9CD4F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矩形 665">
                    <a:extLst>
                      <a:ext uri="{FF2B5EF4-FFF2-40B4-BE49-F238E27FC236}">
                        <a16:creationId xmlns:a16="http://schemas.microsoft.com/office/drawing/2014/main" id="{EE4427DB-2F42-406B-835E-2235C0176812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矩形 666">
                    <a:extLst>
                      <a:ext uri="{FF2B5EF4-FFF2-40B4-BE49-F238E27FC236}">
                        <a16:creationId xmlns:a16="http://schemas.microsoft.com/office/drawing/2014/main" id="{62C8E8D0-654A-416B-AEEB-B70DECF09AD2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68" name="矩形 667">
                    <a:extLst>
                      <a:ext uri="{FF2B5EF4-FFF2-40B4-BE49-F238E27FC236}">
                        <a16:creationId xmlns:a16="http://schemas.microsoft.com/office/drawing/2014/main" id="{1E44212F-B900-418E-B36B-A4849CC79837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69" name="矩形 668">
                    <a:extLst>
                      <a:ext uri="{FF2B5EF4-FFF2-40B4-BE49-F238E27FC236}">
                        <a16:creationId xmlns:a16="http://schemas.microsoft.com/office/drawing/2014/main" id="{B21FD5BB-5DFF-4757-9E17-2BBE2A5AD600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矩形 669">
                    <a:extLst>
                      <a:ext uri="{FF2B5EF4-FFF2-40B4-BE49-F238E27FC236}">
                        <a16:creationId xmlns:a16="http://schemas.microsoft.com/office/drawing/2014/main" id="{39531EC1-6A38-46CE-94CC-06D7698E73E4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矩形 670">
                    <a:extLst>
                      <a:ext uri="{FF2B5EF4-FFF2-40B4-BE49-F238E27FC236}">
                        <a16:creationId xmlns:a16="http://schemas.microsoft.com/office/drawing/2014/main" id="{0C3BC1C9-E2EE-4B4B-A510-2886D126F3AB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矩形 671">
                    <a:extLst>
                      <a:ext uri="{FF2B5EF4-FFF2-40B4-BE49-F238E27FC236}">
                        <a16:creationId xmlns:a16="http://schemas.microsoft.com/office/drawing/2014/main" id="{8842F75E-F437-400C-B4FF-CB09D575DF9E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73" name="矩形 672">
                    <a:extLst>
                      <a:ext uri="{FF2B5EF4-FFF2-40B4-BE49-F238E27FC236}">
                        <a16:creationId xmlns:a16="http://schemas.microsoft.com/office/drawing/2014/main" id="{2EC58BBA-7F0D-4866-8532-FC9DD4BCF094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矩形 673">
                    <a:extLst>
                      <a:ext uri="{FF2B5EF4-FFF2-40B4-BE49-F238E27FC236}">
                        <a16:creationId xmlns:a16="http://schemas.microsoft.com/office/drawing/2014/main" id="{5C4B4A67-9E05-4FCF-AA36-7B86F92A4536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矩形 674">
                    <a:extLst>
                      <a:ext uri="{FF2B5EF4-FFF2-40B4-BE49-F238E27FC236}">
                        <a16:creationId xmlns:a16="http://schemas.microsoft.com/office/drawing/2014/main" id="{2814EB0F-D9DB-40BC-B182-FDFC82D0FE67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矩形 675">
                    <a:extLst>
                      <a:ext uri="{FF2B5EF4-FFF2-40B4-BE49-F238E27FC236}">
                        <a16:creationId xmlns:a16="http://schemas.microsoft.com/office/drawing/2014/main" id="{D548962D-6199-49D4-8D28-44238AF83125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77" name="文本框 676">
                    <a:extLst>
                      <a:ext uri="{FF2B5EF4-FFF2-40B4-BE49-F238E27FC236}">
                        <a16:creationId xmlns:a16="http://schemas.microsoft.com/office/drawing/2014/main" id="{38CE6FE9-70E5-45CF-B730-066F8A3EC12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581" name="组合 580">
                  <a:extLst>
                    <a:ext uri="{FF2B5EF4-FFF2-40B4-BE49-F238E27FC236}">
                      <a16:creationId xmlns:a16="http://schemas.microsoft.com/office/drawing/2014/main" id="{6ED784F4-F4C3-4D2F-8814-D1934B9A9F28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582" name="组合 581">
                    <a:extLst>
                      <a:ext uri="{FF2B5EF4-FFF2-40B4-BE49-F238E27FC236}">
                        <a16:creationId xmlns:a16="http://schemas.microsoft.com/office/drawing/2014/main" id="{407050F8-00BE-4DDE-80A1-23961024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641" name="矩形 640">
                      <a:extLst>
                        <a:ext uri="{FF2B5EF4-FFF2-40B4-BE49-F238E27FC236}">
                          <a16:creationId xmlns:a16="http://schemas.microsoft.com/office/drawing/2014/main" id="{E876F98C-E599-4773-A9ED-C34A56F83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2" name="矩形 641">
                      <a:extLst>
                        <a:ext uri="{FF2B5EF4-FFF2-40B4-BE49-F238E27FC236}">
                          <a16:creationId xmlns:a16="http://schemas.microsoft.com/office/drawing/2014/main" id="{F28312E2-0EBD-4C67-984D-25D8E5FC9A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3" name="矩形 642">
                      <a:extLst>
                        <a:ext uri="{FF2B5EF4-FFF2-40B4-BE49-F238E27FC236}">
                          <a16:creationId xmlns:a16="http://schemas.microsoft.com/office/drawing/2014/main" id="{81A3DEF5-C351-40D4-B1BC-9680D79EC1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4" name="矩形 643">
                      <a:extLst>
                        <a:ext uri="{FF2B5EF4-FFF2-40B4-BE49-F238E27FC236}">
                          <a16:creationId xmlns:a16="http://schemas.microsoft.com/office/drawing/2014/main" id="{A92242AF-DAEE-49DC-B97F-AAA456ADA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52" name="矩形 651">
                      <a:extLst>
                        <a:ext uri="{FF2B5EF4-FFF2-40B4-BE49-F238E27FC236}">
                          <a16:creationId xmlns:a16="http://schemas.microsoft.com/office/drawing/2014/main" id="{AC2035D2-92D0-4AE3-A14A-1021D637AD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53" name="矩形 652">
                      <a:extLst>
                        <a:ext uri="{FF2B5EF4-FFF2-40B4-BE49-F238E27FC236}">
                          <a16:creationId xmlns:a16="http://schemas.microsoft.com/office/drawing/2014/main" id="{C235A7A2-25CC-4C34-87B8-FAA16FFAF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4" name="矩形 653">
                      <a:extLst>
                        <a:ext uri="{FF2B5EF4-FFF2-40B4-BE49-F238E27FC236}">
                          <a16:creationId xmlns:a16="http://schemas.microsoft.com/office/drawing/2014/main" id="{C853C89C-482E-40B5-A851-72F6DF2D3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矩形 654">
                      <a:extLst>
                        <a:ext uri="{FF2B5EF4-FFF2-40B4-BE49-F238E27FC236}">
                          <a16:creationId xmlns:a16="http://schemas.microsoft.com/office/drawing/2014/main" id="{CE64895F-3E67-47BF-BAA7-5FE63E0E40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8" name="矩形 657">
                      <a:extLst>
                        <a:ext uri="{FF2B5EF4-FFF2-40B4-BE49-F238E27FC236}">
                          <a16:creationId xmlns:a16="http://schemas.microsoft.com/office/drawing/2014/main" id="{E62A4CAC-4051-4FE8-BF7D-76E6344D5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59" name="矩形 658">
                      <a:extLst>
                        <a:ext uri="{FF2B5EF4-FFF2-40B4-BE49-F238E27FC236}">
                          <a16:creationId xmlns:a16="http://schemas.microsoft.com/office/drawing/2014/main" id="{6416CBEC-F116-419F-8B8C-DF58BD487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0" name="矩形 659">
                      <a:extLst>
                        <a:ext uri="{FF2B5EF4-FFF2-40B4-BE49-F238E27FC236}">
                          <a16:creationId xmlns:a16="http://schemas.microsoft.com/office/drawing/2014/main" id="{0A811723-D97A-4895-A8BC-1073EDAE32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1" name="矩形 660">
                      <a:extLst>
                        <a:ext uri="{FF2B5EF4-FFF2-40B4-BE49-F238E27FC236}">
                          <a16:creationId xmlns:a16="http://schemas.microsoft.com/office/drawing/2014/main" id="{19DD030D-763B-418F-A11B-B70817430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2" name="矩形 661">
                      <a:extLst>
                        <a:ext uri="{FF2B5EF4-FFF2-40B4-BE49-F238E27FC236}">
                          <a16:creationId xmlns:a16="http://schemas.microsoft.com/office/drawing/2014/main" id="{2984D759-6805-42DE-B066-95B8A8ED8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63" name="文本框 662">
                      <a:extLst>
                        <a:ext uri="{FF2B5EF4-FFF2-40B4-BE49-F238E27FC236}">
                          <a16:creationId xmlns:a16="http://schemas.microsoft.com/office/drawing/2014/main" id="{366FC460-9B2A-4220-9949-5A83864B28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583" name="组合 582">
                    <a:extLst>
                      <a:ext uri="{FF2B5EF4-FFF2-40B4-BE49-F238E27FC236}">
                        <a16:creationId xmlns:a16="http://schemas.microsoft.com/office/drawing/2014/main" id="{B042F543-4400-44AA-984B-938379948B57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584" name="矩形 583">
                      <a:extLst>
                        <a:ext uri="{FF2B5EF4-FFF2-40B4-BE49-F238E27FC236}">
                          <a16:creationId xmlns:a16="http://schemas.microsoft.com/office/drawing/2014/main" id="{673C5BAB-E1B2-410F-A28C-B33AA6024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矩形 584">
                      <a:extLst>
                        <a:ext uri="{FF2B5EF4-FFF2-40B4-BE49-F238E27FC236}">
                          <a16:creationId xmlns:a16="http://schemas.microsoft.com/office/drawing/2014/main" id="{4576CF91-79F1-439A-B90B-8F497CFC0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矩形 585">
                      <a:extLst>
                        <a:ext uri="{FF2B5EF4-FFF2-40B4-BE49-F238E27FC236}">
                          <a16:creationId xmlns:a16="http://schemas.microsoft.com/office/drawing/2014/main" id="{E7BC619B-13A1-4802-B156-B8FA5770B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矩形 586">
                      <a:extLst>
                        <a:ext uri="{FF2B5EF4-FFF2-40B4-BE49-F238E27FC236}">
                          <a16:creationId xmlns:a16="http://schemas.microsoft.com/office/drawing/2014/main" id="{DBE8BA9B-0C55-4335-93B3-C09E14CF0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88" name="矩形 587">
                      <a:extLst>
                        <a:ext uri="{FF2B5EF4-FFF2-40B4-BE49-F238E27FC236}">
                          <a16:creationId xmlns:a16="http://schemas.microsoft.com/office/drawing/2014/main" id="{F6C9B15F-C15D-44A7-90E0-623A09833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89" name="矩形 588">
                      <a:extLst>
                        <a:ext uri="{FF2B5EF4-FFF2-40B4-BE49-F238E27FC236}">
                          <a16:creationId xmlns:a16="http://schemas.microsoft.com/office/drawing/2014/main" id="{A0F8EFEA-BAF4-4DD0-BC08-558DAD94A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矩形 589">
                      <a:extLst>
                        <a:ext uri="{FF2B5EF4-FFF2-40B4-BE49-F238E27FC236}">
                          <a16:creationId xmlns:a16="http://schemas.microsoft.com/office/drawing/2014/main" id="{912A386D-FDDA-46D2-A7E3-F05B26943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矩形 633">
                      <a:extLst>
                        <a:ext uri="{FF2B5EF4-FFF2-40B4-BE49-F238E27FC236}">
                          <a16:creationId xmlns:a16="http://schemas.microsoft.com/office/drawing/2014/main" id="{78A01FB2-72FC-4196-928A-6DE49DE4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矩形 634">
                      <a:extLst>
                        <a:ext uri="{FF2B5EF4-FFF2-40B4-BE49-F238E27FC236}">
                          <a16:creationId xmlns:a16="http://schemas.microsoft.com/office/drawing/2014/main" id="{4E7022BD-CDA0-4194-8AE7-00E4A80C57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36" name="矩形 635">
                      <a:extLst>
                        <a:ext uri="{FF2B5EF4-FFF2-40B4-BE49-F238E27FC236}">
                          <a16:creationId xmlns:a16="http://schemas.microsoft.com/office/drawing/2014/main" id="{352DB8D2-8485-4635-8D18-33D07FC68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矩形 636">
                      <a:extLst>
                        <a:ext uri="{FF2B5EF4-FFF2-40B4-BE49-F238E27FC236}">
                          <a16:creationId xmlns:a16="http://schemas.microsoft.com/office/drawing/2014/main" id="{DB80FE09-2D69-44D5-B6F6-56125CF37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矩形 637">
                      <a:extLst>
                        <a:ext uri="{FF2B5EF4-FFF2-40B4-BE49-F238E27FC236}">
                          <a16:creationId xmlns:a16="http://schemas.microsoft.com/office/drawing/2014/main" id="{20813684-B099-424A-AED7-7A6DA627B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矩形 638">
                      <a:extLst>
                        <a:ext uri="{FF2B5EF4-FFF2-40B4-BE49-F238E27FC236}">
                          <a16:creationId xmlns:a16="http://schemas.microsoft.com/office/drawing/2014/main" id="{9C92317D-97D7-44A2-8EF1-94563B9B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40" name="文本框 639">
                      <a:extLst>
                        <a:ext uri="{FF2B5EF4-FFF2-40B4-BE49-F238E27FC236}">
                          <a16:creationId xmlns:a16="http://schemas.microsoft.com/office/drawing/2014/main" id="{D5559A13-AF8D-4421-85FF-7B98B7F5D0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33" name="组合 532">
                <a:extLst>
                  <a:ext uri="{FF2B5EF4-FFF2-40B4-BE49-F238E27FC236}">
                    <a16:creationId xmlns:a16="http://schemas.microsoft.com/office/drawing/2014/main" id="{97F61219-2B8E-4D62-B1FA-1F166B096FE5}"/>
                  </a:ext>
                </a:extLst>
              </p:cNvPr>
              <p:cNvGrpSpPr/>
              <p:nvPr/>
            </p:nvGrpSpPr>
            <p:grpSpPr>
              <a:xfrm>
                <a:off x="4588556" y="5280658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534" name="组合 533">
                  <a:extLst>
                    <a:ext uri="{FF2B5EF4-FFF2-40B4-BE49-F238E27FC236}">
                      <a16:creationId xmlns:a16="http://schemas.microsoft.com/office/drawing/2014/main" id="{9364C72D-BDB1-4D99-9FD1-8ECBE590CBF5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566" name="矩形 565">
                    <a:extLst>
                      <a:ext uri="{FF2B5EF4-FFF2-40B4-BE49-F238E27FC236}">
                        <a16:creationId xmlns:a16="http://schemas.microsoft.com/office/drawing/2014/main" id="{8D267936-3310-4319-B03E-E7A655D8FECE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矩形 566">
                    <a:extLst>
                      <a:ext uri="{FF2B5EF4-FFF2-40B4-BE49-F238E27FC236}">
                        <a16:creationId xmlns:a16="http://schemas.microsoft.com/office/drawing/2014/main" id="{32D97014-AA3D-45DC-AC1A-EA2B09C07CE4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矩形 567">
                    <a:extLst>
                      <a:ext uri="{FF2B5EF4-FFF2-40B4-BE49-F238E27FC236}">
                        <a16:creationId xmlns:a16="http://schemas.microsoft.com/office/drawing/2014/main" id="{5DC369BA-666D-4E8E-A940-9FB0788C0300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矩形 568">
                    <a:extLst>
                      <a:ext uri="{FF2B5EF4-FFF2-40B4-BE49-F238E27FC236}">
                        <a16:creationId xmlns:a16="http://schemas.microsoft.com/office/drawing/2014/main" id="{8315A2A8-A1C2-42BF-B8FB-3A0BFFF06FD2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0" name="矩形 569">
                    <a:extLst>
                      <a:ext uri="{FF2B5EF4-FFF2-40B4-BE49-F238E27FC236}">
                        <a16:creationId xmlns:a16="http://schemas.microsoft.com/office/drawing/2014/main" id="{04B3B4ED-2746-42C6-BBD3-54FDFA06F52C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71" name="矩形 570">
                    <a:extLst>
                      <a:ext uri="{FF2B5EF4-FFF2-40B4-BE49-F238E27FC236}">
                        <a16:creationId xmlns:a16="http://schemas.microsoft.com/office/drawing/2014/main" id="{953E57B1-6EAD-4B01-AEF3-B78ADF36D98E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矩形 571">
                    <a:extLst>
                      <a:ext uri="{FF2B5EF4-FFF2-40B4-BE49-F238E27FC236}">
                        <a16:creationId xmlns:a16="http://schemas.microsoft.com/office/drawing/2014/main" id="{3A862B52-2F12-4674-A92F-281E8F15F284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矩形 572">
                    <a:extLst>
                      <a:ext uri="{FF2B5EF4-FFF2-40B4-BE49-F238E27FC236}">
                        <a16:creationId xmlns:a16="http://schemas.microsoft.com/office/drawing/2014/main" id="{AB9BACCF-2A7B-4E53-B14E-FFF5B8F430E0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矩形 573">
                    <a:extLst>
                      <a:ext uri="{FF2B5EF4-FFF2-40B4-BE49-F238E27FC236}">
                        <a16:creationId xmlns:a16="http://schemas.microsoft.com/office/drawing/2014/main" id="{B4E968C7-892C-455C-BC64-0D76CD035EF4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5" name="矩形 574">
                    <a:extLst>
                      <a:ext uri="{FF2B5EF4-FFF2-40B4-BE49-F238E27FC236}">
                        <a16:creationId xmlns:a16="http://schemas.microsoft.com/office/drawing/2014/main" id="{235AE81B-DBEB-43A7-921C-4A04B1BE8760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矩形 575">
                    <a:extLst>
                      <a:ext uri="{FF2B5EF4-FFF2-40B4-BE49-F238E27FC236}">
                        <a16:creationId xmlns:a16="http://schemas.microsoft.com/office/drawing/2014/main" id="{17F71D41-02AF-4E88-8D2E-57D1C3091035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矩形 576">
                    <a:extLst>
                      <a:ext uri="{FF2B5EF4-FFF2-40B4-BE49-F238E27FC236}">
                        <a16:creationId xmlns:a16="http://schemas.microsoft.com/office/drawing/2014/main" id="{B6154D9D-427D-408B-9998-4C71F32DDC06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矩形 577">
                    <a:extLst>
                      <a:ext uri="{FF2B5EF4-FFF2-40B4-BE49-F238E27FC236}">
                        <a16:creationId xmlns:a16="http://schemas.microsoft.com/office/drawing/2014/main" id="{792FA0CA-0CB7-435A-AF89-6B3BEF3FCF97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9" name="文本框 578">
                    <a:extLst>
                      <a:ext uri="{FF2B5EF4-FFF2-40B4-BE49-F238E27FC236}">
                        <a16:creationId xmlns:a16="http://schemas.microsoft.com/office/drawing/2014/main" id="{C2FDCB96-3C94-4846-BEC8-101970138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535" name="组合 534">
                  <a:extLst>
                    <a:ext uri="{FF2B5EF4-FFF2-40B4-BE49-F238E27FC236}">
                      <a16:creationId xmlns:a16="http://schemas.microsoft.com/office/drawing/2014/main" id="{E5E1D026-1D6B-4B7E-940F-0525FF278510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536" name="组合 535">
                    <a:extLst>
                      <a:ext uri="{FF2B5EF4-FFF2-40B4-BE49-F238E27FC236}">
                        <a16:creationId xmlns:a16="http://schemas.microsoft.com/office/drawing/2014/main" id="{C62A738C-CCF9-4036-B097-4F4FAE1D8988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552" name="矩形 551">
                      <a:extLst>
                        <a:ext uri="{FF2B5EF4-FFF2-40B4-BE49-F238E27FC236}">
                          <a16:creationId xmlns:a16="http://schemas.microsoft.com/office/drawing/2014/main" id="{B6210D57-F85B-4CA0-8471-6408A442E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矩形 552">
                      <a:extLst>
                        <a:ext uri="{FF2B5EF4-FFF2-40B4-BE49-F238E27FC236}">
                          <a16:creationId xmlns:a16="http://schemas.microsoft.com/office/drawing/2014/main" id="{F96EAFDF-C69B-4260-A4C6-B0B005EE0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矩形 553">
                      <a:extLst>
                        <a:ext uri="{FF2B5EF4-FFF2-40B4-BE49-F238E27FC236}">
                          <a16:creationId xmlns:a16="http://schemas.microsoft.com/office/drawing/2014/main" id="{514C8A41-73ED-432F-B86C-D45442289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矩形 554">
                      <a:extLst>
                        <a:ext uri="{FF2B5EF4-FFF2-40B4-BE49-F238E27FC236}">
                          <a16:creationId xmlns:a16="http://schemas.microsoft.com/office/drawing/2014/main" id="{0E14049E-480F-437B-93A3-8D3674398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56" name="矩形 555">
                      <a:extLst>
                        <a:ext uri="{FF2B5EF4-FFF2-40B4-BE49-F238E27FC236}">
                          <a16:creationId xmlns:a16="http://schemas.microsoft.com/office/drawing/2014/main" id="{829E65A7-05BA-42C0-90F6-D179B7128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57" name="矩形 556">
                      <a:extLst>
                        <a:ext uri="{FF2B5EF4-FFF2-40B4-BE49-F238E27FC236}">
                          <a16:creationId xmlns:a16="http://schemas.microsoft.com/office/drawing/2014/main" id="{FB82AE87-3D32-4E34-8B43-A3457DECD7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矩形 557">
                      <a:extLst>
                        <a:ext uri="{FF2B5EF4-FFF2-40B4-BE49-F238E27FC236}">
                          <a16:creationId xmlns:a16="http://schemas.microsoft.com/office/drawing/2014/main" id="{B2C65CFD-3D42-4A56-843B-1AA6E77EC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矩形 558">
                      <a:extLst>
                        <a:ext uri="{FF2B5EF4-FFF2-40B4-BE49-F238E27FC236}">
                          <a16:creationId xmlns:a16="http://schemas.microsoft.com/office/drawing/2014/main" id="{6CDC462C-A11D-4F24-9665-A0FBE89ACC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矩形 559">
                      <a:extLst>
                        <a:ext uri="{FF2B5EF4-FFF2-40B4-BE49-F238E27FC236}">
                          <a16:creationId xmlns:a16="http://schemas.microsoft.com/office/drawing/2014/main" id="{036216F4-8E37-4254-95C9-0C5EFA675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61" name="矩形 560">
                      <a:extLst>
                        <a:ext uri="{FF2B5EF4-FFF2-40B4-BE49-F238E27FC236}">
                          <a16:creationId xmlns:a16="http://schemas.microsoft.com/office/drawing/2014/main" id="{B80A24F9-EDEB-4172-925C-55C9E8207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矩形 561">
                      <a:extLst>
                        <a:ext uri="{FF2B5EF4-FFF2-40B4-BE49-F238E27FC236}">
                          <a16:creationId xmlns:a16="http://schemas.microsoft.com/office/drawing/2014/main" id="{C8F8062D-9E7D-4D06-8DC9-F4E74E30FA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矩形 562">
                      <a:extLst>
                        <a:ext uri="{FF2B5EF4-FFF2-40B4-BE49-F238E27FC236}">
                          <a16:creationId xmlns:a16="http://schemas.microsoft.com/office/drawing/2014/main" id="{BC7642FB-F1F5-4342-9CFF-A93C91DE5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矩形 563">
                      <a:extLst>
                        <a:ext uri="{FF2B5EF4-FFF2-40B4-BE49-F238E27FC236}">
                          <a16:creationId xmlns:a16="http://schemas.microsoft.com/office/drawing/2014/main" id="{1F655340-F1E8-48A3-BA29-73F9669E33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65" name="文本框 564">
                      <a:extLst>
                        <a:ext uri="{FF2B5EF4-FFF2-40B4-BE49-F238E27FC236}">
                          <a16:creationId xmlns:a16="http://schemas.microsoft.com/office/drawing/2014/main" id="{8EF68FBE-757E-4B08-8C25-14BC779D3F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537" name="组合 536">
                    <a:extLst>
                      <a:ext uri="{FF2B5EF4-FFF2-40B4-BE49-F238E27FC236}">
                        <a16:creationId xmlns:a16="http://schemas.microsoft.com/office/drawing/2014/main" id="{B88E08AC-6797-464D-BB30-BCB3F99DE478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538" name="矩形 537">
                      <a:extLst>
                        <a:ext uri="{FF2B5EF4-FFF2-40B4-BE49-F238E27FC236}">
                          <a16:creationId xmlns:a16="http://schemas.microsoft.com/office/drawing/2014/main" id="{A9B4950E-EFD2-49A8-9FB2-85DF9D5EA0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矩形 538">
                      <a:extLst>
                        <a:ext uri="{FF2B5EF4-FFF2-40B4-BE49-F238E27FC236}">
                          <a16:creationId xmlns:a16="http://schemas.microsoft.com/office/drawing/2014/main" id="{EEA86FD7-3C4E-4941-AEAF-4670A4DD7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矩形 539">
                      <a:extLst>
                        <a:ext uri="{FF2B5EF4-FFF2-40B4-BE49-F238E27FC236}">
                          <a16:creationId xmlns:a16="http://schemas.microsoft.com/office/drawing/2014/main" id="{23B88461-00B7-4322-A606-A589BB05F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矩形 540">
                      <a:extLst>
                        <a:ext uri="{FF2B5EF4-FFF2-40B4-BE49-F238E27FC236}">
                          <a16:creationId xmlns:a16="http://schemas.microsoft.com/office/drawing/2014/main" id="{F2D95A89-08E2-4A6F-A306-6F01A85B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42" name="矩形 541">
                      <a:extLst>
                        <a:ext uri="{FF2B5EF4-FFF2-40B4-BE49-F238E27FC236}">
                          <a16:creationId xmlns:a16="http://schemas.microsoft.com/office/drawing/2014/main" id="{700394E8-FBDB-437D-84E1-07C22FD55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43" name="矩形 542">
                      <a:extLst>
                        <a:ext uri="{FF2B5EF4-FFF2-40B4-BE49-F238E27FC236}">
                          <a16:creationId xmlns:a16="http://schemas.microsoft.com/office/drawing/2014/main" id="{582AE8F5-1AC6-450B-A3F9-C618E5F5D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4" name="矩形 543">
                      <a:extLst>
                        <a:ext uri="{FF2B5EF4-FFF2-40B4-BE49-F238E27FC236}">
                          <a16:creationId xmlns:a16="http://schemas.microsoft.com/office/drawing/2014/main" id="{E72982F1-756D-494C-9187-79A128F75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矩形 544">
                      <a:extLst>
                        <a:ext uri="{FF2B5EF4-FFF2-40B4-BE49-F238E27FC236}">
                          <a16:creationId xmlns:a16="http://schemas.microsoft.com/office/drawing/2014/main" id="{FE3D42C0-F2A1-4A72-91C8-E63F3F432B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矩形 545">
                      <a:extLst>
                        <a:ext uri="{FF2B5EF4-FFF2-40B4-BE49-F238E27FC236}">
                          <a16:creationId xmlns:a16="http://schemas.microsoft.com/office/drawing/2014/main" id="{1595E4C4-2537-4F12-AF5D-6B1221A7E9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47" name="矩形 546">
                      <a:extLst>
                        <a:ext uri="{FF2B5EF4-FFF2-40B4-BE49-F238E27FC236}">
                          <a16:creationId xmlns:a16="http://schemas.microsoft.com/office/drawing/2014/main" id="{FD5DB428-7AD2-494C-82E5-CC9A6032D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矩形 547">
                      <a:extLst>
                        <a:ext uri="{FF2B5EF4-FFF2-40B4-BE49-F238E27FC236}">
                          <a16:creationId xmlns:a16="http://schemas.microsoft.com/office/drawing/2014/main" id="{C0D16959-A920-426D-BB28-23C6E3FD1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矩形 548">
                      <a:extLst>
                        <a:ext uri="{FF2B5EF4-FFF2-40B4-BE49-F238E27FC236}">
                          <a16:creationId xmlns:a16="http://schemas.microsoft.com/office/drawing/2014/main" id="{291805D2-A3BE-4A48-8FA1-AE960749A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矩形 549">
                      <a:extLst>
                        <a:ext uri="{FF2B5EF4-FFF2-40B4-BE49-F238E27FC236}">
                          <a16:creationId xmlns:a16="http://schemas.microsoft.com/office/drawing/2014/main" id="{AA4077F7-5CC5-4AC1-BC0A-51BED790A8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51" name="文本框 550">
                      <a:extLst>
                        <a:ext uri="{FF2B5EF4-FFF2-40B4-BE49-F238E27FC236}">
                          <a16:creationId xmlns:a16="http://schemas.microsoft.com/office/drawing/2014/main" id="{544BB16A-E26C-498B-A8A4-D432B967D2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53DE264D-4123-432E-AAD5-0A2A6B87601B}"/>
                </a:ext>
              </a:extLst>
            </p:cNvPr>
            <p:cNvSpPr/>
            <p:nvPr/>
          </p:nvSpPr>
          <p:spPr>
            <a:xfrm>
              <a:off x="6620470" y="2439353"/>
              <a:ext cx="1134498" cy="3089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0900C22D-BF88-45C6-843D-B0A56B4A9F8A}"/>
                </a:ext>
              </a:extLst>
            </p:cNvPr>
            <p:cNvSpPr/>
            <p:nvPr/>
          </p:nvSpPr>
          <p:spPr>
            <a:xfrm>
              <a:off x="7123643" y="2482581"/>
              <a:ext cx="199398" cy="222420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8" name="图片 517">
              <a:extLst>
                <a:ext uri="{FF2B5EF4-FFF2-40B4-BE49-F238E27FC236}">
                  <a16:creationId xmlns:a16="http://schemas.microsoft.com/office/drawing/2014/main" id="{2861BD6D-C11F-44DC-94AD-E71E81BFA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442" y="1607965"/>
              <a:ext cx="197527" cy="319562"/>
            </a:xfrm>
            <a:prstGeom prst="rect">
              <a:avLst/>
            </a:prstGeom>
          </p:spPr>
        </p:pic>
        <p:sp>
          <p:nvSpPr>
            <p:cNvPr id="519" name="矩形: 圆角 518">
              <a:extLst>
                <a:ext uri="{FF2B5EF4-FFF2-40B4-BE49-F238E27FC236}">
                  <a16:creationId xmlns:a16="http://schemas.microsoft.com/office/drawing/2014/main" id="{36004830-AE64-48D5-8CBC-781EEA4EA674}"/>
                </a:ext>
              </a:extLst>
            </p:cNvPr>
            <p:cNvSpPr/>
            <p:nvPr/>
          </p:nvSpPr>
          <p:spPr>
            <a:xfrm>
              <a:off x="2699775" y="4171519"/>
              <a:ext cx="1157478" cy="4080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/>
                <a:t>全部迁入</a:t>
              </a:r>
              <a:endParaRPr lang="en-US" altLang="zh-CN" sz="1200" b="1" dirty="0"/>
            </a:p>
            <a:p>
              <a:r>
                <a:rPr lang="zh-CN" altLang="en-US" sz="1200" b="1" dirty="0"/>
                <a:t>    角色</a:t>
              </a:r>
            </a:p>
          </p:txBody>
        </p:sp>
        <p:sp>
          <p:nvSpPr>
            <p:cNvPr id="520" name="矩形: 圆角 519">
              <a:extLst>
                <a:ext uri="{FF2B5EF4-FFF2-40B4-BE49-F238E27FC236}">
                  <a16:creationId xmlns:a16="http://schemas.microsoft.com/office/drawing/2014/main" id="{FE5FAC58-008D-4FB5-9A3F-5F8D23C2C0A1}"/>
                </a:ext>
              </a:extLst>
            </p:cNvPr>
            <p:cNvSpPr/>
            <p:nvPr/>
          </p:nvSpPr>
          <p:spPr>
            <a:xfrm>
              <a:off x="1433860" y="4171519"/>
              <a:ext cx="1157478" cy="4080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/>
                <a:t>  全部迁入</a:t>
              </a:r>
              <a:endParaRPr lang="en-US" altLang="zh-CN" sz="1200" b="1" dirty="0"/>
            </a:p>
            <a:p>
              <a:r>
                <a:rPr lang="en-US" altLang="zh-CN" sz="1200" b="1" dirty="0"/>
                <a:t>      </a:t>
              </a:r>
              <a:r>
                <a:rPr lang="zh-CN" altLang="en-US" sz="1200" b="1" dirty="0"/>
                <a:t>箱子</a:t>
              </a:r>
            </a:p>
          </p:txBody>
        </p:sp>
        <p:sp>
          <p:nvSpPr>
            <p:cNvPr id="521" name="矩形: 圆角 520">
              <a:extLst>
                <a:ext uri="{FF2B5EF4-FFF2-40B4-BE49-F238E27FC236}">
                  <a16:creationId xmlns:a16="http://schemas.microsoft.com/office/drawing/2014/main" id="{98B4AD0E-17BD-4CF0-AD22-EF82F454BD9E}"/>
                </a:ext>
              </a:extLst>
            </p:cNvPr>
            <p:cNvSpPr/>
            <p:nvPr/>
          </p:nvSpPr>
          <p:spPr>
            <a:xfrm>
              <a:off x="153590" y="4162933"/>
              <a:ext cx="1157478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/>
                <a:t>重置选择</a:t>
              </a:r>
            </a:p>
          </p:txBody>
        </p:sp>
        <p:pic>
          <p:nvPicPr>
            <p:cNvPr id="522" name="图形 521" descr="框">
              <a:extLst>
                <a:ext uri="{FF2B5EF4-FFF2-40B4-BE49-F238E27FC236}">
                  <a16:creationId xmlns:a16="http://schemas.microsoft.com/office/drawing/2014/main" id="{1F5E3383-75A7-45F6-BE0D-CC11755F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289796" y="4291006"/>
              <a:ext cx="309434" cy="309434"/>
            </a:xfrm>
            <a:prstGeom prst="rect">
              <a:avLst/>
            </a:prstGeom>
          </p:spPr>
        </p:pic>
        <p:pic>
          <p:nvPicPr>
            <p:cNvPr id="523" name="图形 522" descr="箭头右旋">
              <a:extLst>
                <a:ext uri="{FF2B5EF4-FFF2-40B4-BE49-F238E27FC236}">
                  <a16:creationId xmlns:a16="http://schemas.microsoft.com/office/drawing/2014/main" id="{322EE079-B467-4689-8400-EDF479D9B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 rot="18883723">
              <a:off x="2211767" y="4166290"/>
              <a:ext cx="309434" cy="309434"/>
            </a:xfrm>
            <a:prstGeom prst="rect">
              <a:avLst/>
            </a:prstGeom>
          </p:spPr>
        </p:pic>
        <p:pic>
          <p:nvPicPr>
            <p:cNvPr id="524" name="图形 523" descr="男人">
              <a:extLst>
                <a:ext uri="{FF2B5EF4-FFF2-40B4-BE49-F238E27FC236}">
                  <a16:creationId xmlns:a16="http://schemas.microsoft.com/office/drawing/2014/main" id="{99805EF2-D3AD-4FF0-891A-7E3427E7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517837" y="4221974"/>
              <a:ext cx="315897" cy="315897"/>
            </a:xfrm>
            <a:prstGeom prst="rect">
              <a:avLst/>
            </a:prstGeom>
          </p:spPr>
        </p:pic>
        <p:pic>
          <p:nvPicPr>
            <p:cNvPr id="525" name="图形 524" descr="箭头右旋">
              <a:extLst>
                <a:ext uri="{FF2B5EF4-FFF2-40B4-BE49-F238E27FC236}">
                  <a16:creationId xmlns:a16="http://schemas.microsoft.com/office/drawing/2014/main" id="{A8AAC63E-C887-46C4-ACD3-3BBE1F09D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 rot="18883723">
              <a:off x="3387466" y="4172503"/>
              <a:ext cx="309434" cy="309434"/>
            </a:xfrm>
            <a:prstGeom prst="rect">
              <a:avLst/>
            </a:prstGeom>
          </p:spPr>
        </p:pic>
        <p:sp>
          <p:nvSpPr>
            <p:cNvPr id="526" name="矩形: 圆角 525">
              <a:extLst>
                <a:ext uri="{FF2B5EF4-FFF2-40B4-BE49-F238E27FC236}">
                  <a16:creationId xmlns:a16="http://schemas.microsoft.com/office/drawing/2014/main" id="{B95BCA73-591A-4AF5-8F50-3E1765A4FB43}"/>
                </a:ext>
              </a:extLst>
            </p:cNvPr>
            <p:cNvSpPr/>
            <p:nvPr/>
          </p:nvSpPr>
          <p:spPr>
            <a:xfrm>
              <a:off x="7843381" y="4184108"/>
              <a:ext cx="865432" cy="40809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</a:p>
          </p:txBody>
        </p:sp>
        <p:sp>
          <p:nvSpPr>
            <p:cNvPr id="527" name="矩形: 圆角 526">
              <a:extLst>
                <a:ext uri="{FF2B5EF4-FFF2-40B4-BE49-F238E27FC236}">
                  <a16:creationId xmlns:a16="http://schemas.microsoft.com/office/drawing/2014/main" id="{AF06B584-00E8-4282-A041-FE699D1D5CB9}"/>
                </a:ext>
              </a:extLst>
            </p:cNvPr>
            <p:cNvSpPr/>
            <p:nvPr/>
          </p:nvSpPr>
          <p:spPr>
            <a:xfrm>
              <a:off x="8751199" y="4184108"/>
              <a:ext cx="865432" cy="40809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</a:p>
          </p:txBody>
        </p:sp>
        <p:pic>
          <p:nvPicPr>
            <p:cNvPr id="528" name="图形 527" descr="框">
              <a:extLst>
                <a:ext uri="{FF2B5EF4-FFF2-40B4-BE49-F238E27FC236}">
                  <a16:creationId xmlns:a16="http://schemas.microsoft.com/office/drawing/2014/main" id="{091D29A3-356C-4024-8ED1-AD4B385B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9293970" y="4222826"/>
              <a:ext cx="309434" cy="309434"/>
            </a:xfrm>
            <a:prstGeom prst="rect">
              <a:avLst/>
            </a:prstGeom>
          </p:spPr>
        </p:pic>
        <p:pic>
          <p:nvPicPr>
            <p:cNvPr id="529" name="图形 528" descr="框">
              <a:extLst>
                <a:ext uri="{FF2B5EF4-FFF2-40B4-BE49-F238E27FC236}">
                  <a16:creationId xmlns:a16="http://schemas.microsoft.com/office/drawing/2014/main" id="{D44B12A1-71BA-4915-BF00-40187B3E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372926" y="4230110"/>
              <a:ext cx="309434" cy="309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0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hlinkClick r:id="rId2" action="ppaction://hlinksldjump"/>
            <a:extLst>
              <a:ext uri="{FF2B5EF4-FFF2-40B4-BE49-F238E27FC236}">
                <a16:creationId xmlns:a16="http://schemas.microsoft.com/office/drawing/2014/main" id="{D2C197F2-D9EF-471D-BDC7-979880892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02592" cy="4622800"/>
          </a:xfrm>
          <a:prstGeom prst="rect">
            <a:avLst/>
          </a:prstGeom>
        </p:spPr>
      </p:pic>
      <p:sp>
        <p:nvSpPr>
          <p:cNvPr id="14" name="矩形 13">
            <a:hlinkClick r:id="rId2" action="ppaction://hlinksldjump"/>
            <a:extLst>
              <a:ext uri="{FF2B5EF4-FFF2-40B4-BE49-F238E27FC236}">
                <a16:creationId xmlns:a16="http://schemas.microsoft.com/office/drawing/2014/main" id="{A6240CA9-941E-461F-8F1E-FBB4C3199F69}"/>
              </a:ext>
            </a:extLst>
          </p:cNvPr>
          <p:cNvSpPr/>
          <p:nvPr/>
        </p:nvSpPr>
        <p:spPr>
          <a:xfrm>
            <a:off x="386276" y="109835"/>
            <a:ext cx="2980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浩瀚星辰</a:t>
            </a:r>
          </a:p>
        </p:txBody>
      </p:sp>
      <p:sp>
        <p:nvSpPr>
          <p:cNvPr id="19" name="文本框 18">
            <a:hlinkClick r:id="rId2" action="ppaction://hlinksldjump"/>
            <a:extLst>
              <a:ext uri="{FF2B5EF4-FFF2-40B4-BE49-F238E27FC236}">
                <a16:creationId xmlns:a16="http://schemas.microsoft.com/office/drawing/2014/main" id="{18794ED4-5BEE-430A-8194-46D8D4562656}"/>
              </a:ext>
            </a:extLst>
          </p:cNvPr>
          <p:cNvSpPr txBox="1"/>
          <p:nvPr/>
        </p:nvSpPr>
        <p:spPr>
          <a:xfrm>
            <a:off x="9171413" y="4331732"/>
            <a:ext cx="880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Ver 1.0.0.0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hlinkClick r:id="rId2" action="ppaction://hlinksldjump"/>
            <a:extLst>
              <a:ext uri="{FF2B5EF4-FFF2-40B4-BE49-F238E27FC236}">
                <a16:creationId xmlns:a16="http://schemas.microsoft.com/office/drawing/2014/main" id="{C0A9F124-409B-40DF-9D5D-E2BDB5A0FA34}"/>
              </a:ext>
            </a:extLst>
          </p:cNvPr>
          <p:cNvSpPr txBox="1"/>
          <p:nvPr/>
        </p:nvSpPr>
        <p:spPr>
          <a:xfrm>
            <a:off x="3632954" y="4173809"/>
            <a:ext cx="273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</a:rPr>
              <a:t>                     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本游戏适合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9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岁以上的玩家进入</a:t>
            </a:r>
            <a:endParaRPr lang="en-US" altLang="zh-CN" sz="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抵制不良游戏 拒绝盗版游戏 注意自我保护 谨防受骗上当 适度游戏益脑 沉迷游戏伤身 合理安排时间 享受健康生活</a:t>
            </a:r>
          </a:p>
        </p:txBody>
      </p:sp>
      <p:sp>
        <p:nvSpPr>
          <p:cNvPr id="21" name="文本框 20">
            <a:hlinkClick r:id="rId4" action="ppaction://hlinksldjump"/>
            <a:extLst>
              <a:ext uri="{FF2B5EF4-FFF2-40B4-BE49-F238E27FC236}">
                <a16:creationId xmlns:a16="http://schemas.microsoft.com/office/drawing/2014/main" id="{399ABFFC-3953-4D58-9778-AAAB6E0430C4}"/>
              </a:ext>
            </a:extLst>
          </p:cNvPr>
          <p:cNvSpPr txBox="1"/>
          <p:nvPr/>
        </p:nvSpPr>
        <p:spPr>
          <a:xfrm>
            <a:off x="4112124" y="2305050"/>
            <a:ext cx="177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开始星际之旅</a:t>
            </a:r>
          </a:p>
        </p:txBody>
      </p:sp>
      <p:sp>
        <p:nvSpPr>
          <p:cNvPr id="23" name="圆角矩形 7">
            <a:hlinkClick r:id="rId2" action="ppaction://hlinksldjump"/>
            <a:extLst>
              <a:ext uri="{FF2B5EF4-FFF2-40B4-BE49-F238E27FC236}">
                <a16:creationId xmlns:a16="http://schemas.microsoft.com/office/drawing/2014/main" id="{944DDB71-A956-4F9E-BA97-4D59E8B63237}"/>
              </a:ext>
            </a:extLst>
          </p:cNvPr>
          <p:cNvSpPr/>
          <p:nvPr/>
        </p:nvSpPr>
        <p:spPr>
          <a:xfrm>
            <a:off x="3346037" y="3949700"/>
            <a:ext cx="3309168" cy="15816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hlinkClick r:id="rId2" action="ppaction://hlinksldjump"/>
            <a:extLst>
              <a:ext uri="{FF2B5EF4-FFF2-40B4-BE49-F238E27FC236}">
                <a16:creationId xmlns:a16="http://schemas.microsoft.com/office/drawing/2014/main" id="{476F7D9B-BD68-4A41-9B20-1CF9EA2E7C79}"/>
              </a:ext>
            </a:extLst>
          </p:cNvPr>
          <p:cNvSpPr txBox="1"/>
          <p:nvPr/>
        </p:nvSpPr>
        <p:spPr>
          <a:xfrm>
            <a:off x="4471404" y="3921059"/>
            <a:ext cx="1058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</a:rPr>
              <a:t>星球加载中</a:t>
            </a:r>
            <a:r>
              <a:rPr lang="en-US" altLang="zh-CN" sz="800" dirty="0">
                <a:solidFill>
                  <a:schemeClr val="bg1"/>
                </a:solidFill>
              </a:rPr>
              <a:t>…(85%)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31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mph" presetSubtype="0" repeatCount="indefinite" grpId="1" nodeType="after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 animBg="1"/>
      <p:bldP spid="23" grpId="1" animBg="1"/>
      <p:bldP spid="26" grpId="0"/>
      <p:bldP spid="2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90933" y="50800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75602" y="36461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69559" y="555294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1620111C-9D7F-4567-8AD9-7A4E34B84635}"/>
              </a:ext>
            </a:extLst>
          </p:cNvPr>
          <p:cNvGrpSpPr/>
          <p:nvPr/>
        </p:nvGrpSpPr>
        <p:grpSpPr>
          <a:xfrm>
            <a:off x="2055713" y="596125"/>
            <a:ext cx="752244" cy="681217"/>
            <a:chOff x="81779" y="452481"/>
            <a:chExt cx="752244" cy="681217"/>
          </a:xfrm>
        </p:grpSpPr>
        <p:grpSp>
          <p:nvGrpSpPr>
            <p:cNvPr id="602" name="组合 601">
              <a:extLst>
                <a:ext uri="{FF2B5EF4-FFF2-40B4-BE49-F238E27FC236}">
                  <a16:creationId xmlns:a16="http://schemas.microsoft.com/office/drawing/2014/main" id="{0F463FD9-9D26-4E05-9D7C-C7FD09DE9D8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06" name="矩形: 圆角 605">
                <a:extLst>
                  <a:ext uri="{FF2B5EF4-FFF2-40B4-BE49-F238E27FC236}">
                    <a16:creationId xmlns:a16="http://schemas.microsoft.com/office/drawing/2014/main" id="{23E03FF7-0D69-426F-86A7-1459836450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7" name="图片 606">
                <a:extLst>
                  <a:ext uri="{FF2B5EF4-FFF2-40B4-BE49-F238E27FC236}">
                    <a16:creationId xmlns:a16="http://schemas.microsoft.com/office/drawing/2014/main" id="{DB6AD1E2-8C45-41B5-8830-2AB34E59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D99C42AD-D1A2-4ECB-98CF-05F523D0467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63D51347-F091-4AAD-B8E1-35A82E8CD0B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04" name="矩形: 圆角 603">
              <a:extLst>
                <a:ext uri="{FF2B5EF4-FFF2-40B4-BE49-F238E27FC236}">
                  <a16:creationId xmlns:a16="http://schemas.microsoft.com/office/drawing/2014/main" id="{AFB9EBF3-2AAE-4B3E-84AE-14954004FEF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C538520F-7ECB-40F6-B1EB-0C6912444E1B}"/>
                </a:ext>
              </a:extLst>
            </p:cNvPr>
            <p:cNvSpPr/>
            <p:nvPr/>
          </p:nvSpPr>
          <p:spPr>
            <a:xfrm>
              <a:off x="81779" y="902767"/>
              <a:ext cx="7522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铁片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09" name="组合 608">
            <a:extLst>
              <a:ext uri="{FF2B5EF4-FFF2-40B4-BE49-F238E27FC236}">
                <a16:creationId xmlns:a16="http://schemas.microsoft.com/office/drawing/2014/main" id="{EF6B3037-D4C5-4812-B9E0-D8B15F499F39}"/>
              </a:ext>
            </a:extLst>
          </p:cNvPr>
          <p:cNvGrpSpPr/>
          <p:nvPr/>
        </p:nvGrpSpPr>
        <p:grpSpPr>
          <a:xfrm>
            <a:off x="790346" y="617166"/>
            <a:ext cx="636763" cy="681217"/>
            <a:chOff x="102655" y="452481"/>
            <a:chExt cx="636763" cy="681217"/>
          </a:xfrm>
        </p:grpSpPr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38982775-16C3-4FBB-ADBA-EAAC524287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4" name="矩形: 圆角 613">
                <a:extLst>
                  <a:ext uri="{FF2B5EF4-FFF2-40B4-BE49-F238E27FC236}">
                    <a16:creationId xmlns:a16="http://schemas.microsoft.com/office/drawing/2014/main" id="{E6FDFDDD-B4B1-487B-9E88-A91239A43E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A61494-33DE-44CD-8AAB-ADFEFCCC28F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06DC3C44-3DCF-4FAA-ACE6-34C3C62CB60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12" name="矩形: 圆角 611">
              <a:extLst>
                <a:ext uri="{FF2B5EF4-FFF2-40B4-BE49-F238E27FC236}">
                  <a16:creationId xmlns:a16="http://schemas.microsoft.com/office/drawing/2014/main" id="{B64B3CBE-7FBA-46FD-80A8-83402215E82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249B2F40-371F-4C7B-923A-542BA3276042}"/>
                </a:ext>
              </a:extLst>
            </p:cNvPr>
            <p:cNvSpPr/>
            <p:nvPr/>
          </p:nvSpPr>
          <p:spPr>
            <a:xfrm>
              <a:off x="141295" y="902767"/>
              <a:ext cx="5981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未占用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F12A4844-3DB0-410D-BF0C-9DC3C699EB33}"/>
              </a:ext>
            </a:extLst>
          </p:cNvPr>
          <p:cNvGrpSpPr/>
          <p:nvPr/>
        </p:nvGrpSpPr>
        <p:grpSpPr>
          <a:xfrm>
            <a:off x="3303684" y="594573"/>
            <a:ext cx="646421" cy="681217"/>
            <a:chOff x="102655" y="452481"/>
            <a:chExt cx="646421" cy="681217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564749C0-CD64-40C6-8396-04CE4321003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3" name="矩形: 圆角 622">
                <a:extLst>
                  <a:ext uri="{FF2B5EF4-FFF2-40B4-BE49-F238E27FC236}">
                    <a16:creationId xmlns:a16="http://schemas.microsoft.com/office/drawing/2014/main" id="{115C42BD-8262-431D-A9FD-BAF931936F8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4" name="图片 623">
                <a:extLst>
                  <a:ext uri="{FF2B5EF4-FFF2-40B4-BE49-F238E27FC236}">
                    <a16:creationId xmlns:a16="http://schemas.microsoft.com/office/drawing/2014/main" id="{8BFD976E-7DBC-47EF-AC94-E3D243614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C895C737-71C1-432D-B8A3-B7E98C6963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0525D297-9654-42EE-8B6A-38CD0524DF7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1" name="矩形: 圆角 620">
              <a:extLst>
                <a:ext uri="{FF2B5EF4-FFF2-40B4-BE49-F238E27FC236}">
                  <a16:creationId xmlns:a16="http://schemas.microsoft.com/office/drawing/2014/main" id="{9E802154-E6B3-4BCB-8548-B3B9E3C7E3E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E25255B2-185C-40AE-A9C5-9BF0D10D1D19}"/>
                </a:ext>
              </a:extLst>
            </p:cNvPr>
            <p:cNvSpPr/>
            <p:nvPr/>
          </p:nvSpPr>
          <p:spPr>
            <a:xfrm>
              <a:off x="157327" y="902767"/>
              <a:ext cx="59174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铜片</a:t>
              </a:r>
            </a:p>
          </p:txBody>
        </p:sp>
      </p:grp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7" y="698208"/>
            <a:ext cx="3190766" cy="3104815"/>
          </a:xfrm>
          <a:prstGeom prst="rect">
            <a:avLst/>
          </a:prstGeom>
        </p:spPr>
      </p:pic>
      <p:grpSp>
        <p:nvGrpSpPr>
          <p:cNvPr id="803" name="组合 802">
            <a:extLst>
              <a:ext uri="{FF2B5EF4-FFF2-40B4-BE49-F238E27FC236}">
                <a16:creationId xmlns:a16="http://schemas.microsoft.com/office/drawing/2014/main" id="{90DAD31C-902F-4A95-AF54-6E984A950EDB}"/>
              </a:ext>
            </a:extLst>
          </p:cNvPr>
          <p:cNvGrpSpPr/>
          <p:nvPr/>
        </p:nvGrpSpPr>
        <p:grpSpPr>
          <a:xfrm>
            <a:off x="1183484" y="5182752"/>
            <a:ext cx="422799" cy="539427"/>
            <a:chOff x="7472466" y="4022064"/>
            <a:chExt cx="422799" cy="539427"/>
          </a:xfrm>
        </p:grpSpPr>
        <p:pic>
          <p:nvPicPr>
            <p:cNvPr id="804" name="图片 803">
              <a:extLst>
                <a:ext uri="{FF2B5EF4-FFF2-40B4-BE49-F238E27FC236}">
                  <a16:creationId xmlns:a16="http://schemas.microsoft.com/office/drawing/2014/main" id="{C8CD753D-56F9-4721-BB8D-9B8C8D5F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0B31A4A0-9E5B-43EC-98A9-BC31530C8DF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10" name="矩形 809">
            <a:extLst>
              <a:ext uri="{FF2B5EF4-FFF2-40B4-BE49-F238E27FC236}">
                <a16:creationId xmlns:a16="http://schemas.microsoft.com/office/drawing/2014/main" id="{DBEAA027-7F77-4E52-8998-A622286F5040}"/>
              </a:ext>
            </a:extLst>
          </p:cNvPr>
          <p:cNvSpPr/>
          <p:nvPr/>
        </p:nvSpPr>
        <p:spPr>
          <a:xfrm>
            <a:off x="1249969" y="5256901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2" name="组合 811">
            <a:extLst>
              <a:ext uri="{FF2B5EF4-FFF2-40B4-BE49-F238E27FC236}">
                <a16:creationId xmlns:a16="http://schemas.microsoft.com/office/drawing/2014/main" id="{7E0C532B-F12F-41C3-AC56-EA80AC0BAD76}"/>
              </a:ext>
            </a:extLst>
          </p:cNvPr>
          <p:cNvGrpSpPr/>
          <p:nvPr/>
        </p:nvGrpSpPr>
        <p:grpSpPr>
          <a:xfrm>
            <a:off x="1201778" y="5633226"/>
            <a:ext cx="422799" cy="539427"/>
            <a:chOff x="7472466" y="4022064"/>
            <a:chExt cx="422799" cy="539427"/>
          </a:xfrm>
        </p:grpSpPr>
        <p:pic>
          <p:nvPicPr>
            <p:cNvPr id="813" name="图片 812">
              <a:extLst>
                <a:ext uri="{FF2B5EF4-FFF2-40B4-BE49-F238E27FC236}">
                  <a16:creationId xmlns:a16="http://schemas.microsoft.com/office/drawing/2014/main" id="{A47C3685-F9E1-4CD7-BEE5-43263C6A8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5FBC86F7-6E20-46CC-8493-677E5DD6D5C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19" name="矩形 818">
            <a:extLst>
              <a:ext uri="{FF2B5EF4-FFF2-40B4-BE49-F238E27FC236}">
                <a16:creationId xmlns:a16="http://schemas.microsoft.com/office/drawing/2014/main" id="{C55C93C5-BADF-450D-AD77-43F804ADD840}"/>
              </a:ext>
            </a:extLst>
          </p:cNvPr>
          <p:cNvSpPr/>
          <p:nvPr/>
        </p:nvSpPr>
        <p:spPr>
          <a:xfrm>
            <a:off x="1254488" y="5716942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1" name="组合 820">
            <a:extLst>
              <a:ext uri="{FF2B5EF4-FFF2-40B4-BE49-F238E27FC236}">
                <a16:creationId xmlns:a16="http://schemas.microsoft.com/office/drawing/2014/main" id="{4B764CDB-6D90-4F12-AF2C-0674CC768CAC}"/>
              </a:ext>
            </a:extLst>
          </p:cNvPr>
          <p:cNvGrpSpPr/>
          <p:nvPr/>
        </p:nvGrpSpPr>
        <p:grpSpPr>
          <a:xfrm>
            <a:off x="1202620" y="6118870"/>
            <a:ext cx="422799" cy="539427"/>
            <a:chOff x="7472466" y="4022064"/>
            <a:chExt cx="422799" cy="539427"/>
          </a:xfrm>
        </p:grpSpPr>
        <p:pic>
          <p:nvPicPr>
            <p:cNvPr id="822" name="图片 821">
              <a:extLst>
                <a:ext uri="{FF2B5EF4-FFF2-40B4-BE49-F238E27FC236}">
                  <a16:creationId xmlns:a16="http://schemas.microsoft.com/office/drawing/2014/main" id="{3FB4D9D4-BAFA-4DDC-AB53-45869798C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7A718E67-B979-4528-B641-C21AC40DB08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28" name="矩形 827">
            <a:extLst>
              <a:ext uri="{FF2B5EF4-FFF2-40B4-BE49-F238E27FC236}">
                <a16:creationId xmlns:a16="http://schemas.microsoft.com/office/drawing/2014/main" id="{BC6F633D-FA56-40E7-9EBA-A668CB560BFA}"/>
              </a:ext>
            </a:extLst>
          </p:cNvPr>
          <p:cNvSpPr/>
          <p:nvPr/>
        </p:nvSpPr>
        <p:spPr>
          <a:xfrm>
            <a:off x="1280801" y="6215317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0" name="直接连接符 829">
            <a:extLst>
              <a:ext uri="{FF2B5EF4-FFF2-40B4-BE49-F238E27FC236}">
                <a16:creationId xmlns:a16="http://schemas.microsoft.com/office/drawing/2014/main" id="{EC17A3D8-8B18-4D5F-AD94-96F858B0024D}"/>
              </a:ext>
            </a:extLst>
          </p:cNvPr>
          <p:cNvCxnSpPr>
            <a:cxnSpLocks/>
          </p:cNvCxnSpPr>
          <p:nvPr/>
        </p:nvCxnSpPr>
        <p:spPr>
          <a:xfrm flipV="1">
            <a:off x="5088530" y="2419349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矩形 442">
            <a:extLst>
              <a:ext uri="{FF2B5EF4-FFF2-40B4-BE49-F238E27FC236}">
                <a16:creationId xmlns:a16="http://schemas.microsoft.com/office/drawing/2014/main" id="{CAC1BEA2-F42E-4E8F-9628-B026ACABAAC6}"/>
              </a:ext>
            </a:extLst>
          </p:cNvPr>
          <p:cNvSpPr/>
          <p:nvPr/>
        </p:nvSpPr>
        <p:spPr>
          <a:xfrm rot="19845106">
            <a:off x="1063059" y="5110446"/>
            <a:ext cx="373820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full</a:t>
            </a:r>
            <a:endParaRPr lang="zh-CN" altLang="en-US" sz="900" b="1" cap="none" spc="0" dirty="0">
              <a:ln w="127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3" name="矩形 482">
            <a:extLst>
              <a:ext uri="{FF2B5EF4-FFF2-40B4-BE49-F238E27FC236}">
                <a16:creationId xmlns:a16="http://schemas.microsoft.com/office/drawing/2014/main" id="{E68511EE-A018-43AE-90C3-E736E9905CC5}"/>
              </a:ext>
            </a:extLst>
          </p:cNvPr>
          <p:cNvSpPr/>
          <p:nvPr/>
        </p:nvSpPr>
        <p:spPr>
          <a:xfrm>
            <a:off x="2726484" y="5254894"/>
            <a:ext cx="1227368" cy="19939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4" name="矩形 483">
            <a:extLst>
              <a:ext uri="{FF2B5EF4-FFF2-40B4-BE49-F238E27FC236}">
                <a16:creationId xmlns:a16="http://schemas.microsoft.com/office/drawing/2014/main" id="{FF989DC5-8616-4355-8AF0-EB4E9125AEE8}"/>
              </a:ext>
            </a:extLst>
          </p:cNvPr>
          <p:cNvSpPr/>
          <p:nvPr/>
        </p:nvSpPr>
        <p:spPr>
          <a:xfrm>
            <a:off x="2491217" y="5254956"/>
            <a:ext cx="1458576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n w="2540">
                  <a:solidFill>
                    <a:schemeClr val="tx1">
                      <a:alpha val="77000"/>
                    </a:schemeClr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100/100</a:t>
            </a:r>
            <a:endParaRPr lang="zh-CN" altLang="en-US" sz="1000" dirty="0">
              <a:ln w="2540">
                <a:solidFill>
                  <a:schemeClr val="tx1">
                    <a:alpha val="77000"/>
                  </a:schemeClr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5" name="矩形 484">
            <a:extLst>
              <a:ext uri="{FF2B5EF4-FFF2-40B4-BE49-F238E27FC236}">
                <a16:creationId xmlns:a16="http://schemas.microsoft.com/office/drawing/2014/main" id="{50F2D2C2-0CFA-4F24-A918-0999CB97AB39}"/>
              </a:ext>
            </a:extLst>
          </p:cNvPr>
          <p:cNvSpPr/>
          <p:nvPr/>
        </p:nvSpPr>
        <p:spPr>
          <a:xfrm>
            <a:off x="2722425" y="5689936"/>
            <a:ext cx="1227368" cy="19939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6" name="矩形 485">
            <a:extLst>
              <a:ext uri="{FF2B5EF4-FFF2-40B4-BE49-F238E27FC236}">
                <a16:creationId xmlns:a16="http://schemas.microsoft.com/office/drawing/2014/main" id="{2A1B5879-EFBF-422C-99C7-C47BC5320175}"/>
              </a:ext>
            </a:extLst>
          </p:cNvPr>
          <p:cNvSpPr/>
          <p:nvPr/>
        </p:nvSpPr>
        <p:spPr>
          <a:xfrm>
            <a:off x="2487158" y="5689998"/>
            <a:ext cx="961554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n w="2540">
                  <a:solidFill>
                    <a:schemeClr val="tx1">
                      <a:alpha val="77000"/>
                    </a:schemeClr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     60/100</a:t>
            </a:r>
            <a:endParaRPr lang="zh-CN" altLang="en-US" sz="1000" dirty="0">
              <a:ln w="2540">
                <a:solidFill>
                  <a:schemeClr val="tx1">
                    <a:alpha val="77000"/>
                  </a:schemeClr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7" name="矩形 486">
            <a:extLst>
              <a:ext uri="{FF2B5EF4-FFF2-40B4-BE49-F238E27FC236}">
                <a16:creationId xmlns:a16="http://schemas.microsoft.com/office/drawing/2014/main" id="{6B555832-BCB6-40AC-A8E8-0EAEB43BF766}"/>
              </a:ext>
            </a:extLst>
          </p:cNvPr>
          <p:cNvSpPr/>
          <p:nvPr/>
        </p:nvSpPr>
        <p:spPr>
          <a:xfrm>
            <a:off x="2726484" y="6176161"/>
            <a:ext cx="1227368" cy="19939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8" name="矩形 487">
            <a:extLst>
              <a:ext uri="{FF2B5EF4-FFF2-40B4-BE49-F238E27FC236}">
                <a16:creationId xmlns:a16="http://schemas.microsoft.com/office/drawing/2014/main" id="{E030ADAE-09C8-41BF-8CBD-7DBA6783F729}"/>
              </a:ext>
            </a:extLst>
          </p:cNvPr>
          <p:cNvSpPr/>
          <p:nvPr/>
        </p:nvSpPr>
        <p:spPr>
          <a:xfrm>
            <a:off x="2491217" y="6176223"/>
            <a:ext cx="122736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n w="2540">
                  <a:solidFill>
                    <a:schemeClr val="tx1">
                      <a:alpha val="77000"/>
                    </a:schemeClr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      80/100</a:t>
            </a:r>
            <a:endParaRPr lang="zh-CN" altLang="en-US" sz="1000" dirty="0"/>
          </a:p>
        </p:txBody>
      </p:sp>
      <p:sp>
        <p:nvSpPr>
          <p:cNvPr id="490" name="矩形 489">
            <a:extLst>
              <a:ext uri="{FF2B5EF4-FFF2-40B4-BE49-F238E27FC236}">
                <a16:creationId xmlns:a16="http://schemas.microsoft.com/office/drawing/2014/main" id="{5BAAAB7C-758A-4200-B355-00D37FA4539B}"/>
              </a:ext>
            </a:extLst>
          </p:cNvPr>
          <p:cNvSpPr/>
          <p:nvPr/>
        </p:nvSpPr>
        <p:spPr>
          <a:xfrm>
            <a:off x="2675662" y="4802725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储藏空间</a:t>
            </a:r>
            <a:endParaRPr lang="zh-CN" altLang="en-US" sz="1200" b="1" cap="none" spc="0" dirty="0">
              <a:ln w="127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2" name="矩形 491">
            <a:extLst>
              <a:ext uri="{FF2B5EF4-FFF2-40B4-BE49-F238E27FC236}">
                <a16:creationId xmlns:a16="http://schemas.microsoft.com/office/drawing/2014/main" id="{F128CFFF-0232-4A83-BA15-AF3C7BCD9B84}"/>
              </a:ext>
            </a:extLst>
          </p:cNvPr>
          <p:cNvSpPr/>
          <p:nvPr/>
        </p:nvSpPr>
        <p:spPr>
          <a:xfrm>
            <a:off x="1255749" y="4796725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成品数量</a:t>
            </a:r>
            <a:endParaRPr lang="zh-CN" altLang="en-US" sz="1200" b="1" cap="none" spc="0" dirty="0">
              <a:ln w="127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4" name="图形 493" descr="返回">
            <a:hlinkClick r:id="rId8" action="ppaction://hlinksldjump"/>
            <a:extLst>
              <a:ext uri="{FF2B5EF4-FFF2-40B4-BE49-F238E27FC236}">
                <a16:creationId xmlns:a16="http://schemas.microsoft.com/office/drawing/2014/main" id="{DE6A404E-8BE2-458C-AB7E-D6E9C66AA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CA57CEBC-25EC-487B-BD6C-464560676070}"/>
              </a:ext>
            </a:extLst>
          </p:cNvPr>
          <p:cNvGrpSpPr/>
          <p:nvPr/>
        </p:nvGrpSpPr>
        <p:grpSpPr>
          <a:xfrm>
            <a:off x="756200" y="3181568"/>
            <a:ext cx="646421" cy="681217"/>
            <a:chOff x="102655" y="452481"/>
            <a:chExt cx="646421" cy="681217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9F6FE7EE-8EDA-46C8-90F6-7517D28C92C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2AEA633B-6034-45FE-99D0-21E57503D3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4" name="图片 143">
                <a:extLst>
                  <a:ext uri="{FF2B5EF4-FFF2-40B4-BE49-F238E27FC236}">
                    <a16:creationId xmlns:a16="http://schemas.microsoft.com/office/drawing/2014/main" id="{8D432D2D-667F-40EC-AF21-251A23EBE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A1CA7B36-F8E3-4B76-A3D5-10F19184237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B170C1BA-E9D2-46F9-8025-6653BCC4ABA3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34304567-D5A7-4541-884B-B2C088B807B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E790AE50-C283-4A91-AD1D-E4DAF920C6E5}"/>
                </a:ext>
              </a:extLst>
            </p:cNvPr>
            <p:cNvSpPr/>
            <p:nvPr/>
          </p:nvSpPr>
          <p:spPr>
            <a:xfrm>
              <a:off x="157327" y="902767"/>
              <a:ext cx="59174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2FE8D59D-7C02-44BD-9D57-F21C7A0529B8}"/>
              </a:ext>
            </a:extLst>
          </p:cNvPr>
          <p:cNvGrpSpPr/>
          <p:nvPr/>
        </p:nvGrpSpPr>
        <p:grpSpPr>
          <a:xfrm>
            <a:off x="3325608" y="1837606"/>
            <a:ext cx="603692" cy="681217"/>
            <a:chOff x="102655" y="452481"/>
            <a:chExt cx="603692" cy="681217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CBA79B75-ADDF-43F9-B4DF-6561BB43DD1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51" name="矩形: 圆角 150">
                <a:extLst>
                  <a:ext uri="{FF2B5EF4-FFF2-40B4-BE49-F238E27FC236}">
                    <a16:creationId xmlns:a16="http://schemas.microsoft.com/office/drawing/2014/main" id="{E306A291-05BD-4975-944B-41C932194DD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E0617AAE-F00B-4A4B-BC87-12A3A72A4CA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F67BF19C-BE53-45FB-ACB2-10A5049CB8C8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0FA78648-4E6C-41D6-B94F-8633F539FF09}"/>
              </a:ext>
            </a:extLst>
          </p:cNvPr>
          <p:cNvGrpSpPr/>
          <p:nvPr/>
        </p:nvGrpSpPr>
        <p:grpSpPr>
          <a:xfrm>
            <a:off x="3310080" y="3192360"/>
            <a:ext cx="657243" cy="681217"/>
            <a:chOff x="102655" y="452481"/>
            <a:chExt cx="657243" cy="681217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3996AFE5-2C15-4986-ACD2-FA0A02B59F2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59" name="矩形: 圆角 158">
                <a:extLst>
                  <a:ext uri="{FF2B5EF4-FFF2-40B4-BE49-F238E27FC236}">
                    <a16:creationId xmlns:a16="http://schemas.microsoft.com/office/drawing/2014/main" id="{BBFB3E9A-ADC6-4926-BA28-1CA85161D26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0" name="图片 159">
                <a:extLst>
                  <a:ext uri="{FF2B5EF4-FFF2-40B4-BE49-F238E27FC236}">
                    <a16:creationId xmlns:a16="http://schemas.microsoft.com/office/drawing/2014/main" id="{3BBA971B-CAAA-4971-8A5A-9B9633E4A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2EA5A1FC-2165-442A-9789-68E72657EC1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50F99995-2F1B-4124-9623-BAF2FE96EF80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C7C3B621-CE90-42C9-A8F8-CBDB7745335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B3582EFD-DEF7-4667-8626-B540F96F315C}"/>
                </a:ext>
              </a:extLst>
            </p:cNvPr>
            <p:cNvSpPr/>
            <p:nvPr/>
          </p:nvSpPr>
          <p:spPr>
            <a:xfrm>
              <a:off x="169106" y="902767"/>
              <a:ext cx="59079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9386B3-724B-4DB5-AC3F-7184EACE90B0}"/>
              </a:ext>
            </a:extLst>
          </p:cNvPr>
          <p:cNvGrpSpPr/>
          <p:nvPr/>
        </p:nvGrpSpPr>
        <p:grpSpPr>
          <a:xfrm>
            <a:off x="2055713" y="3185537"/>
            <a:ext cx="657243" cy="681217"/>
            <a:chOff x="102655" y="452481"/>
            <a:chExt cx="657243" cy="681217"/>
          </a:xfrm>
        </p:grpSpPr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0E372BE9-700C-4604-8DAD-959774A150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FA12797A-8FCD-4265-A46C-CC54A56A487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8" name="图片 167">
                <a:extLst>
                  <a:ext uri="{FF2B5EF4-FFF2-40B4-BE49-F238E27FC236}">
                    <a16:creationId xmlns:a16="http://schemas.microsoft.com/office/drawing/2014/main" id="{510811E9-C269-4C8F-833E-94625187A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DD7B58B3-E039-4CD2-AA33-C0929DA902A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0AB877FD-9F02-43B7-9C55-8DFC96358F55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id="{65D96AC1-2C10-43ED-A19B-7A9C5B39E26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5F57CAD1-8894-41F4-9D64-8DA7B6D97C16}"/>
                </a:ext>
              </a:extLst>
            </p:cNvPr>
            <p:cNvSpPr/>
            <p:nvPr/>
          </p:nvSpPr>
          <p:spPr>
            <a:xfrm>
              <a:off x="169106" y="902767"/>
              <a:ext cx="59079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BE8DDB43-FC47-4AB3-96A3-619F52DAE8E8}"/>
              </a:ext>
            </a:extLst>
          </p:cNvPr>
          <p:cNvGrpSpPr/>
          <p:nvPr/>
        </p:nvGrpSpPr>
        <p:grpSpPr>
          <a:xfrm>
            <a:off x="6014825" y="2570768"/>
            <a:ext cx="603692" cy="681217"/>
            <a:chOff x="102655" y="452481"/>
            <a:chExt cx="603692" cy="681217"/>
          </a:xfrm>
        </p:grpSpPr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25CA2747-F7AB-4784-B71C-199B424D306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79E76D3A-7BA7-4DA3-984A-8DFC5D9ECC5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49F21784-7103-4F90-A9EA-6851C4127AA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6AEA8A70-747E-4741-9E71-77168FB21C0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E962DDD0-A294-40CE-A48B-315A5717AB22}"/>
              </a:ext>
            </a:extLst>
          </p:cNvPr>
          <p:cNvGrpSpPr/>
          <p:nvPr/>
        </p:nvGrpSpPr>
        <p:grpSpPr>
          <a:xfrm>
            <a:off x="6709252" y="2563663"/>
            <a:ext cx="603692" cy="681217"/>
            <a:chOff x="102655" y="452481"/>
            <a:chExt cx="603692" cy="681217"/>
          </a:xfrm>
        </p:grpSpPr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56CF02A2-74D6-4FF7-B426-B66F497AF92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6616C909-5273-420F-B2BF-DD68F22AAF4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FE1696FB-C3EE-4C39-8626-54531118E2D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C50E40E9-97D0-4B6C-B4E8-FA69139291D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8598340A-7971-42C2-A1E3-B9BF2FE3C167}"/>
              </a:ext>
            </a:extLst>
          </p:cNvPr>
          <p:cNvGrpSpPr/>
          <p:nvPr/>
        </p:nvGrpSpPr>
        <p:grpSpPr>
          <a:xfrm>
            <a:off x="7430219" y="2561593"/>
            <a:ext cx="603692" cy="681217"/>
            <a:chOff x="102655" y="452481"/>
            <a:chExt cx="603692" cy="681217"/>
          </a:xfrm>
        </p:grpSpPr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8478A89E-773F-45D7-8611-C219A6AD30B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99" name="矩形: 圆角 198">
                <a:extLst>
                  <a:ext uri="{FF2B5EF4-FFF2-40B4-BE49-F238E27FC236}">
                    <a16:creationId xmlns:a16="http://schemas.microsoft.com/office/drawing/2014/main" id="{3B82E4B6-9F77-4FAE-A803-F646E461721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4A6A902E-2E42-4C6A-A826-E9B5E016BB4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E1A5FDF7-6C82-46FE-A534-47942611BCF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8BFBB3C1-A379-4DFE-9DCA-59BCCD74A9EC}"/>
              </a:ext>
            </a:extLst>
          </p:cNvPr>
          <p:cNvGrpSpPr/>
          <p:nvPr/>
        </p:nvGrpSpPr>
        <p:grpSpPr>
          <a:xfrm>
            <a:off x="8171568" y="2557890"/>
            <a:ext cx="603692" cy="681217"/>
            <a:chOff x="102655" y="452481"/>
            <a:chExt cx="603692" cy="681217"/>
          </a:xfrm>
        </p:grpSpPr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87E0A5FB-A670-4143-81D2-133AFEA90F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04" name="矩形: 圆角 203">
                <a:extLst>
                  <a:ext uri="{FF2B5EF4-FFF2-40B4-BE49-F238E27FC236}">
                    <a16:creationId xmlns:a16="http://schemas.microsoft.com/office/drawing/2014/main" id="{30818B2D-609A-41B7-98B5-8A3F63D1AFF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2BF09BEF-B328-4082-9B27-83ACCDABE78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44527CC2-6312-42D7-ADBD-D790FDA3EE6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C93893B-9423-44C3-9898-18FE666BED5F}"/>
              </a:ext>
            </a:extLst>
          </p:cNvPr>
          <p:cNvGrpSpPr/>
          <p:nvPr/>
        </p:nvGrpSpPr>
        <p:grpSpPr>
          <a:xfrm>
            <a:off x="5996516" y="3333773"/>
            <a:ext cx="603692" cy="681217"/>
            <a:chOff x="102655" y="452481"/>
            <a:chExt cx="603692" cy="681217"/>
          </a:xfrm>
        </p:grpSpPr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8EB8F573-6D35-4662-A2F9-3A6CCA89C35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09" name="矩形: 圆角 208">
                <a:extLst>
                  <a:ext uri="{FF2B5EF4-FFF2-40B4-BE49-F238E27FC236}">
                    <a16:creationId xmlns:a16="http://schemas.microsoft.com/office/drawing/2014/main" id="{1321008C-AD57-4FFD-AB0B-B778462F2D0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EEBA03F2-A68C-488B-8099-9118756DF75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2617C5C1-FF0F-46DC-B6B4-12BA7E95503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606896D1-B1CF-4960-9757-F05B28BAA6F5}"/>
              </a:ext>
            </a:extLst>
          </p:cNvPr>
          <p:cNvGrpSpPr/>
          <p:nvPr/>
        </p:nvGrpSpPr>
        <p:grpSpPr>
          <a:xfrm>
            <a:off x="6711544" y="3339146"/>
            <a:ext cx="603692" cy="681217"/>
            <a:chOff x="102655" y="452481"/>
            <a:chExt cx="603692" cy="681217"/>
          </a:xfrm>
          <a:noFill/>
        </p:grpSpPr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09751668-DF85-411B-90F4-DBACBDDCCC7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  <a:grpFill/>
          </p:grpSpPr>
          <p:sp>
            <p:nvSpPr>
              <p:cNvPr id="214" name="矩形: 圆角 213">
                <a:extLst>
                  <a:ext uri="{FF2B5EF4-FFF2-40B4-BE49-F238E27FC236}">
                    <a16:creationId xmlns:a16="http://schemas.microsoft.com/office/drawing/2014/main" id="{5C8AE172-C1E5-46F2-AD50-05BE894220A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F83781C1-AEB5-4058-AD70-8900EAC39C0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grp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6CF26422-10E8-4321-B02A-A1909AB1B4C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B3B08B3B-8DE0-4884-984D-D68219FD149C}"/>
              </a:ext>
            </a:extLst>
          </p:cNvPr>
          <p:cNvGrpSpPr/>
          <p:nvPr/>
        </p:nvGrpSpPr>
        <p:grpSpPr>
          <a:xfrm>
            <a:off x="7438436" y="3325693"/>
            <a:ext cx="603692" cy="681217"/>
            <a:chOff x="102655" y="452481"/>
            <a:chExt cx="603692" cy="681217"/>
          </a:xfrm>
        </p:grpSpPr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B73A5028-4FE8-4046-8380-C581D8F76E1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19" name="矩形: 圆角 218">
                <a:extLst>
                  <a:ext uri="{FF2B5EF4-FFF2-40B4-BE49-F238E27FC236}">
                    <a16:creationId xmlns:a16="http://schemas.microsoft.com/office/drawing/2014/main" id="{198415A6-ED9A-44E9-B287-B5BD2B7D9E6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1EBBCB2E-D199-47E1-B87A-00AEBCB7751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2CA0E35E-93CC-4DDA-BB86-DEB2A87D4C3A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1B596466-6A63-4FCA-BD70-9E7FEEBBD1B4}"/>
              </a:ext>
            </a:extLst>
          </p:cNvPr>
          <p:cNvGrpSpPr/>
          <p:nvPr/>
        </p:nvGrpSpPr>
        <p:grpSpPr>
          <a:xfrm>
            <a:off x="8204251" y="3291349"/>
            <a:ext cx="603692" cy="681217"/>
            <a:chOff x="102655" y="452481"/>
            <a:chExt cx="603692" cy="681217"/>
          </a:xfrm>
        </p:grpSpPr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B21E7369-6477-44E6-AE97-86EC3D199C0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4" name="矩形: 圆角 223">
                <a:extLst>
                  <a:ext uri="{FF2B5EF4-FFF2-40B4-BE49-F238E27FC236}">
                    <a16:creationId xmlns:a16="http://schemas.microsoft.com/office/drawing/2014/main" id="{51E48DA0-E5D0-47BD-AC6D-52E998A330E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033BFDF4-9F8E-4EE4-9D95-8FE90AEAED7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6335E1EE-90C9-431F-BDC1-6E9F6044E16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46" name="图片 245">
            <a:extLst>
              <a:ext uri="{FF2B5EF4-FFF2-40B4-BE49-F238E27FC236}">
                <a16:creationId xmlns:a16="http://schemas.microsoft.com/office/drawing/2014/main" id="{FAA016EE-59D3-49F0-B3BF-6DADF5DDB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84" y="3476273"/>
            <a:ext cx="406963" cy="406963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669D319D-7814-45C9-A9B4-8D7DA9603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84" y="2716159"/>
            <a:ext cx="406963" cy="406963"/>
          </a:xfrm>
          <a:prstGeom prst="rect">
            <a:avLst/>
          </a:prstGeom>
        </p:spPr>
      </p:pic>
      <p:pic>
        <p:nvPicPr>
          <p:cNvPr id="248" name="图片 247">
            <a:extLst>
              <a:ext uri="{FF2B5EF4-FFF2-40B4-BE49-F238E27FC236}">
                <a16:creationId xmlns:a16="http://schemas.microsoft.com/office/drawing/2014/main" id="{0B07C669-8E72-4648-9579-E8A4F5C19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37" y="2704093"/>
            <a:ext cx="406963" cy="406963"/>
          </a:xfrm>
          <a:prstGeom prst="rect">
            <a:avLst/>
          </a:prstGeom>
        </p:spPr>
      </p:pic>
      <p:pic>
        <p:nvPicPr>
          <p:cNvPr id="253" name="图片 252">
            <a:extLst>
              <a:ext uri="{FF2B5EF4-FFF2-40B4-BE49-F238E27FC236}">
                <a16:creationId xmlns:a16="http://schemas.microsoft.com/office/drawing/2014/main" id="{DFE30799-F235-47C2-A132-9ECFE8BA6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54" y="3457949"/>
            <a:ext cx="406963" cy="406963"/>
          </a:xfrm>
          <a:prstGeom prst="rect">
            <a:avLst/>
          </a:prstGeom>
        </p:spPr>
      </p:pic>
      <p:pic>
        <p:nvPicPr>
          <p:cNvPr id="254" name="图片 253">
            <a:extLst>
              <a:ext uri="{FF2B5EF4-FFF2-40B4-BE49-F238E27FC236}">
                <a16:creationId xmlns:a16="http://schemas.microsoft.com/office/drawing/2014/main" id="{53AF89BD-A942-42C7-8722-AB07A4DA3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31" y="3462820"/>
            <a:ext cx="406963" cy="406963"/>
          </a:xfrm>
          <a:prstGeom prst="rect">
            <a:avLst/>
          </a:prstGeom>
        </p:spPr>
      </p:pic>
      <p:pic>
        <p:nvPicPr>
          <p:cNvPr id="255" name="图片 254">
            <a:extLst>
              <a:ext uri="{FF2B5EF4-FFF2-40B4-BE49-F238E27FC236}">
                <a16:creationId xmlns:a16="http://schemas.microsoft.com/office/drawing/2014/main" id="{E1E30FB4-DA1F-4C5B-956D-40388821C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22" y="3420170"/>
            <a:ext cx="406963" cy="406963"/>
          </a:xfrm>
          <a:prstGeom prst="rect">
            <a:avLst/>
          </a:prstGeom>
        </p:spPr>
      </p:pic>
      <p:pic>
        <p:nvPicPr>
          <p:cNvPr id="256" name="图片 255">
            <a:extLst>
              <a:ext uri="{FF2B5EF4-FFF2-40B4-BE49-F238E27FC236}">
                <a16:creationId xmlns:a16="http://schemas.microsoft.com/office/drawing/2014/main" id="{574507B8-8916-467E-8232-929F1EF25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238" y="2699243"/>
            <a:ext cx="406963" cy="406963"/>
          </a:xfrm>
          <a:prstGeom prst="rect">
            <a:avLst/>
          </a:prstGeom>
        </p:spPr>
      </p:pic>
      <p:pic>
        <p:nvPicPr>
          <p:cNvPr id="257" name="图片 256">
            <a:extLst>
              <a:ext uri="{FF2B5EF4-FFF2-40B4-BE49-F238E27FC236}">
                <a16:creationId xmlns:a16="http://schemas.microsoft.com/office/drawing/2014/main" id="{D52A7A2B-15F3-4354-BC48-87111377F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684" y="2688219"/>
            <a:ext cx="406963" cy="406963"/>
          </a:xfrm>
          <a:prstGeom prst="rect">
            <a:avLst/>
          </a:prstGeom>
        </p:spPr>
      </p:pic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6AF37614-6CF3-46EF-ACD9-606B772DC5CD}"/>
              </a:ext>
            </a:extLst>
          </p:cNvPr>
          <p:cNvGrpSpPr/>
          <p:nvPr/>
        </p:nvGrpSpPr>
        <p:grpSpPr>
          <a:xfrm>
            <a:off x="8944029" y="2634458"/>
            <a:ext cx="538829" cy="604649"/>
            <a:chOff x="7418021" y="3956842"/>
            <a:chExt cx="538829" cy="604649"/>
          </a:xfrm>
        </p:grpSpPr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707EB0BD-5319-40FC-ACA4-DFB100E79C5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F6893CD8-7092-44FD-BC45-68B6B35CA230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61" name="加号 260">
            <a:extLst>
              <a:ext uri="{FF2B5EF4-FFF2-40B4-BE49-F238E27FC236}">
                <a16:creationId xmlns:a16="http://schemas.microsoft.com/office/drawing/2014/main" id="{7CF33F6C-FB18-45A7-960F-71EA7CD48CDE}"/>
              </a:ext>
            </a:extLst>
          </p:cNvPr>
          <p:cNvSpPr/>
          <p:nvPr/>
        </p:nvSpPr>
        <p:spPr>
          <a:xfrm>
            <a:off x="9044625" y="272672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DD3643D3-6ECA-4642-A8FC-682EB5C3381E}"/>
              </a:ext>
            </a:extLst>
          </p:cNvPr>
          <p:cNvGrpSpPr/>
          <p:nvPr/>
        </p:nvGrpSpPr>
        <p:grpSpPr>
          <a:xfrm>
            <a:off x="8994279" y="3364895"/>
            <a:ext cx="538829" cy="604649"/>
            <a:chOff x="7418021" y="3956842"/>
            <a:chExt cx="538829" cy="604649"/>
          </a:xfrm>
        </p:grpSpPr>
        <p:sp>
          <p:nvSpPr>
            <p:cNvPr id="266" name="矩形: 圆角 265">
              <a:extLst>
                <a:ext uri="{FF2B5EF4-FFF2-40B4-BE49-F238E27FC236}">
                  <a16:creationId xmlns:a16="http://schemas.microsoft.com/office/drawing/2014/main" id="{05B538A9-2B21-4C06-9CDD-A4F9B1DD2B7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F9DDC265-B417-46CB-BEBA-E834374C918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68" name="加号 267">
            <a:extLst>
              <a:ext uri="{FF2B5EF4-FFF2-40B4-BE49-F238E27FC236}">
                <a16:creationId xmlns:a16="http://schemas.microsoft.com/office/drawing/2014/main" id="{BC05872B-A055-4C66-BB80-B9E082E35CB1}"/>
              </a:ext>
            </a:extLst>
          </p:cNvPr>
          <p:cNvSpPr/>
          <p:nvPr/>
        </p:nvSpPr>
        <p:spPr>
          <a:xfrm>
            <a:off x="9094875" y="3457162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5" name="图形 274" descr="公文包">
            <a:extLst>
              <a:ext uri="{FF2B5EF4-FFF2-40B4-BE49-F238E27FC236}">
                <a16:creationId xmlns:a16="http://schemas.microsoft.com/office/drawing/2014/main" id="{92FDD5EA-128E-44F4-8FDC-F8BCE5D717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08259" y="2773504"/>
            <a:ext cx="248584" cy="248584"/>
          </a:xfrm>
          <a:prstGeom prst="rect">
            <a:avLst/>
          </a:prstGeom>
        </p:spPr>
      </p:pic>
      <p:pic>
        <p:nvPicPr>
          <p:cNvPr id="276" name="图形 275" descr="箭头右旋">
            <a:extLst>
              <a:ext uri="{FF2B5EF4-FFF2-40B4-BE49-F238E27FC236}">
                <a16:creationId xmlns:a16="http://schemas.microsoft.com/office/drawing/2014/main" id="{18FBF899-E500-49CF-844C-3C17C52B2E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8883723">
            <a:off x="5172666" y="2637922"/>
            <a:ext cx="309434" cy="309434"/>
          </a:xfrm>
          <a:prstGeom prst="rect">
            <a:avLst/>
          </a:prstGeom>
        </p:spPr>
      </p:pic>
      <p:pic>
        <p:nvPicPr>
          <p:cNvPr id="277" name="图形 276" descr="公文包">
            <a:extLst>
              <a:ext uri="{FF2B5EF4-FFF2-40B4-BE49-F238E27FC236}">
                <a16:creationId xmlns:a16="http://schemas.microsoft.com/office/drawing/2014/main" id="{0B0ECB4B-2914-4CCB-8A16-7BCBCA83F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6607" y="3530776"/>
            <a:ext cx="248584" cy="248584"/>
          </a:xfrm>
          <a:prstGeom prst="rect">
            <a:avLst/>
          </a:prstGeom>
        </p:spPr>
      </p:pic>
      <p:pic>
        <p:nvPicPr>
          <p:cNvPr id="279" name="图形 278" descr="箭头左旋">
            <a:extLst>
              <a:ext uri="{FF2B5EF4-FFF2-40B4-BE49-F238E27FC236}">
                <a16:creationId xmlns:a16="http://schemas.microsoft.com/office/drawing/2014/main" id="{2AC2CF3D-9AA5-49BC-ADAC-B5A6A795C1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233606">
            <a:off x="5189972" y="3401079"/>
            <a:ext cx="321785" cy="321785"/>
          </a:xfrm>
          <a:prstGeom prst="rect">
            <a:avLst/>
          </a:prstGeom>
        </p:spPr>
      </p:pic>
      <p:sp>
        <p:nvSpPr>
          <p:cNvPr id="280" name="矩形: 圆角 279">
            <a:extLst>
              <a:ext uri="{FF2B5EF4-FFF2-40B4-BE49-F238E27FC236}">
                <a16:creationId xmlns:a16="http://schemas.microsoft.com/office/drawing/2014/main" id="{C97F1C0A-9727-4BF5-8956-B077643655A0}"/>
              </a:ext>
            </a:extLst>
          </p:cNvPr>
          <p:cNvSpPr/>
          <p:nvPr/>
        </p:nvSpPr>
        <p:spPr>
          <a:xfrm>
            <a:off x="5186118" y="2985790"/>
            <a:ext cx="528846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4975ADE8-B50D-4A83-8F72-8E12A15ABC6C}"/>
              </a:ext>
            </a:extLst>
          </p:cNvPr>
          <p:cNvSpPr/>
          <p:nvPr/>
        </p:nvSpPr>
        <p:spPr>
          <a:xfrm>
            <a:off x="5088530" y="2953730"/>
            <a:ext cx="752244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工厂</a:t>
            </a:r>
            <a:r>
              <a: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需求</a:t>
            </a:r>
          </a:p>
        </p:txBody>
      </p:sp>
      <p:sp>
        <p:nvSpPr>
          <p:cNvPr id="282" name="矩形: 圆角 281">
            <a:extLst>
              <a:ext uri="{FF2B5EF4-FFF2-40B4-BE49-F238E27FC236}">
                <a16:creationId xmlns:a16="http://schemas.microsoft.com/office/drawing/2014/main" id="{F1E637C4-1890-4087-A066-1C099FDEF364}"/>
              </a:ext>
            </a:extLst>
          </p:cNvPr>
          <p:cNvSpPr/>
          <p:nvPr/>
        </p:nvSpPr>
        <p:spPr>
          <a:xfrm>
            <a:off x="5211309" y="3756421"/>
            <a:ext cx="528846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6D0087B4-E127-4515-A46A-35BAA18B3129}"/>
              </a:ext>
            </a:extLst>
          </p:cNvPr>
          <p:cNvSpPr/>
          <p:nvPr/>
        </p:nvSpPr>
        <p:spPr>
          <a:xfrm>
            <a:off x="5113721" y="3724361"/>
            <a:ext cx="752244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工厂供应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4E6ACCF0-0F4C-4488-9EC4-C74E45A9835E}"/>
              </a:ext>
            </a:extLst>
          </p:cNvPr>
          <p:cNvSpPr/>
          <p:nvPr/>
        </p:nvSpPr>
        <p:spPr>
          <a:xfrm>
            <a:off x="6153517" y="2788742"/>
            <a:ext cx="5797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0E2F8776-3D23-4A0C-9FF3-F727262C7805}"/>
              </a:ext>
            </a:extLst>
          </p:cNvPr>
          <p:cNvSpPr/>
          <p:nvPr/>
        </p:nvSpPr>
        <p:spPr>
          <a:xfrm>
            <a:off x="6959112" y="3729484"/>
            <a:ext cx="57977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D5C14CD5-0B54-4C06-B753-E1B2CB708C0B}"/>
              </a:ext>
            </a:extLst>
          </p:cNvPr>
          <p:cNvSpPr/>
          <p:nvPr/>
        </p:nvSpPr>
        <p:spPr>
          <a:xfrm>
            <a:off x="6825338" y="2788742"/>
            <a:ext cx="5797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79959DD2-EA9F-4218-A5DB-6B7D999D520A}"/>
              </a:ext>
            </a:extLst>
          </p:cNvPr>
          <p:cNvSpPr/>
          <p:nvPr/>
        </p:nvSpPr>
        <p:spPr>
          <a:xfrm>
            <a:off x="7545390" y="2784302"/>
            <a:ext cx="5797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A4D3AE0D-AF1B-45D6-984E-8392A76DACC7}"/>
              </a:ext>
            </a:extLst>
          </p:cNvPr>
          <p:cNvSpPr/>
          <p:nvPr/>
        </p:nvSpPr>
        <p:spPr>
          <a:xfrm>
            <a:off x="8275653" y="2780081"/>
            <a:ext cx="5797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4EF5886-3D1F-4020-A440-E0FEE24E576D}"/>
              </a:ext>
            </a:extLst>
          </p:cNvPr>
          <p:cNvSpPr/>
          <p:nvPr/>
        </p:nvSpPr>
        <p:spPr>
          <a:xfrm>
            <a:off x="6122235" y="3553325"/>
            <a:ext cx="5797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F0089B8A-71DF-44C6-A4D7-0474D96371AD}"/>
              </a:ext>
            </a:extLst>
          </p:cNvPr>
          <p:cNvSpPr/>
          <p:nvPr/>
        </p:nvSpPr>
        <p:spPr>
          <a:xfrm>
            <a:off x="7547421" y="3548527"/>
            <a:ext cx="5797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9E62F46E-B173-4441-8119-5404E91ACA0A}"/>
              </a:ext>
            </a:extLst>
          </p:cNvPr>
          <p:cNvSpPr/>
          <p:nvPr/>
        </p:nvSpPr>
        <p:spPr>
          <a:xfrm>
            <a:off x="8312328" y="3509901"/>
            <a:ext cx="5797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8" name="矩形: 圆角 297">
            <a:extLst>
              <a:ext uri="{FF2B5EF4-FFF2-40B4-BE49-F238E27FC236}">
                <a16:creationId xmlns:a16="http://schemas.microsoft.com/office/drawing/2014/main" id="{39378ACB-F417-4FA0-868F-F89472A56245}"/>
              </a:ext>
            </a:extLst>
          </p:cNvPr>
          <p:cNvSpPr/>
          <p:nvPr/>
        </p:nvSpPr>
        <p:spPr>
          <a:xfrm>
            <a:off x="3396642" y="2305853"/>
            <a:ext cx="528846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8C58F156-CFC6-4074-8C57-D26F70E419AD}"/>
              </a:ext>
            </a:extLst>
          </p:cNvPr>
          <p:cNvSpPr/>
          <p:nvPr/>
        </p:nvSpPr>
        <p:spPr>
          <a:xfrm>
            <a:off x="3365669" y="2268788"/>
            <a:ext cx="590792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未占用</a:t>
            </a:r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8A510363-2CA1-4B17-A0E1-CE6E4EF104EF}"/>
              </a:ext>
            </a:extLst>
          </p:cNvPr>
          <p:cNvSpPr/>
          <p:nvPr/>
        </p:nvSpPr>
        <p:spPr>
          <a:xfrm>
            <a:off x="777030" y="1859060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667BBD33-A8E1-4C3A-A587-8D90C0BD16AB}"/>
              </a:ext>
            </a:extLst>
          </p:cNvPr>
          <p:cNvGrpSpPr/>
          <p:nvPr/>
        </p:nvGrpSpPr>
        <p:grpSpPr>
          <a:xfrm>
            <a:off x="841893" y="1935628"/>
            <a:ext cx="592380" cy="604649"/>
            <a:chOff x="167518" y="529049"/>
            <a:chExt cx="592380" cy="604649"/>
          </a:xfrm>
        </p:grpSpPr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945E7B65-8508-4B82-98F7-C1EE6291065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6" name="矩形: 圆角 305">
                <a:extLst>
                  <a:ext uri="{FF2B5EF4-FFF2-40B4-BE49-F238E27FC236}">
                    <a16:creationId xmlns:a16="http://schemas.microsoft.com/office/drawing/2014/main" id="{AC673376-5EEC-4AC0-A602-A5B4BB8D7FB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矩形 306">
                <a:extLst>
                  <a:ext uri="{FF2B5EF4-FFF2-40B4-BE49-F238E27FC236}">
                    <a16:creationId xmlns:a16="http://schemas.microsoft.com/office/drawing/2014/main" id="{18528016-7A34-46F7-A7D9-E5028EE5946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4" name="矩形: 圆角 303">
              <a:extLst>
                <a:ext uri="{FF2B5EF4-FFF2-40B4-BE49-F238E27FC236}">
                  <a16:creationId xmlns:a16="http://schemas.microsoft.com/office/drawing/2014/main" id="{B3F72549-4D34-4D1C-8047-8F56754E9C2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矩形 304">
              <a:extLst>
                <a:ext uri="{FF2B5EF4-FFF2-40B4-BE49-F238E27FC236}">
                  <a16:creationId xmlns:a16="http://schemas.microsoft.com/office/drawing/2014/main" id="{6CF0BB13-4059-455E-B4FC-FDEBC727CEAE}"/>
                </a:ext>
              </a:extLst>
            </p:cNvPr>
            <p:cNvSpPr/>
            <p:nvPr/>
          </p:nvSpPr>
          <p:spPr>
            <a:xfrm>
              <a:off x="169106" y="902767"/>
              <a:ext cx="59079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pic>
        <p:nvPicPr>
          <p:cNvPr id="308" name="图片 307">
            <a:extLst>
              <a:ext uri="{FF2B5EF4-FFF2-40B4-BE49-F238E27FC236}">
                <a16:creationId xmlns:a16="http://schemas.microsoft.com/office/drawing/2014/main" id="{037A1D87-6C84-4216-BFE6-0DB9CEE6C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42" y="1986147"/>
            <a:ext cx="406963" cy="4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8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9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60160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8979" y="3646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组装机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281810" y="569249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29" name="直接连接符 1128">
            <a:extLst>
              <a:ext uri="{FF2B5EF4-FFF2-40B4-BE49-F238E27FC236}">
                <a16:creationId xmlns:a16="http://schemas.microsoft.com/office/drawing/2014/main" id="{B47CCB3F-D432-4425-A168-089C0026099C}"/>
              </a:ext>
            </a:extLst>
          </p:cNvPr>
          <p:cNvCxnSpPr>
            <a:cxnSpLocks/>
          </p:cNvCxnSpPr>
          <p:nvPr/>
        </p:nvCxnSpPr>
        <p:spPr>
          <a:xfrm flipV="1">
            <a:off x="60220" y="1886106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839173" y="573486"/>
            <a:ext cx="5061910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93" name="组合 592">
            <a:extLst>
              <a:ext uri="{FF2B5EF4-FFF2-40B4-BE49-F238E27FC236}">
                <a16:creationId xmlns:a16="http://schemas.microsoft.com/office/drawing/2014/main" id="{358195DE-70A2-4191-9628-9F2C7D603397}"/>
              </a:ext>
            </a:extLst>
          </p:cNvPr>
          <p:cNvGrpSpPr/>
          <p:nvPr/>
        </p:nvGrpSpPr>
        <p:grpSpPr>
          <a:xfrm>
            <a:off x="5214330" y="2536001"/>
            <a:ext cx="759921" cy="681217"/>
            <a:chOff x="65545" y="452481"/>
            <a:chExt cx="759921" cy="681217"/>
          </a:xfrm>
        </p:grpSpPr>
        <p:grpSp>
          <p:nvGrpSpPr>
            <p:cNvPr id="594" name="组合 593">
              <a:extLst>
                <a:ext uri="{FF2B5EF4-FFF2-40B4-BE49-F238E27FC236}">
                  <a16:creationId xmlns:a16="http://schemas.microsoft.com/office/drawing/2014/main" id="{CA63ECB5-E190-4E0D-A86D-2205D2D8E54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8" name="矩形: 圆角 597">
                <a:extLst>
                  <a:ext uri="{FF2B5EF4-FFF2-40B4-BE49-F238E27FC236}">
                    <a16:creationId xmlns:a16="http://schemas.microsoft.com/office/drawing/2014/main" id="{63BDBF7D-E075-43EC-8D1A-92E4874ABF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9" name="图片 598">
                <a:extLst>
                  <a:ext uri="{FF2B5EF4-FFF2-40B4-BE49-F238E27FC236}">
                    <a16:creationId xmlns:a16="http://schemas.microsoft.com/office/drawing/2014/main" id="{299D02A6-8E7E-47EC-82FF-F8CFF45DC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4AE3688-06A9-4274-871E-E548740270D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B425A92-C81A-4730-8F5E-08DACA83711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96" name="矩形: 圆角 595">
              <a:extLst>
                <a:ext uri="{FF2B5EF4-FFF2-40B4-BE49-F238E27FC236}">
                  <a16:creationId xmlns:a16="http://schemas.microsoft.com/office/drawing/2014/main" id="{C9FEB85B-78D6-4F34-B899-3A8EBD67C22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66D56E5B-BC78-4707-868D-01033E06B376}"/>
                </a:ext>
              </a:extLst>
            </p:cNvPr>
            <p:cNvSpPr/>
            <p:nvPr/>
          </p:nvSpPr>
          <p:spPr>
            <a:xfrm>
              <a:off x="65545" y="902767"/>
              <a:ext cx="7599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</a:p>
          </p:txBody>
        </p:sp>
      </p:grp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1620111C-9D7F-4567-8AD9-7A4E34B84635}"/>
              </a:ext>
            </a:extLst>
          </p:cNvPr>
          <p:cNvGrpSpPr/>
          <p:nvPr/>
        </p:nvGrpSpPr>
        <p:grpSpPr>
          <a:xfrm>
            <a:off x="5975214" y="2546254"/>
            <a:ext cx="752244" cy="681217"/>
            <a:chOff x="81779" y="452481"/>
            <a:chExt cx="752244" cy="681217"/>
          </a:xfrm>
        </p:grpSpPr>
        <p:grpSp>
          <p:nvGrpSpPr>
            <p:cNvPr id="602" name="组合 601">
              <a:extLst>
                <a:ext uri="{FF2B5EF4-FFF2-40B4-BE49-F238E27FC236}">
                  <a16:creationId xmlns:a16="http://schemas.microsoft.com/office/drawing/2014/main" id="{0F463FD9-9D26-4E05-9D7C-C7FD09DE9D8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06" name="矩形: 圆角 605">
                <a:extLst>
                  <a:ext uri="{FF2B5EF4-FFF2-40B4-BE49-F238E27FC236}">
                    <a16:creationId xmlns:a16="http://schemas.microsoft.com/office/drawing/2014/main" id="{23E03FF7-0D69-426F-86A7-1459836450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7" name="图片 606">
                <a:extLst>
                  <a:ext uri="{FF2B5EF4-FFF2-40B4-BE49-F238E27FC236}">
                    <a16:creationId xmlns:a16="http://schemas.microsoft.com/office/drawing/2014/main" id="{DB6AD1E2-8C45-41B5-8830-2AB34E59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D99C42AD-D1A2-4ECB-98CF-05F523D0467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63D51347-F091-4AAD-B8E1-35A82E8CD0B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04" name="矩形: 圆角 603">
              <a:extLst>
                <a:ext uri="{FF2B5EF4-FFF2-40B4-BE49-F238E27FC236}">
                  <a16:creationId xmlns:a16="http://schemas.microsoft.com/office/drawing/2014/main" id="{AFB9EBF3-2AAE-4B3E-84AE-14954004FEF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C538520F-7ECB-40F6-B1EB-0C6912444E1B}"/>
                </a:ext>
              </a:extLst>
            </p:cNvPr>
            <p:cNvSpPr/>
            <p:nvPr/>
          </p:nvSpPr>
          <p:spPr>
            <a:xfrm>
              <a:off x="81779" y="902767"/>
              <a:ext cx="7522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09" name="组合 608">
            <a:extLst>
              <a:ext uri="{FF2B5EF4-FFF2-40B4-BE49-F238E27FC236}">
                <a16:creationId xmlns:a16="http://schemas.microsoft.com/office/drawing/2014/main" id="{EF6B3037-D4C5-4812-B9E0-D8B15F499F39}"/>
              </a:ext>
            </a:extLst>
          </p:cNvPr>
          <p:cNvGrpSpPr/>
          <p:nvPr/>
        </p:nvGrpSpPr>
        <p:grpSpPr>
          <a:xfrm>
            <a:off x="6722722" y="2546254"/>
            <a:ext cx="636763" cy="681217"/>
            <a:chOff x="102655" y="452481"/>
            <a:chExt cx="636763" cy="681217"/>
          </a:xfrm>
        </p:grpSpPr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38982775-16C3-4FBB-ADBA-EAAC524287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4" name="矩形: 圆角 613">
                <a:extLst>
                  <a:ext uri="{FF2B5EF4-FFF2-40B4-BE49-F238E27FC236}">
                    <a16:creationId xmlns:a16="http://schemas.microsoft.com/office/drawing/2014/main" id="{E6FDFDDD-B4B1-487B-9E88-A91239A43E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5" name="图片 614">
                <a:extLst>
                  <a:ext uri="{FF2B5EF4-FFF2-40B4-BE49-F238E27FC236}">
                    <a16:creationId xmlns:a16="http://schemas.microsoft.com/office/drawing/2014/main" id="{4CCD8BA0-86BC-4074-83F2-8AACA2AF6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A61494-33DE-44CD-8AAB-ADFEFCCC28F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06DC3C44-3DCF-4FAA-ACE6-34C3C62CB60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12" name="矩形: 圆角 611">
              <a:extLst>
                <a:ext uri="{FF2B5EF4-FFF2-40B4-BE49-F238E27FC236}">
                  <a16:creationId xmlns:a16="http://schemas.microsoft.com/office/drawing/2014/main" id="{B64B3CBE-7FBA-46FD-80A8-83402215E82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249B2F40-371F-4C7B-923A-542BA3276042}"/>
                </a:ext>
              </a:extLst>
            </p:cNvPr>
            <p:cNvSpPr/>
            <p:nvPr/>
          </p:nvSpPr>
          <p:spPr>
            <a:xfrm>
              <a:off x="141295" y="902767"/>
              <a:ext cx="5981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节能插片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F12A4844-3DB0-410D-BF0C-9DC3C699EB33}"/>
              </a:ext>
            </a:extLst>
          </p:cNvPr>
          <p:cNvGrpSpPr/>
          <p:nvPr/>
        </p:nvGrpSpPr>
        <p:grpSpPr>
          <a:xfrm>
            <a:off x="7453680" y="2540424"/>
            <a:ext cx="646421" cy="681217"/>
            <a:chOff x="102655" y="452481"/>
            <a:chExt cx="646421" cy="681217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564749C0-CD64-40C6-8396-04CE4321003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3" name="矩形: 圆角 622">
                <a:extLst>
                  <a:ext uri="{FF2B5EF4-FFF2-40B4-BE49-F238E27FC236}">
                    <a16:creationId xmlns:a16="http://schemas.microsoft.com/office/drawing/2014/main" id="{115C42BD-8262-431D-A9FD-BAF931936F8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4" name="图片 623">
                <a:extLst>
                  <a:ext uri="{FF2B5EF4-FFF2-40B4-BE49-F238E27FC236}">
                    <a16:creationId xmlns:a16="http://schemas.microsoft.com/office/drawing/2014/main" id="{8BFD976E-7DBC-47EF-AC94-E3D243614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C895C737-71C1-432D-B8A3-B7E98C6963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0525D297-9654-42EE-8B6A-38CD0524DF7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1" name="矩形: 圆角 620">
              <a:extLst>
                <a:ext uri="{FF2B5EF4-FFF2-40B4-BE49-F238E27FC236}">
                  <a16:creationId xmlns:a16="http://schemas.microsoft.com/office/drawing/2014/main" id="{9E802154-E6B3-4BCB-8548-B3B9E3C7E3E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E25255B2-185C-40AE-A9C5-9BF0D10D1D19}"/>
                </a:ext>
              </a:extLst>
            </p:cNvPr>
            <p:cNvSpPr/>
            <p:nvPr/>
          </p:nvSpPr>
          <p:spPr>
            <a:xfrm>
              <a:off x="157327" y="902767"/>
              <a:ext cx="59174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26" name="组合 625">
            <a:extLst>
              <a:ext uri="{FF2B5EF4-FFF2-40B4-BE49-F238E27FC236}">
                <a16:creationId xmlns:a16="http://schemas.microsoft.com/office/drawing/2014/main" id="{35496246-E311-4F37-A811-6C363466C050}"/>
              </a:ext>
            </a:extLst>
          </p:cNvPr>
          <p:cNvGrpSpPr/>
          <p:nvPr/>
        </p:nvGrpSpPr>
        <p:grpSpPr>
          <a:xfrm>
            <a:off x="8185551" y="2524598"/>
            <a:ext cx="657243" cy="681217"/>
            <a:chOff x="102655" y="452481"/>
            <a:chExt cx="657243" cy="681217"/>
          </a:xfrm>
        </p:grpSpPr>
        <p:grpSp>
          <p:nvGrpSpPr>
            <p:cNvPr id="627" name="组合 626">
              <a:extLst>
                <a:ext uri="{FF2B5EF4-FFF2-40B4-BE49-F238E27FC236}">
                  <a16:creationId xmlns:a16="http://schemas.microsoft.com/office/drawing/2014/main" id="{AC644FAC-FB3B-4CA8-96FE-03670337D4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31" name="矩形: 圆角 630">
                <a:extLst>
                  <a:ext uri="{FF2B5EF4-FFF2-40B4-BE49-F238E27FC236}">
                    <a16:creationId xmlns:a16="http://schemas.microsoft.com/office/drawing/2014/main" id="{1E777330-726A-424F-948A-49D0E3EB46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6F840BD-CC37-4DAB-8886-ACB62B4AD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D669E6A8-7EF9-4188-928D-641818AF805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57BD6613-2BA9-4E46-B8B7-5EDD55EFE58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9" name="矩形: 圆角 628">
              <a:extLst>
                <a:ext uri="{FF2B5EF4-FFF2-40B4-BE49-F238E27FC236}">
                  <a16:creationId xmlns:a16="http://schemas.microsoft.com/office/drawing/2014/main" id="{05F30953-52E4-4B51-A9CA-4C032E228D2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2AB0E55A-52AF-4716-A60D-A85ED4490638}"/>
                </a:ext>
              </a:extLst>
            </p:cNvPr>
            <p:cNvSpPr/>
            <p:nvPr/>
          </p:nvSpPr>
          <p:spPr>
            <a:xfrm>
              <a:off x="169106" y="902767"/>
              <a:ext cx="59079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45" name="组合 644">
            <a:extLst>
              <a:ext uri="{FF2B5EF4-FFF2-40B4-BE49-F238E27FC236}">
                <a16:creationId xmlns:a16="http://schemas.microsoft.com/office/drawing/2014/main" id="{154A2E1C-B0BD-4BAD-8B39-961B13D3A344}"/>
              </a:ext>
            </a:extLst>
          </p:cNvPr>
          <p:cNvGrpSpPr/>
          <p:nvPr/>
        </p:nvGrpSpPr>
        <p:grpSpPr>
          <a:xfrm>
            <a:off x="8965184" y="2611792"/>
            <a:ext cx="538829" cy="604649"/>
            <a:chOff x="7418021" y="3956842"/>
            <a:chExt cx="538829" cy="604649"/>
          </a:xfrm>
        </p:grpSpPr>
        <p:sp>
          <p:nvSpPr>
            <p:cNvPr id="646" name="矩形: 圆角 645">
              <a:extLst>
                <a:ext uri="{FF2B5EF4-FFF2-40B4-BE49-F238E27FC236}">
                  <a16:creationId xmlns:a16="http://schemas.microsoft.com/office/drawing/2014/main" id="{9A42CA28-4E10-41BB-B2D6-D735071A299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EA3B4357-1056-4A53-9681-CCB64873FF9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48" name="加号 647">
            <a:extLst>
              <a:ext uri="{FF2B5EF4-FFF2-40B4-BE49-F238E27FC236}">
                <a16:creationId xmlns:a16="http://schemas.microsoft.com/office/drawing/2014/main" id="{09294F33-899C-42F8-8340-0F0E670F219C}"/>
              </a:ext>
            </a:extLst>
          </p:cNvPr>
          <p:cNvSpPr/>
          <p:nvPr/>
        </p:nvSpPr>
        <p:spPr>
          <a:xfrm>
            <a:off x="9065780" y="2704059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矩形 648">
            <a:extLst>
              <a:ext uri="{FF2B5EF4-FFF2-40B4-BE49-F238E27FC236}">
                <a16:creationId xmlns:a16="http://schemas.microsoft.com/office/drawing/2014/main" id="{BDDA0788-22D9-4AEC-A8AE-7C1829620873}"/>
              </a:ext>
            </a:extLst>
          </p:cNvPr>
          <p:cNvSpPr/>
          <p:nvPr/>
        </p:nvSpPr>
        <p:spPr>
          <a:xfrm>
            <a:off x="5422052" y="2564515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0" name="矩形 649">
            <a:extLst>
              <a:ext uri="{FF2B5EF4-FFF2-40B4-BE49-F238E27FC236}">
                <a16:creationId xmlns:a16="http://schemas.microsoft.com/office/drawing/2014/main" id="{B24E06EE-1F43-4755-80A2-8529A03EE7AB}"/>
              </a:ext>
            </a:extLst>
          </p:cNvPr>
          <p:cNvSpPr/>
          <p:nvPr/>
        </p:nvSpPr>
        <p:spPr>
          <a:xfrm>
            <a:off x="6200881" y="2564038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LV.3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1" name="矩形 650">
            <a:extLst>
              <a:ext uri="{FF2B5EF4-FFF2-40B4-BE49-F238E27FC236}">
                <a16:creationId xmlns:a16="http://schemas.microsoft.com/office/drawing/2014/main" id="{256D8AE2-2D3D-4ECF-8314-C7182291D4EA}"/>
              </a:ext>
            </a:extLst>
          </p:cNvPr>
          <p:cNvSpPr/>
          <p:nvPr/>
        </p:nvSpPr>
        <p:spPr>
          <a:xfrm>
            <a:off x="6935715" y="2580155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6" name="矩形 655">
            <a:extLst>
              <a:ext uri="{FF2B5EF4-FFF2-40B4-BE49-F238E27FC236}">
                <a16:creationId xmlns:a16="http://schemas.microsoft.com/office/drawing/2014/main" id="{38759C31-3E9E-41E1-ABBE-C3DD325A89E6}"/>
              </a:ext>
            </a:extLst>
          </p:cNvPr>
          <p:cNvSpPr/>
          <p:nvPr/>
        </p:nvSpPr>
        <p:spPr>
          <a:xfrm>
            <a:off x="7677477" y="2570356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7" name="矩形 656">
            <a:extLst>
              <a:ext uri="{FF2B5EF4-FFF2-40B4-BE49-F238E27FC236}">
                <a16:creationId xmlns:a16="http://schemas.microsoft.com/office/drawing/2014/main" id="{FD896376-6AAF-4F34-BA6D-D26C8CA85216}"/>
              </a:ext>
            </a:extLst>
          </p:cNvPr>
          <p:cNvSpPr/>
          <p:nvPr/>
        </p:nvSpPr>
        <p:spPr>
          <a:xfrm>
            <a:off x="8407530" y="2565352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LV.6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42039" y="691697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BFDE7A7-23F3-4E41-9613-220AC6406A26}"/>
              </a:ext>
            </a:extLst>
          </p:cNvPr>
          <p:cNvGrpSpPr/>
          <p:nvPr/>
        </p:nvGrpSpPr>
        <p:grpSpPr>
          <a:xfrm>
            <a:off x="1799797" y="670574"/>
            <a:ext cx="2067336" cy="276999"/>
            <a:chOff x="5164955" y="3433621"/>
            <a:chExt cx="2067336" cy="276999"/>
          </a:xfrm>
        </p:grpSpPr>
        <p:sp>
          <p:nvSpPr>
            <p:cNvPr id="1247" name="矩形 1246">
              <a:extLst>
                <a:ext uri="{FF2B5EF4-FFF2-40B4-BE49-F238E27FC236}">
                  <a16:creationId xmlns:a16="http://schemas.microsoft.com/office/drawing/2014/main" id="{39D3E45E-97DC-4C96-8B06-3EC298EC8B4B}"/>
                </a:ext>
              </a:extLst>
            </p:cNvPr>
            <p:cNvSpPr/>
            <p:nvPr/>
          </p:nvSpPr>
          <p:spPr>
            <a:xfrm>
              <a:off x="5273100" y="3433621"/>
              <a:ext cx="19591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制造速度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 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 1.75s)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52" name="图形 1251">
              <a:extLst>
                <a:ext uri="{FF2B5EF4-FFF2-40B4-BE49-F238E27FC236}">
                  <a16:creationId xmlns:a16="http://schemas.microsoft.com/office/drawing/2014/main" id="{D85E5325-B049-4DEF-BC9E-9A363869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64955" y="3471908"/>
              <a:ext cx="183481" cy="183481"/>
            </a:xfrm>
            <a:prstGeom prst="rect">
              <a:avLst/>
            </a:prstGeom>
          </p:spPr>
        </p:pic>
      </p:grpSp>
      <p:sp>
        <p:nvSpPr>
          <p:cNvPr id="1363" name="矩形 1362">
            <a:extLst>
              <a:ext uri="{FF2B5EF4-FFF2-40B4-BE49-F238E27FC236}">
                <a16:creationId xmlns:a16="http://schemas.microsoft.com/office/drawing/2014/main" id="{46DB0740-F5E1-4A5E-8DF9-56B79C58C4D4}"/>
              </a:ext>
            </a:extLst>
          </p:cNvPr>
          <p:cNvSpPr/>
          <p:nvPr/>
        </p:nvSpPr>
        <p:spPr>
          <a:xfrm>
            <a:off x="1224222" y="646056"/>
            <a:ext cx="518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供电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106" y="1485496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1115553" y="1145621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1118737" y="1235331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68" name="组合 1367">
            <a:extLst>
              <a:ext uri="{FF2B5EF4-FFF2-40B4-BE49-F238E27FC236}">
                <a16:creationId xmlns:a16="http://schemas.microsoft.com/office/drawing/2014/main" id="{18C97754-206B-41C1-8624-EB0628B88349}"/>
              </a:ext>
            </a:extLst>
          </p:cNvPr>
          <p:cNvGrpSpPr/>
          <p:nvPr/>
        </p:nvGrpSpPr>
        <p:grpSpPr>
          <a:xfrm>
            <a:off x="1924088" y="950669"/>
            <a:ext cx="7400941" cy="3167803"/>
            <a:chOff x="5261392" y="3238431"/>
            <a:chExt cx="7400941" cy="3167803"/>
          </a:xfrm>
        </p:grpSpPr>
        <p:sp>
          <p:nvSpPr>
            <p:cNvPr id="1369" name="矩形 1368">
              <a:extLst>
                <a:ext uri="{FF2B5EF4-FFF2-40B4-BE49-F238E27FC236}">
                  <a16:creationId xmlns:a16="http://schemas.microsoft.com/office/drawing/2014/main" id="{E0047984-FAFD-444A-BC20-00FC46BFB8D1}"/>
                </a:ext>
              </a:extLst>
            </p:cNvPr>
            <p:cNvSpPr/>
            <p:nvPr/>
          </p:nvSpPr>
          <p:spPr>
            <a:xfrm>
              <a:off x="5261392" y="3238431"/>
              <a:ext cx="12859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产能加成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0" name="矩形 1369">
              <a:extLst>
                <a:ext uri="{FF2B5EF4-FFF2-40B4-BE49-F238E27FC236}">
                  <a16:creationId xmlns:a16="http://schemas.microsoft.com/office/drawing/2014/main" id="{7EADC9ED-D402-43D1-BCB7-AFAD954154DB}"/>
                </a:ext>
              </a:extLst>
            </p:cNvPr>
            <p:cNvSpPr/>
            <p:nvPr/>
          </p:nvSpPr>
          <p:spPr>
            <a:xfrm>
              <a:off x="5266901" y="3738278"/>
              <a:ext cx="22156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建筑能耗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500kw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(–250kw)</a:t>
              </a:r>
              <a:endPara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6DA65A49-7D2B-4CA4-90CA-EC02E81AC42F}"/>
                </a:ext>
              </a:extLst>
            </p:cNvPr>
            <p:cNvSpPr/>
            <p:nvPr/>
          </p:nvSpPr>
          <p:spPr>
            <a:xfrm>
              <a:off x="8751975" y="6137526"/>
              <a:ext cx="110158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产能加成</a:t>
              </a:r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81BEE96C-92E3-46EA-B68A-9BAD5CD1BC1B}"/>
                </a:ext>
              </a:extLst>
            </p:cNvPr>
            <p:cNvSpPr/>
            <p:nvPr/>
          </p:nvSpPr>
          <p:spPr>
            <a:xfrm>
              <a:off x="10190266" y="6160013"/>
              <a:ext cx="110158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产速加成</a:t>
              </a:r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7FC32BC5-BABD-42B7-8DB7-09AD31C03B0D}"/>
                </a:ext>
              </a:extLst>
            </p:cNvPr>
            <p:cNvSpPr/>
            <p:nvPr/>
          </p:nvSpPr>
          <p:spPr>
            <a:xfrm>
              <a:off x="11560749" y="6150664"/>
              <a:ext cx="110158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节能加成</a:t>
              </a:r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73" name="图形 1372" descr="垃圾桶">
            <a:extLst>
              <a:ext uri="{FF2B5EF4-FFF2-40B4-BE49-F238E27FC236}">
                <a16:creationId xmlns:a16="http://schemas.microsoft.com/office/drawing/2014/main" id="{0FC39456-46BE-4E70-8017-13C0C8626A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5405" y="1003784"/>
            <a:ext cx="177873" cy="177873"/>
          </a:xfrm>
          <a:prstGeom prst="rect">
            <a:avLst/>
          </a:prstGeom>
        </p:spPr>
      </p:pic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1929132" y="1204755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5504" y="1239984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1259351" y="1213636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3" name="组合 802">
            <a:extLst>
              <a:ext uri="{FF2B5EF4-FFF2-40B4-BE49-F238E27FC236}">
                <a16:creationId xmlns:a16="http://schemas.microsoft.com/office/drawing/2014/main" id="{90DAD31C-902F-4A95-AF54-6E984A950EDB}"/>
              </a:ext>
            </a:extLst>
          </p:cNvPr>
          <p:cNvGrpSpPr/>
          <p:nvPr/>
        </p:nvGrpSpPr>
        <p:grpSpPr>
          <a:xfrm>
            <a:off x="3366968" y="2376122"/>
            <a:ext cx="422799" cy="539427"/>
            <a:chOff x="7472466" y="4022064"/>
            <a:chExt cx="422799" cy="539427"/>
          </a:xfrm>
        </p:grpSpPr>
        <p:pic>
          <p:nvPicPr>
            <p:cNvPr id="804" name="图片 803">
              <a:extLst>
                <a:ext uri="{FF2B5EF4-FFF2-40B4-BE49-F238E27FC236}">
                  <a16:creationId xmlns:a16="http://schemas.microsoft.com/office/drawing/2014/main" id="{C8CD753D-56F9-4721-BB8D-9B8C8D5F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0B31A4A0-9E5B-43EC-98A9-BC31530C8DF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10" name="矩形 809">
            <a:extLst>
              <a:ext uri="{FF2B5EF4-FFF2-40B4-BE49-F238E27FC236}">
                <a16:creationId xmlns:a16="http://schemas.microsoft.com/office/drawing/2014/main" id="{DBEAA027-7F77-4E52-8998-A622286F5040}"/>
              </a:ext>
            </a:extLst>
          </p:cNvPr>
          <p:cNvSpPr/>
          <p:nvPr/>
        </p:nvSpPr>
        <p:spPr>
          <a:xfrm>
            <a:off x="3641391" y="2425161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00" b="1" cap="none" spc="0" dirty="0">
                <a:ln w="127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b="1" cap="none" spc="0" dirty="0">
                <a:ln w="127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900" b="1" cap="none" spc="0" dirty="0">
                <a:ln w="127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pSp>
        <p:nvGrpSpPr>
          <p:cNvPr id="812" name="组合 811">
            <a:extLst>
              <a:ext uri="{FF2B5EF4-FFF2-40B4-BE49-F238E27FC236}">
                <a16:creationId xmlns:a16="http://schemas.microsoft.com/office/drawing/2014/main" id="{7E0C532B-F12F-41C3-AC56-EA80AC0BAD76}"/>
              </a:ext>
            </a:extLst>
          </p:cNvPr>
          <p:cNvGrpSpPr/>
          <p:nvPr/>
        </p:nvGrpSpPr>
        <p:grpSpPr>
          <a:xfrm>
            <a:off x="3385262" y="2826596"/>
            <a:ext cx="422799" cy="539427"/>
            <a:chOff x="7472466" y="4022064"/>
            <a:chExt cx="422799" cy="539427"/>
          </a:xfrm>
        </p:grpSpPr>
        <p:pic>
          <p:nvPicPr>
            <p:cNvPr id="813" name="图片 812">
              <a:extLst>
                <a:ext uri="{FF2B5EF4-FFF2-40B4-BE49-F238E27FC236}">
                  <a16:creationId xmlns:a16="http://schemas.microsoft.com/office/drawing/2014/main" id="{A47C3685-F9E1-4CD7-BEE5-43263C6A8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5FBC86F7-6E20-46CC-8493-677E5DD6D5C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19" name="矩形 818">
            <a:extLst>
              <a:ext uri="{FF2B5EF4-FFF2-40B4-BE49-F238E27FC236}">
                <a16:creationId xmlns:a16="http://schemas.microsoft.com/office/drawing/2014/main" id="{C55C93C5-BADF-450D-AD77-43F804ADD840}"/>
              </a:ext>
            </a:extLst>
          </p:cNvPr>
          <p:cNvSpPr/>
          <p:nvPr/>
        </p:nvSpPr>
        <p:spPr>
          <a:xfrm>
            <a:off x="3686773" y="2910716"/>
            <a:ext cx="106093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1000" b="1" dirty="0">
                <a:ln w="127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ln w="127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4%</a:t>
            </a:r>
            <a:r>
              <a:rPr lang="zh-CN" altLang="en-US" sz="1000" b="1" dirty="0">
                <a:ln w="127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1" name="组合 820">
            <a:extLst>
              <a:ext uri="{FF2B5EF4-FFF2-40B4-BE49-F238E27FC236}">
                <a16:creationId xmlns:a16="http://schemas.microsoft.com/office/drawing/2014/main" id="{4B764CDB-6D90-4F12-AF2C-0674CC768CAC}"/>
              </a:ext>
            </a:extLst>
          </p:cNvPr>
          <p:cNvGrpSpPr/>
          <p:nvPr/>
        </p:nvGrpSpPr>
        <p:grpSpPr>
          <a:xfrm>
            <a:off x="3386104" y="3312240"/>
            <a:ext cx="422799" cy="539427"/>
            <a:chOff x="7472466" y="4022064"/>
            <a:chExt cx="422799" cy="539427"/>
          </a:xfrm>
        </p:grpSpPr>
        <p:pic>
          <p:nvPicPr>
            <p:cNvPr id="822" name="图片 821">
              <a:extLst>
                <a:ext uri="{FF2B5EF4-FFF2-40B4-BE49-F238E27FC236}">
                  <a16:creationId xmlns:a16="http://schemas.microsoft.com/office/drawing/2014/main" id="{3FB4D9D4-BAFA-4DDC-AB53-45869798C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7A718E67-B979-4528-B641-C21AC40DB08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28" name="矩形 827">
            <a:extLst>
              <a:ext uri="{FF2B5EF4-FFF2-40B4-BE49-F238E27FC236}">
                <a16:creationId xmlns:a16="http://schemas.microsoft.com/office/drawing/2014/main" id="{BC6F633D-FA56-40E7-9EBA-A668CB560BFA}"/>
              </a:ext>
            </a:extLst>
          </p:cNvPr>
          <p:cNvSpPr/>
          <p:nvPr/>
        </p:nvSpPr>
        <p:spPr>
          <a:xfrm>
            <a:off x="3464285" y="3408687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0" name="直接连接符 829">
            <a:extLst>
              <a:ext uri="{FF2B5EF4-FFF2-40B4-BE49-F238E27FC236}">
                <a16:creationId xmlns:a16="http://schemas.microsoft.com/office/drawing/2014/main" id="{EC17A3D8-8B18-4D5F-AD94-96F858B0024D}"/>
              </a:ext>
            </a:extLst>
          </p:cNvPr>
          <p:cNvCxnSpPr>
            <a:cxnSpLocks/>
          </p:cNvCxnSpPr>
          <p:nvPr/>
        </p:nvCxnSpPr>
        <p:spPr>
          <a:xfrm flipV="1">
            <a:off x="5090642" y="1888313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矩形 468">
            <a:extLst>
              <a:ext uri="{FF2B5EF4-FFF2-40B4-BE49-F238E27FC236}">
                <a16:creationId xmlns:a16="http://schemas.microsoft.com/office/drawing/2014/main" id="{ED0A55A6-B9C5-46C4-80DB-E4D6610FEACB}"/>
              </a:ext>
            </a:extLst>
          </p:cNvPr>
          <p:cNvSpPr/>
          <p:nvPr/>
        </p:nvSpPr>
        <p:spPr>
          <a:xfrm>
            <a:off x="443839" y="2400364"/>
            <a:ext cx="938787" cy="1107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ln w="2540">
                  <a:solidFill>
                    <a:schemeClr val="tx1">
                      <a:alpha val="77000"/>
                    </a:schemeClr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900" dirty="0">
              <a:ln w="2540">
                <a:solidFill>
                  <a:schemeClr val="tx1">
                    <a:alpha val="77000"/>
                  </a:schemeClr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8" name="矩形 477">
            <a:extLst>
              <a:ext uri="{FF2B5EF4-FFF2-40B4-BE49-F238E27FC236}">
                <a16:creationId xmlns:a16="http://schemas.microsoft.com/office/drawing/2014/main" id="{28B85A33-40AD-4137-9840-8503E3EAE2DB}"/>
              </a:ext>
            </a:extLst>
          </p:cNvPr>
          <p:cNvSpPr/>
          <p:nvPr/>
        </p:nvSpPr>
        <p:spPr>
          <a:xfrm>
            <a:off x="439596" y="2860302"/>
            <a:ext cx="938786" cy="1107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ln w="2540">
                  <a:solidFill>
                    <a:schemeClr val="tx1">
                      <a:alpha val="77000"/>
                    </a:schemeClr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900" dirty="0">
              <a:ln w="2540">
                <a:solidFill>
                  <a:schemeClr val="tx1">
                    <a:alpha val="77000"/>
                  </a:schemeClr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9" name="矩形 478">
            <a:extLst>
              <a:ext uri="{FF2B5EF4-FFF2-40B4-BE49-F238E27FC236}">
                <a16:creationId xmlns:a16="http://schemas.microsoft.com/office/drawing/2014/main" id="{E0EEE9E5-39A4-4691-B3A4-733D975523A4}"/>
              </a:ext>
            </a:extLst>
          </p:cNvPr>
          <p:cNvSpPr/>
          <p:nvPr/>
        </p:nvSpPr>
        <p:spPr>
          <a:xfrm>
            <a:off x="674862" y="3320068"/>
            <a:ext cx="703520" cy="1107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0" name="矩形 479">
            <a:extLst>
              <a:ext uri="{FF2B5EF4-FFF2-40B4-BE49-F238E27FC236}">
                <a16:creationId xmlns:a16="http://schemas.microsoft.com/office/drawing/2014/main" id="{CD6A7941-D814-45CF-A9F5-9FA393685DB3}"/>
              </a:ext>
            </a:extLst>
          </p:cNvPr>
          <p:cNvSpPr/>
          <p:nvPr/>
        </p:nvSpPr>
        <p:spPr>
          <a:xfrm>
            <a:off x="439595" y="3320130"/>
            <a:ext cx="661537" cy="1107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8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9" name="矩形 488">
            <a:extLst>
              <a:ext uri="{FF2B5EF4-FFF2-40B4-BE49-F238E27FC236}">
                <a16:creationId xmlns:a16="http://schemas.microsoft.com/office/drawing/2014/main" id="{0840A63F-0971-4D58-93A2-B1D04BBA4D40}"/>
              </a:ext>
            </a:extLst>
          </p:cNvPr>
          <p:cNvSpPr/>
          <p:nvPr/>
        </p:nvSpPr>
        <p:spPr>
          <a:xfrm>
            <a:off x="421058" y="1899312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原料数量</a:t>
            </a:r>
            <a:endParaRPr lang="zh-CN" altLang="en-US" sz="1200" b="1" cap="none" spc="0" dirty="0">
              <a:ln w="127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2" name="矩形 491">
            <a:extLst>
              <a:ext uri="{FF2B5EF4-FFF2-40B4-BE49-F238E27FC236}">
                <a16:creationId xmlns:a16="http://schemas.microsoft.com/office/drawing/2014/main" id="{F128CFFF-0232-4A83-BA15-AF3C7BCD9B84}"/>
              </a:ext>
            </a:extLst>
          </p:cNvPr>
          <p:cNvSpPr/>
          <p:nvPr/>
        </p:nvSpPr>
        <p:spPr>
          <a:xfrm>
            <a:off x="3236704" y="1928885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成品数量</a:t>
            </a:r>
            <a:endParaRPr lang="zh-CN" altLang="en-US" sz="1200" b="1" cap="none" spc="0" dirty="0">
              <a:ln w="127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4" name="图形 493" descr="返回">
            <a:hlinkClick r:id="rId18" action="ppaction://hlinksldjump"/>
            <a:extLst>
              <a:ext uri="{FF2B5EF4-FFF2-40B4-BE49-F238E27FC236}">
                <a16:creationId xmlns:a16="http://schemas.microsoft.com/office/drawing/2014/main" id="{DE6A404E-8BE2-458C-AB7E-D6E9C66AAE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498" name="矩形 497">
            <a:extLst>
              <a:ext uri="{FF2B5EF4-FFF2-40B4-BE49-F238E27FC236}">
                <a16:creationId xmlns:a16="http://schemas.microsoft.com/office/drawing/2014/main" id="{05F30DED-A97C-43D3-B31F-A8777327B09A}"/>
              </a:ext>
            </a:extLst>
          </p:cNvPr>
          <p:cNvSpPr/>
          <p:nvPr/>
        </p:nvSpPr>
        <p:spPr>
          <a:xfrm>
            <a:off x="648048" y="3798224"/>
            <a:ext cx="730334" cy="1107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0D2CBC40-0543-4061-9E26-D504A961FF6A}"/>
              </a:ext>
            </a:extLst>
          </p:cNvPr>
          <p:cNvSpPr/>
          <p:nvPr/>
        </p:nvSpPr>
        <p:spPr>
          <a:xfrm>
            <a:off x="412781" y="3798286"/>
            <a:ext cx="660714" cy="1107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100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4084FD8-7B82-4489-B7CB-EF9F23560CFA}"/>
              </a:ext>
            </a:extLst>
          </p:cNvPr>
          <p:cNvGrpSpPr/>
          <p:nvPr/>
        </p:nvGrpSpPr>
        <p:grpSpPr>
          <a:xfrm>
            <a:off x="1281251" y="2198625"/>
            <a:ext cx="623889" cy="1834024"/>
            <a:chOff x="1620451" y="2094757"/>
            <a:chExt cx="623889" cy="1834024"/>
          </a:xfrm>
        </p:grpSpPr>
        <p:grpSp>
          <p:nvGrpSpPr>
            <p:cNvPr id="617" name="组合 616">
              <a:extLst>
                <a:ext uri="{FF2B5EF4-FFF2-40B4-BE49-F238E27FC236}">
                  <a16:creationId xmlns:a16="http://schemas.microsoft.com/office/drawing/2014/main" id="{946427EB-FD61-4BFD-A9BD-7342BE17350A}"/>
                </a:ext>
              </a:extLst>
            </p:cNvPr>
            <p:cNvGrpSpPr/>
            <p:nvPr/>
          </p:nvGrpSpPr>
          <p:grpSpPr>
            <a:xfrm>
              <a:off x="1808119" y="2143756"/>
              <a:ext cx="422799" cy="539427"/>
              <a:chOff x="7472466" y="4022064"/>
              <a:chExt cx="422799" cy="539427"/>
            </a:xfrm>
          </p:grpSpPr>
          <p:pic>
            <p:nvPicPr>
              <p:cNvPr id="776" name="图片 775">
                <a:extLst>
                  <a:ext uri="{FF2B5EF4-FFF2-40B4-BE49-F238E27FC236}">
                    <a16:creationId xmlns:a16="http://schemas.microsoft.com/office/drawing/2014/main" id="{9BCA67F1-BCF5-4E7E-8925-68A961589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77" name="矩形 776">
                <a:extLst>
                  <a:ext uri="{FF2B5EF4-FFF2-40B4-BE49-F238E27FC236}">
                    <a16:creationId xmlns:a16="http://schemas.microsoft.com/office/drawing/2014/main" id="{15FA1B9C-AB0F-442E-B772-80BDDC75302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784" name="组合 783">
              <a:extLst>
                <a:ext uri="{FF2B5EF4-FFF2-40B4-BE49-F238E27FC236}">
                  <a16:creationId xmlns:a16="http://schemas.microsoft.com/office/drawing/2014/main" id="{481FED6C-DC9D-4853-B65F-328BB4361487}"/>
                </a:ext>
              </a:extLst>
            </p:cNvPr>
            <p:cNvGrpSpPr/>
            <p:nvPr/>
          </p:nvGrpSpPr>
          <p:grpSpPr>
            <a:xfrm>
              <a:off x="1801800" y="2615930"/>
              <a:ext cx="422799" cy="539427"/>
              <a:chOff x="7472466" y="4022064"/>
              <a:chExt cx="422799" cy="539427"/>
            </a:xfrm>
          </p:grpSpPr>
          <p:pic>
            <p:nvPicPr>
              <p:cNvPr id="786" name="图片 785">
                <a:extLst>
                  <a:ext uri="{FF2B5EF4-FFF2-40B4-BE49-F238E27FC236}">
                    <a16:creationId xmlns:a16="http://schemas.microsoft.com/office/drawing/2014/main" id="{FCA57304-1801-47D0-AEEF-63F78E564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87" name="矩形 786">
                <a:extLst>
                  <a:ext uri="{FF2B5EF4-FFF2-40B4-BE49-F238E27FC236}">
                    <a16:creationId xmlns:a16="http://schemas.microsoft.com/office/drawing/2014/main" id="{8A7E81CA-24C5-4E0D-93F2-B3D506DF0A9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794" name="组合 793">
              <a:extLst>
                <a:ext uri="{FF2B5EF4-FFF2-40B4-BE49-F238E27FC236}">
                  <a16:creationId xmlns:a16="http://schemas.microsoft.com/office/drawing/2014/main" id="{F65BECBF-16D2-4AAB-9C17-B4ECC52E8DD7}"/>
                </a:ext>
              </a:extLst>
            </p:cNvPr>
            <p:cNvGrpSpPr/>
            <p:nvPr/>
          </p:nvGrpSpPr>
          <p:grpSpPr>
            <a:xfrm>
              <a:off x="1807277" y="3123603"/>
              <a:ext cx="422799" cy="539427"/>
              <a:chOff x="7472466" y="4022064"/>
              <a:chExt cx="422799" cy="539427"/>
            </a:xfrm>
          </p:grpSpPr>
          <p:pic>
            <p:nvPicPr>
              <p:cNvPr id="795" name="图片 794">
                <a:extLst>
                  <a:ext uri="{FF2B5EF4-FFF2-40B4-BE49-F238E27FC236}">
                    <a16:creationId xmlns:a16="http://schemas.microsoft.com/office/drawing/2014/main" id="{61ADF4C1-7219-4814-BE04-53D9F0709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D4F26867-5C8C-4A0A-BB87-CDD8D9080E7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0" name="矩形 439">
              <a:extLst>
                <a:ext uri="{FF2B5EF4-FFF2-40B4-BE49-F238E27FC236}">
                  <a16:creationId xmlns:a16="http://schemas.microsoft.com/office/drawing/2014/main" id="{D0304750-7F0C-4163-942F-58E906FA778E}"/>
                </a:ext>
              </a:extLst>
            </p:cNvPr>
            <p:cNvSpPr/>
            <p:nvPr/>
          </p:nvSpPr>
          <p:spPr>
            <a:xfrm rot="20162886">
              <a:off x="1657342" y="2094757"/>
              <a:ext cx="413895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9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rgbClr val="FF5757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lack</a:t>
              </a:r>
              <a:endParaRPr lang="zh-CN" altLang="en-US" sz="900" b="1" cap="none" spc="0" dirty="0">
                <a:ln w="1270">
                  <a:solidFill>
                    <a:schemeClr val="bg1"/>
                  </a:solidFill>
                  <a:prstDash val="solid"/>
                </a:ln>
                <a:solidFill>
                  <a:srgbClr val="FF5757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1" name="矩形 440">
              <a:extLst>
                <a:ext uri="{FF2B5EF4-FFF2-40B4-BE49-F238E27FC236}">
                  <a16:creationId xmlns:a16="http://schemas.microsoft.com/office/drawing/2014/main" id="{8F0BD7BD-1CAD-497B-A68B-9E138A32413A}"/>
                </a:ext>
              </a:extLst>
            </p:cNvPr>
            <p:cNvSpPr/>
            <p:nvPr/>
          </p:nvSpPr>
          <p:spPr>
            <a:xfrm rot="19900986">
              <a:off x="1662363" y="2528903"/>
              <a:ext cx="373820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90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full</a:t>
              </a:r>
              <a:endParaRPr lang="zh-CN" altLang="en-US" sz="90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2" name="矩形 441">
              <a:extLst>
                <a:ext uri="{FF2B5EF4-FFF2-40B4-BE49-F238E27FC236}">
                  <a16:creationId xmlns:a16="http://schemas.microsoft.com/office/drawing/2014/main" id="{672064DB-26C6-4780-82C1-AA18C1C5DEA2}"/>
                </a:ext>
              </a:extLst>
            </p:cNvPr>
            <p:cNvSpPr/>
            <p:nvPr/>
          </p:nvSpPr>
          <p:spPr>
            <a:xfrm rot="19980285">
              <a:off x="1620451" y="3053757"/>
              <a:ext cx="623889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900" b="1" dirty="0">
                  <a:ln w="1270">
                    <a:solidFill>
                      <a:srgbClr val="00B050">
                        <a:alpha val="67000"/>
                      </a:srgbClr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loading</a:t>
              </a:r>
              <a:endParaRPr lang="zh-CN" altLang="en-US" sz="900" b="1" cap="none" spc="0" dirty="0">
                <a:ln w="1270">
                  <a:solidFill>
                    <a:srgbClr val="00B050">
                      <a:alpha val="67000"/>
                    </a:srgb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形 4" descr="火">
              <a:extLst>
                <a:ext uri="{FF2B5EF4-FFF2-40B4-BE49-F238E27FC236}">
                  <a16:creationId xmlns:a16="http://schemas.microsoft.com/office/drawing/2014/main" id="{9EE65A81-93F1-4A60-A072-279118597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884848" y="3599945"/>
              <a:ext cx="328836" cy="328836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8FAD54-A9B5-4F01-BA82-4EC4FC665D96}"/>
              </a:ext>
            </a:extLst>
          </p:cNvPr>
          <p:cNvGrpSpPr/>
          <p:nvPr/>
        </p:nvGrpSpPr>
        <p:grpSpPr>
          <a:xfrm>
            <a:off x="2009514" y="2845481"/>
            <a:ext cx="1125027" cy="342606"/>
            <a:chOff x="2330277" y="2758468"/>
            <a:chExt cx="1125027" cy="342606"/>
          </a:xfrm>
        </p:grpSpPr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5C2F46B9-88CA-4059-A88E-6F528B2381F2}"/>
                </a:ext>
              </a:extLst>
            </p:cNvPr>
            <p:cNvGrpSpPr/>
            <p:nvPr/>
          </p:nvGrpSpPr>
          <p:grpSpPr>
            <a:xfrm>
              <a:off x="2330277" y="2758468"/>
              <a:ext cx="1111604" cy="246221"/>
              <a:chOff x="544129" y="-748793"/>
              <a:chExt cx="3725792" cy="246221"/>
            </a:xfrm>
          </p:grpSpPr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21DF0CE0-24DE-4306-85D9-9DA8CD6E42BF}"/>
                  </a:ext>
                </a:extLst>
              </p:cNvPr>
              <p:cNvSpPr/>
              <p:nvPr/>
            </p:nvSpPr>
            <p:spPr>
              <a:xfrm>
                <a:off x="552535" y="-705582"/>
                <a:ext cx="3717386" cy="170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C86C3389-A526-4FC9-8FBC-504B5A784272}"/>
                  </a:ext>
                </a:extLst>
              </p:cNvPr>
              <p:cNvSpPr/>
              <p:nvPr/>
            </p:nvSpPr>
            <p:spPr>
              <a:xfrm>
                <a:off x="544129" y="-707023"/>
                <a:ext cx="2989651" cy="174290"/>
              </a:xfrm>
              <a:prstGeom prst="rect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3D942C5D-F8C4-4F2F-BBD2-BB9FFAF260E2}"/>
                  </a:ext>
                </a:extLst>
              </p:cNvPr>
              <p:cNvSpPr/>
              <p:nvPr/>
            </p:nvSpPr>
            <p:spPr>
              <a:xfrm>
                <a:off x="1686692" y="-748793"/>
                <a:ext cx="1737545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89%</a:t>
                </a:r>
                <a:endParaRPr lang="zh-CN" altLang="en-US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461" name="图形 460" descr="v 形箭头">
              <a:extLst>
                <a:ext uri="{FF2B5EF4-FFF2-40B4-BE49-F238E27FC236}">
                  <a16:creationId xmlns:a16="http://schemas.microsoft.com/office/drawing/2014/main" id="{A113AE4C-CAF8-43A5-8FCC-F7E960F18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247279" y="2840714"/>
              <a:ext cx="189747" cy="115945"/>
            </a:xfrm>
            <a:prstGeom prst="rect">
              <a:avLst/>
            </a:prstGeom>
          </p:spPr>
        </p:pic>
        <p:sp>
          <p:nvSpPr>
            <p:cNvPr id="501" name="矩形 500">
              <a:extLst>
                <a:ext uri="{FF2B5EF4-FFF2-40B4-BE49-F238E27FC236}">
                  <a16:creationId xmlns:a16="http://schemas.microsoft.com/office/drawing/2014/main" id="{E2F2E99E-BD59-46B2-BAD1-2CD34DFA39FB}"/>
                </a:ext>
              </a:extLst>
            </p:cNvPr>
            <p:cNvSpPr/>
            <p:nvPr/>
          </p:nvSpPr>
          <p:spPr>
            <a:xfrm>
              <a:off x="2335595" y="3007953"/>
              <a:ext cx="1118820" cy="70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502" name="矩形 501">
              <a:extLst>
                <a:ext uri="{FF2B5EF4-FFF2-40B4-BE49-F238E27FC236}">
                  <a16:creationId xmlns:a16="http://schemas.microsoft.com/office/drawing/2014/main" id="{320DF1C0-98C2-4787-B2F8-16CEA006D94C}"/>
                </a:ext>
              </a:extLst>
            </p:cNvPr>
            <p:cNvSpPr/>
            <p:nvPr/>
          </p:nvSpPr>
          <p:spPr>
            <a:xfrm>
              <a:off x="3086522" y="2998101"/>
              <a:ext cx="368782" cy="83341"/>
            </a:xfrm>
            <a:prstGeom prst="rect">
              <a:avLst/>
            </a:prstGeom>
            <a:solidFill>
              <a:srgbClr val="FF000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3" name="图形 502" descr="v 形箭头">
              <a:extLst>
                <a:ext uri="{FF2B5EF4-FFF2-40B4-BE49-F238E27FC236}">
                  <a16:creationId xmlns:a16="http://schemas.microsoft.com/office/drawing/2014/main" id="{A8A2728A-AC02-491D-9BAD-4B95C86B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2341497" y="2999349"/>
              <a:ext cx="153478" cy="101725"/>
            </a:xfrm>
            <a:prstGeom prst="rect">
              <a:avLst/>
            </a:prstGeom>
          </p:spPr>
        </p:pic>
      </p:grpSp>
      <p:sp>
        <p:nvSpPr>
          <p:cNvPr id="140" name="矩形 139">
            <a:extLst>
              <a:ext uri="{FF2B5EF4-FFF2-40B4-BE49-F238E27FC236}">
                <a16:creationId xmlns:a16="http://schemas.microsoft.com/office/drawing/2014/main" id="{6D5A914B-2E55-4726-9B42-C1E4F54AA9C3}"/>
              </a:ext>
            </a:extLst>
          </p:cNvPr>
          <p:cNvSpPr/>
          <p:nvPr/>
        </p:nvSpPr>
        <p:spPr>
          <a:xfrm>
            <a:off x="728252" y="2175661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200" b="1" cap="none" spc="0" dirty="0">
              <a:ln w="127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B6C3AA6-15D3-4778-B52D-2389B18FDF50}"/>
              </a:ext>
            </a:extLst>
          </p:cNvPr>
          <p:cNvSpPr/>
          <p:nvPr/>
        </p:nvSpPr>
        <p:spPr>
          <a:xfrm>
            <a:off x="671155" y="2620806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tx1">
                      <a:alpha val="58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200" b="1" cap="none" spc="0" dirty="0">
              <a:ln w="1270">
                <a:solidFill>
                  <a:schemeClr val="tx1">
                    <a:alpha val="58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AF2C06A5-B975-48E8-A3E1-437F4A0607D4}"/>
              </a:ext>
            </a:extLst>
          </p:cNvPr>
          <p:cNvSpPr/>
          <p:nvPr/>
        </p:nvSpPr>
        <p:spPr>
          <a:xfrm>
            <a:off x="746392" y="3072896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b="1" cap="none" spc="0" dirty="0">
              <a:ln w="1270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487872D3-5835-42FE-820F-95196380375A}"/>
              </a:ext>
            </a:extLst>
          </p:cNvPr>
          <p:cNvSpPr/>
          <p:nvPr/>
        </p:nvSpPr>
        <p:spPr>
          <a:xfrm>
            <a:off x="686611" y="3553274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直升飞机">
            <a:extLst>
              <a:ext uri="{FF2B5EF4-FFF2-40B4-BE49-F238E27FC236}">
                <a16:creationId xmlns:a16="http://schemas.microsoft.com/office/drawing/2014/main" id="{11E95D83-E31C-4906-9BEF-2320923AE0B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98331" y="562612"/>
            <a:ext cx="715893" cy="715893"/>
          </a:xfrm>
          <a:prstGeom prst="rect">
            <a:avLst/>
          </a:prstGeom>
        </p:spPr>
      </p:pic>
      <p:pic>
        <p:nvPicPr>
          <p:cNvPr id="146" name="图形 145" descr="直升飞机">
            <a:extLst>
              <a:ext uri="{FF2B5EF4-FFF2-40B4-BE49-F238E27FC236}">
                <a16:creationId xmlns:a16="http://schemas.microsoft.com/office/drawing/2014/main" id="{1485C626-44F6-4BC0-82D1-9CD99575A18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417566" y="1153374"/>
            <a:ext cx="715893" cy="715893"/>
          </a:xfrm>
          <a:prstGeom prst="rect">
            <a:avLst/>
          </a:prstGeom>
        </p:spPr>
      </p:pic>
      <p:sp>
        <p:nvSpPr>
          <p:cNvPr id="147" name="矩形 146">
            <a:extLst>
              <a:ext uri="{FF2B5EF4-FFF2-40B4-BE49-F238E27FC236}">
                <a16:creationId xmlns:a16="http://schemas.microsoft.com/office/drawing/2014/main" id="{E981B6C3-4BE9-4EE4-BB97-074DA4788AB1}"/>
              </a:ext>
            </a:extLst>
          </p:cNvPr>
          <p:cNvSpPr/>
          <p:nvPr/>
        </p:nvSpPr>
        <p:spPr>
          <a:xfrm>
            <a:off x="5616949" y="764785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991D959-7051-4840-B74B-05CEE04B74AB}"/>
              </a:ext>
            </a:extLst>
          </p:cNvPr>
          <p:cNvSpPr/>
          <p:nvPr/>
        </p:nvSpPr>
        <p:spPr>
          <a:xfrm>
            <a:off x="5650922" y="1387411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9" name="图形 148" descr="直升飞机">
            <a:extLst>
              <a:ext uri="{FF2B5EF4-FFF2-40B4-BE49-F238E27FC236}">
                <a16:creationId xmlns:a16="http://schemas.microsoft.com/office/drawing/2014/main" id="{3425EC9B-A817-4CB7-9DE5-7B6009FAD9B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131561" y="638104"/>
            <a:ext cx="288375" cy="288375"/>
          </a:xfrm>
          <a:prstGeom prst="rect">
            <a:avLst/>
          </a:prstGeom>
        </p:spPr>
      </p:pic>
      <p:sp>
        <p:nvSpPr>
          <p:cNvPr id="150" name="矩形 149">
            <a:extLst>
              <a:ext uri="{FF2B5EF4-FFF2-40B4-BE49-F238E27FC236}">
                <a16:creationId xmlns:a16="http://schemas.microsoft.com/office/drawing/2014/main" id="{6D873995-49E3-4B12-954C-4D0A4F52E29A}"/>
              </a:ext>
            </a:extLst>
          </p:cNvPr>
          <p:cNvSpPr/>
          <p:nvPr/>
        </p:nvSpPr>
        <p:spPr>
          <a:xfrm>
            <a:off x="7321145" y="645334"/>
            <a:ext cx="12711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运输机数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36C30CA9-5C98-4EC7-882C-51633F2CA6AE}"/>
              </a:ext>
            </a:extLst>
          </p:cNvPr>
          <p:cNvSpPr/>
          <p:nvPr/>
        </p:nvSpPr>
        <p:spPr>
          <a:xfrm rot="19980285">
            <a:off x="5292336" y="600119"/>
            <a:ext cx="460383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dirty="0">
                <a:ln w="1270">
                  <a:solidFill>
                    <a:schemeClr val="accent2">
                      <a:alpha val="67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busy</a:t>
            </a:r>
            <a:endParaRPr lang="zh-CN" altLang="en-US" sz="900" b="1" cap="none" spc="0" dirty="0">
              <a:ln w="1270">
                <a:solidFill>
                  <a:schemeClr val="accent2">
                    <a:alpha val="67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2D27668B-4182-4861-9E76-3973A28A2116}"/>
              </a:ext>
            </a:extLst>
          </p:cNvPr>
          <p:cNvSpPr/>
          <p:nvPr/>
        </p:nvSpPr>
        <p:spPr>
          <a:xfrm rot="19980285">
            <a:off x="5353686" y="1216331"/>
            <a:ext cx="396262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00" b="1" dirty="0">
                <a:ln w="1270">
                  <a:solidFill>
                    <a:schemeClr val="bg1">
                      <a:alpha val="67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idle</a:t>
            </a:r>
            <a:endParaRPr lang="zh-CN" altLang="en-US" sz="900" b="1" cap="none" spc="0" dirty="0">
              <a:ln w="1270">
                <a:solidFill>
                  <a:schemeClr val="bg1">
                    <a:alpha val="67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C8C44044-DC5C-44EC-A653-0354C3599894}"/>
              </a:ext>
            </a:extLst>
          </p:cNvPr>
          <p:cNvGrpSpPr/>
          <p:nvPr/>
        </p:nvGrpSpPr>
        <p:grpSpPr>
          <a:xfrm>
            <a:off x="7206083" y="903288"/>
            <a:ext cx="1561800" cy="276999"/>
            <a:chOff x="5164955" y="3433253"/>
            <a:chExt cx="1561800" cy="27699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B006399D-0B42-4AC1-9D1A-6F8EBFE0522A}"/>
                </a:ext>
              </a:extLst>
            </p:cNvPr>
            <p:cNvSpPr/>
            <p:nvPr/>
          </p:nvSpPr>
          <p:spPr>
            <a:xfrm>
              <a:off x="5285335" y="3433253"/>
              <a:ext cx="14414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飞行速度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15m/s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6" name="图形 155">
              <a:extLst>
                <a:ext uri="{FF2B5EF4-FFF2-40B4-BE49-F238E27FC236}">
                  <a16:creationId xmlns:a16="http://schemas.microsoft.com/office/drawing/2014/main" id="{2BAFC03B-A755-4BFB-A8E4-1EF0D3B83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64955" y="3471908"/>
              <a:ext cx="183481" cy="183481"/>
            </a:xfrm>
            <a:prstGeom prst="rect">
              <a:avLst/>
            </a:prstGeom>
          </p:spPr>
        </p:pic>
      </p:grpSp>
      <p:sp>
        <p:nvSpPr>
          <p:cNvPr id="159" name="矩形 158">
            <a:extLst>
              <a:ext uri="{FF2B5EF4-FFF2-40B4-BE49-F238E27FC236}">
                <a16:creationId xmlns:a16="http://schemas.microsoft.com/office/drawing/2014/main" id="{C7D8C319-1D76-460F-A8E0-0EED83E89350}"/>
              </a:ext>
            </a:extLst>
          </p:cNvPr>
          <p:cNvSpPr/>
          <p:nvPr/>
        </p:nvSpPr>
        <p:spPr>
          <a:xfrm>
            <a:off x="7341989" y="1159431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抓取数量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1" name="图形 160" descr="垃圾桶">
            <a:extLst>
              <a:ext uri="{FF2B5EF4-FFF2-40B4-BE49-F238E27FC236}">
                <a16:creationId xmlns:a16="http://schemas.microsoft.com/office/drawing/2014/main" id="{212D05E7-0827-460B-9B6E-0B0F425759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11691" y="1212546"/>
            <a:ext cx="177873" cy="177873"/>
          </a:xfrm>
          <a:prstGeom prst="rect">
            <a:avLst/>
          </a:prstGeom>
        </p:spPr>
      </p:pic>
      <p:sp>
        <p:nvSpPr>
          <p:cNvPr id="164" name="矩形 163">
            <a:extLst>
              <a:ext uri="{FF2B5EF4-FFF2-40B4-BE49-F238E27FC236}">
                <a16:creationId xmlns:a16="http://schemas.microsoft.com/office/drawing/2014/main" id="{B59775EA-2796-467D-9381-FDEB3A8D5313}"/>
              </a:ext>
            </a:extLst>
          </p:cNvPr>
          <p:cNvSpPr/>
          <p:nvPr/>
        </p:nvSpPr>
        <p:spPr>
          <a:xfrm>
            <a:off x="7351181" y="1416426"/>
            <a:ext cx="129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搜索半径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形 8" descr="可回收标志">
            <a:extLst>
              <a:ext uri="{FF2B5EF4-FFF2-40B4-BE49-F238E27FC236}">
                <a16:creationId xmlns:a16="http://schemas.microsoft.com/office/drawing/2014/main" id="{95E375E6-F49B-4731-96A6-5122261D014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196722" y="1447304"/>
            <a:ext cx="202201" cy="202201"/>
          </a:xfrm>
          <a:prstGeom prst="rect">
            <a:avLst/>
          </a:prstGeom>
        </p:spPr>
      </p:pic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EBF60C9A-FFB8-4676-8C30-DF13CB4E363F}"/>
              </a:ext>
            </a:extLst>
          </p:cNvPr>
          <p:cNvCxnSpPr>
            <a:cxnSpLocks/>
          </p:cNvCxnSpPr>
          <p:nvPr/>
        </p:nvCxnSpPr>
        <p:spPr>
          <a:xfrm flipV="1">
            <a:off x="5067965" y="3801497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31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9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651084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243">
            <a:hlinkClick r:id="rId2" action="ppaction://hlinksldjump"/>
            <a:extLst>
              <a:ext uri="{FF2B5EF4-FFF2-40B4-BE49-F238E27FC236}">
                <a16:creationId xmlns:a16="http://schemas.microsoft.com/office/drawing/2014/main" id="{7B04B453-6802-4AEB-813E-39B5D2147FA9}"/>
              </a:ext>
            </a:extLst>
          </p:cNvPr>
          <p:cNvSpPr/>
          <p:nvPr/>
        </p:nvSpPr>
        <p:spPr>
          <a:xfrm>
            <a:off x="600381" y="37234"/>
            <a:ext cx="16729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星球概览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7" name="图形 226" descr="行星">
            <a:extLst>
              <a:ext uri="{FF2B5EF4-FFF2-40B4-BE49-F238E27FC236}">
                <a16:creationId xmlns:a16="http://schemas.microsoft.com/office/drawing/2014/main" id="{8B2A8FBF-E1CE-4C91-BB38-FBC69A159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300" y="916002"/>
            <a:ext cx="624692" cy="624692"/>
          </a:xfrm>
          <a:prstGeom prst="rect">
            <a:avLst/>
          </a:prstGeom>
        </p:spPr>
      </p:pic>
      <p:pic>
        <p:nvPicPr>
          <p:cNvPr id="229" name="图形 228" descr="行星">
            <a:extLst>
              <a:ext uri="{FF2B5EF4-FFF2-40B4-BE49-F238E27FC236}">
                <a16:creationId xmlns:a16="http://schemas.microsoft.com/office/drawing/2014/main" id="{8DDB6D80-C6EB-4134-A264-E8AD00FBD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4660" y="1845863"/>
            <a:ext cx="477747" cy="477747"/>
          </a:xfrm>
          <a:prstGeom prst="rect">
            <a:avLst/>
          </a:prstGeom>
        </p:spPr>
      </p:pic>
      <p:pic>
        <p:nvPicPr>
          <p:cNvPr id="230" name="图形 229" descr="行星">
            <a:extLst>
              <a:ext uri="{FF2B5EF4-FFF2-40B4-BE49-F238E27FC236}">
                <a16:creationId xmlns:a16="http://schemas.microsoft.com/office/drawing/2014/main" id="{98520F3D-F063-4BFC-B017-45BF5EA9F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27" y="2194362"/>
            <a:ext cx="624692" cy="624692"/>
          </a:xfrm>
          <a:prstGeom prst="rect">
            <a:avLst/>
          </a:prstGeom>
        </p:spPr>
      </p:pic>
      <p:pic>
        <p:nvPicPr>
          <p:cNvPr id="231" name="图形 230" descr="行星">
            <a:extLst>
              <a:ext uri="{FF2B5EF4-FFF2-40B4-BE49-F238E27FC236}">
                <a16:creationId xmlns:a16="http://schemas.microsoft.com/office/drawing/2014/main" id="{C46351C0-5772-4908-9011-3BF76292A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8456" y="2704792"/>
            <a:ext cx="477747" cy="477747"/>
          </a:xfrm>
          <a:prstGeom prst="rect">
            <a:avLst/>
          </a:prstGeom>
        </p:spPr>
      </p:pic>
      <p:pic>
        <p:nvPicPr>
          <p:cNvPr id="232" name="图形 231" descr="行星">
            <a:extLst>
              <a:ext uri="{FF2B5EF4-FFF2-40B4-BE49-F238E27FC236}">
                <a16:creationId xmlns:a16="http://schemas.microsoft.com/office/drawing/2014/main" id="{14920800-AC74-4C9F-8E70-E2B4145F6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863" y="3084637"/>
            <a:ext cx="477747" cy="477747"/>
          </a:xfrm>
          <a:prstGeom prst="rect">
            <a:avLst/>
          </a:prstGeom>
        </p:spPr>
      </p:pic>
      <p:sp>
        <p:nvSpPr>
          <p:cNvPr id="118" name="矩形 117">
            <a:extLst>
              <a:ext uri="{FF2B5EF4-FFF2-40B4-BE49-F238E27FC236}">
                <a16:creationId xmlns:a16="http://schemas.microsoft.com/office/drawing/2014/main" id="{DF674F0C-B410-446C-91E0-26ADBAC8FE91}"/>
              </a:ext>
            </a:extLst>
          </p:cNvPr>
          <p:cNvSpPr/>
          <p:nvPr/>
        </p:nvSpPr>
        <p:spPr>
          <a:xfrm>
            <a:off x="1438281" y="4107196"/>
            <a:ext cx="385357" cy="38535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DC6D5861-A922-45B5-B7F8-AA26C3EC95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85" y="4080342"/>
            <a:ext cx="406963" cy="406963"/>
          </a:xfrm>
          <a:prstGeom prst="rect">
            <a:avLst/>
          </a:prstGeom>
        </p:spPr>
      </p:pic>
      <p:sp>
        <p:nvSpPr>
          <p:cNvPr id="123" name="矩形 122">
            <a:extLst>
              <a:ext uri="{FF2B5EF4-FFF2-40B4-BE49-F238E27FC236}">
                <a16:creationId xmlns:a16="http://schemas.microsoft.com/office/drawing/2014/main" id="{D857FB3E-3723-497B-87DE-2CED5B6FAD2B}"/>
              </a:ext>
            </a:extLst>
          </p:cNvPr>
          <p:cNvSpPr/>
          <p:nvPr/>
        </p:nvSpPr>
        <p:spPr>
          <a:xfrm>
            <a:off x="1983285" y="4108420"/>
            <a:ext cx="385357" cy="385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8CF2EF8-3358-4A62-B7A3-625080E81B6B}"/>
              </a:ext>
            </a:extLst>
          </p:cNvPr>
          <p:cNvSpPr/>
          <p:nvPr/>
        </p:nvSpPr>
        <p:spPr>
          <a:xfrm>
            <a:off x="2539690" y="4109722"/>
            <a:ext cx="385357" cy="385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5" name="图片 124">
            <a:extLst>
              <a:ext uri="{FF2B5EF4-FFF2-40B4-BE49-F238E27FC236}">
                <a16:creationId xmlns:a16="http://schemas.microsoft.com/office/drawing/2014/main" id="{E393D7B1-C10D-4D76-856C-9F0997092D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07" y="4095682"/>
            <a:ext cx="406963" cy="406963"/>
          </a:xfrm>
          <a:prstGeom prst="rect">
            <a:avLst/>
          </a:prstGeom>
        </p:spPr>
      </p:pic>
      <p:sp>
        <p:nvSpPr>
          <p:cNvPr id="126" name="矩形 125">
            <a:extLst>
              <a:ext uri="{FF2B5EF4-FFF2-40B4-BE49-F238E27FC236}">
                <a16:creationId xmlns:a16="http://schemas.microsoft.com/office/drawing/2014/main" id="{AADD9845-6AAD-4B50-8A9B-EB7F97C0E606}"/>
              </a:ext>
            </a:extLst>
          </p:cNvPr>
          <p:cNvSpPr/>
          <p:nvPr/>
        </p:nvSpPr>
        <p:spPr>
          <a:xfrm>
            <a:off x="3069125" y="4100344"/>
            <a:ext cx="385357" cy="38535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82761008-E830-4C0F-80AD-4A5A9E3DD851}"/>
              </a:ext>
            </a:extLst>
          </p:cNvPr>
          <p:cNvSpPr/>
          <p:nvPr/>
        </p:nvSpPr>
        <p:spPr>
          <a:xfrm>
            <a:off x="3578539" y="4099630"/>
            <a:ext cx="385357" cy="385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8" name="图片 127">
            <a:extLst>
              <a:ext uri="{FF2B5EF4-FFF2-40B4-BE49-F238E27FC236}">
                <a16:creationId xmlns:a16="http://schemas.microsoft.com/office/drawing/2014/main" id="{C967BBAE-8964-4ADB-B3C8-9AC1CA350A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56" y="4085590"/>
            <a:ext cx="406963" cy="406963"/>
          </a:xfrm>
          <a:prstGeom prst="rect">
            <a:avLst/>
          </a:prstGeom>
        </p:spPr>
      </p:pic>
      <p:pic>
        <p:nvPicPr>
          <p:cNvPr id="129" name="图形 169">
            <a:extLst>
              <a:ext uri="{FF2B5EF4-FFF2-40B4-BE49-F238E27FC236}">
                <a16:creationId xmlns:a16="http://schemas.microsoft.com/office/drawing/2014/main" id="{77494CA1-E8CB-4A00-B105-8672F2BDD1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25" y="4108339"/>
            <a:ext cx="388617" cy="388617"/>
          </a:xfrm>
          <a:prstGeom prst="rect">
            <a:avLst/>
          </a:prstGeom>
        </p:spPr>
      </p:pic>
      <p:pic>
        <p:nvPicPr>
          <p:cNvPr id="130" name="图形 169">
            <a:extLst>
              <a:ext uri="{FF2B5EF4-FFF2-40B4-BE49-F238E27FC236}">
                <a16:creationId xmlns:a16="http://schemas.microsoft.com/office/drawing/2014/main" id="{270E5022-DE9C-465A-B8EA-BF4F4FE18B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13" y="4107037"/>
            <a:ext cx="388617" cy="388617"/>
          </a:xfrm>
          <a:prstGeom prst="rect">
            <a:avLst/>
          </a:prstGeom>
        </p:spPr>
      </p:pic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B7FC9DD3-705C-4F98-ADC5-C036E8EFC1C3}"/>
              </a:ext>
            </a:extLst>
          </p:cNvPr>
          <p:cNvGrpSpPr/>
          <p:nvPr/>
        </p:nvGrpSpPr>
        <p:grpSpPr>
          <a:xfrm>
            <a:off x="1418217" y="4306058"/>
            <a:ext cx="441146" cy="246221"/>
            <a:chOff x="9377435" y="1786601"/>
            <a:chExt cx="441146" cy="246221"/>
          </a:xfrm>
        </p:grpSpPr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C77035A2-4707-48FF-9F6A-54F63ACA36C9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B6FFD52E-2EEB-442E-92F2-2995BC455D1E}"/>
                </a:ext>
              </a:extLst>
            </p:cNvPr>
            <p:cNvSpPr/>
            <p:nvPr/>
          </p:nvSpPr>
          <p:spPr>
            <a:xfrm>
              <a:off x="9377435" y="1786601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恒星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5CDC24E3-9564-4B82-BDF8-1AC17B04416B}"/>
              </a:ext>
            </a:extLst>
          </p:cNvPr>
          <p:cNvGrpSpPr/>
          <p:nvPr/>
        </p:nvGrpSpPr>
        <p:grpSpPr>
          <a:xfrm>
            <a:off x="1963226" y="4299164"/>
            <a:ext cx="441146" cy="246221"/>
            <a:chOff x="9377440" y="1786601"/>
            <a:chExt cx="441146" cy="246221"/>
          </a:xfrm>
        </p:grpSpPr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9932468C-0CCF-4E69-8B27-E807CC8D22B1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B43F7EC8-2156-4A54-B4E1-166E94B8EC85}"/>
                </a:ext>
              </a:extLst>
            </p:cNvPr>
            <p:cNvSpPr/>
            <p:nvPr/>
          </p:nvSpPr>
          <p:spPr>
            <a:xfrm>
              <a:off x="9377440" y="1786601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cap="none" spc="0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行星</a:t>
              </a: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440E1229-01DE-4DEE-A730-0955CEE35FA7}"/>
              </a:ext>
            </a:extLst>
          </p:cNvPr>
          <p:cNvGrpSpPr/>
          <p:nvPr/>
        </p:nvGrpSpPr>
        <p:grpSpPr>
          <a:xfrm>
            <a:off x="2400766" y="4298331"/>
            <a:ext cx="697627" cy="246221"/>
            <a:chOff x="9249202" y="1786601"/>
            <a:chExt cx="697627" cy="246221"/>
          </a:xfrm>
        </p:grpSpPr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BBA83F56-EF5D-4E4E-9334-D10235338B4F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85BB172C-DF86-402D-BE49-87186272BE90}"/>
                </a:ext>
              </a:extLst>
            </p:cNvPr>
            <p:cNvSpPr/>
            <p:nvPr/>
          </p:nvSpPr>
          <p:spPr>
            <a:xfrm>
              <a:off x="9249202" y="1786601"/>
              <a:ext cx="69762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cap="none" spc="0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行星轨道</a:t>
              </a: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1D225B92-09D2-4901-BFE4-A60C11B29F9E}"/>
              </a:ext>
            </a:extLst>
          </p:cNvPr>
          <p:cNvGrpSpPr/>
          <p:nvPr/>
        </p:nvGrpSpPr>
        <p:grpSpPr>
          <a:xfrm>
            <a:off x="3049063" y="4284102"/>
            <a:ext cx="441146" cy="246221"/>
            <a:chOff x="9377437" y="1786601"/>
            <a:chExt cx="441146" cy="246221"/>
          </a:xfrm>
        </p:grpSpPr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1D072CC3-633F-49F4-AD35-1431720B3A08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4C29BD1D-8D16-486F-83AA-14AD635FAC2D}"/>
                </a:ext>
              </a:extLst>
            </p:cNvPr>
            <p:cNvSpPr/>
            <p:nvPr/>
          </p:nvSpPr>
          <p:spPr>
            <a:xfrm>
              <a:off x="9377437" y="1786601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卫星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66180B3C-A992-470B-999C-DBAA2C53C565}"/>
              </a:ext>
            </a:extLst>
          </p:cNvPr>
          <p:cNvGrpSpPr/>
          <p:nvPr/>
        </p:nvGrpSpPr>
        <p:grpSpPr>
          <a:xfrm>
            <a:off x="3430569" y="4288251"/>
            <a:ext cx="697627" cy="246221"/>
            <a:chOff x="9249198" y="1786601"/>
            <a:chExt cx="697627" cy="246221"/>
          </a:xfrm>
        </p:grpSpPr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1D0A0345-15CC-40E4-9BE5-A64A7B3C0703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B415A8F1-7045-4C65-95E4-A57CECE8B9C4}"/>
                </a:ext>
              </a:extLst>
            </p:cNvPr>
            <p:cNvSpPr/>
            <p:nvPr/>
          </p:nvSpPr>
          <p:spPr>
            <a:xfrm>
              <a:off x="9249198" y="1786601"/>
              <a:ext cx="69762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卫星轨道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9" name="矩形 148">
            <a:extLst>
              <a:ext uri="{FF2B5EF4-FFF2-40B4-BE49-F238E27FC236}">
                <a16:creationId xmlns:a16="http://schemas.microsoft.com/office/drawing/2014/main" id="{A5397BEE-4A51-4C5C-A2B7-8CE5BA7B2161}"/>
              </a:ext>
            </a:extLst>
          </p:cNvPr>
          <p:cNvSpPr/>
          <p:nvPr/>
        </p:nvSpPr>
        <p:spPr>
          <a:xfrm>
            <a:off x="4104867" y="4106746"/>
            <a:ext cx="385357" cy="385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0" name="图片 149">
            <a:extLst>
              <a:ext uri="{FF2B5EF4-FFF2-40B4-BE49-F238E27FC236}">
                <a16:creationId xmlns:a16="http://schemas.microsoft.com/office/drawing/2014/main" id="{083D110A-2C7A-4EE7-9918-FFA31C791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84" y="4092706"/>
            <a:ext cx="406963" cy="406963"/>
          </a:xfrm>
          <a:prstGeom prst="rect">
            <a:avLst/>
          </a:prstGeom>
        </p:spPr>
      </p:pic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1BD3A0D1-E44A-42C2-A3A2-F441B2201CA3}"/>
              </a:ext>
            </a:extLst>
          </p:cNvPr>
          <p:cNvGrpSpPr/>
          <p:nvPr/>
        </p:nvGrpSpPr>
        <p:grpSpPr>
          <a:xfrm>
            <a:off x="3956902" y="4295367"/>
            <a:ext cx="697627" cy="246221"/>
            <a:chOff x="9249203" y="1786601"/>
            <a:chExt cx="697627" cy="246221"/>
          </a:xfrm>
        </p:grpSpPr>
        <p:sp>
          <p:nvSpPr>
            <p:cNvPr id="152" name="矩形: 圆角 151">
              <a:extLst>
                <a:ext uri="{FF2B5EF4-FFF2-40B4-BE49-F238E27FC236}">
                  <a16:creationId xmlns:a16="http://schemas.microsoft.com/office/drawing/2014/main" id="{9E282E12-7088-4DE4-891C-ABA8A39A22E4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14BB8F3B-1CFE-476C-92BC-A2BCCB999B95}"/>
                </a:ext>
              </a:extLst>
            </p:cNvPr>
            <p:cNvSpPr/>
            <p:nvPr/>
          </p:nvSpPr>
          <p:spPr>
            <a:xfrm>
              <a:off x="9249203" y="1786601"/>
              <a:ext cx="69762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cap="none" spc="0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小行星带</a:t>
              </a:r>
            </a:p>
          </p:txBody>
        </p:sp>
      </p:grpSp>
      <p:sp>
        <p:nvSpPr>
          <p:cNvPr id="155" name="矩形 154">
            <a:extLst>
              <a:ext uri="{FF2B5EF4-FFF2-40B4-BE49-F238E27FC236}">
                <a16:creationId xmlns:a16="http://schemas.microsoft.com/office/drawing/2014/main" id="{F6C716F9-C49E-423A-8BAC-C91D00EC1CFE}"/>
              </a:ext>
            </a:extLst>
          </p:cNvPr>
          <p:cNvSpPr/>
          <p:nvPr/>
        </p:nvSpPr>
        <p:spPr>
          <a:xfrm>
            <a:off x="4624902" y="4106746"/>
            <a:ext cx="385357" cy="385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6" name="图片 155">
            <a:extLst>
              <a:ext uri="{FF2B5EF4-FFF2-40B4-BE49-F238E27FC236}">
                <a16:creationId xmlns:a16="http://schemas.microsoft.com/office/drawing/2014/main" id="{DDC80599-CAE3-430E-A34F-279312182B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19" y="4092706"/>
            <a:ext cx="406963" cy="406963"/>
          </a:xfrm>
          <a:prstGeom prst="rect">
            <a:avLst/>
          </a:prstGeom>
        </p:spPr>
      </p:pic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FA37A4A1-B635-4B91-8E09-8C4D8EB26A81}"/>
              </a:ext>
            </a:extLst>
          </p:cNvPr>
          <p:cNvGrpSpPr/>
          <p:nvPr/>
        </p:nvGrpSpPr>
        <p:grpSpPr>
          <a:xfrm>
            <a:off x="4536247" y="4295367"/>
            <a:ext cx="579005" cy="246221"/>
            <a:chOff x="9308513" y="1786601"/>
            <a:chExt cx="579005" cy="246221"/>
          </a:xfrm>
        </p:grpSpPr>
        <p:sp>
          <p:nvSpPr>
            <p:cNvPr id="158" name="矩形: 圆角 157">
              <a:extLst>
                <a:ext uri="{FF2B5EF4-FFF2-40B4-BE49-F238E27FC236}">
                  <a16:creationId xmlns:a16="http://schemas.microsoft.com/office/drawing/2014/main" id="{391B7630-9C95-48B6-89B6-3BE22A61D266}"/>
                </a:ext>
              </a:extLst>
            </p:cNvPr>
            <p:cNvSpPr/>
            <p:nvPr/>
          </p:nvSpPr>
          <p:spPr>
            <a:xfrm>
              <a:off x="9393586" y="1839929"/>
              <a:ext cx="396047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630998D6-4039-4561-85E0-378FC4BFDAFB}"/>
                </a:ext>
              </a:extLst>
            </p:cNvPr>
            <p:cNvSpPr/>
            <p:nvPr/>
          </p:nvSpPr>
          <p:spPr>
            <a:xfrm>
              <a:off x="9308513" y="1786601"/>
              <a:ext cx="579005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cap="none" spc="0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行星区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431FE17-B00D-4916-8651-C68E06F413E3}"/>
              </a:ext>
            </a:extLst>
          </p:cNvPr>
          <p:cNvSpPr/>
          <p:nvPr/>
        </p:nvSpPr>
        <p:spPr>
          <a:xfrm>
            <a:off x="182651" y="592564"/>
            <a:ext cx="6301140" cy="23407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942D0B71-66B6-4FB8-BB13-5173F3979526}"/>
              </a:ext>
            </a:extLst>
          </p:cNvPr>
          <p:cNvSpPr txBox="1"/>
          <p:nvPr/>
        </p:nvSpPr>
        <p:spPr>
          <a:xfrm>
            <a:off x="1409731" y="588371"/>
            <a:ext cx="54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85753BFD-BCBE-412B-95E0-06DD7733F479}"/>
              </a:ext>
            </a:extLst>
          </p:cNvPr>
          <p:cNvSpPr txBox="1"/>
          <p:nvPr/>
        </p:nvSpPr>
        <p:spPr>
          <a:xfrm>
            <a:off x="2241738" y="588371"/>
            <a:ext cx="53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半径</a:t>
            </a: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7F458511-B8F3-4FE6-8BA9-7A77CBD44385}"/>
              </a:ext>
            </a:extLst>
          </p:cNvPr>
          <p:cNvSpPr txBox="1"/>
          <p:nvPr/>
        </p:nvSpPr>
        <p:spPr>
          <a:xfrm>
            <a:off x="3070713" y="588371"/>
            <a:ext cx="523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特产</a:t>
            </a: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4A9E1045-EC68-42F4-9F85-1EB40AFC578F}"/>
              </a:ext>
            </a:extLst>
          </p:cNvPr>
          <p:cNvSpPr txBox="1"/>
          <p:nvPr/>
        </p:nvSpPr>
        <p:spPr>
          <a:xfrm>
            <a:off x="3733134" y="588133"/>
            <a:ext cx="644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太阳能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90F953E-DE58-460D-BDA7-305A924F849E}"/>
              </a:ext>
            </a:extLst>
          </p:cNvPr>
          <p:cNvSpPr txBox="1"/>
          <p:nvPr/>
        </p:nvSpPr>
        <p:spPr>
          <a:xfrm>
            <a:off x="4628214" y="583797"/>
            <a:ext cx="809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运输平台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F9B432F-6D13-4404-BCCD-C8AB17939795}"/>
              </a:ext>
            </a:extLst>
          </p:cNvPr>
          <p:cNvSpPr txBox="1"/>
          <p:nvPr/>
        </p:nvSpPr>
        <p:spPr>
          <a:xfrm>
            <a:off x="5741319" y="583797"/>
            <a:ext cx="709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收藏</a:t>
            </a:r>
          </a:p>
        </p:txBody>
      </p:sp>
      <p:sp>
        <p:nvSpPr>
          <p:cNvPr id="147" name="矩形 146">
            <a:hlinkClick r:id="rId2" action="ppaction://hlinksldjump"/>
            <a:extLst>
              <a:ext uri="{FF2B5EF4-FFF2-40B4-BE49-F238E27FC236}">
                <a16:creationId xmlns:a16="http://schemas.microsoft.com/office/drawing/2014/main" id="{18C359EC-28D3-4744-AF77-D61A9BD11B0A}"/>
              </a:ext>
            </a:extLst>
          </p:cNvPr>
          <p:cNvSpPr/>
          <p:nvPr/>
        </p:nvSpPr>
        <p:spPr>
          <a:xfrm>
            <a:off x="6680051" y="83557"/>
            <a:ext cx="322784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hlinkClick r:id="rId2" action="ppaction://hlinksldjump"/>
            <a:extLst>
              <a:ext uri="{FF2B5EF4-FFF2-40B4-BE49-F238E27FC236}">
                <a16:creationId xmlns:a16="http://schemas.microsoft.com/office/drawing/2014/main" id="{78219187-1598-4DD9-9919-C7D986BE75A3}"/>
              </a:ext>
            </a:extLst>
          </p:cNvPr>
          <p:cNvSpPr/>
          <p:nvPr/>
        </p:nvSpPr>
        <p:spPr>
          <a:xfrm rot="5400000">
            <a:off x="6846251" y="1485769"/>
            <a:ext cx="2911322" cy="31164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4" name="图形 173" descr="火">
            <a:extLst>
              <a:ext uri="{FF2B5EF4-FFF2-40B4-BE49-F238E27FC236}">
                <a16:creationId xmlns:a16="http://schemas.microsoft.com/office/drawing/2014/main" id="{ACFDFFC1-B978-4C0A-BF3E-846E79223F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4416" y="2218674"/>
            <a:ext cx="357961" cy="357961"/>
          </a:xfrm>
          <a:prstGeom prst="rect">
            <a:avLst/>
          </a:prstGeom>
        </p:spPr>
      </p:pic>
      <p:pic>
        <p:nvPicPr>
          <p:cNvPr id="175" name="图形 174" descr="放射性">
            <a:extLst>
              <a:ext uri="{FF2B5EF4-FFF2-40B4-BE49-F238E27FC236}">
                <a16:creationId xmlns:a16="http://schemas.microsoft.com/office/drawing/2014/main" id="{151CE3DA-9F5E-4C30-9AB9-3561F4D8DA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80742" y="1708957"/>
            <a:ext cx="357960" cy="357960"/>
          </a:xfrm>
          <a:prstGeom prst="rect">
            <a:avLst/>
          </a:prstGeom>
        </p:spPr>
      </p:pic>
      <p:pic>
        <p:nvPicPr>
          <p:cNvPr id="176" name="图形 175" descr="水">
            <a:extLst>
              <a:ext uri="{FF2B5EF4-FFF2-40B4-BE49-F238E27FC236}">
                <a16:creationId xmlns:a16="http://schemas.microsoft.com/office/drawing/2014/main" id="{FD46FE60-5F69-4BF4-B4C6-550C1B626B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33212" y="3191881"/>
            <a:ext cx="300233" cy="300233"/>
          </a:xfrm>
          <a:prstGeom prst="rect">
            <a:avLst/>
          </a:prstGeom>
        </p:spPr>
      </p:pic>
      <p:pic>
        <p:nvPicPr>
          <p:cNvPr id="177" name="图形 176" descr="雪花">
            <a:extLst>
              <a:ext uri="{FF2B5EF4-FFF2-40B4-BE49-F238E27FC236}">
                <a16:creationId xmlns:a16="http://schemas.microsoft.com/office/drawing/2014/main" id="{549DF7C7-D5CE-4708-92E0-D52F99E500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24982" y="4062409"/>
            <a:ext cx="347051" cy="347051"/>
          </a:xfrm>
          <a:prstGeom prst="rect">
            <a:avLst/>
          </a:prstGeom>
        </p:spPr>
      </p:pic>
      <p:pic>
        <p:nvPicPr>
          <p:cNvPr id="178" name="图形 177" descr="枞树">
            <a:extLst>
              <a:ext uri="{FF2B5EF4-FFF2-40B4-BE49-F238E27FC236}">
                <a16:creationId xmlns:a16="http://schemas.microsoft.com/office/drawing/2014/main" id="{09581592-97D3-43FF-9ABB-02D766679A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34380" y="3663412"/>
            <a:ext cx="300233" cy="300233"/>
          </a:xfrm>
          <a:prstGeom prst="rect">
            <a:avLst/>
          </a:prstGeom>
        </p:spPr>
      </p:pic>
      <p:pic>
        <p:nvPicPr>
          <p:cNvPr id="179" name="图形 178" descr="蜜蜂">
            <a:extLst>
              <a:ext uri="{FF2B5EF4-FFF2-40B4-BE49-F238E27FC236}">
                <a16:creationId xmlns:a16="http://schemas.microsoft.com/office/drawing/2014/main" id="{9FE7C21D-C5BF-44B2-8597-C05185C74C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774823" y="2712788"/>
            <a:ext cx="357961" cy="357961"/>
          </a:xfrm>
          <a:prstGeom prst="rect">
            <a:avLst/>
          </a:prstGeom>
        </p:spPr>
      </p:pic>
      <p:sp>
        <p:nvSpPr>
          <p:cNvPr id="180" name="矩形 179">
            <a:extLst>
              <a:ext uri="{FF2B5EF4-FFF2-40B4-BE49-F238E27FC236}">
                <a16:creationId xmlns:a16="http://schemas.microsoft.com/office/drawing/2014/main" id="{C3F31436-6283-4AD3-9C80-0E011E43F5F6}"/>
              </a:ext>
            </a:extLst>
          </p:cNvPr>
          <p:cNvSpPr/>
          <p:nvPr/>
        </p:nvSpPr>
        <p:spPr>
          <a:xfrm>
            <a:off x="7210192" y="1816534"/>
            <a:ext cx="2006659" cy="163529"/>
          </a:xfrm>
          <a:prstGeom prst="rect">
            <a:avLst/>
          </a:prstGeom>
          <a:solidFill>
            <a:srgbClr val="00B050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134708E8-537D-4017-9DCE-5E5FB1A2C217}"/>
              </a:ext>
            </a:extLst>
          </p:cNvPr>
          <p:cNvSpPr/>
          <p:nvPr/>
        </p:nvSpPr>
        <p:spPr>
          <a:xfrm>
            <a:off x="7191329" y="2310782"/>
            <a:ext cx="1605381" cy="163529"/>
          </a:xfrm>
          <a:prstGeom prst="rect">
            <a:avLst/>
          </a:prstGeom>
          <a:solidFill>
            <a:schemeClr val="accent2"/>
          </a:solidFill>
          <a:ln w="381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4CE66735-D625-415A-B95E-DCC32565B85D}"/>
              </a:ext>
            </a:extLst>
          </p:cNvPr>
          <p:cNvSpPr/>
          <p:nvPr/>
        </p:nvSpPr>
        <p:spPr>
          <a:xfrm>
            <a:off x="7206906" y="2805274"/>
            <a:ext cx="1365494" cy="163529"/>
          </a:xfrm>
          <a:prstGeom prst="rect">
            <a:avLst/>
          </a:prstGeom>
          <a:solidFill>
            <a:srgbClr val="00B0F0"/>
          </a:solidFill>
          <a:ln w="381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2F32D8E5-0699-4E43-B032-9979800D77D8}"/>
              </a:ext>
            </a:extLst>
          </p:cNvPr>
          <p:cNvSpPr/>
          <p:nvPr/>
        </p:nvSpPr>
        <p:spPr>
          <a:xfrm>
            <a:off x="7215628" y="3260234"/>
            <a:ext cx="1108772" cy="163529"/>
          </a:xfrm>
          <a:prstGeom prst="rect">
            <a:avLst/>
          </a:prstGeom>
          <a:solidFill>
            <a:srgbClr val="FFFF00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79AE552-81D1-459D-A7C7-6EF4CEE6DC9A}"/>
              </a:ext>
            </a:extLst>
          </p:cNvPr>
          <p:cNvSpPr/>
          <p:nvPr/>
        </p:nvSpPr>
        <p:spPr>
          <a:xfrm>
            <a:off x="7190677" y="3722737"/>
            <a:ext cx="636513" cy="163529"/>
          </a:xfrm>
          <a:prstGeom prst="rect">
            <a:avLst/>
          </a:prstGeom>
          <a:solidFill>
            <a:srgbClr val="7030A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2E8AACE1-3C63-4A2A-8914-79189843FDF6}"/>
              </a:ext>
            </a:extLst>
          </p:cNvPr>
          <p:cNvSpPr/>
          <p:nvPr/>
        </p:nvSpPr>
        <p:spPr>
          <a:xfrm>
            <a:off x="7184428" y="4146133"/>
            <a:ext cx="378935" cy="163529"/>
          </a:xfrm>
          <a:prstGeom prst="rect">
            <a:avLst/>
          </a:prstGeom>
          <a:solidFill>
            <a:srgbClr val="FF0000"/>
          </a:solidFill>
          <a:ln w="381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155BFA1B-2554-4B1A-B55A-B13FD8AC5166}"/>
              </a:ext>
            </a:extLst>
          </p:cNvPr>
          <p:cNvSpPr/>
          <p:nvPr/>
        </p:nvSpPr>
        <p:spPr>
          <a:xfrm>
            <a:off x="9216852" y="1759798"/>
            <a:ext cx="56928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300M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CB1B37B8-089F-4D7C-878C-B79509683322}"/>
              </a:ext>
            </a:extLst>
          </p:cNvPr>
          <p:cNvSpPr/>
          <p:nvPr/>
        </p:nvSpPr>
        <p:spPr>
          <a:xfrm>
            <a:off x="9247189" y="2251008"/>
            <a:ext cx="55925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100M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D8D17649-247B-4B9C-9E51-E5DB645AA2AF}"/>
              </a:ext>
            </a:extLst>
          </p:cNvPr>
          <p:cNvSpPr/>
          <p:nvPr/>
        </p:nvSpPr>
        <p:spPr>
          <a:xfrm>
            <a:off x="9220888" y="2749912"/>
            <a:ext cx="56928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88M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9AECE0DB-3877-4C4F-8A2A-23D62F435133}"/>
              </a:ext>
            </a:extLst>
          </p:cNvPr>
          <p:cNvSpPr/>
          <p:nvPr/>
        </p:nvSpPr>
        <p:spPr>
          <a:xfrm>
            <a:off x="9236877" y="3204786"/>
            <a:ext cx="55925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20M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8F42D034-C552-44AB-96B7-8546B4E326D0}"/>
              </a:ext>
            </a:extLst>
          </p:cNvPr>
          <p:cNvSpPr/>
          <p:nvPr/>
        </p:nvSpPr>
        <p:spPr>
          <a:xfrm>
            <a:off x="9212776" y="3636307"/>
            <a:ext cx="56928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9M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DF248D9F-E62C-49E1-8945-D18226C8E26E}"/>
              </a:ext>
            </a:extLst>
          </p:cNvPr>
          <p:cNvSpPr/>
          <p:nvPr/>
        </p:nvSpPr>
        <p:spPr>
          <a:xfrm>
            <a:off x="9262739" y="4086065"/>
            <a:ext cx="56928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569K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AA7130DC-31A6-4BC8-AFAE-3211193F6C21}"/>
              </a:ext>
            </a:extLst>
          </p:cNvPr>
          <p:cNvSpPr txBox="1"/>
          <p:nvPr/>
        </p:nvSpPr>
        <p:spPr>
          <a:xfrm>
            <a:off x="467460" y="588171"/>
            <a:ext cx="54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层级</a:t>
            </a:r>
          </a:p>
        </p:txBody>
      </p:sp>
      <p:sp>
        <p:nvSpPr>
          <p:cNvPr id="193" name="矩形: 圆角 192">
            <a:extLst>
              <a:ext uri="{FF2B5EF4-FFF2-40B4-BE49-F238E27FC236}">
                <a16:creationId xmlns:a16="http://schemas.microsoft.com/office/drawing/2014/main" id="{F6088AAA-C2D2-4923-95EB-B2D39BD13B0E}"/>
              </a:ext>
            </a:extLst>
          </p:cNvPr>
          <p:cNvSpPr/>
          <p:nvPr/>
        </p:nvSpPr>
        <p:spPr>
          <a:xfrm>
            <a:off x="6730017" y="134597"/>
            <a:ext cx="1287755" cy="29364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月亮</a:t>
            </a:r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35E3352D-242C-46A1-96A7-35CDFF48E22E}"/>
              </a:ext>
            </a:extLst>
          </p:cNvPr>
          <p:cNvSpPr/>
          <p:nvPr/>
        </p:nvSpPr>
        <p:spPr>
          <a:xfrm>
            <a:off x="9838252" y="1588350"/>
            <a:ext cx="45719" cy="289314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B12ED299-3895-44F5-905D-A3256A02F402}"/>
              </a:ext>
            </a:extLst>
          </p:cNvPr>
          <p:cNvSpPr/>
          <p:nvPr/>
        </p:nvSpPr>
        <p:spPr>
          <a:xfrm>
            <a:off x="9840989" y="1706000"/>
            <a:ext cx="45719" cy="902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861B7A90-799E-4EE3-95FD-2B59BCB22445}"/>
              </a:ext>
            </a:extLst>
          </p:cNvPr>
          <p:cNvSpPr txBox="1"/>
          <p:nvPr/>
        </p:nvSpPr>
        <p:spPr>
          <a:xfrm>
            <a:off x="1391983" y="1096732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地球</a:t>
            </a: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3E8B3DA2-4E52-4C3B-B7D7-9FC19C53322E}"/>
              </a:ext>
            </a:extLst>
          </p:cNvPr>
          <p:cNvSpPr/>
          <p:nvPr/>
        </p:nvSpPr>
        <p:spPr>
          <a:xfrm>
            <a:off x="6659658" y="555381"/>
            <a:ext cx="15760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星区类型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       月亮</a:t>
            </a: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A8C5D646-3A8B-496A-8862-D7B39370B0DC}"/>
              </a:ext>
            </a:extLst>
          </p:cNvPr>
          <p:cNvSpPr/>
          <p:nvPr/>
        </p:nvSpPr>
        <p:spPr>
          <a:xfrm>
            <a:off x="6666224" y="867541"/>
            <a:ext cx="1649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所属天体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          地球</a:t>
            </a: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639594BE-66E8-44E3-8FB2-56F8778AB087}"/>
              </a:ext>
            </a:extLst>
          </p:cNvPr>
          <p:cNvSpPr/>
          <p:nvPr/>
        </p:nvSpPr>
        <p:spPr>
          <a:xfrm>
            <a:off x="6666224" y="1156091"/>
            <a:ext cx="15953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半径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                  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9999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DF6C3E46-5942-40C0-9970-5C96C8DAFA11}"/>
              </a:ext>
            </a:extLst>
          </p:cNvPr>
          <p:cNvSpPr/>
          <p:nvPr/>
        </p:nvSpPr>
        <p:spPr>
          <a:xfrm>
            <a:off x="8389515" y="867541"/>
            <a:ext cx="1553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昼夜交替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         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15m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id="{48FB3AF3-B2AD-4584-848B-D13D45E16BC5}"/>
              </a:ext>
            </a:extLst>
          </p:cNvPr>
          <p:cNvSpPr/>
          <p:nvPr/>
        </p:nvSpPr>
        <p:spPr>
          <a:xfrm>
            <a:off x="8351421" y="568571"/>
            <a:ext cx="15760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太阳能系数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  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98%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4" name="矩形 263">
            <a:extLst>
              <a:ext uri="{FF2B5EF4-FFF2-40B4-BE49-F238E27FC236}">
                <a16:creationId xmlns:a16="http://schemas.microsoft.com/office/drawing/2014/main" id="{CD90FA5E-4E27-44A2-909C-961CD47B1DA8}"/>
              </a:ext>
            </a:extLst>
          </p:cNvPr>
          <p:cNvSpPr/>
          <p:nvPr/>
        </p:nvSpPr>
        <p:spPr>
          <a:xfrm>
            <a:off x="8389515" y="1162405"/>
            <a:ext cx="1576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母星迁移耗能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9999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71" name="图形 270" descr="行星">
            <a:extLst>
              <a:ext uri="{FF2B5EF4-FFF2-40B4-BE49-F238E27FC236}">
                <a16:creationId xmlns:a16="http://schemas.microsoft.com/office/drawing/2014/main" id="{D722A84E-7569-4B13-9B8B-B9E192CB7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6357" y="551720"/>
            <a:ext cx="313504" cy="313504"/>
          </a:xfrm>
          <a:prstGeom prst="rect">
            <a:avLst/>
          </a:prstGeom>
        </p:spPr>
      </p:pic>
      <p:pic>
        <p:nvPicPr>
          <p:cNvPr id="272" name="图形 271" descr="行星">
            <a:extLst>
              <a:ext uri="{FF2B5EF4-FFF2-40B4-BE49-F238E27FC236}">
                <a16:creationId xmlns:a16="http://schemas.microsoft.com/office/drawing/2014/main" id="{8E5A71C1-242F-44BC-B244-DC7CF544922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567366" y="849288"/>
            <a:ext cx="313504" cy="313504"/>
          </a:xfrm>
          <a:prstGeom prst="rect">
            <a:avLst/>
          </a:prstGeom>
        </p:spPr>
      </p:pic>
      <p:sp>
        <p:nvSpPr>
          <p:cNvPr id="274" name="矩形 273">
            <a:extLst>
              <a:ext uri="{FF2B5EF4-FFF2-40B4-BE49-F238E27FC236}">
                <a16:creationId xmlns:a16="http://schemas.microsoft.com/office/drawing/2014/main" id="{96A2FD63-40B4-4749-BBF2-575B1E22581C}"/>
              </a:ext>
            </a:extLst>
          </p:cNvPr>
          <p:cNvSpPr/>
          <p:nvPr/>
        </p:nvSpPr>
        <p:spPr>
          <a:xfrm>
            <a:off x="7164761" y="1766279"/>
            <a:ext cx="56928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石油</a:t>
            </a:r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38B78679-BFCB-48F2-9227-A548BD0EB859}"/>
              </a:ext>
            </a:extLst>
          </p:cNvPr>
          <p:cNvSpPr/>
          <p:nvPr/>
        </p:nvSpPr>
        <p:spPr>
          <a:xfrm>
            <a:off x="7130188" y="2258060"/>
            <a:ext cx="65128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火成岩</a:t>
            </a:r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15D009A5-AED1-454C-B702-E55ACC563071}"/>
              </a:ext>
            </a:extLst>
          </p:cNvPr>
          <p:cNvSpPr/>
          <p:nvPr/>
        </p:nvSpPr>
        <p:spPr>
          <a:xfrm>
            <a:off x="7149214" y="2760914"/>
            <a:ext cx="65128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维生质</a:t>
            </a:r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3827BA70-04EB-4B72-94D7-1AF6C320DD91}"/>
              </a:ext>
            </a:extLst>
          </p:cNvPr>
          <p:cNvSpPr/>
          <p:nvPr/>
        </p:nvSpPr>
        <p:spPr>
          <a:xfrm>
            <a:off x="6986066" y="3204786"/>
            <a:ext cx="65128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水</a:t>
            </a:r>
          </a:p>
        </p:txBody>
      </p:sp>
      <p:sp>
        <p:nvSpPr>
          <p:cNvPr id="278" name="矩形 277">
            <a:extLst>
              <a:ext uri="{FF2B5EF4-FFF2-40B4-BE49-F238E27FC236}">
                <a16:creationId xmlns:a16="http://schemas.microsoft.com/office/drawing/2014/main" id="{48CECDA3-0CB2-43E9-936A-82E08948A360}"/>
              </a:ext>
            </a:extLst>
          </p:cNvPr>
          <p:cNvSpPr/>
          <p:nvPr/>
        </p:nvSpPr>
        <p:spPr>
          <a:xfrm>
            <a:off x="7004886" y="3661019"/>
            <a:ext cx="65128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煤</a:t>
            </a:r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1F31C263-D80F-48DE-9A08-6117A4591FC9}"/>
              </a:ext>
            </a:extLst>
          </p:cNvPr>
          <p:cNvSpPr/>
          <p:nvPr/>
        </p:nvSpPr>
        <p:spPr>
          <a:xfrm>
            <a:off x="7104644" y="4095682"/>
            <a:ext cx="65128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冰晶石</a:t>
            </a: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45C11F98-B642-49EE-97FA-BECF984C90B0}"/>
              </a:ext>
            </a:extLst>
          </p:cNvPr>
          <p:cNvSpPr txBox="1"/>
          <p:nvPr/>
        </p:nvSpPr>
        <p:spPr>
          <a:xfrm>
            <a:off x="3794486" y="1096732"/>
            <a:ext cx="710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4" name="矩形: 圆角 283">
            <a:extLst>
              <a:ext uri="{FF2B5EF4-FFF2-40B4-BE49-F238E27FC236}">
                <a16:creationId xmlns:a16="http://schemas.microsoft.com/office/drawing/2014/main" id="{1282CE1F-33B9-4908-8BC6-2AF61FCDACB5}"/>
              </a:ext>
            </a:extLst>
          </p:cNvPr>
          <p:cNvSpPr/>
          <p:nvPr/>
        </p:nvSpPr>
        <p:spPr>
          <a:xfrm>
            <a:off x="9113992" y="134597"/>
            <a:ext cx="766848" cy="29364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收藏</a:t>
            </a:r>
          </a:p>
        </p:txBody>
      </p:sp>
      <p:pic>
        <p:nvPicPr>
          <p:cNvPr id="7" name="图形 6" descr="功能区">
            <a:extLst>
              <a:ext uri="{FF2B5EF4-FFF2-40B4-BE49-F238E27FC236}">
                <a16:creationId xmlns:a16="http://schemas.microsoft.com/office/drawing/2014/main" id="{17B015DF-FA85-4A58-8823-C112B50230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141046" y="123128"/>
            <a:ext cx="295275" cy="295275"/>
          </a:xfrm>
          <a:prstGeom prst="rect">
            <a:avLst/>
          </a:prstGeom>
        </p:spPr>
      </p:pic>
      <p:pic>
        <p:nvPicPr>
          <p:cNvPr id="285" name="图形 284" descr="功能区">
            <a:extLst>
              <a:ext uri="{FF2B5EF4-FFF2-40B4-BE49-F238E27FC236}">
                <a16:creationId xmlns:a16="http://schemas.microsoft.com/office/drawing/2014/main" id="{18FDD722-5098-4EF3-8A48-13CA31D7E4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857465" y="1056159"/>
            <a:ext cx="295275" cy="295275"/>
          </a:xfrm>
          <a:prstGeom prst="rect">
            <a:avLst/>
          </a:prstGeom>
        </p:spPr>
      </p:pic>
      <p:sp>
        <p:nvSpPr>
          <p:cNvPr id="286" name="文本框 285">
            <a:extLst>
              <a:ext uri="{FF2B5EF4-FFF2-40B4-BE49-F238E27FC236}">
                <a16:creationId xmlns:a16="http://schemas.microsoft.com/office/drawing/2014/main" id="{68D5AC7E-186F-4E9C-9DF3-45DC79AFDA89}"/>
              </a:ext>
            </a:extLst>
          </p:cNvPr>
          <p:cNvSpPr txBox="1"/>
          <p:nvPr/>
        </p:nvSpPr>
        <p:spPr>
          <a:xfrm>
            <a:off x="2197317" y="1096732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形 9" descr="火箭">
            <a:extLst>
              <a:ext uri="{FF2B5EF4-FFF2-40B4-BE49-F238E27FC236}">
                <a16:creationId xmlns:a16="http://schemas.microsoft.com/office/drawing/2014/main" id="{3F0DFF95-93C4-4173-8377-2EC68F87580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678254" y="1096347"/>
            <a:ext cx="243492" cy="243492"/>
          </a:xfrm>
          <a:prstGeom prst="rect">
            <a:avLst/>
          </a:prstGeom>
        </p:spPr>
      </p:pic>
      <p:pic>
        <p:nvPicPr>
          <p:cNvPr id="13" name="图形 12" descr="纸飞机">
            <a:extLst>
              <a:ext uri="{FF2B5EF4-FFF2-40B4-BE49-F238E27FC236}">
                <a16:creationId xmlns:a16="http://schemas.microsoft.com/office/drawing/2014/main" id="{21DCCFF9-AC10-47AE-8FA9-E62F68C6AA2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60845" y="1087580"/>
            <a:ext cx="243492" cy="243492"/>
          </a:xfrm>
          <a:prstGeom prst="rect">
            <a:avLst/>
          </a:prstGeom>
        </p:spPr>
      </p:pic>
      <p:pic>
        <p:nvPicPr>
          <p:cNvPr id="15" name="图形 14" descr="光盘">
            <a:extLst>
              <a:ext uri="{FF2B5EF4-FFF2-40B4-BE49-F238E27FC236}">
                <a16:creationId xmlns:a16="http://schemas.microsoft.com/office/drawing/2014/main" id="{7EE30904-9511-45E7-A041-8071BDAD079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078427" y="1088517"/>
            <a:ext cx="243492" cy="243492"/>
          </a:xfrm>
          <a:prstGeom prst="rect">
            <a:avLst/>
          </a:prstGeom>
        </p:spPr>
      </p:pic>
      <p:sp>
        <p:nvSpPr>
          <p:cNvPr id="300" name="文本框 299">
            <a:extLst>
              <a:ext uri="{FF2B5EF4-FFF2-40B4-BE49-F238E27FC236}">
                <a16:creationId xmlns:a16="http://schemas.microsoft.com/office/drawing/2014/main" id="{E4EB7FB5-0123-4FC7-A38C-E06022EAD96B}"/>
              </a:ext>
            </a:extLst>
          </p:cNvPr>
          <p:cNvSpPr txBox="1"/>
          <p:nvPr/>
        </p:nvSpPr>
        <p:spPr>
          <a:xfrm>
            <a:off x="1267824" y="1997106"/>
            <a:ext cx="753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月亮轨道</a:t>
            </a: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F26F31F2-A998-43B5-BEA8-B1345C5B503B}"/>
              </a:ext>
            </a:extLst>
          </p:cNvPr>
          <p:cNvSpPr txBox="1"/>
          <p:nvPr/>
        </p:nvSpPr>
        <p:spPr>
          <a:xfrm>
            <a:off x="3810028" y="2009806"/>
            <a:ext cx="710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0530ACA4-C73A-4F6E-B867-E68BB0893474}"/>
              </a:ext>
            </a:extLst>
          </p:cNvPr>
          <p:cNvSpPr txBox="1"/>
          <p:nvPr/>
        </p:nvSpPr>
        <p:spPr>
          <a:xfrm>
            <a:off x="2212859" y="2009806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" name="文本框 313">
            <a:extLst>
              <a:ext uri="{FF2B5EF4-FFF2-40B4-BE49-F238E27FC236}">
                <a16:creationId xmlns:a16="http://schemas.microsoft.com/office/drawing/2014/main" id="{0DF48248-8B64-4894-BC22-2D1F5BAD412A}"/>
              </a:ext>
            </a:extLst>
          </p:cNvPr>
          <p:cNvSpPr txBox="1"/>
          <p:nvPr/>
        </p:nvSpPr>
        <p:spPr>
          <a:xfrm>
            <a:off x="1407525" y="2422087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火星</a:t>
            </a:r>
          </a:p>
        </p:txBody>
      </p:sp>
      <p:sp>
        <p:nvSpPr>
          <p:cNvPr id="315" name="文本框 314">
            <a:extLst>
              <a:ext uri="{FF2B5EF4-FFF2-40B4-BE49-F238E27FC236}">
                <a16:creationId xmlns:a16="http://schemas.microsoft.com/office/drawing/2014/main" id="{4DEA1FF0-8B6E-425B-857F-49451D330029}"/>
              </a:ext>
            </a:extLst>
          </p:cNvPr>
          <p:cNvSpPr txBox="1"/>
          <p:nvPr/>
        </p:nvSpPr>
        <p:spPr>
          <a:xfrm>
            <a:off x="3810028" y="2422087"/>
            <a:ext cx="710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8" name="文本框 317">
            <a:extLst>
              <a:ext uri="{FF2B5EF4-FFF2-40B4-BE49-F238E27FC236}">
                <a16:creationId xmlns:a16="http://schemas.microsoft.com/office/drawing/2014/main" id="{E07800FF-A6C9-46EC-ACFB-83FBC1746F61}"/>
              </a:ext>
            </a:extLst>
          </p:cNvPr>
          <p:cNvSpPr txBox="1"/>
          <p:nvPr/>
        </p:nvSpPr>
        <p:spPr>
          <a:xfrm>
            <a:off x="2212859" y="2422087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FC76D739-B42E-43B5-9860-9DEA1DBC6860}"/>
              </a:ext>
            </a:extLst>
          </p:cNvPr>
          <p:cNvSpPr txBox="1"/>
          <p:nvPr/>
        </p:nvSpPr>
        <p:spPr>
          <a:xfrm>
            <a:off x="1407525" y="2841530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火卫</a:t>
            </a:r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5EA969B8-956A-490B-9943-A49373616EF2}"/>
              </a:ext>
            </a:extLst>
          </p:cNvPr>
          <p:cNvSpPr txBox="1"/>
          <p:nvPr/>
        </p:nvSpPr>
        <p:spPr>
          <a:xfrm>
            <a:off x="3810028" y="2841530"/>
            <a:ext cx="710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4" name="图形 323" descr="功能区">
            <a:extLst>
              <a:ext uri="{FF2B5EF4-FFF2-40B4-BE49-F238E27FC236}">
                <a16:creationId xmlns:a16="http://schemas.microsoft.com/office/drawing/2014/main" id="{3639A79E-6151-4C56-91C2-B36CD88791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873007" y="2800957"/>
            <a:ext cx="295275" cy="295275"/>
          </a:xfrm>
          <a:prstGeom prst="rect">
            <a:avLst/>
          </a:prstGeom>
        </p:spPr>
      </p:pic>
      <p:sp>
        <p:nvSpPr>
          <p:cNvPr id="325" name="文本框 324">
            <a:extLst>
              <a:ext uri="{FF2B5EF4-FFF2-40B4-BE49-F238E27FC236}">
                <a16:creationId xmlns:a16="http://schemas.microsoft.com/office/drawing/2014/main" id="{ABF33668-DF70-4E43-A51B-057A206C9D11}"/>
              </a:ext>
            </a:extLst>
          </p:cNvPr>
          <p:cNvSpPr txBox="1"/>
          <p:nvPr/>
        </p:nvSpPr>
        <p:spPr>
          <a:xfrm>
            <a:off x="2212859" y="2841530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6" name="图形 325" descr="火箭">
            <a:extLst>
              <a:ext uri="{FF2B5EF4-FFF2-40B4-BE49-F238E27FC236}">
                <a16:creationId xmlns:a16="http://schemas.microsoft.com/office/drawing/2014/main" id="{C446AC79-A640-411B-BC32-C9CC76EBAF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693796" y="2841145"/>
            <a:ext cx="243492" cy="243492"/>
          </a:xfrm>
          <a:prstGeom prst="rect">
            <a:avLst/>
          </a:prstGeom>
        </p:spPr>
      </p:pic>
      <p:pic>
        <p:nvPicPr>
          <p:cNvPr id="327" name="图形 326" descr="光盘">
            <a:extLst>
              <a:ext uri="{FF2B5EF4-FFF2-40B4-BE49-F238E27FC236}">
                <a16:creationId xmlns:a16="http://schemas.microsoft.com/office/drawing/2014/main" id="{8A4489C3-128E-4D80-B1CB-46A2E730DFD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937288" y="2828932"/>
            <a:ext cx="243492" cy="243492"/>
          </a:xfrm>
          <a:prstGeom prst="rect">
            <a:avLst/>
          </a:prstGeom>
        </p:spPr>
      </p:pic>
      <p:sp>
        <p:nvSpPr>
          <p:cNvPr id="328" name="文本框 327">
            <a:extLst>
              <a:ext uri="{FF2B5EF4-FFF2-40B4-BE49-F238E27FC236}">
                <a16:creationId xmlns:a16="http://schemas.microsoft.com/office/drawing/2014/main" id="{2A9FB0BE-C071-45C4-B3E8-072B515658A4}"/>
              </a:ext>
            </a:extLst>
          </p:cNvPr>
          <p:cNvSpPr txBox="1"/>
          <p:nvPr/>
        </p:nvSpPr>
        <p:spPr>
          <a:xfrm>
            <a:off x="1407525" y="3273717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火卫</a:t>
            </a:r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A018FEB2-4243-4DA0-B335-6BD2AAC26FA1}"/>
              </a:ext>
            </a:extLst>
          </p:cNvPr>
          <p:cNvSpPr txBox="1"/>
          <p:nvPr/>
        </p:nvSpPr>
        <p:spPr>
          <a:xfrm>
            <a:off x="3810028" y="3273717"/>
            <a:ext cx="710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9AAEFB02-688D-4AC0-9737-F7976FE63669}"/>
              </a:ext>
            </a:extLst>
          </p:cNvPr>
          <p:cNvSpPr txBox="1"/>
          <p:nvPr/>
        </p:nvSpPr>
        <p:spPr>
          <a:xfrm>
            <a:off x="2212859" y="3273717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A4BF46CE-6343-450E-8561-0E4389319C1F}"/>
              </a:ext>
            </a:extLst>
          </p:cNvPr>
          <p:cNvSpPr/>
          <p:nvPr/>
        </p:nvSpPr>
        <p:spPr>
          <a:xfrm>
            <a:off x="6543376" y="882859"/>
            <a:ext cx="45719" cy="321677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矩形 335">
            <a:extLst>
              <a:ext uri="{FF2B5EF4-FFF2-40B4-BE49-F238E27FC236}">
                <a16:creationId xmlns:a16="http://schemas.microsoft.com/office/drawing/2014/main" id="{54F28BB4-3F47-460D-9A74-2D13042B532C}"/>
              </a:ext>
            </a:extLst>
          </p:cNvPr>
          <p:cNvSpPr/>
          <p:nvPr/>
        </p:nvSpPr>
        <p:spPr>
          <a:xfrm>
            <a:off x="6546113" y="1000509"/>
            <a:ext cx="45719" cy="10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7" name="图形 336" descr="纸飞机">
            <a:extLst>
              <a:ext uri="{FF2B5EF4-FFF2-40B4-BE49-F238E27FC236}">
                <a16:creationId xmlns:a16="http://schemas.microsoft.com/office/drawing/2014/main" id="{A9B1F6E9-DAF7-42C3-9764-AEE90BD3835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693796" y="2427395"/>
            <a:ext cx="243492" cy="243492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8C400AB-833C-4B19-BF5B-8FD77AF75B79}"/>
              </a:ext>
            </a:extLst>
          </p:cNvPr>
          <p:cNvCxnSpPr>
            <a:cxnSpLocks/>
          </p:cNvCxnSpPr>
          <p:nvPr/>
        </p:nvCxnSpPr>
        <p:spPr>
          <a:xfrm flipH="1">
            <a:off x="339543" y="1406517"/>
            <a:ext cx="14278" cy="2300281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>
            <a:extLst>
              <a:ext uri="{FF2B5EF4-FFF2-40B4-BE49-F238E27FC236}">
                <a16:creationId xmlns:a16="http://schemas.microsoft.com/office/drawing/2014/main" id="{7E454718-C256-4E71-A07B-8CADA3FDD9F3}"/>
              </a:ext>
            </a:extLst>
          </p:cNvPr>
          <p:cNvCxnSpPr>
            <a:cxnSpLocks/>
          </p:cNvCxnSpPr>
          <p:nvPr/>
        </p:nvCxnSpPr>
        <p:spPr>
          <a:xfrm flipH="1">
            <a:off x="360349" y="2109876"/>
            <a:ext cx="452451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>
            <a:extLst>
              <a:ext uri="{FF2B5EF4-FFF2-40B4-BE49-F238E27FC236}">
                <a16:creationId xmlns:a16="http://schemas.microsoft.com/office/drawing/2014/main" id="{2FC69225-903F-406F-A6E3-5FDB501BA3BA}"/>
              </a:ext>
            </a:extLst>
          </p:cNvPr>
          <p:cNvCxnSpPr>
            <a:cxnSpLocks/>
          </p:cNvCxnSpPr>
          <p:nvPr/>
        </p:nvCxnSpPr>
        <p:spPr>
          <a:xfrm flipH="1">
            <a:off x="339543" y="2971154"/>
            <a:ext cx="269414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 340">
            <a:extLst>
              <a:ext uri="{FF2B5EF4-FFF2-40B4-BE49-F238E27FC236}">
                <a16:creationId xmlns:a16="http://schemas.microsoft.com/office/drawing/2014/main" id="{BF016510-908B-408A-BBCC-35935D778547}"/>
              </a:ext>
            </a:extLst>
          </p:cNvPr>
          <p:cNvCxnSpPr>
            <a:cxnSpLocks/>
          </p:cNvCxnSpPr>
          <p:nvPr/>
        </p:nvCxnSpPr>
        <p:spPr>
          <a:xfrm flipH="1">
            <a:off x="339545" y="3328690"/>
            <a:ext cx="260836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矩形 342">
            <a:extLst>
              <a:ext uri="{FF2B5EF4-FFF2-40B4-BE49-F238E27FC236}">
                <a16:creationId xmlns:a16="http://schemas.microsoft.com/office/drawing/2014/main" id="{2B8A7330-7F24-45D6-8A3F-2A7B7E288CDA}"/>
              </a:ext>
            </a:extLst>
          </p:cNvPr>
          <p:cNvSpPr/>
          <p:nvPr/>
        </p:nvSpPr>
        <p:spPr>
          <a:xfrm>
            <a:off x="339543" y="1528398"/>
            <a:ext cx="6127622" cy="346828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pic>
        <p:nvPicPr>
          <p:cNvPr id="344" name="图形 343" descr="行星">
            <a:extLst>
              <a:ext uri="{FF2B5EF4-FFF2-40B4-BE49-F238E27FC236}">
                <a16:creationId xmlns:a16="http://schemas.microsoft.com/office/drawing/2014/main" id="{C78DE36F-2E0E-4B01-A46D-755B7D391A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656" y="1451951"/>
            <a:ext cx="477747" cy="477747"/>
          </a:xfrm>
          <a:prstGeom prst="rect">
            <a:avLst/>
          </a:prstGeom>
        </p:spPr>
      </p:pic>
      <p:sp>
        <p:nvSpPr>
          <p:cNvPr id="345" name="文本框 344">
            <a:extLst>
              <a:ext uri="{FF2B5EF4-FFF2-40B4-BE49-F238E27FC236}">
                <a16:creationId xmlns:a16="http://schemas.microsoft.com/office/drawing/2014/main" id="{F29C1976-0A04-4845-92A1-7B73F569ACF6}"/>
              </a:ext>
            </a:extLst>
          </p:cNvPr>
          <p:cNvSpPr txBox="1"/>
          <p:nvPr/>
        </p:nvSpPr>
        <p:spPr>
          <a:xfrm>
            <a:off x="1396643" y="1577613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月亮</a:t>
            </a: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3391EB70-AD50-4FAB-8A55-2C89DAD26C77}"/>
              </a:ext>
            </a:extLst>
          </p:cNvPr>
          <p:cNvSpPr txBox="1"/>
          <p:nvPr/>
        </p:nvSpPr>
        <p:spPr>
          <a:xfrm>
            <a:off x="3799146" y="1577613"/>
            <a:ext cx="710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7" name="图形 346" descr="放射性">
            <a:extLst>
              <a:ext uri="{FF2B5EF4-FFF2-40B4-BE49-F238E27FC236}">
                <a16:creationId xmlns:a16="http://schemas.microsoft.com/office/drawing/2014/main" id="{01C92AD1-189E-42FC-A6AB-B964000BCD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77269" y="1529438"/>
            <a:ext cx="357960" cy="357960"/>
          </a:xfrm>
          <a:prstGeom prst="rect">
            <a:avLst/>
          </a:prstGeom>
        </p:spPr>
      </p:pic>
      <p:sp>
        <p:nvSpPr>
          <p:cNvPr id="348" name="文本框 347">
            <a:extLst>
              <a:ext uri="{FF2B5EF4-FFF2-40B4-BE49-F238E27FC236}">
                <a16:creationId xmlns:a16="http://schemas.microsoft.com/office/drawing/2014/main" id="{B9E78179-8DB8-48C3-9CED-95350FB69406}"/>
              </a:ext>
            </a:extLst>
          </p:cNvPr>
          <p:cNvSpPr txBox="1"/>
          <p:nvPr/>
        </p:nvSpPr>
        <p:spPr>
          <a:xfrm>
            <a:off x="2201977" y="1577613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9" name="图形 348" descr="火箭">
            <a:extLst>
              <a:ext uri="{FF2B5EF4-FFF2-40B4-BE49-F238E27FC236}">
                <a16:creationId xmlns:a16="http://schemas.microsoft.com/office/drawing/2014/main" id="{6271E718-63FD-4AB8-821D-E5E1C3BA629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682914" y="1577228"/>
            <a:ext cx="243492" cy="243492"/>
          </a:xfrm>
          <a:prstGeom prst="rect">
            <a:avLst/>
          </a:prstGeom>
        </p:spPr>
      </p:pic>
      <p:cxnSp>
        <p:nvCxnSpPr>
          <p:cNvPr id="350" name="直接连接符 349">
            <a:extLst>
              <a:ext uri="{FF2B5EF4-FFF2-40B4-BE49-F238E27FC236}">
                <a16:creationId xmlns:a16="http://schemas.microsoft.com/office/drawing/2014/main" id="{1A4B07CC-A46B-48A6-A332-664985D0DC01}"/>
              </a:ext>
            </a:extLst>
          </p:cNvPr>
          <p:cNvCxnSpPr>
            <a:cxnSpLocks/>
          </p:cNvCxnSpPr>
          <p:nvPr/>
        </p:nvCxnSpPr>
        <p:spPr>
          <a:xfrm flipH="1">
            <a:off x="360349" y="1752340"/>
            <a:ext cx="269414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2" name="图形 351" descr="行星">
            <a:extLst>
              <a:ext uri="{FF2B5EF4-FFF2-40B4-BE49-F238E27FC236}">
                <a16:creationId xmlns:a16="http://schemas.microsoft.com/office/drawing/2014/main" id="{BDB29227-C17C-4075-8CD0-D46A4D3EB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1441" y="3458598"/>
            <a:ext cx="477747" cy="477747"/>
          </a:xfrm>
          <a:prstGeom prst="rect">
            <a:avLst/>
          </a:prstGeom>
        </p:spPr>
      </p:pic>
      <p:sp>
        <p:nvSpPr>
          <p:cNvPr id="353" name="文本框 352">
            <a:extLst>
              <a:ext uri="{FF2B5EF4-FFF2-40B4-BE49-F238E27FC236}">
                <a16:creationId xmlns:a16="http://schemas.microsoft.com/office/drawing/2014/main" id="{2B7E44A4-CB4D-40EA-AE52-9049A1666650}"/>
              </a:ext>
            </a:extLst>
          </p:cNvPr>
          <p:cNvSpPr txBox="1"/>
          <p:nvPr/>
        </p:nvSpPr>
        <p:spPr>
          <a:xfrm>
            <a:off x="1406103" y="3647678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火卫</a:t>
            </a:r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4" name="文本框 353">
            <a:extLst>
              <a:ext uri="{FF2B5EF4-FFF2-40B4-BE49-F238E27FC236}">
                <a16:creationId xmlns:a16="http://schemas.microsoft.com/office/drawing/2014/main" id="{D5AA98FE-ED5F-4EF9-A324-32AEFFFAC5FF}"/>
              </a:ext>
            </a:extLst>
          </p:cNvPr>
          <p:cNvSpPr txBox="1"/>
          <p:nvPr/>
        </p:nvSpPr>
        <p:spPr>
          <a:xfrm>
            <a:off x="3808606" y="3647678"/>
            <a:ext cx="710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6" name="文本框 355">
            <a:extLst>
              <a:ext uri="{FF2B5EF4-FFF2-40B4-BE49-F238E27FC236}">
                <a16:creationId xmlns:a16="http://schemas.microsoft.com/office/drawing/2014/main" id="{32C0DE31-6FE0-46CF-A27B-81C2AEE37B0F}"/>
              </a:ext>
            </a:extLst>
          </p:cNvPr>
          <p:cNvSpPr txBox="1"/>
          <p:nvPr/>
        </p:nvSpPr>
        <p:spPr>
          <a:xfrm>
            <a:off x="2211437" y="3647678"/>
            <a:ext cx="709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9999</a:t>
            </a:r>
            <a:endParaRPr lang="zh-CN" altLang="en-US" sz="11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7" name="直接连接符 356">
            <a:extLst>
              <a:ext uri="{FF2B5EF4-FFF2-40B4-BE49-F238E27FC236}">
                <a16:creationId xmlns:a16="http://schemas.microsoft.com/office/drawing/2014/main" id="{55C52149-ADE3-448C-A04D-B7C3E9960AC4}"/>
              </a:ext>
            </a:extLst>
          </p:cNvPr>
          <p:cNvCxnSpPr>
            <a:cxnSpLocks/>
          </p:cNvCxnSpPr>
          <p:nvPr/>
        </p:nvCxnSpPr>
        <p:spPr>
          <a:xfrm flipH="1">
            <a:off x="338123" y="3702651"/>
            <a:ext cx="260836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" name="图形 357" descr="火">
            <a:extLst>
              <a:ext uri="{FF2B5EF4-FFF2-40B4-BE49-F238E27FC236}">
                <a16:creationId xmlns:a16="http://schemas.microsoft.com/office/drawing/2014/main" id="{339E0B8E-8D86-4A45-9C5A-2CFF213B5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3298" y="1031282"/>
            <a:ext cx="357961" cy="357961"/>
          </a:xfrm>
          <a:prstGeom prst="rect">
            <a:avLst/>
          </a:prstGeom>
        </p:spPr>
      </p:pic>
      <p:pic>
        <p:nvPicPr>
          <p:cNvPr id="359" name="图形 358" descr="水">
            <a:extLst>
              <a:ext uri="{FF2B5EF4-FFF2-40B4-BE49-F238E27FC236}">
                <a16:creationId xmlns:a16="http://schemas.microsoft.com/office/drawing/2014/main" id="{B873BAC3-E9B1-477E-9D87-479EB425D3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30091" y="3612005"/>
            <a:ext cx="300233" cy="300233"/>
          </a:xfrm>
          <a:prstGeom prst="rect">
            <a:avLst/>
          </a:prstGeom>
        </p:spPr>
      </p:pic>
      <p:pic>
        <p:nvPicPr>
          <p:cNvPr id="360" name="图形 359" descr="蜜蜂">
            <a:extLst>
              <a:ext uri="{FF2B5EF4-FFF2-40B4-BE49-F238E27FC236}">
                <a16:creationId xmlns:a16="http://schemas.microsoft.com/office/drawing/2014/main" id="{A721C7FA-E662-46EA-A5F7-E06616E35C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03298" y="3221261"/>
            <a:ext cx="357961" cy="357961"/>
          </a:xfrm>
          <a:prstGeom prst="rect">
            <a:avLst/>
          </a:prstGeom>
        </p:spPr>
      </p:pic>
      <p:pic>
        <p:nvPicPr>
          <p:cNvPr id="361" name="图形 360" descr="火">
            <a:extLst>
              <a:ext uri="{FF2B5EF4-FFF2-40B4-BE49-F238E27FC236}">
                <a16:creationId xmlns:a16="http://schemas.microsoft.com/office/drawing/2014/main" id="{687394E7-D003-418C-86A4-FDAEF8C61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77269" y="2373911"/>
            <a:ext cx="357961" cy="357961"/>
          </a:xfrm>
          <a:prstGeom prst="rect">
            <a:avLst/>
          </a:prstGeom>
        </p:spPr>
      </p:pic>
      <p:sp>
        <p:nvSpPr>
          <p:cNvPr id="143" name="矩形 142">
            <a:hlinkClick r:id="rId33" action="ppaction://hlinksldjump"/>
            <a:extLst>
              <a:ext uri="{FF2B5EF4-FFF2-40B4-BE49-F238E27FC236}">
                <a16:creationId xmlns:a16="http://schemas.microsoft.com/office/drawing/2014/main" id="{EFE0FAC0-5E6B-483C-B9C0-ECC73533A8D5}"/>
              </a:ext>
            </a:extLst>
          </p:cNvPr>
          <p:cNvSpPr/>
          <p:nvPr/>
        </p:nvSpPr>
        <p:spPr>
          <a:xfrm>
            <a:off x="0" y="0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8" name="图形 147" descr="返回">
            <a:hlinkClick r:id="rId34" action="ppaction://hlinksldjump"/>
            <a:extLst>
              <a:ext uri="{FF2B5EF4-FFF2-40B4-BE49-F238E27FC236}">
                <a16:creationId xmlns:a16="http://schemas.microsoft.com/office/drawing/2014/main" id="{0649F36B-1146-4B7C-8159-9CBE7986FB8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6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B29CD2-7388-4BF1-B646-C5D25CFE44CC}"/>
              </a:ext>
            </a:extLst>
          </p:cNvPr>
          <p:cNvSpPr/>
          <p:nvPr/>
        </p:nvSpPr>
        <p:spPr>
          <a:xfrm>
            <a:off x="5077606" y="75076"/>
            <a:ext cx="4857750" cy="38302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4857750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00D28BD4-C2D9-46A7-A0D3-F338ACD0570D}"/>
              </a:ext>
            </a:extLst>
          </p:cNvPr>
          <p:cNvSpPr/>
          <p:nvPr/>
        </p:nvSpPr>
        <p:spPr>
          <a:xfrm>
            <a:off x="5068522" y="3925916"/>
            <a:ext cx="4857750" cy="6175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06" name="组合 1005">
            <a:extLst>
              <a:ext uri="{FF2B5EF4-FFF2-40B4-BE49-F238E27FC236}">
                <a16:creationId xmlns:a16="http://schemas.microsoft.com/office/drawing/2014/main" id="{272CEE98-72B9-46B8-A458-DF49DB07F378}"/>
              </a:ext>
            </a:extLst>
          </p:cNvPr>
          <p:cNvGrpSpPr/>
          <p:nvPr/>
        </p:nvGrpSpPr>
        <p:grpSpPr>
          <a:xfrm>
            <a:off x="5075159" y="8587"/>
            <a:ext cx="697587" cy="795032"/>
            <a:chOff x="102655" y="452481"/>
            <a:chExt cx="597722" cy="681217"/>
          </a:xfrm>
        </p:grpSpPr>
        <p:grpSp>
          <p:nvGrpSpPr>
            <p:cNvPr id="1007" name="组合 1006">
              <a:extLst>
                <a:ext uri="{FF2B5EF4-FFF2-40B4-BE49-F238E27FC236}">
                  <a16:creationId xmlns:a16="http://schemas.microsoft.com/office/drawing/2014/main" id="{0096C96B-D695-4DE9-91C8-024DE9AE5AF5}"/>
                </a:ext>
              </a:extLst>
            </p:cNvPr>
            <p:cNvGrpSpPr/>
            <p:nvPr/>
          </p:nvGrpSpPr>
          <p:grpSpPr>
            <a:xfrm>
              <a:off x="221963" y="582191"/>
              <a:ext cx="422799" cy="551507"/>
              <a:chOff x="7472466" y="4009984"/>
              <a:chExt cx="422799" cy="551507"/>
            </a:xfrm>
          </p:grpSpPr>
          <p:pic>
            <p:nvPicPr>
              <p:cNvPr id="1012" name="图片 1011">
                <a:extLst>
                  <a:ext uri="{FF2B5EF4-FFF2-40B4-BE49-F238E27FC236}">
                    <a16:creationId xmlns:a16="http://schemas.microsoft.com/office/drawing/2014/main" id="{B6600D3E-0E75-495C-AEDE-B97DB2084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09984"/>
                <a:ext cx="406963" cy="419043"/>
              </a:xfrm>
              <a:prstGeom prst="rect">
                <a:avLst/>
              </a:prstGeom>
            </p:spPr>
          </p:pic>
          <p:sp>
            <p:nvSpPr>
              <p:cNvPr id="1013" name="矩形 1012">
                <a:extLst>
                  <a:ext uri="{FF2B5EF4-FFF2-40B4-BE49-F238E27FC236}">
                    <a16:creationId xmlns:a16="http://schemas.microsoft.com/office/drawing/2014/main" id="{6819CEEC-B440-4DC3-8A27-4408066C7C1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08" name="矩形 1007">
              <a:extLst>
                <a:ext uri="{FF2B5EF4-FFF2-40B4-BE49-F238E27FC236}">
                  <a16:creationId xmlns:a16="http://schemas.microsoft.com/office/drawing/2014/main" id="{AB8A1EFC-BAB5-4350-BCAF-D868592FE19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09" name="矩形: 圆角 1008">
              <a:extLst>
                <a:ext uri="{FF2B5EF4-FFF2-40B4-BE49-F238E27FC236}">
                  <a16:creationId xmlns:a16="http://schemas.microsoft.com/office/drawing/2014/main" id="{08E1F2B8-A6D5-4405-BD49-4BBA6F24D2B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0" name="矩形 1009">
              <a:extLst>
                <a:ext uri="{FF2B5EF4-FFF2-40B4-BE49-F238E27FC236}">
                  <a16:creationId xmlns:a16="http://schemas.microsoft.com/office/drawing/2014/main" id="{03D4694F-DABD-4048-AC3E-7805A4E9B69B}"/>
                </a:ext>
              </a:extLst>
            </p:cNvPr>
            <p:cNvSpPr/>
            <p:nvPr/>
          </p:nvSpPr>
          <p:spPr>
            <a:xfrm>
              <a:off x="168351" y="902767"/>
              <a:ext cx="532026" cy="1846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太空运输</a:t>
              </a:r>
            </a:p>
          </p:txBody>
        </p:sp>
      </p:grpSp>
      <p:sp>
        <p:nvSpPr>
          <p:cNvPr id="1015" name="矩形 1014">
            <a:hlinkClick r:id="rId2" action="ppaction://hlinksldjump"/>
            <a:extLst>
              <a:ext uri="{FF2B5EF4-FFF2-40B4-BE49-F238E27FC236}">
                <a16:creationId xmlns:a16="http://schemas.microsoft.com/office/drawing/2014/main" id="{FBA08765-A660-4303-B9FA-447037395BB4}"/>
              </a:ext>
            </a:extLst>
          </p:cNvPr>
          <p:cNvSpPr/>
          <p:nvPr/>
        </p:nvSpPr>
        <p:spPr>
          <a:xfrm>
            <a:off x="5692062" y="131557"/>
            <a:ext cx="34153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允许在太空上运输货物，它是工人师傅的好帮手。</a:t>
            </a:r>
            <a:endParaRPr lang="zh-CN" altLang="en-US" sz="16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A9D240BF-3B33-40B7-A879-78F05E4A5887}"/>
              </a:ext>
            </a:extLst>
          </p:cNvPr>
          <p:cNvSpPr/>
          <p:nvPr/>
        </p:nvSpPr>
        <p:spPr>
          <a:xfrm>
            <a:off x="8682525" y="4058896"/>
            <a:ext cx="115747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研究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21m23s</a:t>
            </a:r>
            <a:r>
              <a:rPr lang="zh-CN" altLang="en-US" sz="1200" b="1" dirty="0"/>
              <a:t>）</a:t>
            </a:r>
          </a:p>
        </p:txBody>
      </p: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F885CAF2-C585-4FC2-A4BC-A582A694E414}"/>
              </a:ext>
            </a:extLst>
          </p:cNvPr>
          <p:cNvCxnSpPr>
            <a:cxnSpLocks/>
          </p:cNvCxnSpPr>
          <p:nvPr/>
        </p:nvCxnSpPr>
        <p:spPr>
          <a:xfrm>
            <a:off x="7453065" y="785370"/>
            <a:ext cx="22322" cy="311300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接连接符 1414">
            <a:extLst>
              <a:ext uri="{FF2B5EF4-FFF2-40B4-BE49-F238E27FC236}">
                <a16:creationId xmlns:a16="http://schemas.microsoft.com/office/drawing/2014/main" id="{0D9171FF-5A7E-47DB-9076-019B025FF73D}"/>
              </a:ext>
            </a:extLst>
          </p:cNvPr>
          <p:cNvCxnSpPr>
            <a:cxnSpLocks/>
          </p:cNvCxnSpPr>
          <p:nvPr/>
        </p:nvCxnSpPr>
        <p:spPr>
          <a:xfrm>
            <a:off x="5078065" y="772355"/>
            <a:ext cx="4832350" cy="127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 descr="书籍">
            <a:extLst>
              <a:ext uri="{FF2B5EF4-FFF2-40B4-BE49-F238E27FC236}">
                <a16:creationId xmlns:a16="http://schemas.microsoft.com/office/drawing/2014/main" id="{88199EB0-FF76-47AD-926F-6E0BF78A6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8425" y="90805"/>
            <a:ext cx="371578" cy="371578"/>
          </a:xfrm>
          <a:prstGeom prst="rect">
            <a:avLst/>
          </a:prstGeom>
        </p:spPr>
      </p:pic>
      <p:sp>
        <p:nvSpPr>
          <p:cNvPr id="386" name="矩形: 圆角 385">
            <a:extLst>
              <a:ext uri="{FF2B5EF4-FFF2-40B4-BE49-F238E27FC236}">
                <a16:creationId xmlns:a16="http://schemas.microsoft.com/office/drawing/2014/main" id="{1547D9B5-CC28-4BB7-A4C0-94047B1D0BDF}"/>
              </a:ext>
            </a:extLst>
          </p:cNvPr>
          <p:cNvSpPr/>
          <p:nvPr/>
        </p:nvSpPr>
        <p:spPr>
          <a:xfrm>
            <a:off x="5134887" y="3976401"/>
            <a:ext cx="3461369" cy="531965"/>
          </a:xfrm>
          <a:prstGeom prst="roundRect">
            <a:avLst>
              <a:gd name="adj" fmla="val 10838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7" name="矩形 386">
            <a:extLst>
              <a:ext uri="{FF2B5EF4-FFF2-40B4-BE49-F238E27FC236}">
                <a16:creationId xmlns:a16="http://schemas.microsoft.com/office/drawing/2014/main" id="{1DDF0F31-BF27-4047-AD02-3951F9733523}"/>
              </a:ext>
            </a:extLst>
          </p:cNvPr>
          <p:cNvSpPr/>
          <p:nvPr/>
        </p:nvSpPr>
        <p:spPr>
          <a:xfrm>
            <a:off x="5380911" y="4302932"/>
            <a:ext cx="872962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m23s</a:t>
            </a:r>
            <a:endParaRPr lang="zh-CN" altLang="en-US" sz="12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88" name="矩形: 圆角 387">
            <a:extLst>
              <a:ext uri="{FF2B5EF4-FFF2-40B4-BE49-F238E27FC236}">
                <a16:creationId xmlns:a16="http://schemas.microsoft.com/office/drawing/2014/main" id="{C225F6A7-EA05-410E-B831-51814B3E6A0E}"/>
              </a:ext>
            </a:extLst>
          </p:cNvPr>
          <p:cNvSpPr/>
          <p:nvPr/>
        </p:nvSpPr>
        <p:spPr>
          <a:xfrm>
            <a:off x="5621173" y="4011866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矩形: 圆角 389">
            <a:extLst>
              <a:ext uri="{FF2B5EF4-FFF2-40B4-BE49-F238E27FC236}">
                <a16:creationId xmlns:a16="http://schemas.microsoft.com/office/drawing/2014/main" id="{955C9976-B6F2-4D13-BC0F-C6D7B1263CC9}"/>
              </a:ext>
            </a:extLst>
          </p:cNvPr>
          <p:cNvSpPr/>
          <p:nvPr/>
        </p:nvSpPr>
        <p:spPr>
          <a:xfrm>
            <a:off x="6124393" y="4014787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加号 390">
            <a:extLst>
              <a:ext uri="{FF2B5EF4-FFF2-40B4-BE49-F238E27FC236}">
                <a16:creationId xmlns:a16="http://schemas.microsoft.com/office/drawing/2014/main" id="{4C6C4A49-3453-44A5-B4B1-25C31B9821DE}"/>
              </a:ext>
            </a:extLst>
          </p:cNvPr>
          <p:cNvSpPr/>
          <p:nvPr/>
        </p:nvSpPr>
        <p:spPr>
          <a:xfrm>
            <a:off x="6154855" y="4017082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2" name="矩形: 圆角 391">
            <a:extLst>
              <a:ext uri="{FF2B5EF4-FFF2-40B4-BE49-F238E27FC236}">
                <a16:creationId xmlns:a16="http://schemas.microsoft.com/office/drawing/2014/main" id="{833DD232-E9B4-413B-8B9C-43980597042B}"/>
              </a:ext>
            </a:extLst>
          </p:cNvPr>
          <p:cNvSpPr/>
          <p:nvPr/>
        </p:nvSpPr>
        <p:spPr>
          <a:xfrm>
            <a:off x="6613137" y="4015114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加号 392">
            <a:extLst>
              <a:ext uri="{FF2B5EF4-FFF2-40B4-BE49-F238E27FC236}">
                <a16:creationId xmlns:a16="http://schemas.microsoft.com/office/drawing/2014/main" id="{DAAFA2B6-FD80-4DE1-B470-44E6E0271BB8}"/>
              </a:ext>
            </a:extLst>
          </p:cNvPr>
          <p:cNvSpPr/>
          <p:nvPr/>
        </p:nvSpPr>
        <p:spPr>
          <a:xfrm>
            <a:off x="6643599" y="4017409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4" name="矩形: 圆角 393">
            <a:extLst>
              <a:ext uri="{FF2B5EF4-FFF2-40B4-BE49-F238E27FC236}">
                <a16:creationId xmlns:a16="http://schemas.microsoft.com/office/drawing/2014/main" id="{F7E24D61-AFE6-4D37-A715-5CEFB9EC9F7F}"/>
              </a:ext>
            </a:extLst>
          </p:cNvPr>
          <p:cNvSpPr/>
          <p:nvPr/>
        </p:nvSpPr>
        <p:spPr>
          <a:xfrm>
            <a:off x="7098054" y="4009020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加号 398">
            <a:extLst>
              <a:ext uri="{FF2B5EF4-FFF2-40B4-BE49-F238E27FC236}">
                <a16:creationId xmlns:a16="http://schemas.microsoft.com/office/drawing/2014/main" id="{EC5007E0-36C9-418A-825B-5A1EB1CC9EA7}"/>
              </a:ext>
            </a:extLst>
          </p:cNvPr>
          <p:cNvSpPr/>
          <p:nvPr/>
        </p:nvSpPr>
        <p:spPr>
          <a:xfrm>
            <a:off x="7128516" y="401131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7" name="矩形: 圆角 406">
            <a:extLst>
              <a:ext uri="{FF2B5EF4-FFF2-40B4-BE49-F238E27FC236}">
                <a16:creationId xmlns:a16="http://schemas.microsoft.com/office/drawing/2014/main" id="{F65781F2-38E4-4063-8EF9-2FC340922579}"/>
              </a:ext>
            </a:extLst>
          </p:cNvPr>
          <p:cNvSpPr/>
          <p:nvPr/>
        </p:nvSpPr>
        <p:spPr>
          <a:xfrm>
            <a:off x="7577168" y="4003368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加号 414">
            <a:extLst>
              <a:ext uri="{FF2B5EF4-FFF2-40B4-BE49-F238E27FC236}">
                <a16:creationId xmlns:a16="http://schemas.microsoft.com/office/drawing/2014/main" id="{AE5A3CA0-9CCF-40BF-AFD3-656113F6E118}"/>
              </a:ext>
            </a:extLst>
          </p:cNvPr>
          <p:cNvSpPr/>
          <p:nvPr/>
        </p:nvSpPr>
        <p:spPr>
          <a:xfrm>
            <a:off x="7607630" y="4005663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23" name="图片 422">
            <a:extLst>
              <a:ext uri="{FF2B5EF4-FFF2-40B4-BE49-F238E27FC236}">
                <a16:creationId xmlns:a16="http://schemas.microsoft.com/office/drawing/2014/main" id="{1E192341-D274-4C02-B3CE-A7302216F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10" y="3977242"/>
            <a:ext cx="406963" cy="406963"/>
          </a:xfrm>
          <a:prstGeom prst="rect">
            <a:avLst/>
          </a:prstGeom>
        </p:spPr>
      </p:pic>
      <p:sp>
        <p:nvSpPr>
          <p:cNvPr id="431" name="矩形 430">
            <a:extLst>
              <a:ext uri="{FF2B5EF4-FFF2-40B4-BE49-F238E27FC236}">
                <a16:creationId xmlns:a16="http://schemas.microsoft.com/office/drawing/2014/main" id="{1A5C1C64-6134-409E-8D4F-0D7CE7620CE5}"/>
              </a:ext>
            </a:extLst>
          </p:cNvPr>
          <p:cNvSpPr/>
          <p:nvPr/>
        </p:nvSpPr>
        <p:spPr>
          <a:xfrm>
            <a:off x="5878911" y="4302013"/>
            <a:ext cx="872962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m23s</a:t>
            </a:r>
            <a:endParaRPr lang="zh-CN" altLang="en-US" sz="12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39" name="矩形 438">
            <a:extLst>
              <a:ext uri="{FF2B5EF4-FFF2-40B4-BE49-F238E27FC236}">
                <a16:creationId xmlns:a16="http://schemas.microsoft.com/office/drawing/2014/main" id="{506D1311-A566-4287-B624-5E7C25ED98B4}"/>
              </a:ext>
            </a:extLst>
          </p:cNvPr>
          <p:cNvSpPr/>
          <p:nvPr/>
        </p:nvSpPr>
        <p:spPr>
          <a:xfrm>
            <a:off x="6494670" y="4305959"/>
            <a:ext cx="611738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m23s</a:t>
            </a:r>
            <a:endParaRPr lang="zh-CN" altLang="en-US" sz="12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45" name="矩形 444">
            <a:extLst>
              <a:ext uri="{FF2B5EF4-FFF2-40B4-BE49-F238E27FC236}">
                <a16:creationId xmlns:a16="http://schemas.microsoft.com/office/drawing/2014/main" id="{8D33CF93-409B-488F-95D5-992EA1EB97C9}"/>
              </a:ext>
            </a:extLst>
          </p:cNvPr>
          <p:cNvSpPr/>
          <p:nvPr/>
        </p:nvSpPr>
        <p:spPr>
          <a:xfrm>
            <a:off x="5540844" y="3919984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46" name="矩形: 圆角 445">
            <a:extLst>
              <a:ext uri="{FF2B5EF4-FFF2-40B4-BE49-F238E27FC236}">
                <a16:creationId xmlns:a16="http://schemas.microsoft.com/office/drawing/2014/main" id="{03C0F0B4-63BF-441F-9FBF-E5772879FEE4}"/>
              </a:ext>
            </a:extLst>
          </p:cNvPr>
          <p:cNvSpPr/>
          <p:nvPr/>
        </p:nvSpPr>
        <p:spPr>
          <a:xfrm>
            <a:off x="8059674" y="4003030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7" name="加号 446">
            <a:extLst>
              <a:ext uri="{FF2B5EF4-FFF2-40B4-BE49-F238E27FC236}">
                <a16:creationId xmlns:a16="http://schemas.microsoft.com/office/drawing/2014/main" id="{1803ED38-E313-4464-9D67-52CE17D45D4C}"/>
              </a:ext>
            </a:extLst>
          </p:cNvPr>
          <p:cNvSpPr/>
          <p:nvPr/>
        </p:nvSpPr>
        <p:spPr>
          <a:xfrm>
            <a:off x="8090136" y="400532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8" name="文本框 447">
            <a:extLst>
              <a:ext uri="{FF2B5EF4-FFF2-40B4-BE49-F238E27FC236}">
                <a16:creationId xmlns:a16="http://schemas.microsoft.com/office/drawing/2014/main" id="{161C3DF1-5AA2-4002-A663-4DA6677D1013}"/>
              </a:ext>
            </a:extLst>
          </p:cNvPr>
          <p:cNvSpPr txBox="1"/>
          <p:nvPr/>
        </p:nvSpPr>
        <p:spPr>
          <a:xfrm>
            <a:off x="5139386" y="3976401"/>
            <a:ext cx="531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n w="127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研究队列</a:t>
            </a:r>
          </a:p>
        </p:txBody>
      </p:sp>
      <p:sp>
        <p:nvSpPr>
          <p:cNvPr id="449" name="矩形: 圆角 448">
            <a:extLst>
              <a:ext uri="{FF2B5EF4-FFF2-40B4-BE49-F238E27FC236}">
                <a16:creationId xmlns:a16="http://schemas.microsoft.com/office/drawing/2014/main" id="{ECC32059-9917-4674-847A-3DBB9AF40DB9}"/>
              </a:ext>
            </a:extLst>
          </p:cNvPr>
          <p:cNvSpPr/>
          <p:nvPr/>
        </p:nvSpPr>
        <p:spPr>
          <a:xfrm>
            <a:off x="291050" y="3906485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5" name="图形 454" descr="处理器">
            <a:extLst>
              <a:ext uri="{FF2B5EF4-FFF2-40B4-BE49-F238E27FC236}">
                <a16:creationId xmlns:a16="http://schemas.microsoft.com/office/drawing/2014/main" id="{578A1B02-EC18-44D1-BE46-DF6BE5A0B1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414" y="3930295"/>
            <a:ext cx="414119" cy="414119"/>
          </a:xfrm>
          <a:prstGeom prst="rect">
            <a:avLst/>
          </a:prstGeom>
        </p:spPr>
      </p:pic>
      <p:sp>
        <p:nvSpPr>
          <p:cNvPr id="459" name="矩形 458">
            <a:extLst>
              <a:ext uri="{FF2B5EF4-FFF2-40B4-BE49-F238E27FC236}">
                <a16:creationId xmlns:a16="http://schemas.microsoft.com/office/drawing/2014/main" id="{87CB59A7-ECBC-49E3-BC92-D7E655211462}"/>
              </a:ext>
            </a:extLst>
          </p:cNvPr>
          <p:cNvSpPr/>
          <p:nvPr/>
        </p:nvSpPr>
        <p:spPr>
          <a:xfrm>
            <a:off x="384706" y="4264081"/>
            <a:ext cx="56938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自动化</a:t>
            </a:r>
          </a:p>
        </p:txBody>
      </p:sp>
      <p:sp>
        <p:nvSpPr>
          <p:cNvPr id="464" name="矩形: 圆角 463">
            <a:extLst>
              <a:ext uri="{FF2B5EF4-FFF2-40B4-BE49-F238E27FC236}">
                <a16:creationId xmlns:a16="http://schemas.microsoft.com/office/drawing/2014/main" id="{50F58095-A48C-4E8E-AC98-66D0206A9EDC}"/>
              </a:ext>
            </a:extLst>
          </p:cNvPr>
          <p:cNvSpPr/>
          <p:nvPr/>
        </p:nvSpPr>
        <p:spPr>
          <a:xfrm>
            <a:off x="1170313" y="3914785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矩形: 圆角 464">
            <a:extLst>
              <a:ext uri="{FF2B5EF4-FFF2-40B4-BE49-F238E27FC236}">
                <a16:creationId xmlns:a16="http://schemas.microsoft.com/office/drawing/2014/main" id="{D5F1A949-A66A-4EDB-9B93-DF71432F83F0}"/>
              </a:ext>
            </a:extLst>
          </p:cNvPr>
          <p:cNvSpPr/>
          <p:nvPr/>
        </p:nvSpPr>
        <p:spPr>
          <a:xfrm>
            <a:off x="2097563" y="3918567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矩形: 圆角 465">
            <a:extLst>
              <a:ext uri="{FF2B5EF4-FFF2-40B4-BE49-F238E27FC236}">
                <a16:creationId xmlns:a16="http://schemas.microsoft.com/office/drawing/2014/main" id="{6DBFB53B-381C-4491-A25C-4F3CB58B5E3A}"/>
              </a:ext>
            </a:extLst>
          </p:cNvPr>
          <p:cNvSpPr/>
          <p:nvPr/>
        </p:nvSpPr>
        <p:spPr>
          <a:xfrm>
            <a:off x="3047324" y="3925614"/>
            <a:ext cx="730602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矩形: 圆角 466">
            <a:extLst>
              <a:ext uri="{FF2B5EF4-FFF2-40B4-BE49-F238E27FC236}">
                <a16:creationId xmlns:a16="http://schemas.microsoft.com/office/drawing/2014/main" id="{5403734E-48A1-4989-8617-9A88FE5D0F27}"/>
              </a:ext>
            </a:extLst>
          </p:cNvPr>
          <p:cNvSpPr/>
          <p:nvPr/>
        </p:nvSpPr>
        <p:spPr>
          <a:xfrm>
            <a:off x="3987155" y="3921221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8" name="图形 467" descr="试管">
            <a:extLst>
              <a:ext uri="{FF2B5EF4-FFF2-40B4-BE49-F238E27FC236}">
                <a16:creationId xmlns:a16="http://schemas.microsoft.com/office/drawing/2014/main" id="{DD434571-56F1-451B-AE58-1F5ECF7EA6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6846" y="3949380"/>
            <a:ext cx="414119" cy="414119"/>
          </a:xfrm>
          <a:prstGeom prst="rect">
            <a:avLst/>
          </a:prstGeom>
        </p:spPr>
      </p:pic>
      <p:pic>
        <p:nvPicPr>
          <p:cNvPr id="469" name="图形 468" descr="信号塔">
            <a:extLst>
              <a:ext uri="{FF2B5EF4-FFF2-40B4-BE49-F238E27FC236}">
                <a16:creationId xmlns:a16="http://schemas.microsoft.com/office/drawing/2014/main" id="{8F0BAA96-3521-4074-9F82-C513B59CBF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57403" y="3953565"/>
            <a:ext cx="414119" cy="414119"/>
          </a:xfrm>
          <a:prstGeom prst="rect">
            <a:avLst/>
          </a:prstGeom>
        </p:spPr>
      </p:pic>
      <p:pic>
        <p:nvPicPr>
          <p:cNvPr id="470" name="图形 469" descr="原子">
            <a:extLst>
              <a:ext uri="{FF2B5EF4-FFF2-40B4-BE49-F238E27FC236}">
                <a16:creationId xmlns:a16="http://schemas.microsoft.com/office/drawing/2014/main" id="{C49A5D8B-E1B9-42F8-8F70-9851050848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65050" y="3939035"/>
            <a:ext cx="414119" cy="414119"/>
          </a:xfrm>
          <a:prstGeom prst="rect">
            <a:avLst/>
          </a:prstGeom>
        </p:spPr>
      </p:pic>
      <p:pic>
        <p:nvPicPr>
          <p:cNvPr id="471" name="图形 470" descr="火车">
            <a:extLst>
              <a:ext uri="{FF2B5EF4-FFF2-40B4-BE49-F238E27FC236}">
                <a16:creationId xmlns:a16="http://schemas.microsoft.com/office/drawing/2014/main" id="{19F15533-08D2-46EB-B3B5-138E886E34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06514" y="3964395"/>
            <a:ext cx="414119" cy="414119"/>
          </a:xfrm>
          <a:prstGeom prst="rect">
            <a:avLst/>
          </a:prstGeom>
        </p:spPr>
      </p:pic>
      <p:sp>
        <p:nvSpPr>
          <p:cNvPr id="472" name="矩形 471">
            <a:extLst>
              <a:ext uri="{FF2B5EF4-FFF2-40B4-BE49-F238E27FC236}">
                <a16:creationId xmlns:a16="http://schemas.microsoft.com/office/drawing/2014/main" id="{74118D4C-A5CD-420B-8C5F-364CD0783148}"/>
              </a:ext>
            </a:extLst>
          </p:cNvPr>
          <p:cNvSpPr/>
          <p:nvPr/>
        </p:nvSpPr>
        <p:spPr>
          <a:xfrm>
            <a:off x="1340515" y="4259646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化工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73" name="矩形 472">
            <a:extLst>
              <a:ext uri="{FF2B5EF4-FFF2-40B4-BE49-F238E27FC236}">
                <a16:creationId xmlns:a16="http://schemas.microsoft.com/office/drawing/2014/main" id="{782371FF-74A9-492F-9CD2-E9F03F35FA86}"/>
              </a:ext>
            </a:extLst>
          </p:cNvPr>
          <p:cNvSpPr/>
          <p:nvPr/>
        </p:nvSpPr>
        <p:spPr>
          <a:xfrm>
            <a:off x="2255451" y="4253751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生产</a:t>
            </a:r>
          </a:p>
        </p:txBody>
      </p:sp>
      <p:sp>
        <p:nvSpPr>
          <p:cNvPr id="474" name="矩形 473">
            <a:extLst>
              <a:ext uri="{FF2B5EF4-FFF2-40B4-BE49-F238E27FC236}">
                <a16:creationId xmlns:a16="http://schemas.microsoft.com/office/drawing/2014/main" id="{33B628F2-DF4F-4AEE-8394-00196401A44F}"/>
              </a:ext>
            </a:extLst>
          </p:cNvPr>
          <p:cNvSpPr/>
          <p:nvPr/>
        </p:nvSpPr>
        <p:spPr>
          <a:xfrm>
            <a:off x="3216604" y="4263477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物流</a:t>
            </a:r>
          </a:p>
        </p:txBody>
      </p:sp>
      <p:sp>
        <p:nvSpPr>
          <p:cNvPr id="475" name="矩形 474">
            <a:extLst>
              <a:ext uri="{FF2B5EF4-FFF2-40B4-BE49-F238E27FC236}">
                <a16:creationId xmlns:a16="http://schemas.microsoft.com/office/drawing/2014/main" id="{0A8B19E3-A227-45C4-939F-1CF2B7613794}"/>
              </a:ext>
            </a:extLst>
          </p:cNvPr>
          <p:cNvSpPr/>
          <p:nvPr/>
        </p:nvSpPr>
        <p:spPr>
          <a:xfrm>
            <a:off x="4144986" y="4248622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效能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15" name="矩形 514">
            <a:extLst>
              <a:ext uri="{FF2B5EF4-FFF2-40B4-BE49-F238E27FC236}">
                <a16:creationId xmlns:a16="http://schemas.microsoft.com/office/drawing/2014/main" id="{0959BA28-CEC8-4E5C-BD99-8F443C3AF664}"/>
              </a:ext>
            </a:extLst>
          </p:cNvPr>
          <p:cNvSpPr/>
          <p:nvPr/>
        </p:nvSpPr>
        <p:spPr>
          <a:xfrm>
            <a:off x="8183536" y="85208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研究需求</a:t>
            </a:r>
            <a:endParaRPr lang="zh-CN" altLang="en-US" dirty="0"/>
          </a:p>
        </p:txBody>
      </p: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1E2423B2-CE55-4B02-B70D-924B4A7E73FE}"/>
              </a:ext>
            </a:extLst>
          </p:cNvPr>
          <p:cNvGrpSpPr/>
          <p:nvPr/>
        </p:nvGrpSpPr>
        <p:grpSpPr>
          <a:xfrm>
            <a:off x="7943757" y="1187801"/>
            <a:ext cx="1825610" cy="316855"/>
            <a:chOff x="5444207" y="1179925"/>
            <a:chExt cx="1825610" cy="316855"/>
          </a:xfrm>
        </p:grpSpPr>
        <p:sp>
          <p:nvSpPr>
            <p:cNvPr id="517" name="矩形: 圆角 516">
              <a:extLst>
                <a:ext uri="{FF2B5EF4-FFF2-40B4-BE49-F238E27FC236}">
                  <a16:creationId xmlns:a16="http://schemas.microsoft.com/office/drawing/2014/main" id="{FE7C49F0-D155-40A9-B1E7-BEF8FB2F7A7D}"/>
                </a:ext>
              </a:extLst>
            </p:cNvPr>
            <p:cNvSpPr/>
            <p:nvPr/>
          </p:nvSpPr>
          <p:spPr>
            <a:xfrm>
              <a:off x="5803319" y="1286954"/>
              <a:ext cx="642098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矩形 517">
              <a:extLst>
                <a:ext uri="{FF2B5EF4-FFF2-40B4-BE49-F238E27FC236}">
                  <a16:creationId xmlns:a16="http://schemas.microsoft.com/office/drawing/2014/main" id="{46920F76-E481-44FB-B75D-02DDCDFB53E6}"/>
                </a:ext>
              </a:extLst>
            </p:cNvPr>
            <p:cNvSpPr/>
            <p:nvPr/>
          </p:nvSpPr>
          <p:spPr>
            <a:xfrm>
              <a:off x="5730615" y="1251804"/>
              <a:ext cx="79947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自动化研究包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BAF175A4-13E3-461F-980D-22A7AD8772B1}"/>
                </a:ext>
              </a:extLst>
            </p:cNvPr>
            <p:cNvSpPr/>
            <p:nvPr/>
          </p:nvSpPr>
          <p:spPr>
            <a:xfrm>
              <a:off x="6273215" y="1219781"/>
              <a:ext cx="99660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X300</a:t>
              </a:r>
              <a:endPara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520" name="图形 519" descr="框">
              <a:extLst>
                <a:ext uri="{FF2B5EF4-FFF2-40B4-BE49-F238E27FC236}">
                  <a16:creationId xmlns:a16="http://schemas.microsoft.com/office/drawing/2014/main" id="{B9CF9A91-19E8-4B1D-A1F3-F76A43E1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444207" y="1179925"/>
              <a:ext cx="315605" cy="315605"/>
            </a:xfrm>
            <a:prstGeom prst="rect">
              <a:avLst/>
            </a:prstGeom>
          </p:spPr>
        </p:pic>
      </p:grpSp>
      <p:grpSp>
        <p:nvGrpSpPr>
          <p:cNvPr id="521" name="组合 520">
            <a:extLst>
              <a:ext uri="{FF2B5EF4-FFF2-40B4-BE49-F238E27FC236}">
                <a16:creationId xmlns:a16="http://schemas.microsoft.com/office/drawing/2014/main" id="{C58F5C3F-0490-48E8-929A-6326570AB24F}"/>
              </a:ext>
            </a:extLst>
          </p:cNvPr>
          <p:cNvGrpSpPr/>
          <p:nvPr/>
        </p:nvGrpSpPr>
        <p:grpSpPr>
          <a:xfrm>
            <a:off x="7943757" y="1569895"/>
            <a:ext cx="1724760" cy="315605"/>
            <a:chOff x="5444207" y="1179925"/>
            <a:chExt cx="1724760" cy="315605"/>
          </a:xfrm>
        </p:grpSpPr>
        <p:sp>
          <p:nvSpPr>
            <p:cNvPr id="522" name="矩形: 圆角 521">
              <a:extLst>
                <a:ext uri="{FF2B5EF4-FFF2-40B4-BE49-F238E27FC236}">
                  <a16:creationId xmlns:a16="http://schemas.microsoft.com/office/drawing/2014/main" id="{E87734E2-7ABC-4EDE-828B-079139380D0B}"/>
                </a:ext>
              </a:extLst>
            </p:cNvPr>
            <p:cNvSpPr/>
            <p:nvPr/>
          </p:nvSpPr>
          <p:spPr>
            <a:xfrm>
              <a:off x="5803319" y="1286954"/>
              <a:ext cx="642098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矩形 522">
              <a:extLst>
                <a:ext uri="{FF2B5EF4-FFF2-40B4-BE49-F238E27FC236}">
                  <a16:creationId xmlns:a16="http://schemas.microsoft.com/office/drawing/2014/main" id="{B0BCCC6C-8773-4E7C-BFEC-A4F8FF10B9F9}"/>
                </a:ext>
              </a:extLst>
            </p:cNvPr>
            <p:cNvSpPr/>
            <p:nvPr/>
          </p:nvSpPr>
          <p:spPr>
            <a:xfrm>
              <a:off x="5730615" y="1251804"/>
              <a:ext cx="76861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物流研究包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4" name="矩形 523">
              <a:extLst>
                <a:ext uri="{FF2B5EF4-FFF2-40B4-BE49-F238E27FC236}">
                  <a16:creationId xmlns:a16="http://schemas.microsoft.com/office/drawing/2014/main" id="{05DDC686-08A9-44D7-95D8-E504788B87C4}"/>
                </a:ext>
              </a:extLst>
            </p:cNvPr>
            <p:cNvSpPr/>
            <p:nvPr/>
          </p:nvSpPr>
          <p:spPr>
            <a:xfrm>
              <a:off x="6400351" y="1216343"/>
              <a:ext cx="76861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X300</a:t>
              </a:r>
              <a:endPara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529" name="图形 528" descr="框">
              <a:extLst>
                <a:ext uri="{FF2B5EF4-FFF2-40B4-BE49-F238E27FC236}">
                  <a16:creationId xmlns:a16="http://schemas.microsoft.com/office/drawing/2014/main" id="{408E7EE5-860B-4072-BA19-E395FEEB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444207" y="1179925"/>
              <a:ext cx="315605" cy="315605"/>
            </a:xfrm>
            <a:prstGeom prst="rect">
              <a:avLst/>
            </a:prstGeom>
          </p:spPr>
        </p:pic>
      </p:grpSp>
      <p:grpSp>
        <p:nvGrpSpPr>
          <p:cNvPr id="530" name="组合 529">
            <a:extLst>
              <a:ext uri="{FF2B5EF4-FFF2-40B4-BE49-F238E27FC236}">
                <a16:creationId xmlns:a16="http://schemas.microsoft.com/office/drawing/2014/main" id="{0A792396-DCDE-430F-B7B2-83B0A9933059}"/>
              </a:ext>
            </a:extLst>
          </p:cNvPr>
          <p:cNvGrpSpPr/>
          <p:nvPr/>
        </p:nvGrpSpPr>
        <p:grpSpPr>
          <a:xfrm>
            <a:off x="7943757" y="1950418"/>
            <a:ext cx="1714980" cy="315605"/>
            <a:chOff x="5444207" y="1179925"/>
            <a:chExt cx="1714980" cy="315605"/>
          </a:xfrm>
        </p:grpSpPr>
        <p:sp>
          <p:nvSpPr>
            <p:cNvPr id="531" name="矩形: 圆角 530">
              <a:extLst>
                <a:ext uri="{FF2B5EF4-FFF2-40B4-BE49-F238E27FC236}">
                  <a16:creationId xmlns:a16="http://schemas.microsoft.com/office/drawing/2014/main" id="{B1DC6104-12B7-473E-80BC-D71C49953A3A}"/>
                </a:ext>
              </a:extLst>
            </p:cNvPr>
            <p:cNvSpPr/>
            <p:nvPr/>
          </p:nvSpPr>
          <p:spPr>
            <a:xfrm>
              <a:off x="5803319" y="1286954"/>
              <a:ext cx="642098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矩形 531">
              <a:extLst>
                <a:ext uri="{FF2B5EF4-FFF2-40B4-BE49-F238E27FC236}">
                  <a16:creationId xmlns:a16="http://schemas.microsoft.com/office/drawing/2014/main" id="{36FC9E5C-F910-41E2-A46E-13A6CF675DAD}"/>
                </a:ext>
              </a:extLst>
            </p:cNvPr>
            <p:cNvSpPr/>
            <p:nvPr/>
          </p:nvSpPr>
          <p:spPr>
            <a:xfrm>
              <a:off x="5730615" y="1251804"/>
              <a:ext cx="76861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化工研究包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4B8F3B87-3775-41DB-A1AB-129480FBF3E3}"/>
                </a:ext>
              </a:extLst>
            </p:cNvPr>
            <p:cNvSpPr/>
            <p:nvPr/>
          </p:nvSpPr>
          <p:spPr>
            <a:xfrm>
              <a:off x="6390571" y="1216343"/>
              <a:ext cx="76861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X300</a:t>
              </a:r>
              <a:endPara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534" name="图形 533" descr="框">
              <a:extLst>
                <a:ext uri="{FF2B5EF4-FFF2-40B4-BE49-F238E27FC236}">
                  <a16:creationId xmlns:a16="http://schemas.microsoft.com/office/drawing/2014/main" id="{25D1DB25-E662-4B20-8D03-773DDD32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444207" y="1179925"/>
              <a:ext cx="315605" cy="315605"/>
            </a:xfrm>
            <a:prstGeom prst="rect">
              <a:avLst/>
            </a:prstGeom>
          </p:spPr>
        </p:pic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C9C28F1F-4AEA-4938-9AD7-AE7A71372618}"/>
              </a:ext>
            </a:extLst>
          </p:cNvPr>
          <p:cNvGrpSpPr/>
          <p:nvPr/>
        </p:nvGrpSpPr>
        <p:grpSpPr>
          <a:xfrm>
            <a:off x="7951570" y="2313385"/>
            <a:ext cx="1714980" cy="315605"/>
            <a:chOff x="5444207" y="1179925"/>
            <a:chExt cx="1714980" cy="315605"/>
          </a:xfrm>
        </p:grpSpPr>
        <p:sp>
          <p:nvSpPr>
            <p:cNvPr id="536" name="矩形: 圆角 535">
              <a:extLst>
                <a:ext uri="{FF2B5EF4-FFF2-40B4-BE49-F238E27FC236}">
                  <a16:creationId xmlns:a16="http://schemas.microsoft.com/office/drawing/2014/main" id="{52B98A53-0790-4644-B737-71E501FF592D}"/>
                </a:ext>
              </a:extLst>
            </p:cNvPr>
            <p:cNvSpPr/>
            <p:nvPr/>
          </p:nvSpPr>
          <p:spPr>
            <a:xfrm>
              <a:off x="5803319" y="1286954"/>
              <a:ext cx="642098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矩形 540">
              <a:extLst>
                <a:ext uri="{FF2B5EF4-FFF2-40B4-BE49-F238E27FC236}">
                  <a16:creationId xmlns:a16="http://schemas.microsoft.com/office/drawing/2014/main" id="{3A4CC2A4-B95E-483B-8EAB-AF4B18AF7A9B}"/>
                </a:ext>
              </a:extLst>
            </p:cNvPr>
            <p:cNvSpPr/>
            <p:nvPr/>
          </p:nvSpPr>
          <p:spPr>
            <a:xfrm>
              <a:off x="5730615" y="1251804"/>
              <a:ext cx="76861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生产研究包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49" name="矩形 548">
              <a:extLst>
                <a:ext uri="{FF2B5EF4-FFF2-40B4-BE49-F238E27FC236}">
                  <a16:creationId xmlns:a16="http://schemas.microsoft.com/office/drawing/2014/main" id="{3563DA8C-F4C5-4092-8303-EF5111E2293F}"/>
                </a:ext>
              </a:extLst>
            </p:cNvPr>
            <p:cNvSpPr/>
            <p:nvPr/>
          </p:nvSpPr>
          <p:spPr>
            <a:xfrm>
              <a:off x="6390571" y="1216343"/>
              <a:ext cx="76861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X300</a:t>
              </a:r>
              <a:endPara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552" name="图形 551" descr="框">
              <a:extLst>
                <a:ext uri="{FF2B5EF4-FFF2-40B4-BE49-F238E27FC236}">
                  <a16:creationId xmlns:a16="http://schemas.microsoft.com/office/drawing/2014/main" id="{8FC9EC89-CC50-4083-9ADF-0E6C89ECB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444207" y="1179925"/>
              <a:ext cx="315605" cy="315605"/>
            </a:xfrm>
            <a:prstGeom prst="rect">
              <a:avLst/>
            </a:prstGeom>
          </p:spPr>
        </p:pic>
      </p:grpSp>
      <p:grpSp>
        <p:nvGrpSpPr>
          <p:cNvPr id="554" name="组合 553">
            <a:extLst>
              <a:ext uri="{FF2B5EF4-FFF2-40B4-BE49-F238E27FC236}">
                <a16:creationId xmlns:a16="http://schemas.microsoft.com/office/drawing/2014/main" id="{1469927C-BA4A-4242-B891-3E2A107418F3}"/>
              </a:ext>
            </a:extLst>
          </p:cNvPr>
          <p:cNvGrpSpPr/>
          <p:nvPr/>
        </p:nvGrpSpPr>
        <p:grpSpPr>
          <a:xfrm>
            <a:off x="7964978" y="2660384"/>
            <a:ext cx="1714980" cy="315605"/>
            <a:chOff x="5444207" y="1179925"/>
            <a:chExt cx="1714980" cy="315605"/>
          </a:xfrm>
        </p:grpSpPr>
        <p:sp>
          <p:nvSpPr>
            <p:cNvPr id="555" name="矩形: 圆角 554">
              <a:extLst>
                <a:ext uri="{FF2B5EF4-FFF2-40B4-BE49-F238E27FC236}">
                  <a16:creationId xmlns:a16="http://schemas.microsoft.com/office/drawing/2014/main" id="{94E47E86-D6A8-4D57-B33D-CB3B080E2972}"/>
                </a:ext>
              </a:extLst>
            </p:cNvPr>
            <p:cNvSpPr/>
            <p:nvPr/>
          </p:nvSpPr>
          <p:spPr>
            <a:xfrm>
              <a:off x="5803319" y="1286954"/>
              <a:ext cx="642098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矩形 555">
              <a:extLst>
                <a:ext uri="{FF2B5EF4-FFF2-40B4-BE49-F238E27FC236}">
                  <a16:creationId xmlns:a16="http://schemas.microsoft.com/office/drawing/2014/main" id="{3BCE9054-DA61-4291-ABBC-5891FC10B4FD}"/>
                </a:ext>
              </a:extLst>
            </p:cNvPr>
            <p:cNvSpPr/>
            <p:nvPr/>
          </p:nvSpPr>
          <p:spPr>
            <a:xfrm>
              <a:off x="5730615" y="1251804"/>
              <a:ext cx="76861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效能研究包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57" name="矩形 556">
              <a:extLst>
                <a:ext uri="{FF2B5EF4-FFF2-40B4-BE49-F238E27FC236}">
                  <a16:creationId xmlns:a16="http://schemas.microsoft.com/office/drawing/2014/main" id="{3BEB9F55-99F9-4B4B-B5B3-6F23796DD6D6}"/>
                </a:ext>
              </a:extLst>
            </p:cNvPr>
            <p:cNvSpPr/>
            <p:nvPr/>
          </p:nvSpPr>
          <p:spPr>
            <a:xfrm>
              <a:off x="6390571" y="1216343"/>
              <a:ext cx="76861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X300</a:t>
              </a:r>
              <a:endPara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558" name="图形 557" descr="框">
              <a:extLst>
                <a:ext uri="{FF2B5EF4-FFF2-40B4-BE49-F238E27FC236}">
                  <a16:creationId xmlns:a16="http://schemas.microsoft.com/office/drawing/2014/main" id="{8AAB531F-86E8-4AAF-AA37-BC1E5E5C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444207" y="1179925"/>
              <a:ext cx="315605" cy="315605"/>
            </a:xfrm>
            <a:prstGeom prst="rect">
              <a:avLst/>
            </a:prstGeom>
          </p:spPr>
        </p:pic>
      </p:grp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10831586-A536-4695-B753-D492A96E9F61}"/>
              </a:ext>
            </a:extLst>
          </p:cNvPr>
          <p:cNvGrpSpPr/>
          <p:nvPr/>
        </p:nvGrpSpPr>
        <p:grpSpPr>
          <a:xfrm>
            <a:off x="7958942" y="3027331"/>
            <a:ext cx="1714980" cy="315605"/>
            <a:chOff x="5444207" y="1179925"/>
            <a:chExt cx="1714980" cy="315605"/>
          </a:xfrm>
        </p:grpSpPr>
        <p:sp>
          <p:nvSpPr>
            <p:cNvPr id="560" name="矩形: 圆角 559">
              <a:extLst>
                <a:ext uri="{FF2B5EF4-FFF2-40B4-BE49-F238E27FC236}">
                  <a16:creationId xmlns:a16="http://schemas.microsoft.com/office/drawing/2014/main" id="{875E7A99-EF68-4DEE-A38B-2D2B322D8133}"/>
                </a:ext>
              </a:extLst>
            </p:cNvPr>
            <p:cNvSpPr/>
            <p:nvPr/>
          </p:nvSpPr>
          <p:spPr>
            <a:xfrm>
              <a:off x="5803319" y="1286954"/>
              <a:ext cx="642098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矩形 560">
              <a:extLst>
                <a:ext uri="{FF2B5EF4-FFF2-40B4-BE49-F238E27FC236}">
                  <a16:creationId xmlns:a16="http://schemas.microsoft.com/office/drawing/2014/main" id="{B79C6CFA-5FF1-4583-9855-DE34E14EDB56}"/>
                </a:ext>
              </a:extLst>
            </p:cNvPr>
            <p:cNvSpPr/>
            <p:nvPr/>
          </p:nvSpPr>
          <p:spPr>
            <a:xfrm>
              <a:off x="5730615" y="1251804"/>
              <a:ext cx="76861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军备研究包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62" name="矩形 561">
              <a:extLst>
                <a:ext uri="{FF2B5EF4-FFF2-40B4-BE49-F238E27FC236}">
                  <a16:creationId xmlns:a16="http://schemas.microsoft.com/office/drawing/2014/main" id="{5577C141-657B-4543-B7D8-2096F042BA3C}"/>
                </a:ext>
              </a:extLst>
            </p:cNvPr>
            <p:cNvSpPr/>
            <p:nvPr/>
          </p:nvSpPr>
          <p:spPr>
            <a:xfrm>
              <a:off x="6390571" y="1216343"/>
              <a:ext cx="76861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X300</a:t>
              </a:r>
              <a:endPara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563" name="图形 562" descr="框">
              <a:extLst>
                <a:ext uri="{FF2B5EF4-FFF2-40B4-BE49-F238E27FC236}">
                  <a16:creationId xmlns:a16="http://schemas.microsoft.com/office/drawing/2014/main" id="{77C0FD15-2535-46B9-8160-144BAE35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444207" y="1179925"/>
              <a:ext cx="315605" cy="315605"/>
            </a:xfrm>
            <a:prstGeom prst="rect">
              <a:avLst/>
            </a:prstGeom>
          </p:spPr>
        </p:pic>
      </p:grpSp>
      <p:grpSp>
        <p:nvGrpSpPr>
          <p:cNvPr id="564" name="组合 563">
            <a:extLst>
              <a:ext uri="{FF2B5EF4-FFF2-40B4-BE49-F238E27FC236}">
                <a16:creationId xmlns:a16="http://schemas.microsoft.com/office/drawing/2014/main" id="{C5C0416E-69A8-455E-9F4A-62F6D74E8CE6}"/>
              </a:ext>
            </a:extLst>
          </p:cNvPr>
          <p:cNvGrpSpPr/>
          <p:nvPr/>
        </p:nvGrpSpPr>
        <p:grpSpPr>
          <a:xfrm>
            <a:off x="7958942" y="3341293"/>
            <a:ext cx="1714980" cy="315605"/>
            <a:chOff x="5444207" y="1179925"/>
            <a:chExt cx="1714980" cy="315605"/>
          </a:xfrm>
        </p:grpSpPr>
        <p:sp>
          <p:nvSpPr>
            <p:cNvPr id="565" name="矩形: 圆角 564">
              <a:extLst>
                <a:ext uri="{FF2B5EF4-FFF2-40B4-BE49-F238E27FC236}">
                  <a16:creationId xmlns:a16="http://schemas.microsoft.com/office/drawing/2014/main" id="{31456EE3-0853-4E57-A6D0-6F695D20F753}"/>
                </a:ext>
              </a:extLst>
            </p:cNvPr>
            <p:cNvSpPr/>
            <p:nvPr/>
          </p:nvSpPr>
          <p:spPr>
            <a:xfrm>
              <a:off x="5803319" y="1286954"/>
              <a:ext cx="642098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矩形 565">
              <a:extLst>
                <a:ext uri="{FF2B5EF4-FFF2-40B4-BE49-F238E27FC236}">
                  <a16:creationId xmlns:a16="http://schemas.microsoft.com/office/drawing/2014/main" id="{9010AADC-DE5F-4A0E-9E89-5865F8D1595E}"/>
                </a:ext>
              </a:extLst>
            </p:cNvPr>
            <p:cNvSpPr/>
            <p:nvPr/>
          </p:nvSpPr>
          <p:spPr>
            <a:xfrm>
              <a:off x="5730615" y="1251804"/>
              <a:ext cx="76861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太空研究包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72" name="矩形 571">
              <a:extLst>
                <a:ext uri="{FF2B5EF4-FFF2-40B4-BE49-F238E27FC236}">
                  <a16:creationId xmlns:a16="http://schemas.microsoft.com/office/drawing/2014/main" id="{667651ED-FFE8-4221-8CD6-B2D86C10CFD3}"/>
                </a:ext>
              </a:extLst>
            </p:cNvPr>
            <p:cNvSpPr/>
            <p:nvPr/>
          </p:nvSpPr>
          <p:spPr>
            <a:xfrm>
              <a:off x="6390571" y="1216343"/>
              <a:ext cx="76861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X300</a:t>
              </a:r>
              <a:endPara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573" name="图形 572" descr="框">
              <a:extLst>
                <a:ext uri="{FF2B5EF4-FFF2-40B4-BE49-F238E27FC236}">
                  <a16:creationId xmlns:a16="http://schemas.microsoft.com/office/drawing/2014/main" id="{12F61D6B-CB2B-487C-932C-358C0F507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444207" y="1179925"/>
              <a:ext cx="315605" cy="315605"/>
            </a:xfrm>
            <a:prstGeom prst="rect">
              <a:avLst/>
            </a:prstGeom>
          </p:spPr>
        </p:pic>
      </p:grpSp>
      <p:sp>
        <p:nvSpPr>
          <p:cNvPr id="574" name="矩形 573">
            <a:extLst>
              <a:ext uri="{FF2B5EF4-FFF2-40B4-BE49-F238E27FC236}">
                <a16:creationId xmlns:a16="http://schemas.microsoft.com/office/drawing/2014/main" id="{D5432502-DC3B-4D38-B891-8F4E3534BCC0}"/>
              </a:ext>
            </a:extLst>
          </p:cNvPr>
          <p:cNvSpPr/>
          <p:nvPr/>
        </p:nvSpPr>
        <p:spPr>
          <a:xfrm>
            <a:off x="5906897" y="8424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成果</a:t>
            </a:r>
            <a:endParaRPr lang="zh-CN" altLang="en-US" dirty="0"/>
          </a:p>
        </p:txBody>
      </p:sp>
      <p:grpSp>
        <p:nvGrpSpPr>
          <p:cNvPr id="575" name="组合 574">
            <a:extLst>
              <a:ext uri="{FF2B5EF4-FFF2-40B4-BE49-F238E27FC236}">
                <a16:creationId xmlns:a16="http://schemas.microsoft.com/office/drawing/2014/main" id="{21ECBAC3-9095-4D24-8381-4D65FAE3FE03}"/>
              </a:ext>
            </a:extLst>
          </p:cNvPr>
          <p:cNvGrpSpPr/>
          <p:nvPr/>
        </p:nvGrpSpPr>
        <p:grpSpPr>
          <a:xfrm>
            <a:off x="5362913" y="1308661"/>
            <a:ext cx="538829" cy="604649"/>
            <a:chOff x="167518" y="529049"/>
            <a:chExt cx="538829" cy="604649"/>
          </a:xfrm>
        </p:grpSpPr>
        <p:grpSp>
          <p:nvGrpSpPr>
            <p:cNvPr id="576" name="组合 575">
              <a:extLst>
                <a:ext uri="{FF2B5EF4-FFF2-40B4-BE49-F238E27FC236}">
                  <a16:creationId xmlns:a16="http://schemas.microsoft.com/office/drawing/2014/main" id="{7968D22B-9C05-498A-8600-78EDBC00414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79" name="矩形: 圆角 578">
                <a:extLst>
                  <a:ext uri="{FF2B5EF4-FFF2-40B4-BE49-F238E27FC236}">
                    <a16:creationId xmlns:a16="http://schemas.microsoft.com/office/drawing/2014/main" id="{2BD68297-25A8-4B69-9D19-BB574C41EDE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0" name="图片 579">
                <a:extLst>
                  <a:ext uri="{FF2B5EF4-FFF2-40B4-BE49-F238E27FC236}">
                    <a16:creationId xmlns:a16="http://schemas.microsoft.com/office/drawing/2014/main" id="{E610A8D6-A6F8-495F-AEB6-A0777F5F9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81" name="矩形 580">
                <a:extLst>
                  <a:ext uri="{FF2B5EF4-FFF2-40B4-BE49-F238E27FC236}">
                    <a16:creationId xmlns:a16="http://schemas.microsoft.com/office/drawing/2014/main" id="{C7AC6677-67B2-47E1-836F-397AB4FB864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77" name="矩形: 圆角 576">
              <a:extLst>
                <a:ext uri="{FF2B5EF4-FFF2-40B4-BE49-F238E27FC236}">
                  <a16:creationId xmlns:a16="http://schemas.microsoft.com/office/drawing/2014/main" id="{29714231-74DC-4FF2-A1E9-DA523072076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矩形 577">
              <a:extLst>
                <a:ext uri="{FF2B5EF4-FFF2-40B4-BE49-F238E27FC236}">
                  <a16:creationId xmlns:a16="http://schemas.microsoft.com/office/drawing/2014/main" id="{EAD3F6CA-8ED7-4F06-8E18-0B64639322D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82" name="组合 581">
            <a:extLst>
              <a:ext uri="{FF2B5EF4-FFF2-40B4-BE49-F238E27FC236}">
                <a16:creationId xmlns:a16="http://schemas.microsoft.com/office/drawing/2014/main" id="{DD41B4CF-A5FD-4B4A-8736-1438BAA3101F}"/>
              </a:ext>
            </a:extLst>
          </p:cNvPr>
          <p:cNvGrpSpPr/>
          <p:nvPr/>
        </p:nvGrpSpPr>
        <p:grpSpPr>
          <a:xfrm>
            <a:off x="5973302" y="1308661"/>
            <a:ext cx="538829" cy="604649"/>
            <a:chOff x="167518" y="529049"/>
            <a:chExt cx="538829" cy="604649"/>
          </a:xfrm>
        </p:grpSpPr>
        <p:grpSp>
          <p:nvGrpSpPr>
            <p:cNvPr id="583" name="组合 582">
              <a:extLst>
                <a:ext uri="{FF2B5EF4-FFF2-40B4-BE49-F238E27FC236}">
                  <a16:creationId xmlns:a16="http://schemas.microsoft.com/office/drawing/2014/main" id="{33B0638D-8A71-493C-9D55-114ACDB3FBA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86" name="矩形: 圆角 585">
                <a:extLst>
                  <a:ext uri="{FF2B5EF4-FFF2-40B4-BE49-F238E27FC236}">
                    <a16:creationId xmlns:a16="http://schemas.microsoft.com/office/drawing/2014/main" id="{325821DD-3F0D-4D52-93C3-7D145DD2750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7" name="图片 586">
                <a:extLst>
                  <a:ext uri="{FF2B5EF4-FFF2-40B4-BE49-F238E27FC236}">
                    <a16:creationId xmlns:a16="http://schemas.microsoft.com/office/drawing/2014/main" id="{E8190EA9-78F8-4440-952B-17972D15D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88" name="矩形 587">
                <a:extLst>
                  <a:ext uri="{FF2B5EF4-FFF2-40B4-BE49-F238E27FC236}">
                    <a16:creationId xmlns:a16="http://schemas.microsoft.com/office/drawing/2014/main" id="{433C1798-CDDC-4457-A321-96ED7E7EB50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84" name="矩形: 圆角 583">
              <a:extLst>
                <a:ext uri="{FF2B5EF4-FFF2-40B4-BE49-F238E27FC236}">
                  <a16:creationId xmlns:a16="http://schemas.microsoft.com/office/drawing/2014/main" id="{2B2E6C6B-35CA-40E1-BA74-560FA632E3F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985F0F97-53FD-45F2-A34F-5EF64E967A9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89" name="组合 588">
            <a:extLst>
              <a:ext uri="{FF2B5EF4-FFF2-40B4-BE49-F238E27FC236}">
                <a16:creationId xmlns:a16="http://schemas.microsoft.com/office/drawing/2014/main" id="{9790F1DC-E32A-4E26-A54E-98036064232A}"/>
              </a:ext>
            </a:extLst>
          </p:cNvPr>
          <p:cNvGrpSpPr/>
          <p:nvPr/>
        </p:nvGrpSpPr>
        <p:grpSpPr>
          <a:xfrm>
            <a:off x="6591241" y="1308661"/>
            <a:ext cx="538829" cy="604649"/>
            <a:chOff x="167518" y="529049"/>
            <a:chExt cx="538829" cy="604649"/>
          </a:xfrm>
        </p:grpSpPr>
        <p:grpSp>
          <p:nvGrpSpPr>
            <p:cNvPr id="590" name="组合 589">
              <a:extLst>
                <a:ext uri="{FF2B5EF4-FFF2-40B4-BE49-F238E27FC236}">
                  <a16:creationId xmlns:a16="http://schemas.microsoft.com/office/drawing/2014/main" id="{B8AABED3-7EFD-4A2B-B14A-9A921C7C3BE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3" name="矩形: 圆角 592">
                <a:extLst>
                  <a:ext uri="{FF2B5EF4-FFF2-40B4-BE49-F238E27FC236}">
                    <a16:creationId xmlns:a16="http://schemas.microsoft.com/office/drawing/2014/main" id="{BEB6CE6F-0C56-4820-A88D-AE46A41EE3E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4" name="图片 593">
                <a:extLst>
                  <a:ext uri="{FF2B5EF4-FFF2-40B4-BE49-F238E27FC236}">
                    <a16:creationId xmlns:a16="http://schemas.microsoft.com/office/drawing/2014/main" id="{BF8CDD74-7093-40BA-A09C-F19A1C947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95" name="矩形 594">
                <a:extLst>
                  <a:ext uri="{FF2B5EF4-FFF2-40B4-BE49-F238E27FC236}">
                    <a16:creationId xmlns:a16="http://schemas.microsoft.com/office/drawing/2014/main" id="{6CE50DDA-B631-450C-A632-E277058E724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1" name="矩形: 圆角 590">
              <a:extLst>
                <a:ext uri="{FF2B5EF4-FFF2-40B4-BE49-F238E27FC236}">
                  <a16:creationId xmlns:a16="http://schemas.microsoft.com/office/drawing/2014/main" id="{9F70192D-8172-4BDC-9672-3979A959777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B69F824-A7FC-4D19-B367-1AA30C95473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96" name="组合 595">
            <a:extLst>
              <a:ext uri="{FF2B5EF4-FFF2-40B4-BE49-F238E27FC236}">
                <a16:creationId xmlns:a16="http://schemas.microsoft.com/office/drawing/2014/main" id="{D173D374-B94D-4C82-BD59-9A12B0F53A59}"/>
              </a:ext>
            </a:extLst>
          </p:cNvPr>
          <p:cNvGrpSpPr/>
          <p:nvPr/>
        </p:nvGrpSpPr>
        <p:grpSpPr>
          <a:xfrm>
            <a:off x="5362913" y="1944251"/>
            <a:ext cx="538829" cy="604649"/>
            <a:chOff x="167518" y="529049"/>
            <a:chExt cx="538829" cy="604649"/>
          </a:xfrm>
        </p:grpSpPr>
        <p:grpSp>
          <p:nvGrpSpPr>
            <p:cNvPr id="612" name="组合 611">
              <a:extLst>
                <a:ext uri="{FF2B5EF4-FFF2-40B4-BE49-F238E27FC236}">
                  <a16:creationId xmlns:a16="http://schemas.microsoft.com/office/drawing/2014/main" id="{48FF6BA1-213C-401E-8149-6A108200D2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5" name="矩形: 圆角 614">
                <a:extLst>
                  <a:ext uri="{FF2B5EF4-FFF2-40B4-BE49-F238E27FC236}">
                    <a16:creationId xmlns:a16="http://schemas.microsoft.com/office/drawing/2014/main" id="{F4448AD6-9808-40B0-8DD3-50EAB60F550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6" name="图片 615">
                <a:extLst>
                  <a:ext uri="{FF2B5EF4-FFF2-40B4-BE49-F238E27FC236}">
                    <a16:creationId xmlns:a16="http://schemas.microsoft.com/office/drawing/2014/main" id="{F984ED77-8934-49A9-A677-25F889906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A1CF5DF-44FA-4DE7-AC0A-BDB0DDA0F12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3" name="矩形: 圆角 612">
              <a:extLst>
                <a:ext uri="{FF2B5EF4-FFF2-40B4-BE49-F238E27FC236}">
                  <a16:creationId xmlns:a16="http://schemas.microsoft.com/office/drawing/2014/main" id="{453DBD3B-CE2A-40D8-8660-DC899485670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00EFE15E-0AD0-44DC-9DFE-DCC0CE485B2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2D0B6D2E-8954-4C70-9B13-ACA84C6F6B5C}"/>
              </a:ext>
            </a:extLst>
          </p:cNvPr>
          <p:cNvGrpSpPr/>
          <p:nvPr/>
        </p:nvGrpSpPr>
        <p:grpSpPr>
          <a:xfrm>
            <a:off x="5974135" y="1951696"/>
            <a:ext cx="538829" cy="604649"/>
            <a:chOff x="167518" y="529049"/>
            <a:chExt cx="538829" cy="604649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0B5184BD-2786-4C72-B5C9-CAAD534964E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2" name="矩形: 圆角 621">
                <a:extLst>
                  <a:ext uri="{FF2B5EF4-FFF2-40B4-BE49-F238E27FC236}">
                    <a16:creationId xmlns:a16="http://schemas.microsoft.com/office/drawing/2014/main" id="{7F2DE942-FE3D-4F03-9BCE-4C6AFB614AC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3" name="图片 622">
                <a:extLst>
                  <a:ext uri="{FF2B5EF4-FFF2-40B4-BE49-F238E27FC236}">
                    <a16:creationId xmlns:a16="http://schemas.microsoft.com/office/drawing/2014/main" id="{F3ED6EF0-8FD5-478D-921A-6E888FD1F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08705B65-BCBA-4E44-AF29-14BCF0C2B42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0" name="矩形: 圆角 619">
              <a:extLst>
                <a:ext uri="{FF2B5EF4-FFF2-40B4-BE49-F238E27FC236}">
                  <a16:creationId xmlns:a16="http://schemas.microsoft.com/office/drawing/2014/main" id="{EFB04207-B412-4F81-BD0E-074695F2420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A6663322-A868-4BAB-A80D-C21F7F378E5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28" name="组合 627">
            <a:extLst>
              <a:ext uri="{FF2B5EF4-FFF2-40B4-BE49-F238E27FC236}">
                <a16:creationId xmlns:a16="http://schemas.microsoft.com/office/drawing/2014/main" id="{AFA3D666-F654-4103-AC5C-0D0E79A3E9D7}"/>
              </a:ext>
            </a:extLst>
          </p:cNvPr>
          <p:cNvGrpSpPr/>
          <p:nvPr/>
        </p:nvGrpSpPr>
        <p:grpSpPr>
          <a:xfrm>
            <a:off x="6601814" y="1950524"/>
            <a:ext cx="538829" cy="604649"/>
            <a:chOff x="167518" y="529049"/>
            <a:chExt cx="538829" cy="604649"/>
          </a:xfrm>
        </p:grpSpPr>
        <p:grpSp>
          <p:nvGrpSpPr>
            <p:cNvPr id="632" name="组合 631">
              <a:extLst>
                <a:ext uri="{FF2B5EF4-FFF2-40B4-BE49-F238E27FC236}">
                  <a16:creationId xmlns:a16="http://schemas.microsoft.com/office/drawing/2014/main" id="{84D12212-0AD0-4BFE-8D91-1B344BE4EF4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35" name="矩形: 圆角 634">
                <a:extLst>
                  <a:ext uri="{FF2B5EF4-FFF2-40B4-BE49-F238E27FC236}">
                    <a16:creationId xmlns:a16="http://schemas.microsoft.com/office/drawing/2014/main" id="{EA4EB39C-9297-4F31-B538-536A96B3DF7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6" name="图片 635">
                <a:extLst>
                  <a:ext uri="{FF2B5EF4-FFF2-40B4-BE49-F238E27FC236}">
                    <a16:creationId xmlns:a16="http://schemas.microsoft.com/office/drawing/2014/main" id="{339AA070-5374-4196-BE2D-05377C1B0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0635BBD6-3C52-4C64-BFA3-3D7486680F7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33" name="矩形: 圆角 632">
              <a:extLst>
                <a:ext uri="{FF2B5EF4-FFF2-40B4-BE49-F238E27FC236}">
                  <a16:creationId xmlns:a16="http://schemas.microsoft.com/office/drawing/2014/main" id="{A39FC784-402D-402D-B1D3-6B1497B619E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7E2B18D2-6621-43AE-9413-538601B61EE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73" name="组合 672">
            <a:extLst>
              <a:ext uri="{FF2B5EF4-FFF2-40B4-BE49-F238E27FC236}">
                <a16:creationId xmlns:a16="http://schemas.microsoft.com/office/drawing/2014/main" id="{AF604B54-5267-44D6-B8E1-2470B2F7025D}"/>
              </a:ext>
            </a:extLst>
          </p:cNvPr>
          <p:cNvGrpSpPr/>
          <p:nvPr/>
        </p:nvGrpSpPr>
        <p:grpSpPr>
          <a:xfrm>
            <a:off x="8868098" y="3658400"/>
            <a:ext cx="1094030" cy="283852"/>
            <a:chOff x="8351807" y="2676423"/>
            <a:chExt cx="1094030" cy="283852"/>
          </a:xfrm>
        </p:grpSpPr>
        <p:sp>
          <p:nvSpPr>
            <p:cNvPr id="674" name="矩形: 圆角 673">
              <a:extLst>
                <a:ext uri="{FF2B5EF4-FFF2-40B4-BE49-F238E27FC236}">
                  <a16:creationId xmlns:a16="http://schemas.microsoft.com/office/drawing/2014/main" id="{25CAF397-B5CD-4B5E-884B-DC6448487636}"/>
                </a:ext>
              </a:extLst>
            </p:cNvPr>
            <p:cNvSpPr/>
            <p:nvPr/>
          </p:nvSpPr>
          <p:spPr>
            <a:xfrm>
              <a:off x="8372082" y="2706851"/>
              <a:ext cx="1025184" cy="223063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5" name="矩形 674">
              <a:extLst>
                <a:ext uri="{FF2B5EF4-FFF2-40B4-BE49-F238E27FC236}">
                  <a16:creationId xmlns:a16="http://schemas.microsoft.com/office/drawing/2014/main" id="{2B93AD53-5756-4BFD-8C63-778710CEBDE0}"/>
                </a:ext>
              </a:extLst>
            </p:cNvPr>
            <p:cNvSpPr/>
            <p:nvPr/>
          </p:nvSpPr>
          <p:spPr>
            <a:xfrm>
              <a:off x="8447057" y="2683276"/>
              <a:ext cx="9987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1m36s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676" name="图形 675">
              <a:extLst>
                <a:ext uri="{FF2B5EF4-FFF2-40B4-BE49-F238E27FC236}">
                  <a16:creationId xmlns:a16="http://schemas.microsoft.com/office/drawing/2014/main" id="{627283F4-5FB7-438B-8B86-E0E9A6ECA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351807" y="2676423"/>
              <a:ext cx="264512" cy="264512"/>
            </a:xfrm>
            <a:prstGeom prst="rect">
              <a:avLst/>
            </a:prstGeom>
          </p:spPr>
        </p:pic>
      </p:grpSp>
      <p:grpSp>
        <p:nvGrpSpPr>
          <p:cNvPr id="677" name="组合 676">
            <a:extLst>
              <a:ext uri="{FF2B5EF4-FFF2-40B4-BE49-F238E27FC236}">
                <a16:creationId xmlns:a16="http://schemas.microsoft.com/office/drawing/2014/main" id="{932E1FB8-B0E9-4841-AF73-C3ABAF4AA7A5}"/>
              </a:ext>
            </a:extLst>
          </p:cNvPr>
          <p:cNvGrpSpPr/>
          <p:nvPr/>
        </p:nvGrpSpPr>
        <p:grpSpPr>
          <a:xfrm>
            <a:off x="1249620" y="2214716"/>
            <a:ext cx="538829" cy="604649"/>
            <a:chOff x="167518" y="529049"/>
            <a:chExt cx="538829" cy="604649"/>
          </a:xfrm>
        </p:grpSpPr>
        <p:grpSp>
          <p:nvGrpSpPr>
            <p:cNvPr id="678" name="组合 677">
              <a:extLst>
                <a:ext uri="{FF2B5EF4-FFF2-40B4-BE49-F238E27FC236}">
                  <a16:creationId xmlns:a16="http://schemas.microsoft.com/office/drawing/2014/main" id="{55B60188-1FC6-4E87-A294-F58A24786CC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81" name="矩形: 圆角 680">
                <a:extLst>
                  <a:ext uri="{FF2B5EF4-FFF2-40B4-BE49-F238E27FC236}">
                    <a16:creationId xmlns:a16="http://schemas.microsoft.com/office/drawing/2014/main" id="{84BDFC4D-08CC-4E1A-85D2-49A0D51C442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82" name="图片 681">
                <a:extLst>
                  <a:ext uri="{FF2B5EF4-FFF2-40B4-BE49-F238E27FC236}">
                    <a16:creationId xmlns:a16="http://schemas.microsoft.com/office/drawing/2014/main" id="{89424979-142F-4952-9AB0-BAE4D09D0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83" name="矩形 682">
                <a:extLst>
                  <a:ext uri="{FF2B5EF4-FFF2-40B4-BE49-F238E27FC236}">
                    <a16:creationId xmlns:a16="http://schemas.microsoft.com/office/drawing/2014/main" id="{C0E78813-A96B-405E-A5C5-7C0F60B1849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79" name="矩形: 圆角 678">
              <a:extLst>
                <a:ext uri="{FF2B5EF4-FFF2-40B4-BE49-F238E27FC236}">
                  <a16:creationId xmlns:a16="http://schemas.microsoft.com/office/drawing/2014/main" id="{99566FF7-4C4E-481D-959E-040AD8C6B38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矩形 679">
              <a:extLst>
                <a:ext uri="{FF2B5EF4-FFF2-40B4-BE49-F238E27FC236}">
                  <a16:creationId xmlns:a16="http://schemas.microsoft.com/office/drawing/2014/main" id="{7E55E1E6-70A4-41A2-A7E9-7EECB7E0F13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87" name="组合 686">
            <a:extLst>
              <a:ext uri="{FF2B5EF4-FFF2-40B4-BE49-F238E27FC236}">
                <a16:creationId xmlns:a16="http://schemas.microsoft.com/office/drawing/2014/main" id="{9193B025-116D-4B48-8308-6A20C9B6B353}"/>
              </a:ext>
            </a:extLst>
          </p:cNvPr>
          <p:cNvGrpSpPr/>
          <p:nvPr/>
        </p:nvGrpSpPr>
        <p:grpSpPr>
          <a:xfrm>
            <a:off x="312406" y="2223695"/>
            <a:ext cx="538829" cy="604649"/>
            <a:chOff x="7418021" y="3956842"/>
            <a:chExt cx="538829" cy="604649"/>
          </a:xfrm>
        </p:grpSpPr>
        <p:sp>
          <p:nvSpPr>
            <p:cNvPr id="688" name="矩形: 圆角 687">
              <a:extLst>
                <a:ext uri="{FF2B5EF4-FFF2-40B4-BE49-F238E27FC236}">
                  <a16:creationId xmlns:a16="http://schemas.microsoft.com/office/drawing/2014/main" id="{C130A6A9-12DB-4272-891F-9C2BDABE1EE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矩形 688">
              <a:extLst>
                <a:ext uri="{FF2B5EF4-FFF2-40B4-BE49-F238E27FC236}">
                  <a16:creationId xmlns:a16="http://schemas.microsoft.com/office/drawing/2014/main" id="{54FE74C5-8591-417A-916C-2E31BF15E4F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90" name="加号 689">
            <a:extLst>
              <a:ext uri="{FF2B5EF4-FFF2-40B4-BE49-F238E27FC236}">
                <a16:creationId xmlns:a16="http://schemas.microsoft.com/office/drawing/2014/main" id="{46CF8EF4-5711-4D61-BA7B-0EF41608667F}"/>
              </a:ext>
            </a:extLst>
          </p:cNvPr>
          <p:cNvSpPr/>
          <p:nvPr/>
        </p:nvSpPr>
        <p:spPr>
          <a:xfrm>
            <a:off x="413002" y="2296409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1" name="组合 690">
            <a:extLst>
              <a:ext uri="{FF2B5EF4-FFF2-40B4-BE49-F238E27FC236}">
                <a16:creationId xmlns:a16="http://schemas.microsoft.com/office/drawing/2014/main" id="{93462135-AEC0-4316-9CA4-FF91555150CF}"/>
              </a:ext>
            </a:extLst>
          </p:cNvPr>
          <p:cNvGrpSpPr/>
          <p:nvPr/>
        </p:nvGrpSpPr>
        <p:grpSpPr>
          <a:xfrm>
            <a:off x="2235754" y="785110"/>
            <a:ext cx="538829" cy="604649"/>
            <a:chOff x="167518" y="529049"/>
            <a:chExt cx="538829" cy="604649"/>
          </a:xfrm>
        </p:grpSpPr>
        <p:grpSp>
          <p:nvGrpSpPr>
            <p:cNvPr id="692" name="组合 691">
              <a:extLst>
                <a:ext uri="{FF2B5EF4-FFF2-40B4-BE49-F238E27FC236}">
                  <a16:creationId xmlns:a16="http://schemas.microsoft.com/office/drawing/2014/main" id="{4BC19AC9-38B9-4D22-AD09-2FA9D3463C7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95" name="矩形: 圆角 694">
                <a:extLst>
                  <a:ext uri="{FF2B5EF4-FFF2-40B4-BE49-F238E27FC236}">
                    <a16:creationId xmlns:a16="http://schemas.microsoft.com/office/drawing/2014/main" id="{138A10AC-B3A6-4BCF-8833-B4E051C81D0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96" name="图片 695">
                <a:extLst>
                  <a:ext uri="{FF2B5EF4-FFF2-40B4-BE49-F238E27FC236}">
                    <a16:creationId xmlns:a16="http://schemas.microsoft.com/office/drawing/2014/main" id="{2ADE4DBE-1281-45B2-9C78-45F30ED5A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97" name="矩形 696">
                <a:extLst>
                  <a:ext uri="{FF2B5EF4-FFF2-40B4-BE49-F238E27FC236}">
                    <a16:creationId xmlns:a16="http://schemas.microsoft.com/office/drawing/2014/main" id="{E8FDB9E5-803E-417B-9F6A-D878A79163A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93" name="矩形: 圆角 692">
              <a:extLst>
                <a:ext uri="{FF2B5EF4-FFF2-40B4-BE49-F238E27FC236}">
                  <a16:creationId xmlns:a16="http://schemas.microsoft.com/office/drawing/2014/main" id="{E70455DC-920F-454A-B0A9-0D694480880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4" name="矩形 693">
              <a:extLst>
                <a:ext uri="{FF2B5EF4-FFF2-40B4-BE49-F238E27FC236}">
                  <a16:creationId xmlns:a16="http://schemas.microsoft.com/office/drawing/2014/main" id="{18C6BF99-365C-4481-8A9F-46F81DC7652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FF031D9F-0AEF-4775-9BA7-4B1331C4CFBB}"/>
              </a:ext>
            </a:extLst>
          </p:cNvPr>
          <p:cNvGrpSpPr/>
          <p:nvPr/>
        </p:nvGrpSpPr>
        <p:grpSpPr>
          <a:xfrm>
            <a:off x="2226318" y="1484254"/>
            <a:ext cx="538829" cy="604649"/>
            <a:chOff x="167518" y="529049"/>
            <a:chExt cx="538829" cy="604649"/>
          </a:xfrm>
        </p:grpSpPr>
        <p:grpSp>
          <p:nvGrpSpPr>
            <p:cNvPr id="699" name="组合 698">
              <a:extLst>
                <a:ext uri="{FF2B5EF4-FFF2-40B4-BE49-F238E27FC236}">
                  <a16:creationId xmlns:a16="http://schemas.microsoft.com/office/drawing/2014/main" id="{82739BC1-96AD-4C9C-BC57-BC8C2B0A8D3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02" name="矩形: 圆角 701">
                <a:extLst>
                  <a:ext uri="{FF2B5EF4-FFF2-40B4-BE49-F238E27FC236}">
                    <a16:creationId xmlns:a16="http://schemas.microsoft.com/office/drawing/2014/main" id="{20195C9A-E2C6-4DD6-8027-77388884350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03" name="图片 702">
                <a:extLst>
                  <a:ext uri="{FF2B5EF4-FFF2-40B4-BE49-F238E27FC236}">
                    <a16:creationId xmlns:a16="http://schemas.microsoft.com/office/drawing/2014/main" id="{07636AEB-3824-4DA3-BED1-0507B1605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04" name="矩形 703">
                <a:extLst>
                  <a:ext uri="{FF2B5EF4-FFF2-40B4-BE49-F238E27FC236}">
                    <a16:creationId xmlns:a16="http://schemas.microsoft.com/office/drawing/2014/main" id="{331E60EB-DDEB-4A81-B827-12C222B3210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00" name="矩形: 圆角 699">
              <a:extLst>
                <a:ext uri="{FF2B5EF4-FFF2-40B4-BE49-F238E27FC236}">
                  <a16:creationId xmlns:a16="http://schemas.microsoft.com/office/drawing/2014/main" id="{C3E57464-50C3-48B6-9F67-0F7BB3A4987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矩形 700">
              <a:extLst>
                <a:ext uri="{FF2B5EF4-FFF2-40B4-BE49-F238E27FC236}">
                  <a16:creationId xmlns:a16="http://schemas.microsoft.com/office/drawing/2014/main" id="{EFECE03C-5AFD-4285-AD31-4A790B3CA8A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05" name="组合 704">
            <a:extLst>
              <a:ext uri="{FF2B5EF4-FFF2-40B4-BE49-F238E27FC236}">
                <a16:creationId xmlns:a16="http://schemas.microsoft.com/office/drawing/2014/main" id="{82C15B9F-579C-4C4B-922E-A21335DC8081}"/>
              </a:ext>
            </a:extLst>
          </p:cNvPr>
          <p:cNvGrpSpPr/>
          <p:nvPr/>
        </p:nvGrpSpPr>
        <p:grpSpPr>
          <a:xfrm>
            <a:off x="2214577" y="2213276"/>
            <a:ext cx="538829" cy="604649"/>
            <a:chOff x="167518" y="529049"/>
            <a:chExt cx="538829" cy="604649"/>
          </a:xfrm>
        </p:grpSpPr>
        <p:grpSp>
          <p:nvGrpSpPr>
            <p:cNvPr id="706" name="组合 705">
              <a:extLst>
                <a:ext uri="{FF2B5EF4-FFF2-40B4-BE49-F238E27FC236}">
                  <a16:creationId xmlns:a16="http://schemas.microsoft.com/office/drawing/2014/main" id="{C93E628D-99F2-4913-A5EE-3E0CC10F5A1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09" name="矩形: 圆角 708">
                <a:extLst>
                  <a:ext uri="{FF2B5EF4-FFF2-40B4-BE49-F238E27FC236}">
                    <a16:creationId xmlns:a16="http://schemas.microsoft.com/office/drawing/2014/main" id="{EA439C44-26CB-45EC-A11E-DC362575323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0" name="图片 709">
                <a:extLst>
                  <a:ext uri="{FF2B5EF4-FFF2-40B4-BE49-F238E27FC236}">
                    <a16:creationId xmlns:a16="http://schemas.microsoft.com/office/drawing/2014/main" id="{176A6120-2CE0-4F08-8E26-A87EDB895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11" name="矩形 710">
                <a:extLst>
                  <a:ext uri="{FF2B5EF4-FFF2-40B4-BE49-F238E27FC236}">
                    <a16:creationId xmlns:a16="http://schemas.microsoft.com/office/drawing/2014/main" id="{A3F40706-CBC0-42BE-BE44-69EF75DFEAB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07" name="矩形: 圆角 706">
              <a:extLst>
                <a:ext uri="{FF2B5EF4-FFF2-40B4-BE49-F238E27FC236}">
                  <a16:creationId xmlns:a16="http://schemas.microsoft.com/office/drawing/2014/main" id="{328D4024-1CB0-4857-8A35-873F8C165D5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8" name="矩形 707">
              <a:extLst>
                <a:ext uri="{FF2B5EF4-FFF2-40B4-BE49-F238E27FC236}">
                  <a16:creationId xmlns:a16="http://schemas.microsoft.com/office/drawing/2014/main" id="{EA2CACE2-7F60-4383-B343-4790E811748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12" name="组合 711">
            <a:extLst>
              <a:ext uri="{FF2B5EF4-FFF2-40B4-BE49-F238E27FC236}">
                <a16:creationId xmlns:a16="http://schemas.microsoft.com/office/drawing/2014/main" id="{78ECE20E-8EBA-42C6-B2C6-8DD58BB7C6BB}"/>
              </a:ext>
            </a:extLst>
          </p:cNvPr>
          <p:cNvGrpSpPr/>
          <p:nvPr/>
        </p:nvGrpSpPr>
        <p:grpSpPr>
          <a:xfrm>
            <a:off x="2226318" y="2915266"/>
            <a:ext cx="538829" cy="604649"/>
            <a:chOff x="167518" y="529049"/>
            <a:chExt cx="538829" cy="604649"/>
          </a:xfrm>
        </p:grpSpPr>
        <p:grpSp>
          <p:nvGrpSpPr>
            <p:cNvPr id="713" name="组合 712">
              <a:extLst>
                <a:ext uri="{FF2B5EF4-FFF2-40B4-BE49-F238E27FC236}">
                  <a16:creationId xmlns:a16="http://schemas.microsoft.com/office/drawing/2014/main" id="{202548B5-C181-4C02-B349-A5CB3E1CFFA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16" name="矩形: 圆角 715">
                <a:extLst>
                  <a:ext uri="{FF2B5EF4-FFF2-40B4-BE49-F238E27FC236}">
                    <a16:creationId xmlns:a16="http://schemas.microsoft.com/office/drawing/2014/main" id="{D696332A-0CCA-43EF-8B19-59D49BC369F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7" name="图片 716">
                <a:extLst>
                  <a:ext uri="{FF2B5EF4-FFF2-40B4-BE49-F238E27FC236}">
                    <a16:creationId xmlns:a16="http://schemas.microsoft.com/office/drawing/2014/main" id="{02E92FB9-0789-4E1F-964C-1218859C3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18" name="矩形 717">
                <a:extLst>
                  <a:ext uri="{FF2B5EF4-FFF2-40B4-BE49-F238E27FC236}">
                    <a16:creationId xmlns:a16="http://schemas.microsoft.com/office/drawing/2014/main" id="{FF3694A3-15FE-44B1-A194-D6046E79621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14" name="矩形: 圆角 713">
              <a:extLst>
                <a:ext uri="{FF2B5EF4-FFF2-40B4-BE49-F238E27FC236}">
                  <a16:creationId xmlns:a16="http://schemas.microsoft.com/office/drawing/2014/main" id="{14E4378E-B42A-4366-9A17-CEF28E600F5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5" name="矩形 714">
              <a:extLst>
                <a:ext uri="{FF2B5EF4-FFF2-40B4-BE49-F238E27FC236}">
                  <a16:creationId xmlns:a16="http://schemas.microsoft.com/office/drawing/2014/main" id="{ED06E0CC-577F-4A99-B907-9836CBCBEA9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19" name="组合 718">
            <a:extLst>
              <a:ext uri="{FF2B5EF4-FFF2-40B4-BE49-F238E27FC236}">
                <a16:creationId xmlns:a16="http://schemas.microsoft.com/office/drawing/2014/main" id="{0581F029-BE06-4DB8-9829-56391BC98F99}"/>
              </a:ext>
            </a:extLst>
          </p:cNvPr>
          <p:cNvGrpSpPr/>
          <p:nvPr/>
        </p:nvGrpSpPr>
        <p:grpSpPr>
          <a:xfrm>
            <a:off x="3199503" y="1476401"/>
            <a:ext cx="538829" cy="604649"/>
            <a:chOff x="167518" y="529049"/>
            <a:chExt cx="538829" cy="604649"/>
          </a:xfrm>
        </p:grpSpPr>
        <p:grpSp>
          <p:nvGrpSpPr>
            <p:cNvPr id="720" name="组合 719">
              <a:extLst>
                <a:ext uri="{FF2B5EF4-FFF2-40B4-BE49-F238E27FC236}">
                  <a16:creationId xmlns:a16="http://schemas.microsoft.com/office/drawing/2014/main" id="{2AFECA45-6CB2-4AC5-9031-70902392611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23" name="矩形: 圆角 722">
                <a:extLst>
                  <a:ext uri="{FF2B5EF4-FFF2-40B4-BE49-F238E27FC236}">
                    <a16:creationId xmlns:a16="http://schemas.microsoft.com/office/drawing/2014/main" id="{2A8CDC4F-CF4F-4396-A8C1-2718FE87B5E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724" name="图片 723">
                <a:extLst>
                  <a:ext uri="{FF2B5EF4-FFF2-40B4-BE49-F238E27FC236}">
                    <a16:creationId xmlns:a16="http://schemas.microsoft.com/office/drawing/2014/main" id="{0447B1FA-2517-48E6-9053-2F36D530A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25" name="矩形 724">
                <a:extLst>
                  <a:ext uri="{FF2B5EF4-FFF2-40B4-BE49-F238E27FC236}">
                    <a16:creationId xmlns:a16="http://schemas.microsoft.com/office/drawing/2014/main" id="{2F256BC2-31B2-498C-8C20-0DBB66E06C8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21" name="矩形: 圆角 720">
              <a:extLst>
                <a:ext uri="{FF2B5EF4-FFF2-40B4-BE49-F238E27FC236}">
                  <a16:creationId xmlns:a16="http://schemas.microsoft.com/office/drawing/2014/main" id="{2BC3A011-4A37-4222-A7FF-96E1CDBFBBD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矩形 721">
              <a:extLst>
                <a:ext uri="{FF2B5EF4-FFF2-40B4-BE49-F238E27FC236}">
                  <a16:creationId xmlns:a16="http://schemas.microsoft.com/office/drawing/2014/main" id="{CC673E51-4C21-4B51-9EA6-2614FB23224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917F4F9D-7AD2-4FCA-870F-89549F102F7C}"/>
              </a:ext>
            </a:extLst>
          </p:cNvPr>
          <p:cNvGrpSpPr/>
          <p:nvPr/>
        </p:nvGrpSpPr>
        <p:grpSpPr>
          <a:xfrm>
            <a:off x="3194001" y="2197789"/>
            <a:ext cx="538829" cy="604649"/>
            <a:chOff x="167518" y="529049"/>
            <a:chExt cx="538829" cy="604649"/>
          </a:xfrm>
        </p:grpSpPr>
        <p:grpSp>
          <p:nvGrpSpPr>
            <p:cNvPr id="727" name="组合 726">
              <a:extLst>
                <a:ext uri="{FF2B5EF4-FFF2-40B4-BE49-F238E27FC236}">
                  <a16:creationId xmlns:a16="http://schemas.microsoft.com/office/drawing/2014/main" id="{A088C1F6-3CE5-488C-A04D-247B282FBD6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30" name="矩形: 圆角 729">
                <a:extLst>
                  <a:ext uri="{FF2B5EF4-FFF2-40B4-BE49-F238E27FC236}">
                    <a16:creationId xmlns:a16="http://schemas.microsoft.com/office/drawing/2014/main" id="{7FB6CC48-BD31-42A9-AE6C-C112DADFA94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1" name="图片 730">
                <a:extLst>
                  <a:ext uri="{FF2B5EF4-FFF2-40B4-BE49-F238E27FC236}">
                    <a16:creationId xmlns:a16="http://schemas.microsoft.com/office/drawing/2014/main" id="{364BEA02-2B52-4F75-A5AE-F3405D42D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32" name="矩形 731">
                <a:extLst>
                  <a:ext uri="{FF2B5EF4-FFF2-40B4-BE49-F238E27FC236}">
                    <a16:creationId xmlns:a16="http://schemas.microsoft.com/office/drawing/2014/main" id="{FA2F2A06-8B1B-4D2E-A4D9-BBB6EBF2EE7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28" name="矩形: 圆角 727">
              <a:extLst>
                <a:ext uri="{FF2B5EF4-FFF2-40B4-BE49-F238E27FC236}">
                  <a16:creationId xmlns:a16="http://schemas.microsoft.com/office/drawing/2014/main" id="{CC473B95-CDEE-4CF9-A00B-155A772A83F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9" name="矩形 728">
              <a:extLst>
                <a:ext uri="{FF2B5EF4-FFF2-40B4-BE49-F238E27FC236}">
                  <a16:creationId xmlns:a16="http://schemas.microsoft.com/office/drawing/2014/main" id="{4CD97B9C-41CA-485D-B292-888E84E7C0F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33" name="组合 732">
            <a:extLst>
              <a:ext uri="{FF2B5EF4-FFF2-40B4-BE49-F238E27FC236}">
                <a16:creationId xmlns:a16="http://schemas.microsoft.com/office/drawing/2014/main" id="{D0C888A5-1780-4E62-883E-597A4EFF57B7}"/>
              </a:ext>
            </a:extLst>
          </p:cNvPr>
          <p:cNvGrpSpPr/>
          <p:nvPr/>
        </p:nvGrpSpPr>
        <p:grpSpPr>
          <a:xfrm>
            <a:off x="3188015" y="2915266"/>
            <a:ext cx="538829" cy="604649"/>
            <a:chOff x="167518" y="529049"/>
            <a:chExt cx="538829" cy="604649"/>
          </a:xfrm>
        </p:grpSpPr>
        <p:grpSp>
          <p:nvGrpSpPr>
            <p:cNvPr id="734" name="组合 733">
              <a:extLst>
                <a:ext uri="{FF2B5EF4-FFF2-40B4-BE49-F238E27FC236}">
                  <a16:creationId xmlns:a16="http://schemas.microsoft.com/office/drawing/2014/main" id="{1869E5E7-77B4-4808-A3CD-1024C958536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37" name="矩形: 圆角 736">
                <a:extLst>
                  <a:ext uri="{FF2B5EF4-FFF2-40B4-BE49-F238E27FC236}">
                    <a16:creationId xmlns:a16="http://schemas.microsoft.com/office/drawing/2014/main" id="{AFA04E0C-5415-4FD2-861B-76256CE0799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8" name="图片 737">
                <a:extLst>
                  <a:ext uri="{FF2B5EF4-FFF2-40B4-BE49-F238E27FC236}">
                    <a16:creationId xmlns:a16="http://schemas.microsoft.com/office/drawing/2014/main" id="{9320EFD8-59D8-4129-B815-8F7DAAFD7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39" name="矩形 738">
                <a:extLst>
                  <a:ext uri="{FF2B5EF4-FFF2-40B4-BE49-F238E27FC236}">
                    <a16:creationId xmlns:a16="http://schemas.microsoft.com/office/drawing/2014/main" id="{8948FDF3-E9BF-4CF3-9159-A4C63C18E6F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35" name="矩形: 圆角 734">
              <a:extLst>
                <a:ext uri="{FF2B5EF4-FFF2-40B4-BE49-F238E27FC236}">
                  <a16:creationId xmlns:a16="http://schemas.microsoft.com/office/drawing/2014/main" id="{51CAEEE5-4201-4291-B9AF-79F5112D538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矩形 735">
              <a:extLst>
                <a:ext uri="{FF2B5EF4-FFF2-40B4-BE49-F238E27FC236}">
                  <a16:creationId xmlns:a16="http://schemas.microsoft.com/office/drawing/2014/main" id="{3017B9BE-B2F0-4148-8DEF-15A8140965A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41" name="组合 740">
            <a:extLst>
              <a:ext uri="{FF2B5EF4-FFF2-40B4-BE49-F238E27FC236}">
                <a16:creationId xmlns:a16="http://schemas.microsoft.com/office/drawing/2014/main" id="{CD656F40-D620-49A7-9A1A-66A3243336EA}"/>
              </a:ext>
            </a:extLst>
          </p:cNvPr>
          <p:cNvGrpSpPr/>
          <p:nvPr/>
        </p:nvGrpSpPr>
        <p:grpSpPr>
          <a:xfrm>
            <a:off x="4245001" y="2197789"/>
            <a:ext cx="538829" cy="604649"/>
            <a:chOff x="7418021" y="3956842"/>
            <a:chExt cx="538829" cy="604649"/>
          </a:xfrm>
        </p:grpSpPr>
        <p:sp>
          <p:nvSpPr>
            <p:cNvPr id="744" name="矩形: 圆角 743">
              <a:extLst>
                <a:ext uri="{FF2B5EF4-FFF2-40B4-BE49-F238E27FC236}">
                  <a16:creationId xmlns:a16="http://schemas.microsoft.com/office/drawing/2014/main" id="{EF0021D7-783A-4FF0-AC89-91EE243ECC6F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6" name="矩形 745">
              <a:extLst>
                <a:ext uri="{FF2B5EF4-FFF2-40B4-BE49-F238E27FC236}">
                  <a16:creationId xmlns:a16="http://schemas.microsoft.com/office/drawing/2014/main" id="{EFC916A1-D6D0-4F43-ABAE-BB1B82A3C3E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48" name="组合 747">
            <a:extLst>
              <a:ext uri="{FF2B5EF4-FFF2-40B4-BE49-F238E27FC236}">
                <a16:creationId xmlns:a16="http://schemas.microsoft.com/office/drawing/2014/main" id="{24298232-C26A-4F70-B00F-F11E9FBA974C}"/>
              </a:ext>
            </a:extLst>
          </p:cNvPr>
          <p:cNvGrpSpPr/>
          <p:nvPr/>
        </p:nvGrpSpPr>
        <p:grpSpPr>
          <a:xfrm>
            <a:off x="4215158" y="1484254"/>
            <a:ext cx="538829" cy="604649"/>
            <a:chOff x="7418021" y="3956842"/>
            <a:chExt cx="538829" cy="604649"/>
          </a:xfrm>
        </p:grpSpPr>
        <p:sp>
          <p:nvSpPr>
            <p:cNvPr id="751" name="矩形: 圆角 750">
              <a:extLst>
                <a:ext uri="{FF2B5EF4-FFF2-40B4-BE49-F238E27FC236}">
                  <a16:creationId xmlns:a16="http://schemas.microsoft.com/office/drawing/2014/main" id="{6EA66612-AA9A-41BD-99CC-C5FBEC2C4B9B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矩形 752">
              <a:extLst>
                <a:ext uri="{FF2B5EF4-FFF2-40B4-BE49-F238E27FC236}">
                  <a16:creationId xmlns:a16="http://schemas.microsoft.com/office/drawing/2014/main" id="{B6D41FE6-F33B-4984-BF97-EB0149532EB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55" name="组合 754">
            <a:extLst>
              <a:ext uri="{FF2B5EF4-FFF2-40B4-BE49-F238E27FC236}">
                <a16:creationId xmlns:a16="http://schemas.microsoft.com/office/drawing/2014/main" id="{77812A99-382B-4694-99A7-83C6E6FB370C}"/>
              </a:ext>
            </a:extLst>
          </p:cNvPr>
          <p:cNvGrpSpPr/>
          <p:nvPr/>
        </p:nvGrpSpPr>
        <p:grpSpPr>
          <a:xfrm>
            <a:off x="4229774" y="779655"/>
            <a:ext cx="538829" cy="604649"/>
            <a:chOff x="7418021" y="3956842"/>
            <a:chExt cx="538829" cy="604649"/>
          </a:xfrm>
        </p:grpSpPr>
        <p:sp>
          <p:nvSpPr>
            <p:cNvPr id="758" name="矩形: 圆角 757">
              <a:extLst>
                <a:ext uri="{FF2B5EF4-FFF2-40B4-BE49-F238E27FC236}">
                  <a16:creationId xmlns:a16="http://schemas.microsoft.com/office/drawing/2014/main" id="{897D50B6-D83E-4220-A7E1-F315ABBD5C2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AAD7E489-E6D7-462E-B820-3FC98ECDE4D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62" name="组合 761">
            <a:extLst>
              <a:ext uri="{FF2B5EF4-FFF2-40B4-BE49-F238E27FC236}">
                <a16:creationId xmlns:a16="http://schemas.microsoft.com/office/drawing/2014/main" id="{D662B0EB-335B-4C3A-88BC-52BE9631EEAB}"/>
              </a:ext>
            </a:extLst>
          </p:cNvPr>
          <p:cNvGrpSpPr/>
          <p:nvPr/>
        </p:nvGrpSpPr>
        <p:grpSpPr>
          <a:xfrm>
            <a:off x="4239739" y="2933014"/>
            <a:ext cx="538829" cy="604649"/>
            <a:chOff x="7418021" y="3956842"/>
            <a:chExt cx="538829" cy="604649"/>
          </a:xfrm>
        </p:grpSpPr>
        <p:sp>
          <p:nvSpPr>
            <p:cNvPr id="765" name="矩形: 圆角 764">
              <a:extLst>
                <a:ext uri="{FF2B5EF4-FFF2-40B4-BE49-F238E27FC236}">
                  <a16:creationId xmlns:a16="http://schemas.microsoft.com/office/drawing/2014/main" id="{72CCC3AF-CD4A-4078-9E88-E8C7E7AC9E9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矩形 766">
              <a:extLst>
                <a:ext uri="{FF2B5EF4-FFF2-40B4-BE49-F238E27FC236}">
                  <a16:creationId xmlns:a16="http://schemas.microsoft.com/office/drawing/2014/main" id="{A626E3A3-AE19-47CA-BA70-02353D7B230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75" name="组合 774">
            <a:extLst>
              <a:ext uri="{FF2B5EF4-FFF2-40B4-BE49-F238E27FC236}">
                <a16:creationId xmlns:a16="http://schemas.microsoft.com/office/drawing/2014/main" id="{4900D511-2025-4378-8663-D96197624F35}"/>
              </a:ext>
            </a:extLst>
          </p:cNvPr>
          <p:cNvGrpSpPr/>
          <p:nvPr/>
        </p:nvGrpSpPr>
        <p:grpSpPr>
          <a:xfrm>
            <a:off x="1251940" y="1480772"/>
            <a:ext cx="538829" cy="604649"/>
            <a:chOff x="167518" y="529049"/>
            <a:chExt cx="538829" cy="604649"/>
          </a:xfrm>
        </p:grpSpPr>
        <p:grpSp>
          <p:nvGrpSpPr>
            <p:cNvPr id="776" name="组合 775">
              <a:extLst>
                <a:ext uri="{FF2B5EF4-FFF2-40B4-BE49-F238E27FC236}">
                  <a16:creationId xmlns:a16="http://schemas.microsoft.com/office/drawing/2014/main" id="{1D221458-F054-41F5-A092-0DEF5F3E4B7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79" name="矩形: 圆角 778">
                <a:extLst>
                  <a:ext uri="{FF2B5EF4-FFF2-40B4-BE49-F238E27FC236}">
                    <a16:creationId xmlns:a16="http://schemas.microsoft.com/office/drawing/2014/main" id="{5B88F7AC-372C-4FB1-B9C2-88DA3A3C977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80" name="图片 779">
                <a:extLst>
                  <a:ext uri="{FF2B5EF4-FFF2-40B4-BE49-F238E27FC236}">
                    <a16:creationId xmlns:a16="http://schemas.microsoft.com/office/drawing/2014/main" id="{E01FEE5F-D972-4183-8F95-A62465141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81" name="矩形 780">
                <a:extLst>
                  <a:ext uri="{FF2B5EF4-FFF2-40B4-BE49-F238E27FC236}">
                    <a16:creationId xmlns:a16="http://schemas.microsoft.com/office/drawing/2014/main" id="{F4D2A2BB-E50F-4879-88C7-E66F422C1B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77" name="矩形: 圆角 776">
              <a:extLst>
                <a:ext uri="{FF2B5EF4-FFF2-40B4-BE49-F238E27FC236}">
                  <a16:creationId xmlns:a16="http://schemas.microsoft.com/office/drawing/2014/main" id="{63E8E43F-BAAC-44A6-8F7E-7A2C60AC7EB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22DF5F00-3DF6-4CEC-8360-9F849747E05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82" name="组合 781">
            <a:extLst>
              <a:ext uri="{FF2B5EF4-FFF2-40B4-BE49-F238E27FC236}">
                <a16:creationId xmlns:a16="http://schemas.microsoft.com/office/drawing/2014/main" id="{A47CA543-088B-457D-ACBA-60ADCB1AABF1}"/>
              </a:ext>
            </a:extLst>
          </p:cNvPr>
          <p:cNvGrpSpPr/>
          <p:nvPr/>
        </p:nvGrpSpPr>
        <p:grpSpPr>
          <a:xfrm>
            <a:off x="1237570" y="2890758"/>
            <a:ext cx="538829" cy="604649"/>
            <a:chOff x="167518" y="529049"/>
            <a:chExt cx="538829" cy="604649"/>
          </a:xfrm>
        </p:grpSpPr>
        <p:grpSp>
          <p:nvGrpSpPr>
            <p:cNvPr id="783" name="组合 782">
              <a:extLst>
                <a:ext uri="{FF2B5EF4-FFF2-40B4-BE49-F238E27FC236}">
                  <a16:creationId xmlns:a16="http://schemas.microsoft.com/office/drawing/2014/main" id="{0CA90FEE-51DC-45D9-8A90-00BE785BCCC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86" name="矩形: 圆角 785">
                <a:extLst>
                  <a:ext uri="{FF2B5EF4-FFF2-40B4-BE49-F238E27FC236}">
                    <a16:creationId xmlns:a16="http://schemas.microsoft.com/office/drawing/2014/main" id="{44BE7C8E-9D82-4C0E-BD1E-D96C420C863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87" name="图片 786">
                <a:extLst>
                  <a:ext uri="{FF2B5EF4-FFF2-40B4-BE49-F238E27FC236}">
                    <a16:creationId xmlns:a16="http://schemas.microsoft.com/office/drawing/2014/main" id="{D55CA94B-F68A-4FC6-8771-375E46AF7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D97B958B-94AA-4619-9D1C-0D91C59B46A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84" name="矩形: 圆角 783">
              <a:extLst>
                <a:ext uri="{FF2B5EF4-FFF2-40B4-BE49-F238E27FC236}">
                  <a16:creationId xmlns:a16="http://schemas.microsoft.com/office/drawing/2014/main" id="{5C90C0B0-0949-408C-92D0-4FC0AA3813E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2BC2D923-4B12-462A-9874-02AD4960F63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66AAAF6-62EA-42DB-83DA-403D38A2E667}"/>
              </a:ext>
            </a:extLst>
          </p:cNvPr>
          <p:cNvCxnSpPr>
            <a:cxnSpLocks/>
            <a:stCxn id="779" idx="3"/>
            <a:endCxn id="702" idx="1"/>
          </p:cNvCxnSpPr>
          <p:nvPr/>
        </p:nvCxnSpPr>
        <p:spPr>
          <a:xfrm>
            <a:off x="1790769" y="1750187"/>
            <a:ext cx="435549" cy="34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接箭头连接符 788">
            <a:extLst>
              <a:ext uri="{FF2B5EF4-FFF2-40B4-BE49-F238E27FC236}">
                <a16:creationId xmlns:a16="http://schemas.microsoft.com/office/drawing/2014/main" id="{3826F1C6-9F9E-4189-A96C-B8E996866568}"/>
              </a:ext>
            </a:extLst>
          </p:cNvPr>
          <p:cNvCxnSpPr>
            <a:cxnSpLocks/>
          </p:cNvCxnSpPr>
          <p:nvPr/>
        </p:nvCxnSpPr>
        <p:spPr>
          <a:xfrm flipV="1">
            <a:off x="1804653" y="2498001"/>
            <a:ext cx="414366" cy="560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直接箭头连接符 789">
            <a:extLst>
              <a:ext uri="{FF2B5EF4-FFF2-40B4-BE49-F238E27FC236}">
                <a16:creationId xmlns:a16="http://schemas.microsoft.com/office/drawing/2014/main" id="{25FA98A0-DA85-4093-8802-CC054372ABD5}"/>
              </a:ext>
            </a:extLst>
          </p:cNvPr>
          <p:cNvCxnSpPr>
            <a:cxnSpLocks/>
          </p:cNvCxnSpPr>
          <p:nvPr/>
        </p:nvCxnSpPr>
        <p:spPr>
          <a:xfrm flipV="1">
            <a:off x="2778288" y="1746288"/>
            <a:ext cx="414366" cy="560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53D5A3B5-2590-4B54-86DA-0CB1345E9F22}"/>
              </a:ext>
            </a:extLst>
          </p:cNvPr>
          <p:cNvCxnSpPr>
            <a:stCxn id="709" idx="3"/>
            <a:endCxn id="723" idx="1"/>
          </p:cNvCxnSpPr>
          <p:nvPr/>
        </p:nvCxnSpPr>
        <p:spPr>
          <a:xfrm flipV="1">
            <a:off x="2753406" y="1745816"/>
            <a:ext cx="446097" cy="736875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直接箭头连接符 790">
            <a:extLst>
              <a:ext uri="{FF2B5EF4-FFF2-40B4-BE49-F238E27FC236}">
                <a16:creationId xmlns:a16="http://schemas.microsoft.com/office/drawing/2014/main" id="{0E36E776-8869-49DE-87E2-4D969F4D78D3}"/>
              </a:ext>
            </a:extLst>
          </p:cNvPr>
          <p:cNvCxnSpPr>
            <a:cxnSpLocks/>
          </p:cNvCxnSpPr>
          <p:nvPr/>
        </p:nvCxnSpPr>
        <p:spPr>
          <a:xfrm>
            <a:off x="2768039" y="3171921"/>
            <a:ext cx="435549" cy="34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连接符: 肘形 792">
            <a:extLst>
              <a:ext uri="{FF2B5EF4-FFF2-40B4-BE49-F238E27FC236}">
                <a16:creationId xmlns:a16="http://schemas.microsoft.com/office/drawing/2014/main" id="{C8F35A89-AD34-49C4-B435-9FF52AED3F4F}"/>
              </a:ext>
            </a:extLst>
          </p:cNvPr>
          <p:cNvCxnSpPr>
            <a:cxnSpLocks/>
          </p:cNvCxnSpPr>
          <p:nvPr/>
        </p:nvCxnSpPr>
        <p:spPr>
          <a:xfrm>
            <a:off x="1788449" y="2498801"/>
            <a:ext cx="437869" cy="70055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直接箭头连接符 793">
            <a:extLst>
              <a:ext uri="{FF2B5EF4-FFF2-40B4-BE49-F238E27FC236}">
                <a16:creationId xmlns:a16="http://schemas.microsoft.com/office/drawing/2014/main" id="{85DEC84C-4442-47AC-A401-58784E8EAF52}"/>
              </a:ext>
            </a:extLst>
          </p:cNvPr>
          <p:cNvCxnSpPr>
            <a:cxnSpLocks/>
          </p:cNvCxnSpPr>
          <p:nvPr/>
        </p:nvCxnSpPr>
        <p:spPr>
          <a:xfrm flipV="1">
            <a:off x="1810325" y="3189571"/>
            <a:ext cx="415993" cy="81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接箭头连接符 794">
            <a:extLst>
              <a:ext uri="{FF2B5EF4-FFF2-40B4-BE49-F238E27FC236}">
                <a16:creationId xmlns:a16="http://schemas.microsoft.com/office/drawing/2014/main" id="{9CA87FCA-EF47-485B-AC60-A0CE0DC936AA}"/>
              </a:ext>
            </a:extLst>
          </p:cNvPr>
          <p:cNvCxnSpPr>
            <a:cxnSpLocks/>
            <a:stCxn id="723" idx="3"/>
          </p:cNvCxnSpPr>
          <p:nvPr/>
        </p:nvCxnSpPr>
        <p:spPr>
          <a:xfrm>
            <a:off x="3738332" y="1745816"/>
            <a:ext cx="498430" cy="3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6" name="直接箭头连接符 795">
            <a:extLst>
              <a:ext uri="{FF2B5EF4-FFF2-40B4-BE49-F238E27FC236}">
                <a16:creationId xmlns:a16="http://schemas.microsoft.com/office/drawing/2014/main" id="{C8B1F52C-988E-4BB6-84AB-147B80D5B8C9}"/>
              </a:ext>
            </a:extLst>
          </p:cNvPr>
          <p:cNvCxnSpPr>
            <a:cxnSpLocks/>
          </p:cNvCxnSpPr>
          <p:nvPr/>
        </p:nvCxnSpPr>
        <p:spPr>
          <a:xfrm>
            <a:off x="3733162" y="2462733"/>
            <a:ext cx="498430" cy="3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7" name="直接箭头连接符 796">
            <a:extLst>
              <a:ext uri="{FF2B5EF4-FFF2-40B4-BE49-F238E27FC236}">
                <a16:creationId xmlns:a16="http://schemas.microsoft.com/office/drawing/2014/main" id="{26A99FF1-B6C6-490E-8915-6D56A6B0608C}"/>
              </a:ext>
            </a:extLst>
          </p:cNvPr>
          <p:cNvCxnSpPr>
            <a:cxnSpLocks/>
          </p:cNvCxnSpPr>
          <p:nvPr/>
        </p:nvCxnSpPr>
        <p:spPr>
          <a:xfrm>
            <a:off x="3757794" y="3188387"/>
            <a:ext cx="498430" cy="3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形 37" descr="问号">
            <a:extLst>
              <a:ext uri="{FF2B5EF4-FFF2-40B4-BE49-F238E27FC236}">
                <a16:creationId xmlns:a16="http://schemas.microsoft.com/office/drawing/2014/main" id="{9F5D1C60-A858-4615-BE92-DBC9E82F170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57317" y="1525614"/>
            <a:ext cx="442719" cy="442719"/>
          </a:xfrm>
          <a:prstGeom prst="rect">
            <a:avLst/>
          </a:prstGeom>
        </p:spPr>
      </p:pic>
      <p:pic>
        <p:nvPicPr>
          <p:cNvPr id="798" name="图形 797" descr="问号">
            <a:extLst>
              <a:ext uri="{FF2B5EF4-FFF2-40B4-BE49-F238E27FC236}">
                <a16:creationId xmlns:a16="http://schemas.microsoft.com/office/drawing/2014/main" id="{A8E8BCD3-37FB-4958-AC47-54966044930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81620" y="825236"/>
            <a:ext cx="442719" cy="442719"/>
          </a:xfrm>
          <a:prstGeom prst="rect">
            <a:avLst/>
          </a:prstGeom>
        </p:spPr>
      </p:pic>
      <p:pic>
        <p:nvPicPr>
          <p:cNvPr id="799" name="图形 798" descr="问号">
            <a:extLst>
              <a:ext uri="{FF2B5EF4-FFF2-40B4-BE49-F238E27FC236}">
                <a16:creationId xmlns:a16="http://schemas.microsoft.com/office/drawing/2014/main" id="{21ADBC88-1389-4DA3-9FF5-BF177655933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86014" y="2248322"/>
            <a:ext cx="442719" cy="442719"/>
          </a:xfrm>
          <a:prstGeom prst="rect">
            <a:avLst/>
          </a:prstGeom>
        </p:spPr>
      </p:pic>
      <p:cxnSp>
        <p:nvCxnSpPr>
          <p:cNvPr id="801" name="直接箭头连接符 800">
            <a:extLst>
              <a:ext uri="{FF2B5EF4-FFF2-40B4-BE49-F238E27FC236}">
                <a16:creationId xmlns:a16="http://schemas.microsoft.com/office/drawing/2014/main" id="{380EE7A6-9C17-4239-B9B2-22933EA1606A}"/>
              </a:ext>
            </a:extLst>
          </p:cNvPr>
          <p:cNvCxnSpPr>
            <a:cxnSpLocks/>
            <a:endCxn id="758" idx="1"/>
          </p:cNvCxnSpPr>
          <p:nvPr/>
        </p:nvCxnSpPr>
        <p:spPr>
          <a:xfrm>
            <a:off x="2788963" y="1046631"/>
            <a:ext cx="1440811" cy="243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2" name="连接符: 肘形 801">
            <a:extLst>
              <a:ext uri="{FF2B5EF4-FFF2-40B4-BE49-F238E27FC236}">
                <a16:creationId xmlns:a16="http://schemas.microsoft.com/office/drawing/2014/main" id="{051BA336-7E1C-407E-98D5-31BFA873F4F3}"/>
              </a:ext>
            </a:extLst>
          </p:cNvPr>
          <p:cNvCxnSpPr>
            <a:cxnSpLocks/>
            <a:stCxn id="779" idx="3"/>
            <a:endCxn id="695" idx="1"/>
          </p:cNvCxnSpPr>
          <p:nvPr/>
        </p:nvCxnSpPr>
        <p:spPr>
          <a:xfrm flipV="1">
            <a:off x="1790769" y="1054525"/>
            <a:ext cx="444985" cy="695662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3" name="矩形 802">
            <a:extLst>
              <a:ext uri="{FF2B5EF4-FFF2-40B4-BE49-F238E27FC236}">
                <a16:creationId xmlns:a16="http://schemas.microsoft.com/office/drawing/2014/main" id="{20BCDD9B-01C7-46EE-85E6-415F146B116C}"/>
              </a:ext>
            </a:extLst>
          </p:cNvPr>
          <p:cNvSpPr/>
          <p:nvPr/>
        </p:nvSpPr>
        <p:spPr>
          <a:xfrm>
            <a:off x="1255163" y="2227506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2FF6DEC0-E2F2-4CA4-B733-150CD2927FCE}"/>
              </a:ext>
            </a:extLst>
          </p:cNvPr>
          <p:cNvCxnSpPr>
            <a:stCxn id="688" idx="3"/>
            <a:endCxn id="779" idx="1"/>
          </p:cNvCxnSpPr>
          <p:nvPr/>
        </p:nvCxnSpPr>
        <p:spPr>
          <a:xfrm flipV="1">
            <a:off x="851235" y="1750187"/>
            <a:ext cx="400705" cy="74292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7E0FBA5E-C25E-459D-ADAA-65F587C7BB2A}"/>
              </a:ext>
            </a:extLst>
          </p:cNvPr>
          <p:cNvCxnSpPr>
            <a:stCxn id="688" idx="3"/>
            <a:endCxn id="786" idx="1"/>
          </p:cNvCxnSpPr>
          <p:nvPr/>
        </p:nvCxnSpPr>
        <p:spPr>
          <a:xfrm>
            <a:off x="851235" y="2493110"/>
            <a:ext cx="386335" cy="66706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接箭头连接符 803">
            <a:extLst>
              <a:ext uri="{FF2B5EF4-FFF2-40B4-BE49-F238E27FC236}">
                <a16:creationId xmlns:a16="http://schemas.microsoft.com/office/drawing/2014/main" id="{E5BF128F-54BF-485D-9001-0B2794204A86}"/>
              </a:ext>
            </a:extLst>
          </p:cNvPr>
          <p:cNvCxnSpPr>
            <a:cxnSpLocks/>
            <a:endCxn id="803" idx="1"/>
          </p:cNvCxnSpPr>
          <p:nvPr/>
        </p:nvCxnSpPr>
        <p:spPr>
          <a:xfrm flipV="1">
            <a:off x="893904" y="2494858"/>
            <a:ext cx="361259" cy="486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接箭头连接符 812">
            <a:extLst>
              <a:ext uri="{FF2B5EF4-FFF2-40B4-BE49-F238E27FC236}">
                <a16:creationId xmlns:a16="http://schemas.microsoft.com/office/drawing/2014/main" id="{9DE18E72-0320-4108-A261-7442CDA1FC27}"/>
              </a:ext>
            </a:extLst>
          </p:cNvPr>
          <p:cNvCxnSpPr>
            <a:cxnSpLocks/>
          </p:cNvCxnSpPr>
          <p:nvPr/>
        </p:nvCxnSpPr>
        <p:spPr>
          <a:xfrm flipV="1">
            <a:off x="2753406" y="2484050"/>
            <a:ext cx="428250" cy="353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4" name="加号 813">
            <a:extLst>
              <a:ext uri="{FF2B5EF4-FFF2-40B4-BE49-F238E27FC236}">
                <a16:creationId xmlns:a16="http://schemas.microsoft.com/office/drawing/2014/main" id="{8CA662FD-B495-4B83-9DDE-2C7262962F27}"/>
              </a:ext>
            </a:extLst>
          </p:cNvPr>
          <p:cNvSpPr/>
          <p:nvPr/>
        </p:nvSpPr>
        <p:spPr>
          <a:xfrm rot="18931752">
            <a:off x="5786686" y="4159550"/>
            <a:ext cx="342166" cy="342166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5" name="加号 814">
            <a:extLst>
              <a:ext uri="{FF2B5EF4-FFF2-40B4-BE49-F238E27FC236}">
                <a16:creationId xmlns:a16="http://schemas.microsoft.com/office/drawing/2014/main" id="{8548F734-2170-4D7F-BD94-602AEC7BAFF8}"/>
              </a:ext>
            </a:extLst>
          </p:cNvPr>
          <p:cNvSpPr/>
          <p:nvPr/>
        </p:nvSpPr>
        <p:spPr>
          <a:xfrm>
            <a:off x="4346547" y="3026529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4" name="直接连接符 243">
            <a:extLst>
              <a:ext uri="{FF2B5EF4-FFF2-40B4-BE49-F238E27FC236}">
                <a16:creationId xmlns:a16="http://schemas.microsoft.com/office/drawing/2014/main" id="{FCE79777-8710-4DB2-9014-6DBBC3DCEE12}"/>
              </a:ext>
            </a:extLst>
          </p:cNvPr>
          <p:cNvCxnSpPr>
            <a:cxnSpLocks/>
          </p:cNvCxnSpPr>
          <p:nvPr/>
        </p:nvCxnSpPr>
        <p:spPr>
          <a:xfrm>
            <a:off x="125186" y="3766415"/>
            <a:ext cx="4794559" cy="16716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矩形 245">
            <a:hlinkClick r:id="rId2" action="ppaction://hlinksldjump"/>
            <a:extLst>
              <a:ext uri="{FF2B5EF4-FFF2-40B4-BE49-F238E27FC236}">
                <a16:creationId xmlns:a16="http://schemas.microsoft.com/office/drawing/2014/main" id="{EE52E82C-1305-4EC5-BF05-474161FAB490}"/>
              </a:ext>
            </a:extLst>
          </p:cNvPr>
          <p:cNvSpPr/>
          <p:nvPr/>
        </p:nvSpPr>
        <p:spPr>
          <a:xfrm>
            <a:off x="632768" y="37234"/>
            <a:ext cx="9015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矩形 244">
            <a:hlinkClick r:id="rId36" action="ppaction://hlinksldjump"/>
            <a:extLst>
              <a:ext uri="{FF2B5EF4-FFF2-40B4-BE49-F238E27FC236}">
                <a16:creationId xmlns:a16="http://schemas.microsoft.com/office/drawing/2014/main" id="{F7C70027-6DA4-4EAF-90CC-88C8541106BA}"/>
              </a:ext>
            </a:extLst>
          </p:cNvPr>
          <p:cNvSpPr/>
          <p:nvPr/>
        </p:nvSpPr>
        <p:spPr>
          <a:xfrm>
            <a:off x="0" y="-1841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7" name="图形 246" descr="返回">
            <a:hlinkClick r:id="rId37" action="ppaction://hlinksldjump"/>
            <a:extLst>
              <a:ext uri="{FF2B5EF4-FFF2-40B4-BE49-F238E27FC236}">
                <a16:creationId xmlns:a16="http://schemas.microsoft.com/office/drawing/2014/main" id="{519BB039-16D6-4D93-9FA6-66AC2CD72D0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0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7"/>
                  </p:tgtEl>
                </p:cond>
              </p:nextCondLst>
            </p:seq>
          </p:childTnLst>
        </p:cTn>
      </p:par>
    </p:tnLst>
    <p:bldLst>
      <p:bldP spid="80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8979" y="3646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组装厂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85135" y="53817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2" name="矩形 1011">
            <a:extLst>
              <a:ext uri="{FF2B5EF4-FFF2-40B4-BE49-F238E27FC236}">
                <a16:creationId xmlns:a16="http://schemas.microsoft.com/office/drawing/2014/main" id="{C8EB0F26-9527-4CE7-9CF6-0452FD8D9919}"/>
              </a:ext>
            </a:extLst>
          </p:cNvPr>
          <p:cNvSpPr/>
          <p:nvPr/>
        </p:nvSpPr>
        <p:spPr>
          <a:xfrm rot="10800000">
            <a:off x="370075" y="2849587"/>
            <a:ext cx="1917772" cy="180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4" name="矩形 1013">
            <a:extLst>
              <a:ext uri="{FF2B5EF4-FFF2-40B4-BE49-F238E27FC236}">
                <a16:creationId xmlns:a16="http://schemas.microsoft.com/office/drawing/2014/main" id="{209B85A5-C5C5-4D0E-99E8-72B4C58280AE}"/>
              </a:ext>
            </a:extLst>
          </p:cNvPr>
          <p:cNvSpPr/>
          <p:nvPr/>
        </p:nvSpPr>
        <p:spPr>
          <a:xfrm>
            <a:off x="2235322" y="2823230"/>
            <a:ext cx="952895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999)</a:t>
            </a:r>
            <a:endParaRPr lang="zh-CN" altLang="en-US" sz="10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1" name="矩形 1020">
            <a:extLst>
              <a:ext uri="{FF2B5EF4-FFF2-40B4-BE49-F238E27FC236}">
                <a16:creationId xmlns:a16="http://schemas.microsoft.com/office/drawing/2014/main" id="{2BE8DFE4-E707-4A5E-9D0C-CCB1FCC906CD}"/>
              </a:ext>
            </a:extLst>
          </p:cNvPr>
          <p:cNvSpPr/>
          <p:nvPr/>
        </p:nvSpPr>
        <p:spPr>
          <a:xfrm>
            <a:off x="165233" y="537864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工厂货仓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9" name="直接连接符 1128">
            <a:extLst>
              <a:ext uri="{FF2B5EF4-FFF2-40B4-BE49-F238E27FC236}">
                <a16:creationId xmlns:a16="http://schemas.microsoft.com/office/drawing/2014/main" id="{B47CCB3F-D432-4425-A168-089C0026099C}"/>
              </a:ext>
            </a:extLst>
          </p:cNvPr>
          <p:cNvCxnSpPr>
            <a:cxnSpLocks/>
          </p:cNvCxnSpPr>
          <p:nvPr/>
        </p:nvCxnSpPr>
        <p:spPr>
          <a:xfrm flipV="1">
            <a:off x="299474" y="1306181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4" name="组合 1173">
            <a:extLst>
              <a:ext uri="{FF2B5EF4-FFF2-40B4-BE49-F238E27FC236}">
                <a16:creationId xmlns:a16="http://schemas.microsoft.com/office/drawing/2014/main" id="{8605AFD6-2CE2-41E8-988F-B5989E9793A0}"/>
              </a:ext>
            </a:extLst>
          </p:cNvPr>
          <p:cNvGrpSpPr/>
          <p:nvPr/>
        </p:nvGrpSpPr>
        <p:grpSpPr>
          <a:xfrm>
            <a:off x="447532" y="833006"/>
            <a:ext cx="422799" cy="539427"/>
            <a:chOff x="7472466" y="4022064"/>
            <a:chExt cx="422799" cy="539427"/>
          </a:xfrm>
        </p:grpSpPr>
        <p:pic>
          <p:nvPicPr>
            <p:cNvPr id="1177" name="图片 1176">
              <a:extLst>
                <a:ext uri="{FF2B5EF4-FFF2-40B4-BE49-F238E27FC236}">
                  <a16:creationId xmlns:a16="http://schemas.microsoft.com/office/drawing/2014/main" id="{7B84FF44-0A0A-49ED-85EA-8F6FFBABF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1178" name="矩形 1177">
              <a:extLst>
                <a:ext uri="{FF2B5EF4-FFF2-40B4-BE49-F238E27FC236}">
                  <a16:creationId xmlns:a16="http://schemas.microsoft.com/office/drawing/2014/main" id="{3FE06763-9956-45B0-B485-A83F4BB2B46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180" name="组合 1179">
            <a:extLst>
              <a:ext uri="{FF2B5EF4-FFF2-40B4-BE49-F238E27FC236}">
                <a16:creationId xmlns:a16="http://schemas.microsoft.com/office/drawing/2014/main" id="{A76BD0C1-6625-4267-95C3-FE4E1593D046}"/>
              </a:ext>
            </a:extLst>
          </p:cNvPr>
          <p:cNvGrpSpPr/>
          <p:nvPr/>
        </p:nvGrpSpPr>
        <p:grpSpPr>
          <a:xfrm>
            <a:off x="421467" y="1943273"/>
            <a:ext cx="422799" cy="539427"/>
            <a:chOff x="7472466" y="4022064"/>
            <a:chExt cx="422799" cy="539427"/>
          </a:xfrm>
        </p:grpSpPr>
        <p:pic>
          <p:nvPicPr>
            <p:cNvPr id="1183" name="图片 1182">
              <a:extLst>
                <a:ext uri="{FF2B5EF4-FFF2-40B4-BE49-F238E27FC236}">
                  <a16:creationId xmlns:a16="http://schemas.microsoft.com/office/drawing/2014/main" id="{613D499B-EDF6-4AF1-AE8A-30DCF53D4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1184" name="矩形 1183">
              <a:extLst>
                <a:ext uri="{FF2B5EF4-FFF2-40B4-BE49-F238E27FC236}">
                  <a16:creationId xmlns:a16="http://schemas.microsoft.com/office/drawing/2014/main" id="{78BC1DFD-B677-400F-B639-727A03D19D50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265" name="矩形 1264">
            <a:extLst>
              <a:ext uri="{FF2B5EF4-FFF2-40B4-BE49-F238E27FC236}">
                <a16:creationId xmlns:a16="http://schemas.microsoft.com/office/drawing/2014/main" id="{E61D4CED-5A74-4EDA-B705-C39E616B1DEA}"/>
              </a:ext>
            </a:extLst>
          </p:cNvPr>
          <p:cNvSpPr/>
          <p:nvPr/>
        </p:nvSpPr>
        <p:spPr>
          <a:xfrm rot="10800000">
            <a:off x="370075" y="2849582"/>
            <a:ext cx="1014716" cy="1809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6" name="矩形 1265">
            <a:extLst>
              <a:ext uri="{FF2B5EF4-FFF2-40B4-BE49-F238E27FC236}">
                <a16:creationId xmlns:a16="http://schemas.microsoft.com/office/drawing/2014/main" id="{DA62F14E-DACC-4E04-94AC-3BBF353ECACD}"/>
              </a:ext>
            </a:extLst>
          </p:cNvPr>
          <p:cNvSpPr/>
          <p:nvPr/>
        </p:nvSpPr>
        <p:spPr>
          <a:xfrm>
            <a:off x="909079" y="2823231"/>
            <a:ext cx="865431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1000" b="1" cap="none" spc="0" dirty="0">
              <a:ln w="127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9" name="矩形 1278">
            <a:extLst>
              <a:ext uri="{FF2B5EF4-FFF2-40B4-BE49-F238E27FC236}">
                <a16:creationId xmlns:a16="http://schemas.microsoft.com/office/drawing/2014/main" id="{136D49E8-5B4E-4550-8A14-9E60922E030B}"/>
              </a:ext>
            </a:extLst>
          </p:cNvPr>
          <p:cNvSpPr/>
          <p:nvPr/>
        </p:nvSpPr>
        <p:spPr>
          <a:xfrm>
            <a:off x="617132" y="977778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1" name="矩形 1630">
            <a:extLst>
              <a:ext uri="{FF2B5EF4-FFF2-40B4-BE49-F238E27FC236}">
                <a16:creationId xmlns:a16="http://schemas.microsoft.com/office/drawing/2014/main" id="{01F3F5D7-6172-4204-9C30-D73ED7DB46F4}"/>
              </a:ext>
            </a:extLst>
          </p:cNvPr>
          <p:cNvSpPr/>
          <p:nvPr/>
        </p:nvSpPr>
        <p:spPr>
          <a:xfrm>
            <a:off x="2485840" y="103492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2" name="矩形 1631">
            <a:extLst>
              <a:ext uri="{FF2B5EF4-FFF2-40B4-BE49-F238E27FC236}">
                <a16:creationId xmlns:a16="http://schemas.microsoft.com/office/drawing/2014/main" id="{33994373-8107-4B32-9B11-56C8EF67D25A}"/>
              </a:ext>
            </a:extLst>
          </p:cNvPr>
          <p:cNvSpPr/>
          <p:nvPr/>
        </p:nvSpPr>
        <p:spPr>
          <a:xfrm>
            <a:off x="2404404" y="103492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3" name="矩形 1632">
            <a:extLst>
              <a:ext uri="{FF2B5EF4-FFF2-40B4-BE49-F238E27FC236}">
                <a16:creationId xmlns:a16="http://schemas.microsoft.com/office/drawing/2014/main" id="{E58031AD-C536-40A9-B082-181FF586BE35}"/>
              </a:ext>
            </a:extLst>
          </p:cNvPr>
          <p:cNvSpPr/>
          <p:nvPr/>
        </p:nvSpPr>
        <p:spPr>
          <a:xfrm>
            <a:off x="2325695" y="103492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4" name="矩形 1633">
            <a:extLst>
              <a:ext uri="{FF2B5EF4-FFF2-40B4-BE49-F238E27FC236}">
                <a16:creationId xmlns:a16="http://schemas.microsoft.com/office/drawing/2014/main" id="{8BAD4870-01EC-4C71-B71B-F091908B6873}"/>
              </a:ext>
            </a:extLst>
          </p:cNvPr>
          <p:cNvSpPr/>
          <p:nvPr/>
        </p:nvSpPr>
        <p:spPr>
          <a:xfrm>
            <a:off x="2258027" y="103492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5" name="矩形 1634">
            <a:extLst>
              <a:ext uri="{FF2B5EF4-FFF2-40B4-BE49-F238E27FC236}">
                <a16:creationId xmlns:a16="http://schemas.microsoft.com/office/drawing/2014/main" id="{8A2D7021-BF79-4E1B-95AC-29DA020EA112}"/>
              </a:ext>
            </a:extLst>
          </p:cNvPr>
          <p:cNvSpPr/>
          <p:nvPr/>
        </p:nvSpPr>
        <p:spPr>
          <a:xfrm>
            <a:off x="2194677" y="1034403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6" name="矩形 1635">
            <a:extLst>
              <a:ext uri="{FF2B5EF4-FFF2-40B4-BE49-F238E27FC236}">
                <a16:creationId xmlns:a16="http://schemas.microsoft.com/office/drawing/2014/main" id="{2AB3DFEF-90EC-4301-BA18-12CC30BADB21}"/>
              </a:ext>
            </a:extLst>
          </p:cNvPr>
          <p:cNvSpPr/>
          <p:nvPr/>
        </p:nvSpPr>
        <p:spPr>
          <a:xfrm>
            <a:off x="2133373" y="103440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7" name="矩形 1636">
            <a:extLst>
              <a:ext uri="{FF2B5EF4-FFF2-40B4-BE49-F238E27FC236}">
                <a16:creationId xmlns:a16="http://schemas.microsoft.com/office/drawing/2014/main" id="{0F871E7E-49A6-4FD7-8704-781AA0783C5C}"/>
              </a:ext>
            </a:extLst>
          </p:cNvPr>
          <p:cNvSpPr/>
          <p:nvPr/>
        </p:nvSpPr>
        <p:spPr>
          <a:xfrm>
            <a:off x="2057738" y="103440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" name="矩形 1637">
            <a:extLst>
              <a:ext uri="{FF2B5EF4-FFF2-40B4-BE49-F238E27FC236}">
                <a16:creationId xmlns:a16="http://schemas.microsoft.com/office/drawing/2014/main" id="{AEA4DD4E-1BD9-4238-9E79-8E12973921A1}"/>
              </a:ext>
            </a:extLst>
          </p:cNvPr>
          <p:cNvSpPr/>
          <p:nvPr/>
        </p:nvSpPr>
        <p:spPr>
          <a:xfrm>
            <a:off x="1991622" y="103473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9" name="矩形 1638">
            <a:extLst>
              <a:ext uri="{FF2B5EF4-FFF2-40B4-BE49-F238E27FC236}">
                <a16:creationId xmlns:a16="http://schemas.microsoft.com/office/drawing/2014/main" id="{797BB51F-82D8-485F-B0FA-11201321F3F5}"/>
              </a:ext>
            </a:extLst>
          </p:cNvPr>
          <p:cNvSpPr/>
          <p:nvPr/>
        </p:nvSpPr>
        <p:spPr>
          <a:xfrm>
            <a:off x="1928272" y="1034216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0" name="矩形 1639">
            <a:extLst>
              <a:ext uri="{FF2B5EF4-FFF2-40B4-BE49-F238E27FC236}">
                <a16:creationId xmlns:a16="http://schemas.microsoft.com/office/drawing/2014/main" id="{3D266281-8B5C-4B80-8305-C7458C2BEF13}"/>
              </a:ext>
            </a:extLst>
          </p:cNvPr>
          <p:cNvSpPr/>
          <p:nvPr/>
        </p:nvSpPr>
        <p:spPr>
          <a:xfrm>
            <a:off x="1866968" y="103421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1" name="矩形 1640">
            <a:extLst>
              <a:ext uri="{FF2B5EF4-FFF2-40B4-BE49-F238E27FC236}">
                <a16:creationId xmlns:a16="http://schemas.microsoft.com/office/drawing/2014/main" id="{4239E16D-37BE-4B18-B0E5-4F211A70018F}"/>
              </a:ext>
            </a:extLst>
          </p:cNvPr>
          <p:cNvSpPr/>
          <p:nvPr/>
        </p:nvSpPr>
        <p:spPr>
          <a:xfrm>
            <a:off x="1791333" y="103421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2" name="矩形 1641">
            <a:extLst>
              <a:ext uri="{FF2B5EF4-FFF2-40B4-BE49-F238E27FC236}">
                <a16:creationId xmlns:a16="http://schemas.microsoft.com/office/drawing/2014/main" id="{303C7061-E843-4DBE-A074-AE3847B76811}"/>
              </a:ext>
            </a:extLst>
          </p:cNvPr>
          <p:cNvSpPr/>
          <p:nvPr/>
        </p:nvSpPr>
        <p:spPr>
          <a:xfrm>
            <a:off x="2729103" y="1148896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31" name="组合 1830">
            <a:extLst>
              <a:ext uri="{FF2B5EF4-FFF2-40B4-BE49-F238E27FC236}">
                <a16:creationId xmlns:a16="http://schemas.microsoft.com/office/drawing/2014/main" id="{1D0EDACB-349F-466B-801E-3B0A221D8011}"/>
              </a:ext>
            </a:extLst>
          </p:cNvPr>
          <p:cNvGrpSpPr/>
          <p:nvPr/>
        </p:nvGrpSpPr>
        <p:grpSpPr>
          <a:xfrm>
            <a:off x="2650548" y="2137720"/>
            <a:ext cx="1097330" cy="304664"/>
            <a:chOff x="6612783" y="-779303"/>
            <a:chExt cx="1097330" cy="304664"/>
          </a:xfrm>
        </p:grpSpPr>
        <p:sp>
          <p:nvSpPr>
            <p:cNvPr id="1832" name="矩形 1831">
              <a:extLst>
                <a:ext uri="{FF2B5EF4-FFF2-40B4-BE49-F238E27FC236}">
                  <a16:creationId xmlns:a16="http://schemas.microsoft.com/office/drawing/2014/main" id="{7288341D-3AD7-49E1-8A10-A9C1919BA441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矩形 1832">
              <a:extLst>
                <a:ext uri="{FF2B5EF4-FFF2-40B4-BE49-F238E27FC236}">
                  <a16:creationId xmlns:a16="http://schemas.microsoft.com/office/drawing/2014/main" id="{EBE604EA-7158-4D77-A923-B092E29CA640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矩形 1833">
              <a:extLst>
                <a:ext uri="{FF2B5EF4-FFF2-40B4-BE49-F238E27FC236}">
                  <a16:creationId xmlns:a16="http://schemas.microsoft.com/office/drawing/2014/main" id="{FDC59F97-6DA7-4B9F-B356-A991C9F64C6F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矩形 1834">
              <a:extLst>
                <a:ext uri="{FF2B5EF4-FFF2-40B4-BE49-F238E27FC236}">
                  <a16:creationId xmlns:a16="http://schemas.microsoft.com/office/drawing/2014/main" id="{C7EA0297-39B1-441C-9223-D1CEAE54F155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6" name="矩形 1835">
              <a:extLst>
                <a:ext uri="{FF2B5EF4-FFF2-40B4-BE49-F238E27FC236}">
                  <a16:creationId xmlns:a16="http://schemas.microsoft.com/office/drawing/2014/main" id="{5164E958-B3B0-4632-ABA0-6B0B779F4BAA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7" name="矩形 1836">
              <a:extLst>
                <a:ext uri="{FF2B5EF4-FFF2-40B4-BE49-F238E27FC236}">
                  <a16:creationId xmlns:a16="http://schemas.microsoft.com/office/drawing/2014/main" id="{6E18AA6D-DB03-4B73-827C-F2578C1B4DB9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8" name="矩形 1837">
              <a:extLst>
                <a:ext uri="{FF2B5EF4-FFF2-40B4-BE49-F238E27FC236}">
                  <a16:creationId xmlns:a16="http://schemas.microsoft.com/office/drawing/2014/main" id="{6B0F0759-59A1-4768-A031-2EEA76DD8433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9" name="矩形 1838">
              <a:extLst>
                <a:ext uri="{FF2B5EF4-FFF2-40B4-BE49-F238E27FC236}">
                  <a16:creationId xmlns:a16="http://schemas.microsoft.com/office/drawing/2014/main" id="{73EB4439-8B44-4109-AA3D-3EEDAA3867C5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0" name="矩形 1839">
              <a:extLst>
                <a:ext uri="{FF2B5EF4-FFF2-40B4-BE49-F238E27FC236}">
                  <a16:creationId xmlns:a16="http://schemas.microsoft.com/office/drawing/2014/main" id="{12EA1CCC-B1FD-4BA4-8E45-C0CFD6519D6C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1" name="矩形 1840">
              <a:extLst>
                <a:ext uri="{FF2B5EF4-FFF2-40B4-BE49-F238E27FC236}">
                  <a16:creationId xmlns:a16="http://schemas.microsoft.com/office/drawing/2014/main" id="{0F5999CF-1D1D-433E-AADE-21B63FA6F674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2" name="矩形 1841">
              <a:extLst>
                <a:ext uri="{FF2B5EF4-FFF2-40B4-BE49-F238E27FC236}">
                  <a16:creationId xmlns:a16="http://schemas.microsoft.com/office/drawing/2014/main" id="{310900B0-F585-4C4A-903F-FBFD69B9ACB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3" name="矩形 1842">
              <a:extLst>
                <a:ext uri="{FF2B5EF4-FFF2-40B4-BE49-F238E27FC236}">
                  <a16:creationId xmlns:a16="http://schemas.microsoft.com/office/drawing/2014/main" id="{265B09C3-D2F6-4171-BA0B-5A493A656D52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4" name="矩形 1843">
              <a:extLst>
                <a:ext uri="{FF2B5EF4-FFF2-40B4-BE49-F238E27FC236}">
                  <a16:creationId xmlns:a16="http://schemas.microsoft.com/office/drawing/2014/main" id="{2DEF161F-0D0E-41F8-862B-A59393AD0EF6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5" name="文本框 1844">
              <a:extLst>
                <a:ext uri="{FF2B5EF4-FFF2-40B4-BE49-F238E27FC236}">
                  <a16:creationId xmlns:a16="http://schemas.microsoft.com/office/drawing/2014/main" id="{E17D97CE-EF92-4716-BE33-6B6220D5FCA1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907" name="组合 1906">
            <a:extLst>
              <a:ext uri="{FF2B5EF4-FFF2-40B4-BE49-F238E27FC236}">
                <a16:creationId xmlns:a16="http://schemas.microsoft.com/office/drawing/2014/main" id="{5534DB78-A0A5-4F59-895B-66E736804507}"/>
              </a:ext>
            </a:extLst>
          </p:cNvPr>
          <p:cNvGrpSpPr/>
          <p:nvPr/>
        </p:nvGrpSpPr>
        <p:grpSpPr>
          <a:xfrm>
            <a:off x="1677340" y="2131646"/>
            <a:ext cx="1474904" cy="304664"/>
            <a:chOff x="5156231" y="4968380"/>
            <a:chExt cx="1474904" cy="304664"/>
          </a:xfrm>
        </p:grpSpPr>
        <p:grpSp>
          <p:nvGrpSpPr>
            <p:cNvPr id="1908" name="组合 1907">
              <a:extLst>
                <a:ext uri="{FF2B5EF4-FFF2-40B4-BE49-F238E27FC236}">
                  <a16:creationId xmlns:a16="http://schemas.microsoft.com/office/drawing/2014/main" id="{423936E4-498C-4DCB-ACEC-98E36ACB6422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1924" name="矩形 1923">
                <a:extLst>
                  <a:ext uri="{FF2B5EF4-FFF2-40B4-BE49-F238E27FC236}">
                    <a16:creationId xmlns:a16="http://schemas.microsoft.com/office/drawing/2014/main" id="{AB1C4E10-3D9E-4848-80EB-AE8EC55F6EE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5" name="矩形 1924">
                <a:extLst>
                  <a:ext uri="{FF2B5EF4-FFF2-40B4-BE49-F238E27FC236}">
                    <a16:creationId xmlns:a16="http://schemas.microsoft.com/office/drawing/2014/main" id="{9F045737-5D40-492E-B9F5-50D8BC374DA9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6" name="矩形 1925">
                <a:extLst>
                  <a:ext uri="{FF2B5EF4-FFF2-40B4-BE49-F238E27FC236}">
                    <a16:creationId xmlns:a16="http://schemas.microsoft.com/office/drawing/2014/main" id="{F9B3B38B-EE60-44B7-8D2B-C0CD615E6F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7" name="矩形 1926">
                <a:extLst>
                  <a:ext uri="{FF2B5EF4-FFF2-40B4-BE49-F238E27FC236}">
                    <a16:creationId xmlns:a16="http://schemas.microsoft.com/office/drawing/2014/main" id="{55F8C3BA-0A93-4973-8CB3-330C2B573A94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8" name="矩形 1927">
                <a:extLst>
                  <a:ext uri="{FF2B5EF4-FFF2-40B4-BE49-F238E27FC236}">
                    <a16:creationId xmlns:a16="http://schemas.microsoft.com/office/drawing/2014/main" id="{A0F7F83F-C5FF-44E8-9A47-4BBF8A81B69C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9" name="矩形 1928">
                <a:extLst>
                  <a:ext uri="{FF2B5EF4-FFF2-40B4-BE49-F238E27FC236}">
                    <a16:creationId xmlns:a16="http://schemas.microsoft.com/office/drawing/2014/main" id="{9BE2E34D-15EB-40B2-A570-DB7B88BF0483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0" name="矩形 1929">
                <a:extLst>
                  <a:ext uri="{FF2B5EF4-FFF2-40B4-BE49-F238E27FC236}">
                    <a16:creationId xmlns:a16="http://schemas.microsoft.com/office/drawing/2014/main" id="{3E0FC224-133A-4898-97C3-56F66251F928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1" name="矩形 1930">
                <a:extLst>
                  <a:ext uri="{FF2B5EF4-FFF2-40B4-BE49-F238E27FC236}">
                    <a16:creationId xmlns:a16="http://schemas.microsoft.com/office/drawing/2014/main" id="{409EE66F-2ECD-4369-9369-6B34A279C55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2" name="矩形 1931">
                <a:extLst>
                  <a:ext uri="{FF2B5EF4-FFF2-40B4-BE49-F238E27FC236}">
                    <a16:creationId xmlns:a16="http://schemas.microsoft.com/office/drawing/2014/main" id="{ED28548C-6AE1-40BA-9707-C191508B8758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3" name="矩形 1932">
                <a:extLst>
                  <a:ext uri="{FF2B5EF4-FFF2-40B4-BE49-F238E27FC236}">
                    <a16:creationId xmlns:a16="http://schemas.microsoft.com/office/drawing/2014/main" id="{EEC2E5BC-06B0-4FD1-9E0D-9774CD78215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4" name="矩形 1933">
                <a:extLst>
                  <a:ext uri="{FF2B5EF4-FFF2-40B4-BE49-F238E27FC236}">
                    <a16:creationId xmlns:a16="http://schemas.microsoft.com/office/drawing/2014/main" id="{67099A28-CFB5-4453-BE67-7F51E02E6E1F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5" name="矩形 1934">
                <a:extLst>
                  <a:ext uri="{FF2B5EF4-FFF2-40B4-BE49-F238E27FC236}">
                    <a16:creationId xmlns:a16="http://schemas.microsoft.com/office/drawing/2014/main" id="{159D4E8B-24A2-4028-B0C4-F3A450D25895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6" name="矩形 1935">
                <a:extLst>
                  <a:ext uri="{FF2B5EF4-FFF2-40B4-BE49-F238E27FC236}">
                    <a16:creationId xmlns:a16="http://schemas.microsoft.com/office/drawing/2014/main" id="{42EA851B-135E-4C9B-8EF6-AA89E32EF411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7" name="文本框 1936">
                <a:extLst>
                  <a:ext uri="{FF2B5EF4-FFF2-40B4-BE49-F238E27FC236}">
                    <a16:creationId xmlns:a16="http://schemas.microsoft.com/office/drawing/2014/main" id="{48E1046B-F66B-4E74-8CCF-D1DB84088771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09" name="组合 1908">
              <a:extLst>
                <a:ext uri="{FF2B5EF4-FFF2-40B4-BE49-F238E27FC236}">
                  <a16:creationId xmlns:a16="http://schemas.microsoft.com/office/drawing/2014/main" id="{4FA606D8-48B1-4F6D-9953-8B6F8B8AE01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1910" name="矩形 1909">
                <a:extLst>
                  <a:ext uri="{FF2B5EF4-FFF2-40B4-BE49-F238E27FC236}">
                    <a16:creationId xmlns:a16="http://schemas.microsoft.com/office/drawing/2014/main" id="{EDFEDC96-6702-41FF-B1BE-A98AE11B20B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1" name="矩形 1910">
                <a:extLst>
                  <a:ext uri="{FF2B5EF4-FFF2-40B4-BE49-F238E27FC236}">
                    <a16:creationId xmlns:a16="http://schemas.microsoft.com/office/drawing/2014/main" id="{2D2066B2-BB1F-4A52-AF30-D26331B196D0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25707F67-F4D7-48C7-B42B-474D1810D4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3" name="矩形 1912">
                <a:extLst>
                  <a:ext uri="{FF2B5EF4-FFF2-40B4-BE49-F238E27FC236}">
                    <a16:creationId xmlns:a16="http://schemas.microsoft.com/office/drawing/2014/main" id="{1A5AEC54-401F-4CF4-9DEB-D5FEEE8048BC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4" name="矩形 1913">
                <a:extLst>
                  <a:ext uri="{FF2B5EF4-FFF2-40B4-BE49-F238E27FC236}">
                    <a16:creationId xmlns:a16="http://schemas.microsoft.com/office/drawing/2014/main" id="{EF99C2CF-905A-4DB7-A900-9283AF40111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5" name="矩形 1914">
                <a:extLst>
                  <a:ext uri="{FF2B5EF4-FFF2-40B4-BE49-F238E27FC236}">
                    <a16:creationId xmlns:a16="http://schemas.microsoft.com/office/drawing/2014/main" id="{3F0BB616-3F3F-4C89-99DC-90E6477812FF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6" name="矩形 1915">
                <a:extLst>
                  <a:ext uri="{FF2B5EF4-FFF2-40B4-BE49-F238E27FC236}">
                    <a16:creationId xmlns:a16="http://schemas.microsoft.com/office/drawing/2014/main" id="{4332D11B-917A-447B-A35F-7F0461D9C717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7" name="矩形 1916">
                <a:extLst>
                  <a:ext uri="{FF2B5EF4-FFF2-40B4-BE49-F238E27FC236}">
                    <a16:creationId xmlns:a16="http://schemas.microsoft.com/office/drawing/2014/main" id="{E9AD2BDB-9E27-4137-8A6B-AE610A6A1958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8" name="矩形 1917">
                <a:extLst>
                  <a:ext uri="{FF2B5EF4-FFF2-40B4-BE49-F238E27FC236}">
                    <a16:creationId xmlns:a16="http://schemas.microsoft.com/office/drawing/2014/main" id="{3D65535A-B315-401E-9C97-581070D248AB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9" name="矩形 1918">
                <a:extLst>
                  <a:ext uri="{FF2B5EF4-FFF2-40B4-BE49-F238E27FC236}">
                    <a16:creationId xmlns:a16="http://schemas.microsoft.com/office/drawing/2014/main" id="{7DD821CF-F81F-471A-A86F-AA6B89491EA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0" name="矩形 1919">
                <a:extLst>
                  <a:ext uri="{FF2B5EF4-FFF2-40B4-BE49-F238E27FC236}">
                    <a16:creationId xmlns:a16="http://schemas.microsoft.com/office/drawing/2014/main" id="{71F08482-7160-4DA2-9BDE-393AB0BA1709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1" name="矩形 1920">
                <a:extLst>
                  <a:ext uri="{FF2B5EF4-FFF2-40B4-BE49-F238E27FC236}">
                    <a16:creationId xmlns:a16="http://schemas.microsoft.com/office/drawing/2014/main" id="{C6E28BE4-698B-4D28-88D5-0DAA79F406BF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2" name="矩形 1921">
                <a:extLst>
                  <a:ext uri="{FF2B5EF4-FFF2-40B4-BE49-F238E27FC236}">
                    <a16:creationId xmlns:a16="http://schemas.microsoft.com/office/drawing/2014/main" id="{EADF23C6-6B60-4E0A-912C-7BD0F6C7DE28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3" name="文本框 1922">
                <a:extLst>
                  <a:ext uri="{FF2B5EF4-FFF2-40B4-BE49-F238E27FC236}">
                    <a16:creationId xmlns:a16="http://schemas.microsoft.com/office/drawing/2014/main" id="{CAF801A9-2C75-4728-A2E8-72A8C1621A40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71" name="矩形 2170">
            <a:extLst>
              <a:ext uri="{FF2B5EF4-FFF2-40B4-BE49-F238E27FC236}">
                <a16:creationId xmlns:a16="http://schemas.microsoft.com/office/drawing/2014/main" id="{BE49D040-1679-4562-9B55-010D82E56184}"/>
              </a:ext>
            </a:extLst>
          </p:cNvPr>
          <p:cNvSpPr/>
          <p:nvPr/>
        </p:nvSpPr>
        <p:spPr>
          <a:xfrm>
            <a:off x="607537" y="2080943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670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65FF8976-3D12-4A1F-8912-71881597648D}"/>
              </a:ext>
            </a:extLst>
          </p:cNvPr>
          <p:cNvSpPr/>
          <p:nvPr/>
        </p:nvSpPr>
        <p:spPr>
          <a:xfrm>
            <a:off x="4760716" y="3210451"/>
            <a:ext cx="5145075" cy="91917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3" name="组合 592">
            <a:extLst>
              <a:ext uri="{FF2B5EF4-FFF2-40B4-BE49-F238E27FC236}">
                <a16:creationId xmlns:a16="http://schemas.microsoft.com/office/drawing/2014/main" id="{358195DE-70A2-4191-9628-9F2C7D603397}"/>
              </a:ext>
            </a:extLst>
          </p:cNvPr>
          <p:cNvGrpSpPr/>
          <p:nvPr/>
        </p:nvGrpSpPr>
        <p:grpSpPr>
          <a:xfrm>
            <a:off x="5130470" y="3292887"/>
            <a:ext cx="759921" cy="681217"/>
            <a:chOff x="65545" y="452481"/>
            <a:chExt cx="759921" cy="681217"/>
          </a:xfrm>
        </p:grpSpPr>
        <p:grpSp>
          <p:nvGrpSpPr>
            <p:cNvPr id="594" name="组合 593">
              <a:extLst>
                <a:ext uri="{FF2B5EF4-FFF2-40B4-BE49-F238E27FC236}">
                  <a16:creationId xmlns:a16="http://schemas.microsoft.com/office/drawing/2014/main" id="{CA63ECB5-E190-4E0D-A86D-2205D2D8E54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8" name="矩形: 圆角 597">
                <a:extLst>
                  <a:ext uri="{FF2B5EF4-FFF2-40B4-BE49-F238E27FC236}">
                    <a16:creationId xmlns:a16="http://schemas.microsoft.com/office/drawing/2014/main" id="{63BDBF7D-E075-43EC-8D1A-92E4874ABF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9" name="图片 598">
                <a:extLst>
                  <a:ext uri="{FF2B5EF4-FFF2-40B4-BE49-F238E27FC236}">
                    <a16:creationId xmlns:a16="http://schemas.microsoft.com/office/drawing/2014/main" id="{299D02A6-8E7E-47EC-82FF-F8CFF45DC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4AE3688-06A9-4274-871E-E548740270D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B425A92-C81A-4730-8F5E-08DACA83711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96" name="矩形: 圆角 595">
              <a:extLst>
                <a:ext uri="{FF2B5EF4-FFF2-40B4-BE49-F238E27FC236}">
                  <a16:creationId xmlns:a16="http://schemas.microsoft.com/office/drawing/2014/main" id="{C9FEB85B-78D6-4F34-B899-3A8EBD67C22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66D56E5B-BC78-4707-868D-01033E06B376}"/>
                </a:ext>
              </a:extLst>
            </p:cNvPr>
            <p:cNvSpPr/>
            <p:nvPr/>
          </p:nvSpPr>
          <p:spPr>
            <a:xfrm>
              <a:off x="65545" y="902767"/>
              <a:ext cx="7599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</a:p>
          </p:txBody>
        </p:sp>
      </p:grp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1620111C-9D7F-4567-8AD9-7A4E34B84635}"/>
              </a:ext>
            </a:extLst>
          </p:cNvPr>
          <p:cNvGrpSpPr/>
          <p:nvPr/>
        </p:nvGrpSpPr>
        <p:grpSpPr>
          <a:xfrm>
            <a:off x="5891354" y="3303140"/>
            <a:ext cx="752244" cy="681217"/>
            <a:chOff x="81779" y="452481"/>
            <a:chExt cx="752244" cy="681217"/>
          </a:xfrm>
        </p:grpSpPr>
        <p:grpSp>
          <p:nvGrpSpPr>
            <p:cNvPr id="602" name="组合 601">
              <a:extLst>
                <a:ext uri="{FF2B5EF4-FFF2-40B4-BE49-F238E27FC236}">
                  <a16:creationId xmlns:a16="http://schemas.microsoft.com/office/drawing/2014/main" id="{0F463FD9-9D26-4E05-9D7C-C7FD09DE9D8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06" name="矩形: 圆角 605">
                <a:extLst>
                  <a:ext uri="{FF2B5EF4-FFF2-40B4-BE49-F238E27FC236}">
                    <a16:creationId xmlns:a16="http://schemas.microsoft.com/office/drawing/2014/main" id="{23E03FF7-0D69-426F-86A7-1459836450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7" name="图片 606">
                <a:extLst>
                  <a:ext uri="{FF2B5EF4-FFF2-40B4-BE49-F238E27FC236}">
                    <a16:creationId xmlns:a16="http://schemas.microsoft.com/office/drawing/2014/main" id="{DB6AD1E2-8C45-41B5-8830-2AB34E59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D99C42AD-D1A2-4ECB-98CF-05F523D0467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63D51347-F091-4AAD-B8E1-35A82E8CD0B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04" name="矩形: 圆角 603">
              <a:extLst>
                <a:ext uri="{FF2B5EF4-FFF2-40B4-BE49-F238E27FC236}">
                  <a16:creationId xmlns:a16="http://schemas.microsoft.com/office/drawing/2014/main" id="{AFB9EBF3-2AAE-4B3E-84AE-14954004FEF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C538520F-7ECB-40F6-B1EB-0C6912444E1B}"/>
                </a:ext>
              </a:extLst>
            </p:cNvPr>
            <p:cNvSpPr/>
            <p:nvPr/>
          </p:nvSpPr>
          <p:spPr>
            <a:xfrm>
              <a:off x="81779" y="902767"/>
              <a:ext cx="7522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09" name="组合 608">
            <a:extLst>
              <a:ext uri="{FF2B5EF4-FFF2-40B4-BE49-F238E27FC236}">
                <a16:creationId xmlns:a16="http://schemas.microsoft.com/office/drawing/2014/main" id="{EF6B3037-D4C5-4812-B9E0-D8B15F499F39}"/>
              </a:ext>
            </a:extLst>
          </p:cNvPr>
          <p:cNvGrpSpPr/>
          <p:nvPr/>
        </p:nvGrpSpPr>
        <p:grpSpPr>
          <a:xfrm>
            <a:off x="6638862" y="3303140"/>
            <a:ext cx="636763" cy="681217"/>
            <a:chOff x="102655" y="452481"/>
            <a:chExt cx="636763" cy="681217"/>
          </a:xfrm>
        </p:grpSpPr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38982775-16C3-4FBB-ADBA-EAAC524287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4" name="矩形: 圆角 613">
                <a:extLst>
                  <a:ext uri="{FF2B5EF4-FFF2-40B4-BE49-F238E27FC236}">
                    <a16:creationId xmlns:a16="http://schemas.microsoft.com/office/drawing/2014/main" id="{E6FDFDDD-B4B1-487B-9E88-A91239A43E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5" name="图片 614">
                <a:extLst>
                  <a:ext uri="{FF2B5EF4-FFF2-40B4-BE49-F238E27FC236}">
                    <a16:creationId xmlns:a16="http://schemas.microsoft.com/office/drawing/2014/main" id="{4CCD8BA0-86BC-4074-83F2-8AACA2AF6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A61494-33DE-44CD-8AAB-ADFEFCCC28F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06DC3C44-3DCF-4FAA-ACE6-34C3C62CB60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12" name="矩形: 圆角 611">
              <a:extLst>
                <a:ext uri="{FF2B5EF4-FFF2-40B4-BE49-F238E27FC236}">
                  <a16:creationId xmlns:a16="http://schemas.microsoft.com/office/drawing/2014/main" id="{B64B3CBE-7FBA-46FD-80A8-83402215E82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249B2F40-371F-4C7B-923A-542BA3276042}"/>
                </a:ext>
              </a:extLst>
            </p:cNvPr>
            <p:cNvSpPr/>
            <p:nvPr/>
          </p:nvSpPr>
          <p:spPr>
            <a:xfrm>
              <a:off x="141295" y="902767"/>
              <a:ext cx="5981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节能插片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F12A4844-3DB0-410D-BF0C-9DC3C699EB33}"/>
              </a:ext>
            </a:extLst>
          </p:cNvPr>
          <p:cNvGrpSpPr/>
          <p:nvPr/>
        </p:nvGrpSpPr>
        <p:grpSpPr>
          <a:xfrm>
            <a:off x="7369820" y="3297310"/>
            <a:ext cx="646421" cy="681217"/>
            <a:chOff x="102655" y="452481"/>
            <a:chExt cx="646421" cy="681217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564749C0-CD64-40C6-8396-04CE4321003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3" name="矩形: 圆角 622">
                <a:extLst>
                  <a:ext uri="{FF2B5EF4-FFF2-40B4-BE49-F238E27FC236}">
                    <a16:creationId xmlns:a16="http://schemas.microsoft.com/office/drawing/2014/main" id="{115C42BD-8262-431D-A9FD-BAF931936F8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4" name="图片 623">
                <a:extLst>
                  <a:ext uri="{FF2B5EF4-FFF2-40B4-BE49-F238E27FC236}">
                    <a16:creationId xmlns:a16="http://schemas.microsoft.com/office/drawing/2014/main" id="{8BFD976E-7DBC-47EF-AC94-E3D243614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C895C737-71C1-432D-B8A3-B7E98C6963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0525D297-9654-42EE-8B6A-38CD0524DF7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1" name="矩形: 圆角 620">
              <a:extLst>
                <a:ext uri="{FF2B5EF4-FFF2-40B4-BE49-F238E27FC236}">
                  <a16:creationId xmlns:a16="http://schemas.microsoft.com/office/drawing/2014/main" id="{9E802154-E6B3-4BCB-8548-B3B9E3C7E3E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E25255B2-185C-40AE-A9C5-9BF0D10D1D19}"/>
                </a:ext>
              </a:extLst>
            </p:cNvPr>
            <p:cNvSpPr/>
            <p:nvPr/>
          </p:nvSpPr>
          <p:spPr>
            <a:xfrm>
              <a:off x="157327" y="902767"/>
              <a:ext cx="59174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26" name="组合 625">
            <a:extLst>
              <a:ext uri="{FF2B5EF4-FFF2-40B4-BE49-F238E27FC236}">
                <a16:creationId xmlns:a16="http://schemas.microsoft.com/office/drawing/2014/main" id="{35496246-E311-4F37-A811-6C363466C050}"/>
              </a:ext>
            </a:extLst>
          </p:cNvPr>
          <p:cNvGrpSpPr/>
          <p:nvPr/>
        </p:nvGrpSpPr>
        <p:grpSpPr>
          <a:xfrm>
            <a:off x="8101691" y="3281484"/>
            <a:ext cx="657243" cy="681217"/>
            <a:chOff x="102655" y="452481"/>
            <a:chExt cx="657243" cy="681217"/>
          </a:xfrm>
        </p:grpSpPr>
        <p:grpSp>
          <p:nvGrpSpPr>
            <p:cNvPr id="627" name="组合 626">
              <a:extLst>
                <a:ext uri="{FF2B5EF4-FFF2-40B4-BE49-F238E27FC236}">
                  <a16:creationId xmlns:a16="http://schemas.microsoft.com/office/drawing/2014/main" id="{AC644FAC-FB3B-4CA8-96FE-03670337D4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31" name="矩形: 圆角 630">
                <a:extLst>
                  <a:ext uri="{FF2B5EF4-FFF2-40B4-BE49-F238E27FC236}">
                    <a16:creationId xmlns:a16="http://schemas.microsoft.com/office/drawing/2014/main" id="{1E777330-726A-424F-948A-49D0E3EB46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6F840BD-CC37-4DAB-8886-ACB62B4AD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D669E6A8-7EF9-4188-928D-641818AF805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57BD6613-2BA9-4E46-B8B7-5EDD55EFE58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9" name="矩形: 圆角 628">
              <a:extLst>
                <a:ext uri="{FF2B5EF4-FFF2-40B4-BE49-F238E27FC236}">
                  <a16:creationId xmlns:a16="http://schemas.microsoft.com/office/drawing/2014/main" id="{05F30953-52E4-4B51-A9CA-4C032E228D2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2AB0E55A-52AF-4716-A60D-A85ED4490638}"/>
                </a:ext>
              </a:extLst>
            </p:cNvPr>
            <p:cNvSpPr/>
            <p:nvPr/>
          </p:nvSpPr>
          <p:spPr>
            <a:xfrm>
              <a:off x="169106" y="902767"/>
              <a:ext cx="59079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45" name="组合 644">
            <a:extLst>
              <a:ext uri="{FF2B5EF4-FFF2-40B4-BE49-F238E27FC236}">
                <a16:creationId xmlns:a16="http://schemas.microsoft.com/office/drawing/2014/main" id="{154A2E1C-B0BD-4BAD-8B39-961B13D3A344}"/>
              </a:ext>
            </a:extLst>
          </p:cNvPr>
          <p:cNvGrpSpPr/>
          <p:nvPr/>
        </p:nvGrpSpPr>
        <p:grpSpPr>
          <a:xfrm>
            <a:off x="8881324" y="3368678"/>
            <a:ext cx="538829" cy="604649"/>
            <a:chOff x="7418021" y="3956842"/>
            <a:chExt cx="538829" cy="604649"/>
          </a:xfrm>
        </p:grpSpPr>
        <p:sp>
          <p:nvSpPr>
            <p:cNvPr id="646" name="矩形: 圆角 645">
              <a:extLst>
                <a:ext uri="{FF2B5EF4-FFF2-40B4-BE49-F238E27FC236}">
                  <a16:creationId xmlns:a16="http://schemas.microsoft.com/office/drawing/2014/main" id="{9A42CA28-4E10-41BB-B2D6-D735071A299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EA3B4357-1056-4A53-9681-CCB64873FF9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48" name="加号 647">
            <a:extLst>
              <a:ext uri="{FF2B5EF4-FFF2-40B4-BE49-F238E27FC236}">
                <a16:creationId xmlns:a16="http://schemas.microsoft.com/office/drawing/2014/main" id="{09294F33-899C-42F8-8340-0F0E670F219C}"/>
              </a:ext>
            </a:extLst>
          </p:cNvPr>
          <p:cNvSpPr/>
          <p:nvPr/>
        </p:nvSpPr>
        <p:spPr>
          <a:xfrm>
            <a:off x="8981920" y="346094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矩形 648">
            <a:extLst>
              <a:ext uri="{FF2B5EF4-FFF2-40B4-BE49-F238E27FC236}">
                <a16:creationId xmlns:a16="http://schemas.microsoft.com/office/drawing/2014/main" id="{BDDA0788-22D9-4AEC-A8AE-7C1829620873}"/>
              </a:ext>
            </a:extLst>
          </p:cNvPr>
          <p:cNvSpPr/>
          <p:nvPr/>
        </p:nvSpPr>
        <p:spPr>
          <a:xfrm>
            <a:off x="5338192" y="3321401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0" name="矩形 649">
            <a:extLst>
              <a:ext uri="{FF2B5EF4-FFF2-40B4-BE49-F238E27FC236}">
                <a16:creationId xmlns:a16="http://schemas.microsoft.com/office/drawing/2014/main" id="{B24E06EE-1F43-4755-80A2-8529A03EE7AB}"/>
              </a:ext>
            </a:extLst>
          </p:cNvPr>
          <p:cNvSpPr/>
          <p:nvPr/>
        </p:nvSpPr>
        <p:spPr>
          <a:xfrm>
            <a:off x="6117021" y="3320924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LV.3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1" name="矩形 650">
            <a:extLst>
              <a:ext uri="{FF2B5EF4-FFF2-40B4-BE49-F238E27FC236}">
                <a16:creationId xmlns:a16="http://schemas.microsoft.com/office/drawing/2014/main" id="{256D8AE2-2D3D-4ECF-8314-C7182291D4EA}"/>
              </a:ext>
            </a:extLst>
          </p:cNvPr>
          <p:cNvSpPr/>
          <p:nvPr/>
        </p:nvSpPr>
        <p:spPr>
          <a:xfrm>
            <a:off x="6851855" y="3337041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6" name="矩形 655">
            <a:extLst>
              <a:ext uri="{FF2B5EF4-FFF2-40B4-BE49-F238E27FC236}">
                <a16:creationId xmlns:a16="http://schemas.microsoft.com/office/drawing/2014/main" id="{38759C31-3E9E-41E1-ABBE-C3DD325A89E6}"/>
              </a:ext>
            </a:extLst>
          </p:cNvPr>
          <p:cNvSpPr/>
          <p:nvPr/>
        </p:nvSpPr>
        <p:spPr>
          <a:xfrm>
            <a:off x="7593617" y="3327242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7" name="矩形 656">
            <a:extLst>
              <a:ext uri="{FF2B5EF4-FFF2-40B4-BE49-F238E27FC236}">
                <a16:creationId xmlns:a16="http://schemas.microsoft.com/office/drawing/2014/main" id="{FD896376-6AAF-4F34-BA6D-D26C8CA85216}"/>
              </a:ext>
            </a:extLst>
          </p:cNvPr>
          <p:cNvSpPr/>
          <p:nvPr/>
        </p:nvSpPr>
        <p:spPr>
          <a:xfrm>
            <a:off x="8323670" y="3322238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LV.6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形 27" descr="齿轮">
              <a:extLst>
                <a:ext uri="{FF2B5EF4-FFF2-40B4-BE49-F238E27FC236}">
                  <a16:creationId xmlns:a16="http://schemas.microsoft.com/office/drawing/2014/main" id="{331AAC55-B028-46DB-B46E-CE278C0C7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659" y="1081043"/>
              <a:ext cx="473641" cy="473641"/>
            </a:xfrm>
            <a:prstGeom prst="rect">
              <a:avLst/>
            </a:prstGeom>
          </p:spPr>
        </p:pic>
      </p:grpSp>
      <p:grpSp>
        <p:nvGrpSpPr>
          <p:cNvPr id="705" name="组合 704">
            <a:extLst>
              <a:ext uri="{FF2B5EF4-FFF2-40B4-BE49-F238E27FC236}">
                <a16:creationId xmlns:a16="http://schemas.microsoft.com/office/drawing/2014/main" id="{9BA596EA-F7B2-4C89-A7B5-AF160C13D8BA}"/>
              </a:ext>
            </a:extLst>
          </p:cNvPr>
          <p:cNvGrpSpPr/>
          <p:nvPr/>
        </p:nvGrpSpPr>
        <p:grpSpPr>
          <a:xfrm>
            <a:off x="443359" y="1411350"/>
            <a:ext cx="422799" cy="539427"/>
            <a:chOff x="7472466" y="4022064"/>
            <a:chExt cx="422799" cy="539427"/>
          </a:xfrm>
        </p:grpSpPr>
        <p:pic>
          <p:nvPicPr>
            <p:cNvPr id="708" name="图片 707">
              <a:extLst>
                <a:ext uri="{FF2B5EF4-FFF2-40B4-BE49-F238E27FC236}">
                  <a16:creationId xmlns:a16="http://schemas.microsoft.com/office/drawing/2014/main" id="{EF7A49EE-D487-427C-8F93-65520D63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709" name="矩形 708">
              <a:extLst>
                <a:ext uri="{FF2B5EF4-FFF2-40B4-BE49-F238E27FC236}">
                  <a16:creationId xmlns:a16="http://schemas.microsoft.com/office/drawing/2014/main" id="{53850FA3-5605-439C-933F-A261BA2888A9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10" name="矩形 709">
            <a:extLst>
              <a:ext uri="{FF2B5EF4-FFF2-40B4-BE49-F238E27FC236}">
                <a16:creationId xmlns:a16="http://schemas.microsoft.com/office/drawing/2014/main" id="{15E0D782-5A24-4C95-9ED0-3C16ED7B745B}"/>
              </a:ext>
            </a:extLst>
          </p:cNvPr>
          <p:cNvSpPr/>
          <p:nvPr/>
        </p:nvSpPr>
        <p:spPr>
          <a:xfrm>
            <a:off x="612959" y="1556122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矩形 710">
            <a:extLst>
              <a:ext uri="{FF2B5EF4-FFF2-40B4-BE49-F238E27FC236}">
                <a16:creationId xmlns:a16="http://schemas.microsoft.com/office/drawing/2014/main" id="{DF969F7D-ED45-4911-AB57-CFDF312DE993}"/>
              </a:ext>
            </a:extLst>
          </p:cNvPr>
          <p:cNvSpPr/>
          <p:nvPr/>
        </p:nvSpPr>
        <p:spPr>
          <a:xfrm>
            <a:off x="2481667" y="1613265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矩形 711">
            <a:extLst>
              <a:ext uri="{FF2B5EF4-FFF2-40B4-BE49-F238E27FC236}">
                <a16:creationId xmlns:a16="http://schemas.microsoft.com/office/drawing/2014/main" id="{AAC25B25-D4E5-4724-B171-FA2E7CBA94E4}"/>
              </a:ext>
            </a:extLst>
          </p:cNvPr>
          <p:cNvSpPr/>
          <p:nvPr/>
        </p:nvSpPr>
        <p:spPr>
          <a:xfrm>
            <a:off x="2400231" y="1613265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>
            <a:extLst>
              <a:ext uri="{FF2B5EF4-FFF2-40B4-BE49-F238E27FC236}">
                <a16:creationId xmlns:a16="http://schemas.microsoft.com/office/drawing/2014/main" id="{1E8F633E-05EA-4DD2-B441-F30C0A85060B}"/>
              </a:ext>
            </a:extLst>
          </p:cNvPr>
          <p:cNvSpPr/>
          <p:nvPr/>
        </p:nvSpPr>
        <p:spPr>
          <a:xfrm>
            <a:off x="2321522" y="1613265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矩形 713">
            <a:extLst>
              <a:ext uri="{FF2B5EF4-FFF2-40B4-BE49-F238E27FC236}">
                <a16:creationId xmlns:a16="http://schemas.microsoft.com/office/drawing/2014/main" id="{F1FAA3C4-51E9-432D-8038-8072EEE85E59}"/>
              </a:ext>
            </a:extLst>
          </p:cNvPr>
          <p:cNvSpPr/>
          <p:nvPr/>
        </p:nvSpPr>
        <p:spPr>
          <a:xfrm>
            <a:off x="2253854" y="1613265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5" name="矩形 714">
            <a:extLst>
              <a:ext uri="{FF2B5EF4-FFF2-40B4-BE49-F238E27FC236}">
                <a16:creationId xmlns:a16="http://schemas.microsoft.com/office/drawing/2014/main" id="{9199FFD0-20F4-492D-AACC-ABF42652D2F6}"/>
              </a:ext>
            </a:extLst>
          </p:cNvPr>
          <p:cNvSpPr/>
          <p:nvPr/>
        </p:nvSpPr>
        <p:spPr>
          <a:xfrm>
            <a:off x="2190504" y="1612747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矩形 715">
            <a:extLst>
              <a:ext uri="{FF2B5EF4-FFF2-40B4-BE49-F238E27FC236}">
                <a16:creationId xmlns:a16="http://schemas.microsoft.com/office/drawing/2014/main" id="{170085ED-3316-4238-ABA6-DD6845A7C837}"/>
              </a:ext>
            </a:extLst>
          </p:cNvPr>
          <p:cNvSpPr/>
          <p:nvPr/>
        </p:nvSpPr>
        <p:spPr>
          <a:xfrm>
            <a:off x="2129200" y="1612747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矩形 716">
            <a:extLst>
              <a:ext uri="{FF2B5EF4-FFF2-40B4-BE49-F238E27FC236}">
                <a16:creationId xmlns:a16="http://schemas.microsoft.com/office/drawing/2014/main" id="{4D1EACD8-B71A-4697-BC2C-6BF727B56924}"/>
              </a:ext>
            </a:extLst>
          </p:cNvPr>
          <p:cNvSpPr/>
          <p:nvPr/>
        </p:nvSpPr>
        <p:spPr>
          <a:xfrm>
            <a:off x="2053565" y="1612747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矩形 717">
            <a:extLst>
              <a:ext uri="{FF2B5EF4-FFF2-40B4-BE49-F238E27FC236}">
                <a16:creationId xmlns:a16="http://schemas.microsoft.com/office/drawing/2014/main" id="{865AFF16-FF77-4686-8F84-17DF8BB9728F}"/>
              </a:ext>
            </a:extLst>
          </p:cNvPr>
          <p:cNvSpPr/>
          <p:nvPr/>
        </p:nvSpPr>
        <p:spPr>
          <a:xfrm>
            <a:off x="1987449" y="1613078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9" name="矩形 718">
            <a:extLst>
              <a:ext uri="{FF2B5EF4-FFF2-40B4-BE49-F238E27FC236}">
                <a16:creationId xmlns:a16="http://schemas.microsoft.com/office/drawing/2014/main" id="{AF76202F-5E11-4183-8C8A-1D6548F3AEA7}"/>
              </a:ext>
            </a:extLst>
          </p:cNvPr>
          <p:cNvSpPr/>
          <p:nvPr/>
        </p:nvSpPr>
        <p:spPr>
          <a:xfrm>
            <a:off x="1924099" y="1612560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矩形 719">
            <a:extLst>
              <a:ext uri="{FF2B5EF4-FFF2-40B4-BE49-F238E27FC236}">
                <a16:creationId xmlns:a16="http://schemas.microsoft.com/office/drawing/2014/main" id="{D9A63177-EDA7-43EB-B691-710FB7C71535}"/>
              </a:ext>
            </a:extLst>
          </p:cNvPr>
          <p:cNvSpPr/>
          <p:nvPr/>
        </p:nvSpPr>
        <p:spPr>
          <a:xfrm>
            <a:off x="1862795" y="1612560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矩形 720">
            <a:extLst>
              <a:ext uri="{FF2B5EF4-FFF2-40B4-BE49-F238E27FC236}">
                <a16:creationId xmlns:a16="http://schemas.microsoft.com/office/drawing/2014/main" id="{B2528870-ED03-47FD-9722-9D97CB460B7E}"/>
              </a:ext>
            </a:extLst>
          </p:cNvPr>
          <p:cNvSpPr/>
          <p:nvPr/>
        </p:nvSpPr>
        <p:spPr>
          <a:xfrm>
            <a:off x="1787160" y="1612560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矩形 721">
            <a:extLst>
              <a:ext uri="{FF2B5EF4-FFF2-40B4-BE49-F238E27FC236}">
                <a16:creationId xmlns:a16="http://schemas.microsoft.com/office/drawing/2014/main" id="{328DC397-D293-4546-AB2F-DDC51DD7C670}"/>
              </a:ext>
            </a:extLst>
          </p:cNvPr>
          <p:cNvSpPr/>
          <p:nvPr/>
        </p:nvSpPr>
        <p:spPr>
          <a:xfrm>
            <a:off x="2724930" y="1727240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34DAF731-9709-449A-B222-69787B138D8C}"/>
              </a:ext>
            </a:extLst>
          </p:cNvPr>
          <p:cNvCxnSpPr>
            <a:cxnSpLocks/>
          </p:cNvCxnSpPr>
          <p:nvPr/>
        </p:nvCxnSpPr>
        <p:spPr>
          <a:xfrm flipV="1">
            <a:off x="249955" y="2397258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55306" y="1803418"/>
            <a:ext cx="5141252" cy="1401031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BFDE7A7-23F3-4E41-9613-220AC6406A26}"/>
              </a:ext>
            </a:extLst>
          </p:cNvPr>
          <p:cNvGrpSpPr/>
          <p:nvPr/>
        </p:nvGrpSpPr>
        <p:grpSpPr>
          <a:xfrm>
            <a:off x="6121833" y="655240"/>
            <a:ext cx="2067336" cy="276999"/>
            <a:chOff x="5164955" y="3433621"/>
            <a:chExt cx="2067336" cy="276999"/>
          </a:xfrm>
        </p:grpSpPr>
        <p:sp>
          <p:nvSpPr>
            <p:cNvPr id="1247" name="矩形 1246">
              <a:extLst>
                <a:ext uri="{FF2B5EF4-FFF2-40B4-BE49-F238E27FC236}">
                  <a16:creationId xmlns:a16="http://schemas.microsoft.com/office/drawing/2014/main" id="{39D3E45E-97DC-4C96-8B06-3EC298EC8B4B}"/>
                </a:ext>
              </a:extLst>
            </p:cNvPr>
            <p:cNvSpPr/>
            <p:nvPr/>
          </p:nvSpPr>
          <p:spPr>
            <a:xfrm>
              <a:off x="5273100" y="3433621"/>
              <a:ext cx="19591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制造速度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 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 1.75s)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52" name="图形 1251">
              <a:extLst>
                <a:ext uri="{FF2B5EF4-FFF2-40B4-BE49-F238E27FC236}">
                  <a16:creationId xmlns:a16="http://schemas.microsoft.com/office/drawing/2014/main" id="{D85E5325-B049-4DEF-BC9E-9A363869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64955" y="3471908"/>
              <a:ext cx="183481" cy="183481"/>
            </a:xfrm>
            <a:prstGeom prst="rect">
              <a:avLst/>
            </a:prstGeom>
          </p:spPr>
        </p:pic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DE6F6808-6F8A-41FC-8A2B-AAF9E9979B8A}"/>
              </a:ext>
            </a:extLst>
          </p:cNvPr>
          <p:cNvGrpSpPr/>
          <p:nvPr/>
        </p:nvGrpSpPr>
        <p:grpSpPr>
          <a:xfrm>
            <a:off x="5150241" y="1843556"/>
            <a:ext cx="603692" cy="681217"/>
            <a:chOff x="5705040" y="553866"/>
            <a:chExt cx="603692" cy="681217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75F64C80-CC4B-40E7-84E6-4E0B6A40DC85}"/>
                </a:ext>
              </a:extLst>
            </p:cNvPr>
            <p:cNvGrpSpPr/>
            <p:nvPr/>
          </p:nvGrpSpPr>
          <p:grpSpPr>
            <a:xfrm>
              <a:off x="5705040" y="553866"/>
              <a:ext cx="603692" cy="681217"/>
              <a:chOff x="102655" y="452481"/>
              <a:chExt cx="603692" cy="681217"/>
            </a:xfrm>
          </p:grpSpPr>
          <p:grpSp>
            <p:nvGrpSpPr>
              <p:cNvPr id="1259" name="组合 1258">
                <a:extLst>
                  <a:ext uri="{FF2B5EF4-FFF2-40B4-BE49-F238E27FC236}">
                    <a16:creationId xmlns:a16="http://schemas.microsoft.com/office/drawing/2014/main" id="{BC582975-6D7D-4CC5-B7DD-A1FC55DB0B4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63" name="矩形: 圆角 1262">
                  <a:extLst>
                    <a:ext uri="{FF2B5EF4-FFF2-40B4-BE49-F238E27FC236}">
                      <a16:creationId xmlns:a16="http://schemas.microsoft.com/office/drawing/2014/main" id="{CB08AAA4-2F29-4CCB-93B5-B1F167D6D20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64" name="图片 1263">
                  <a:extLst>
                    <a:ext uri="{FF2B5EF4-FFF2-40B4-BE49-F238E27FC236}">
                      <a16:creationId xmlns:a16="http://schemas.microsoft.com/office/drawing/2014/main" id="{551411F2-134B-4932-BFD8-7648ADB96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74" name="矩形 1273">
                  <a:extLst>
                    <a:ext uri="{FF2B5EF4-FFF2-40B4-BE49-F238E27FC236}">
                      <a16:creationId xmlns:a16="http://schemas.microsoft.com/office/drawing/2014/main" id="{D7A42A4C-9F24-4192-AA34-C406C0826C8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60" name="矩形 1259">
                <a:extLst>
                  <a:ext uri="{FF2B5EF4-FFF2-40B4-BE49-F238E27FC236}">
                    <a16:creationId xmlns:a16="http://schemas.microsoft.com/office/drawing/2014/main" id="{EF2F135A-2427-4015-A0C2-B843CE51AFFD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61" name="矩形: 圆角 1260">
                <a:extLst>
                  <a:ext uri="{FF2B5EF4-FFF2-40B4-BE49-F238E27FC236}">
                    <a16:creationId xmlns:a16="http://schemas.microsoft.com/office/drawing/2014/main" id="{81A617F7-1979-4652-A5C5-A9C8239A9D0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53D949AA-23CA-431E-96DA-35BB6DE907B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58" name="矩形 1257">
              <a:extLst>
                <a:ext uri="{FF2B5EF4-FFF2-40B4-BE49-F238E27FC236}">
                  <a16:creationId xmlns:a16="http://schemas.microsoft.com/office/drawing/2014/main" id="{C6E1E1BF-F329-440F-9F9C-1B8E9DB7036E}"/>
                </a:ext>
              </a:extLst>
            </p:cNvPr>
            <p:cNvSpPr/>
            <p:nvPr/>
          </p:nvSpPr>
          <p:spPr>
            <a:xfrm>
              <a:off x="5710662" y="56517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76" name="组合 1275">
            <a:extLst>
              <a:ext uri="{FF2B5EF4-FFF2-40B4-BE49-F238E27FC236}">
                <a16:creationId xmlns:a16="http://schemas.microsoft.com/office/drawing/2014/main" id="{09FA5145-555B-4B6A-AD36-72E65E1D7A0E}"/>
              </a:ext>
            </a:extLst>
          </p:cNvPr>
          <p:cNvGrpSpPr/>
          <p:nvPr/>
        </p:nvGrpSpPr>
        <p:grpSpPr>
          <a:xfrm>
            <a:off x="8756848" y="1850183"/>
            <a:ext cx="603692" cy="681217"/>
            <a:chOff x="8133670" y="561985"/>
            <a:chExt cx="603692" cy="681217"/>
          </a:xfrm>
        </p:grpSpPr>
        <p:grpSp>
          <p:nvGrpSpPr>
            <p:cNvPr id="1277" name="组合 1276">
              <a:extLst>
                <a:ext uri="{FF2B5EF4-FFF2-40B4-BE49-F238E27FC236}">
                  <a16:creationId xmlns:a16="http://schemas.microsoft.com/office/drawing/2014/main" id="{765937C6-722D-4763-A9F4-D863F550676D}"/>
                </a:ext>
              </a:extLst>
            </p:cNvPr>
            <p:cNvGrpSpPr/>
            <p:nvPr/>
          </p:nvGrpSpPr>
          <p:grpSpPr>
            <a:xfrm>
              <a:off x="8133670" y="561985"/>
              <a:ext cx="603692" cy="681217"/>
              <a:chOff x="102655" y="452481"/>
              <a:chExt cx="603692" cy="681217"/>
            </a:xfrm>
          </p:grpSpPr>
          <p:grpSp>
            <p:nvGrpSpPr>
              <p:cNvPr id="1282" name="组合 1281">
                <a:extLst>
                  <a:ext uri="{FF2B5EF4-FFF2-40B4-BE49-F238E27FC236}">
                    <a16:creationId xmlns:a16="http://schemas.microsoft.com/office/drawing/2014/main" id="{DA746987-B2C2-4245-A74A-757F7624DAB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86" name="矩形: 圆角 1285">
                  <a:extLst>
                    <a:ext uri="{FF2B5EF4-FFF2-40B4-BE49-F238E27FC236}">
                      <a16:creationId xmlns:a16="http://schemas.microsoft.com/office/drawing/2014/main" id="{29210155-7078-4D17-8C49-3B684BEBCB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87" name="图片 1286">
                  <a:extLst>
                    <a:ext uri="{FF2B5EF4-FFF2-40B4-BE49-F238E27FC236}">
                      <a16:creationId xmlns:a16="http://schemas.microsoft.com/office/drawing/2014/main" id="{4F4E6A6D-120B-48E2-B407-149950746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88" name="矩形 1287">
                  <a:extLst>
                    <a:ext uri="{FF2B5EF4-FFF2-40B4-BE49-F238E27FC236}">
                      <a16:creationId xmlns:a16="http://schemas.microsoft.com/office/drawing/2014/main" id="{1E967274-F4CB-4F97-8674-47061D84F5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83" name="矩形 1282">
                <a:extLst>
                  <a:ext uri="{FF2B5EF4-FFF2-40B4-BE49-F238E27FC236}">
                    <a16:creationId xmlns:a16="http://schemas.microsoft.com/office/drawing/2014/main" id="{1AFB87A6-F8B9-4DBA-A36B-854351E5F633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84" name="矩形: 圆角 1283">
                <a:extLst>
                  <a:ext uri="{FF2B5EF4-FFF2-40B4-BE49-F238E27FC236}">
                    <a16:creationId xmlns:a16="http://schemas.microsoft.com/office/drawing/2014/main" id="{75112DAA-8749-44BB-9130-6D642396B11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矩形 1284">
                <a:extLst>
                  <a:ext uri="{FF2B5EF4-FFF2-40B4-BE49-F238E27FC236}">
                    <a16:creationId xmlns:a16="http://schemas.microsoft.com/office/drawing/2014/main" id="{AE5145BB-B237-4839-A0E9-0F49E97558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1B2D3C18-9F88-43C7-856A-2736EA99DA45}"/>
                </a:ext>
              </a:extLst>
            </p:cNvPr>
            <p:cNvSpPr/>
            <p:nvPr/>
          </p:nvSpPr>
          <p:spPr>
            <a:xfrm>
              <a:off x="8139292" y="573297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8144797" y="1909925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6" name="组合 1295">
            <a:extLst>
              <a:ext uri="{FF2B5EF4-FFF2-40B4-BE49-F238E27FC236}">
                <a16:creationId xmlns:a16="http://schemas.microsoft.com/office/drawing/2014/main" id="{8B1E5808-C607-49E8-A89E-0DB8E1ED10B3}"/>
              </a:ext>
            </a:extLst>
          </p:cNvPr>
          <p:cNvGrpSpPr/>
          <p:nvPr/>
        </p:nvGrpSpPr>
        <p:grpSpPr>
          <a:xfrm>
            <a:off x="8789494" y="2442384"/>
            <a:ext cx="727658" cy="681217"/>
            <a:chOff x="8757312" y="563015"/>
            <a:chExt cx="727658" cy="681217"/>
          </a:xfrm>
        </p:grpSpPr>
        <p:grpSp>
          <p:nvGrpSpPr>
            <p:cNvPr id="1297" name="组合 1296">
              <a:extLst>
                <a:ext uri="{FF2B5EF4-FFF2-40B4-BE49-F238E27FC236}">
                  <a16:creationId xmlns:a16="http://schemas.microsoft.com/office/drawing/2014/main" id="{A551EEAA-A2F7-49A6-9E8D-C6ACB7D7AB6F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00" name="组合 1299">
                <a:extLst>
                  <a:ext uri="{FF2B5EF4-FFF2-40B4-BE49-F238E27FC236}">
                    <a16:creationId xmlns:a16="http://schemas.microsoft.com/office/drawing/2014/main" id="{4F61E775-1883-4465-988C-15425009140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04" name="矩形: 圆角 1303">
                  <a:extLst>
                    <a:ext uri="{FF2B5EF4-FFF2-40B4-BE49-F238E27FC236}">
                      <a16:creationId xmlns:a16="http://schemas.microsoft.com/office/drawing/2014/main" id="{8A47A22E-424D-4224-ABB5-08E2D4A187C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05" name="图片 1304">
                  <a:extLst>
                    <a:ext uri="{FF2B5EF4-FFF2-40B4-BE49-F238E27FC236}">
                      <a16:creationId xmlns:a16="http://schemas.microsoft.com/office/drawing/2014/main" id="{FBA011E3-9ECE-45E1-94F5-6DE875A63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06" name="矩形 1305">
                  <a:extLst>
                    <a:ext uri="{FF2B5EF4-FFF2-40B4-BE49-F238E27FC236}">
                      <a16:creationId xmlns:a16="http://schemas.microsoft.com/office/drawing/2014/main" id="{448D5D97-12AA-411E-9564-5280AD62EA6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01" name="矩形 1300">
                <a:extLst>
                  <a:ext uri="{FF2B5EF4-FFF2-40B4-BE49-F238E27FC236}">
                    <a16:creationId xmlns:a16="http://schemas.microsoft.com/office/drawing/2014/main" id="{32D2530F-0FB7-40D3-B50F-85B8A722BADF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02" name="矩形: 圆角 1301">
                <a:extLst>
                  <a:ext uri="{FF2B5EF4-FFF2-40B4-BE49-F238E27FC236}">
                    <a16:creationId xmlns:a16="http://schemas.microsoft.com/office/drawing/2014/main" id="{FD5E6811-C887-4C72-BADA-A5BFD3F1BFF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3" name="矩形 1302">
                <a:extLst>
                  <a:ext uri="{FF2B5EF4-FFF2-40B4-BE49-F238E27FC236}">
                    <a16:creationId xmlns:a16="http://schemas.microsoft.com/office/drawing/2014/main" id="{B14FC903-4165-44D8-9D84-554A3CC7301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98" name="矩形 1297">
              <a:extLst>
                <a:ext uri="{FF2B5EF4-FFF2-40B4-BE49-F238E27FC236}">
                  <a16:creationId xmlns:a16="http://schemas.microsoft.com/office/drawing/2014/main" id="{B4B35DDF-BC4A-4B8C-93CD-0C4918F23033}"/>
                </a:ext>
              </a:extLst>
            </p:cNvPr>
            <p:cNvSpPr/>
            <p:nvPr/>
          </p:nvSpPr>
          <p:spPr>
            <a:xfrm>
              <a:off x="8768614" y="56799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99" name="矩形 1298">
              <a:extLst>
                <a:ext uri="{FF2B5EF4-FFF2-40B4-BE49-F238E27FC236}">
                  <a16:creationId xmlns:a16="http://schemas.microsoft.com/office/drawing/2014/main" id="{B9590D3F-75EA-48C0-B0EC-A9A8BAE137E8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07" name="组合 1306">
            <a:extLst>
              <a:ext uri="{FF2B5EF4-FFF2-40B4-BE49-F238E27FC236}">
                <a16:creationId xmlns:a16="http://schemas.microsoft.com/office/drawing/2014/main" id="{29195115-7051-4AB9-9EF6-323EE2466DD5}"/>
              </a:ext>
            </a:extLst>
          </p:cNvPr>
          <p:cNvGrpSpPr/>
          <p:nvPr/>
        </p:nvGrpSpPr>
        <p:grpSpPr>
          <a:xfrm>
            <a:off x="5153231" y="2442936"/>
            <a:ext cx="626453" cy="681217"/>
            <a:chOff x="5712713" y="1249891"/>
            <a:chExt cx="626453" cy="681217"/>
          </a:xfrm>
        </p:grpSpPr>
        <p:grpSp>
          <p:nvGrpSpPr>
            <p:cNvPr id="1308" name="组合 1307">
              <a:extLst>
                <a:ext uri="{FF2B5EF4-FFF2-40B4-BE49-F238E27FC236}">
                  <a16:creationId xmlns:a16="http://schemas.microsoft.com/office/drawing/2014/main" id="{3AD67CEC-DE20-47B0-B5F6-07666B125287}"/>
                </a:ext>
              </a:extLst>
            </p:cNvPr>
            <p:cNvGrpSpPr/>
            <p:nvPr/>
          </p:nvGrpSpPr>
          <p:grpSpPr>
            <a:xfrm>
              <a:off x="5712713" y="1249891"/>
              <a:ext cx="603692" cy="681217"/>
              <a:chOff x="102655" y="452481"/>
              <a:chExt cx="603692" cy="681217"/>
            </a:xfrm>
          </p:grpSpPr>
          <p:grpSp>
            <p:nvGrpSpPr>
              <p:cNvPr id="1311" name="组合 1310">
                <a:extLst>
                  <a:ext uri="{FF2B5EF4-FFF2-40B4-BE49-F238E27FC236}">
                    <a16:creationId xmlns:a16="http://schemas.microsoft.com/office/drawing/2014/main" id="{0942A520-FEA8-456A-AC42-120F6005D32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15" name="矩形: 圆角 1314">
                  <a:extLst>
                    <a:ext uri="{FF2B5EF4-FFF2-40B4-BE49-F238E27FC236}">
                      <a16:creationId xmlns:a16="http://schemas.microsoft.com/office/drawing/2014/main" id="{010487F1-1CCE-4B51-9C35-19799723A61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16" name="图片 1315">
                  <a:extLst>
                    <a:ext uri="{FF2B5EF4-FFF2-40B4-BE49-F238E27FC236}">
                      <a16:creationId xmlns:a16="http://schemas.microsoft.com/office/drawing/2014/main" id="{07140C1A-7DC9-4224-99D2-47E1BB98C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0418" y="39753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17" name="矩形 1316">
                  <a:extLst>
                    <a:ext uri="{FF2B5EF4-FFF2-40B4-BE49-F238E27FC236}">
                      <a16:creationId xmlns:a16="http://schemas.microsoft.com/office/drawing/2014/main" id="{EC5B5DCC-04BA-4E4B-9263-284103B4F9C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12" name="矩形 1311">
                <a:extLst>
                  <a:ext uri="{FF2B5EF4-FFF2-40B4-BE49-F238E27FC236}">
                    <a16:creationId xmlns:a16="http://schemas.microsoft.com/office/drawing/2014/main" id="{6EED29C8-7A55-4DD0-9F78-67891FFA4B88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13" name="矩形: 圆角 1312">
                <a:extLst>
                  <a:ext uri="{FF2B5EF4-FFF2-40B4-BE49-F238E27FC236}">
                    <a16:creationId xmlns:a16="http://schemas.microsoft.com/office/drawing/2014/main" id="{A9BAE663-C56B-4A10-90E3-8C293A0D015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>
                <a:extLst>
                  <a:ext uri="{FF2B5EF4-FFF2-40B4-BE49-F238E27FC236}">
                    <a16:creationId xmlns:a16="http://schemas.microsoft.com/office/drawing/2014/main" id="{FE23BF12-A034-45FE-B19E-408D0CC41AB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09" name="矩形 1308">
              <a:extLst>
                <a:ext uri="{FF2B5EF4-FFF2-40B4-BE49-F238E27FC236}">
                  <a16:creationId xmlns:a16="http://schemas.microsoft.com/office/drawing/2014/main" id="{4C37747D-AF82-4FD0-BEEF-30D46FEB5AB6}"/>
                </a:ext>
              </a:extLst>
            </p:cNvPr>
            <p:cNvSpPr/>
            <p:nvPr/>
          </p:nvSpPr>
          <p:spPr>
            <a:xfrm>
              <a:off x="5718335" y="1261203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10" name="图形 1309" descr="v 形箭头">
              <a:extLst>
                <a:ext uri="{FF2B5EF4-FFF2-40B4-BE49-F238E27FC236}">
                  <a16:creationId xmlns:a16="http://schemas.microsoft.com/office/drawing/2014/main" id="{A642F3AD-1F8C-4D37-A996-C7211273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6200000">
              <a:off x="6185688" y="1312136"/>
              <a:ext cx="153478" cy="153478"/>
            </a:xfrm>
            <a:prstGeom prst="rect">
              <a:avLst/>
            </a:prstGeom>
          </p:spPr>
        </p:pic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D1EEDB2B-E5FA-4631-BDE4-ED863744AF14}"/>
              </a:ext>
            </a:extLst>
          </p:cNvPr>
          <p:cNvGrpSpPr/>
          <p:nvPr/>
        </p:nvGrpSpPr>
        <p:grpSpPr>
          <a:xfrm>
            <a:off x="8067209" y="2435922"/>
            <a:ext cx="630201" cy="681217"/>
            <a:chOff x="8754374" y="1259040"/>
            <a:chExt cx="630201" cy="681217"/>
          </a:xfrm>
        </p:grpSpPr>
        <p:grpSp>
          <p:nvGrpSpPr>
            <p:cNvPr id="1319" name="组合 1318">
              <a:extLst>
                <a:ext uri="{FF2B5EF4-FFF2-40B4-BE49-F238E27FC236}">
                  <a16:creationId xmlns:a16="http://schemas.microsoft.com/office/drawing/2014/main" id="{A3152262-65E5-487B-B75B-7A02311D4871}"/>
                </a:ext>
              </a:extLst>
            </p:cNvPr>
            <p:cNvGrpSpPr/>
            <p:nvPr/>
          </p:nvGrpSpPr>
          <p:grpSpPr>
            <a:xfrm>
              <a:off x="8764985" y="1259040"/>
              <a:ext cx="603692" cy="681217"/>
              <a:chOff x="102655" y="452481"/>
              <a:chExt cx="603692" cy="681217"/>
            </a:xfrm>
          </p:grpSpPr>
          <p:grpSp>
            <p:nvGrpSpPr>
              <p:cNvPr id="1322" name="组合 1321">
                <a:extLst>
                  <a:ext uri="{FF2B5EF4-FFF2-40B4-BE49-F238E27FC236}">
                    <a16:creationId xmlns:a16="http://schemas.microsoft.com/office/drawing/2014/main" id="{8BF135DD-0ED2-4307-A86A-D181C1D60BC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26" name="矩形: 圆角 1325">
                  <a:extLst>
                    <a:ext uri="{FF2B5EF4-FFF2-40B4-BE49-F238E27FC236}">
                      <a16:creationId xmlns:a16="http://schemas.microsoft.com/office/drawing/2014/main" id="{A6D0C072-7842-4B18-A618-2A0E8C99C68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27" name="图片 1326">
                  <a:extLst>
                    <a:ext uri="{FF2B5EF4-FFF2-40B4-BE49-F238E27FC236}">
                      <a16:creationId xmlns:a16="http://schemas.microsoft.com/office/drawing/2014/main" id="{D434FA69-834E-4E79-86E7-A3E456896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9790" y="39762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28" name="矩形 1327">
                  <a:extLst>
                    <a:ext uri="{FF2B5EF4-FFF2-40B4-BE49-F238E27FC236}">
                      <a16:creationId xmlns:a16="http://schemas.microsoft.com/office/drawing/2014/main" id="{79540678-65AB-40A0-BD0D-B2A807FDBCB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23" name="矩形 1322">
                <a:extLst>
                  <a:ext uri="{FF2B5EF4-FFF2-40B4-BE49-F238E27FC236}">
                    <a16:creationId xmlns:a16="http://schemas.microsoft.com/office/drawing/2014/main" id="{EBB31CE5-ED7F-42D8-BC74-996C517DE7D9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24" name="矩形: 圆角 1323">
                <a:extLst>
                  <a:ext uri="{FF2B5EF4-FFF2-40B4-BE49-F238E27FC236}">
                    <a16:creationId xmlns:a16="http://schemas.microsoft.com/office/drawing/2014/main" id="{2AB1A2BD-87D3-4F44-8D3A-2DEAF3C8069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5" name="矩形 1324">
                <a:extLst>
                  <a:ext uri="{FF2B5EF4-FFF2-40B4-BE49-F238E27FC236}">
                    <a16:creationId xmlns:a16="http://schemas.microsoft.com/office/drawing/2014/main" id="{B1AAFAC5-88E8-4526-843E-37E0A20FDCA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AE4C0AE9-62AB-4FD7-B410-AB826C189EC7}"/>
                </a:ext>
              </a:extLst>
            </p:cNvPr>
            <p:cNvSpPr/>
            <p:nvPr/>
          </p:nvSpPr>
          <p:spPr>
            <a:xfrm>
              <a:off x="8754374" y="127035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21" name="图形 1320" descr="v 形箭头">
              <a:extLst>
                <a:ext uri="{FF2B5EF4-FFF2-40B4-BE49-F238E27FC236}">
                  <a16:creationId xmlns:a16="http://schemas.microsoft.com/office/drawing/2014/main" id="{B92E6C00-F032-4E37-871D-A51EB180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9231097" y="1328365"/>
              <a:ext cx="153478" cy="153478"/>
            </a:xfrm>
            <a:prstGeom prst="rect">
              <a:avLst/>
            </a:prstGeom>
          </p:spPr>
        </p:pic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835246" y="1851517"/>
            <a:ext cx="727658" cy="681217"/>
            <a:chOff x="8757312" y="563015"/>
            <a:chExt cx="727658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68614" y="56799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41" name="组合 1340">
            <a:extLst>
              <a:ext uri="{FF2B5EF4-FFF2-40B4-BE49-F238E27FC236}">
                <a16:creationId xmlns:a16="http://schemas.microsoft.com/office/drawing/2014/main" id="{071FD8C8-981A-4C4D-AEDC-BF05189F1A27}"/>
              </a:ext>
            </a:extLst>
          </p:cNvPr>
          <p:cNvGrpSpPr/>
          <p:nvPr/>
        </p:nvGrpSpPr>
        <p:grpSpPr>
          <a:xfrm>
            <a:off x="5845213" y="2446496"/>
            <a:ext cx="627183" cy="681217"/>
            <a:chOff x="6328682" y="554896"/>
            <a:chExt cx="627183" cy="681217"/>
          </a:xfrm>
        </p:grpSpPr>
        <p:grpSp>
          <p:nvGrpSpPr>
            <p:cNvPr id="1342" name="组合 1341">
              <a:extLst>
                <a:ext uri="{FF2B5EF4-FFF2-40B4-BE49-F238E27FC236}">
                  <a16:creationId xmlns:a16="http://schemas.microsoft.com/office/drawing/2014/main" id="{6AE19AAA-2C2A-4D8A-A84D-67BE19BEEDAC}"/>
                </a:ext>
              </a:extLst>
            </p:cNvPr>
            <p:cNvGrpSpPr/>
            <p:nvPr/>
          </p:nvGrpSpPr>
          <p:grpSpPr>
            <a:xfrm>
              <a:off x="6328682" y="554896"/>
              <a:ext cx="603692" cy="681217"/>
              <a:chOff x="102655" y="452481"/>
              <a:chExt cx="603692" cy="681217"/>
            </a:xfrm>
          </p:grpSpPr>
          <p:grpSp>
            <p:nvGrpSpPr>
              <p:cNvPr id="1345" name="组合 1344">
                <a:extLst>
                  <a:ext uri="{FF2B5EF4-FFF2-40B4-BE49-F238E27FC236}">
                    <a16:creationId xmlns:a16="http://schemas.microsoft.com/office/drawing/2014/main" id="{78FECB09-14EF-4353-A2D4-FAD8EE8EE5D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49" name="矩形: 圆角 1348">
                  <a:extLst>
                    <a:ext uri="{FF2B5EF4-FFF2-40B4-BE49-F238E27FC236}">
                      <a16:creationId xmlns:a16="http://schemas.microsoft.com/office/drawing/2014/main" id="{EAF5FEF7-98AF-4E39-BA8C-6A2D99F119C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50" name="图片 1349">
                  <a:extLst>
                    <a:ext uri="{FF2B5EF4-FFF2-40B4-BE49-F238E27FC236}">
                      <a16:creationId xmlns:a16="http://schemas.microsoft.com/office/drawing/2014/main" id="{CFF480CB-74CC-4E27-8B67-2D5010688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7470" y="400736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51" name="矩形 1350">
                  <a:extLst>
                    <a:ext uri="{FF2B5EF4-FFF2-40B4-BE49-F238E27FC236}">
                      <a16:creationId xmlns:a16="http://schemas.microsoft.com/office/drawing/2014/main" id="{C30EFA1F-9A9F-410F-9CBF-22D254BCC76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46" name="矩形 1345">
                <a:extLst>
                  <a:ext uri="{FF2B5EF4-FFF2-40B4-BE49-F238E27FC236}">
                    <a16:creationId xmlns:a16="http://schemas.microsoft.com/office/drawing/2014/main" id="{BED83018-FEF1-4353-ACC8-A9FAF345AE56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47" name="矩形: 圆角 1346">
                <a:extLst>
                  <a:ext uri="{FF2B5EF4-FFF2-40B4-BE49-F238E27FC236}">
                    <a16:creationId xmlns:a16="http://schemas.microsoft.com/office/drawing/2014/main" id="{1E279161-DD39-4FC0-8135-862CA0A7C87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8" name="矩形 1347">
                <a:extLst>
                  <a:ext uri="{FF2B5EF4-FFF2-40B4-BE49-F238E27FC236}">
                    <a16:creationId xmlns:a16="http://schemas.microsoft.com/office/drawing/2014/main" id="{0F1673BD-9A1B-4029-B3C4-810F8A5C061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43" name="矩形 1342">
              <a:extLst>
                <a:ext uri="{FF2B5EF4-FFF2-40B4-BE49-F238E27FC236}">
                  <a16:creationId xmlns:a16="http://schemas.microsoft.com/office/drawing/2014/main" id="{A05AD803-86D9-48FE-8DC1-3F4B0AC64071}"/>
                </a:ext>
              </a:extLst>
            </p:cNvPr>
            <p:cNvSpPr/>
            <p:nvPr/>
          </p:nvSpPr>
          <p:spPr>
            <a:xfrm>
              <a:off x="6334304" y="56620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4" name="加号 1343">
              <a:extLst>
                <a:ext uri="{FF2B5EF4-FFF2-40B4-BE49-F238E27FC236}">
                  <a16:creationId xmlns:a16="http://schemas.microsoft.com/office/drawing/2014/main" id="{DB815E03-8784-407B-BAA0-9F13903DDEDC}"/>
                </a:ext>
              </a:extLst>
            </p:cNvPr>
            <p:cNvSpPr/>
            <p:nvPr/>
          </p:nvSpPr>
          <p:spPr>
            <a:xfrm>
              <a:off x="6737519" y="620080"/>
              <a:ext cx="218346" cy="222349"/>
            </a:xfrm>
            <a:prstGeom prst="mathPlus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2" name="组合 1351">
            <a:extLst>
              <a:ext uri="{FF2B5EF4-FFF2-40B4-BE49-F238E27FC236}">
                <a16:creationId xmlns:a16="http://schemas.microsoft.com/office/drawing/2014/main" id="{7D2EEF82-23D6-4F77-92F3-09B44ECD2942}"/>
              </a:ext>
            </a:extLst>
          </p:cNvPr>
          <p:cNvGrpSpPr/>
          <p:nvPr/>
        </p:nvGrpSpPr>
        <p:grpSpPr>
          <a:xfrm>
            <a:off x="6519858" y="2314691"/>
            <a:ext cx="1530708" cy="305426"/>
            <a:chOff x="544129" y="-748793"/>
            <a:chExt cx="3727018" cy="305426"/>
          </a:xfrm>
        </p:grpSpPr>
        <p:sp>
          <p:nvSpPr>
            <p:cNvPr id="1353" name="矩形 1352">
              <a:extLst>
                <a:ext uri="{FF2B5EF4-FFF2-40B4-BE49-F238E27FC236}">
                  <a16:creationId xmlns:a16="http://schemas.microsoft.com/office/drawing/2014/main" id="{C07A4497-C749-40BD-807F-5F164A6D2F72}"/>
                </a:ext>
              </a:extLst>
            </p:cNvPr>
            <p:cNvSpPr/>
            <p:nvPr/>
          </p:nvSpPr>
          <p:spPr>
            <a:xfrm>
              <a:off x="553761" y="-513690"/>
              <a:ext cx="3717386" cy="69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4" name="矩形 1353">
              <a:extLst>
                <a:ext uri="{FF2B5EF4-FFF2-40B4-BE49-F238E27FC236}">
                  <a16:creationId xmlns:a16="http://schemas.microsoft.com/office/drawing/2014/main" id="{0E418FFF-32ED-4133-9B72-703DB3D00949}"/>
                </a:ext>
              </a:extLst>
            </p:cNvPr>
            <p:cNvSpPr/>
            <p:nvPr/>
          </p:nvSpPr>
          <p:spPr>
            <a:xfrm>
              <a:off x="552535" y="-705582"/>
              <a:ext cx="3717386" cy="17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5" name="矩形 1354">
              <a:extLst>
                <a:ext uri="{FF2B5EF4-FFF2-40B4-BE49-F238E27FC236}">
                  <a16:creationId xmlns:a16="http://schemas.microsoft.com/office/drawing/2014/main" id="{1AA80A65-2509-4FE4-B270-656D86988C86}"/>
                </a:ext>
              </a:extLst>
            </p:cNvPr>
            <p:cNvSpPr/>
            <p:nvPr/>
          </p:nvSpPr>
          <p:spPr>
            <a:xfrm>
              <a:off x="544129" y="-707023"/>
              <a:ext cx="2989651" cy="174290"/>
            </a:xfrm>
            <a:prstGeom prst="rect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6" name="矩形 1355">
              <a:extLst>
                <a:ext uri="{FF2B5EF4-FFF2-40B4-BE49-F238E27FC236}">
                  <a16:creationId xmlns:a16="http://schemas.microsoft.com/office/drawing/2014/main" id="{E433ED0D-3317-4FD1-9B02-0925CA4DD4CE}"/>
                </a:ext>
              </a:extLst>
            </p:cNvPr>
            <p:cNvSpPr/>
            <p:nvPr/>
          </p:nvSpPr>
          <p:spPr>
            <a:xfrm>
              <a:off x="548535" y="-520181"/>
              <a:ext cx="2274386" cy="76814"/>
            </a:xfrm>
            <a:prstGeom prst="rect">
              <a:avLst/>
            </a:prstGeom>
            <a:solidFill>
              <a:srgbClr val="E51BC8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7" name="矩形 1356">
              <a:extLst>
                <a:ext uri="{FF2B5EF4-FFF2-40B4-BE49-F238E27FC236}">
                  <a16:creationId xmlns:a16="http://schemas.microsoft.com/office/drawing/2014/main" id="{2DE9D0A1-2D0B-4833-B0F6-E92F91A04DB4}"/>
                </a:ext>
              </a:extLst>
            </p:cNvPr>
            <p:cNvSpPr/>
            <p:nvPr/>
          </p:nvSpPr>
          <p:spPr>
            <a:xfrm>
              <a:off x="1686696" y="-748793"/>
              <a:ext cx="14949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89%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358" name="图形 1357" descr="v 形箭头">
            <a:extLst>
              <a:ext uri="{FF2B5EF4-FFF2-40B4-BE49-F238E27FC236}">
                <a16:creationId xmlns:a16="http://schemas.microsoft.com/office/drawing/2014/main" id="{73C26383-1CA8-4DC3-B993-8807391095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98631" y="2370481"/>
            <a:ext cx="153478" cy="153478"/>
          </a:xfrm>
          <a:prstGeom prst="rect">
            <a:avLst/>
          </a:prstGeom>
        </p:spPr>
      </p:pic>
      <p:pic>
        <p:nvPicPr>
          <p:cNvPr id="1359" name="图形 1358" descr="v 形箭头">
            <a:extLst>
              <a:ext uri="{FF2B5EF4-FFF2-40B4-BE49-F238E27FC236}">
                <a16:creationId xmlns:a16="http://schemas.microsoft.com/office/drawing/2014/main" id="{79738BBA-7C15-4B1D-A24E-A8DB49A530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00315" y="2524773"/>
            <a:ext cx="153478" cy="101725"/>
          </a:xfrm>
          <a:prstGeom prst="rect">
            <a:avLst/>
          </a:prstGeom>
        </p:spPr>
      </p:pic>
      <p:sp>
        <p:nvSpPr>
          <p:cNvPr id="1363" name="矩形 1362">
            <a:extLst>
              <a:ext uri="{FF2B5EF4-FFF2-40B4-BE49-F238E27FC236}">
                <a16:creationId xmlns:a16="http://schemas.microsoft.com/office/drawing/2014/main" id="{46DB0740-F5E1-4A5E-8DF9-56B79C58C4D4}"/>
              </a:ext>
            </a:extLst>
          </p:cNvPr>
          <p:cNvSpPr/>
          <p:nvPr/>
        </p:nvSpPr>
        <p:spPr>
          <a:xfrm>
            <a:off x="5546258" y="630722"/>
            <a:ext cx="518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供电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18142" y="1470162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68" name="组合 1367">
            <a:extLst>
              <a:ext uri="{FF2B5EF4-FFF2-40B4-BE49-F238E27FC236}">
                <a16:creationId xmlns:a16="http://schemas.microsoft.com/office/drawing/2014/main" id="{18C97754-206B-41C1-8624-EB0628B88349}"/>
              </a:ext>
            </a:extLst>
          </p:cNvPr>
          <p:cNvGrpSpPr/>
          <p:nvPr/>
        </p:nvGrpSpPr>
        <p:grpSpPr>
          <a:xfrm>
            <a:off x="6246124" y="935335"/>
            <a:ext cx="2221180" cy="776846"/>
            <a:chOff x="5261392" y="3238431"/>
            <a:chExt cx="2221180" cy="776846"/>
          </a:xfrm>
        </p:grpSpPr>
        <p:sp>
          <p:nvSpPr>
            <p:cNvPr id="1369" name="矩形 1368">
              <a:extLst>
                <a:ext uri="{FF2B5EF4-FFF2-40B4-BE49-F238E27FC236}">
                  <a16:creationId xmlns:a16="http://schemas.microsoft.com/office/drawing/2014/main" id="{E0047984-FAFD-444A-BC20-00FC46BFB8D1}"/>
                </a:ext>
              </a:extLst>
            </p:cNvPr>
            <p:cNvSpPr/>
            <p:nvPr/>
          </p:nvSpPr>
          <p:spPr>
            <a:xfrm>
              <a:off x="5261392" y="3238431"/>
              <a:ext cx="12859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产能加成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0" name="矩形 1369">
              <a:extLst>
                <a:ext uri="{FF2B5EF4-FFF2-40B4-BE49-F238E27FC236}">
                  <a16:creationId xmlns:a16="http://schemas.microsoft.com/office/drawing/2014/main" id="{7EADC9ED-D402-43D1-BCB7-AFAD954154DB}"/>
                </a:ext>
              </a:extLst>
            </p:cNvPr>
            <p:cNvSpPr/>
            <p:nvPr/>
          </p:nvSpPr>
          <p:spPr>
            <a:xfrm>
              <a:off x="5266901" y="3738278"/>
              <a:ext cx="22156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建筑能耗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500kw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(–250kw)</a:t>
              </a:r>
              <a:endPara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73" name="图形 1372" descr="垃圾桶">
            <a:extLst>
              <a:ext uri="{FF2B5EF4-FFF2-40B4-BE49-F238E27FC236}">
                <a16:creationId xmlns:a16="http://schemas.microsoft.com/office/drawing/2014/main" id="{0FC39456-46BE-4E70-8017-13C0C8626A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127441" y="988450"/>
            <a:ext cx="177873" cy="177873"/>
          </a:xfrm>
          <a:prstGeom prst="rect">
            <a:avLst/>
          </a:prstGeom>
        </p:spPr>
      </p:pic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51168" y="1189421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127540" y="1224650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81387" y="1198302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5" name="图形 504" descr="返回">
            <a:hlinkClick r:id="rId27" action="ppaction://hlinksldjump"/>
            <a:extLst>
              <a:ext uri="{FF2B5EF4-FFF2-40B4-BE49-F238E27FC236}">
                <a16:creationId xmlns:a16="http://schemas.microsoft.com/office/drawing/2014/main" id="{7FC2FCFD-CF83-4E7B-AD0B-9D14BA7567C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787" name="矩形 786">
            <a:extLst>
              <a:ext uri="{FF2B5EF4-FFF2-40B4-BE49-F238E27FC236}">
                <a16:creationId xmlns:a16="http://schemas.microsoft.com/office/drawing/2014/main" id="{0BCF5837-07EC-49D1-BC51-22E1F508B971}"/>
              </a:ext>
            </a:extLst>
          </p:cNvPr>
          <p:cNvSpPr/>
          <p:nvPr/>
        </p:nvSpPr>
        <p:spPr>
          <a:xfrm>
            <a:off x="186358" y="3207515"/>
            <a:ext cx="4571100" cy="91917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矩形: 圆角 277">
            <a:extLst>
              <a:ext uri="{FF2B5EF4-FFF2-40B4-BE49-F238E27FC236}">
                <a16:creationId xmlns:a16="http://schemas.microsoft.com/office/drawing/2014/main" id="{F7A75631-9BBB-473D-AEB9-061A58F61533}"/>
              </a:ext>
            </a:extLst>
          </p:cNvPr>
          <p:cNvSpPr/>
          <p:nvPr/>
        </p:nvSpPr>
        <p:spPr>
          <a:xfrm>
            <a:off x="588938" y="3474558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9" name="图形 278" descr="卡车">
            <a:extLst>
              <a:ext uri="{FF2B5EF4-FFF2-40B4-BE49-F238E27FC236}">
                <a16:creationId xmlns:a16="http://schemas.microsoft.com/office/drawing/2014/main" id="{5D56E457-9D48-4C37-9393-E45278A5DCC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39573" y="3530614"/>
            <a:ext cx="442344" cy="442344"/>
          </a:xfrm>
          <a:prstGeom prst="rect">
            <a:avLst/>
          </a:prstGeom>
        </p:spPr>
      </p:pic>
      <p:sp>
        <p:nvSpPr>
          <p:cNvPr id="280" name="矩形: 圆角 279">
            <a:extLst>
              <a:ext uri="{FF2B5EF4-FFF2-40B4-BE49-F238E27FC236}">
                <a16:creationId xmlns:a16="http://schemas.microsoft.com/office/drawing/2014/main" id="{7BF5BA3F-3705-4CE9-8402-6159225A4D38}"/>
              </a:ext>
            </a:extLst>
          </p:cNvPr>
          <p:cNvSpPr/>
          <p:nvPr/>
        </p:nvSpPr>
        <p:spPr>
          <a:xfrm>
            <a:off x="1227445" y="3476209"/>
            <a:ext cx="538829" cy="53882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1" name="图形 280" descr="卡车">
            <a:extLst>
              <a:ext uri="{FF2B5EF4-FFF2-40B4-BE49-F238E27FC236}">
                <a16:creationId xmlns:a16="http://schemas.microsoft.com/office/drawing/2014/main" id="{3B442D84-8DA3-442E-BBB6-0B924524F4E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278080" y="3532265"/>
            <a:ext cx="442344" cy="442344"/>
          </a:xfrm>
          <a:prstGeom prst="rect">
            <a:avLst/>
          </a:prstGeom>
        </p:spPr>
      </p:pic>
      <p:sp>
        <p:nvSpPr>
          <p:cNvPr id="282" name="矩形: 圆角 281">
            <a:extLst>
              <a:ext uri="{FF2B5EF4-FFF2-40B4-BE49-F238E27FC236}">
                <a16:creationId xmlns:a16="http://schemas.microsoft.com/office/drawing/2014/main" id="{C61C5BE9-EECB-41B2-AF38-5E14A78BD5B5}"/>
              </a:ext>
            </a:extLst>
          </p:cNvPr>
          <p:cNvSpPr/>
          <p:nvPr/>
        </p:nvSpPr>
        <p:spPr>
          <a:xfrm>
            <a:off x="1874766" y="3470700"/>
            <a:ext cx="538829" cy="538829"/>
          </a:xfrm>
          <a:prstGeom prst="roundRect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3" name="图形 282" descr="卡车">
            <a:extLst>
              <a:ext uri="{FF2B5EF4-FFF2-40B4-BE49-F238E27FC236}">
                <a16:creationId xmlns:a16="http://schemas.microsoft.com/office/drawing/2014/main" id="{537521E8-D698-44FE-B30E-34695EE5DBF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925401" y="3526756"/>
            <a:ext cx="442344" cy="442344"/>
          </a:xfrm>
          <a:prstGeom prst="rect">
            <a:avLst/>
          </a:prstGeom>
        </p:spPr>
      </p:pic>
      <p:sp>
        <p:nvSpPr>
          <p:cNvPr id="284" name="矩形: 圆角 283">
            <a:extLst>
              <a:ext uri="{FF2B5EF4-FFF2-40B4-BE49-F238E27FC236}">
                <a16:creationId xmlns:a16="http://schemas.microsoft.com/office/drawing/2014/main" id="{C1E1CBD2-50DD-4E54-9DA3-5BCDECA028C8}"/>
              </a:ext>
            </a:extLst>
          </p:cNvPr>
          <p:cNvSpPr/>
          <p:nvPr/>
        </p:nvSpPr>
        <p:spPr>
          <a:xfrm>
            <a:off x="2504167" y="3466728"/>
            <a:ext cx="538829" cy="53882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5" name="图形 284" descr="卡车">
            <a:extLst>
              <a:ext uri="{FF2B5EF4-FFF2-40B4-BE49-F238E27FC236}">
                <a16:creationId xmlns:a16="http://schemas.microsoft.com/office/drawing/2014/main" id="{10D80634-0CE1-4C27-80A2-2FF0D6AD375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4802" y="3522784"/>
            <a:ext cx="442344" cy="442344"/>
          </a:xfrm>
          <a:prstGeom prst="rect">
            <a:avLst/>
          </a:prstGeom>
        </p:spPr>
      </p:pic>
      <p:pic>
        <p:nvPicPr>
          <p:cNvPr id="287" name="图形 286" descr="锁定">
            <a:extLst>
              <a:ext uri="{FF2B5EF4-FFF2-40B4-BE49-F238E27FC236}">
                <a16:creationId xmlns:a16="http://schemas.microsoft.com/office/drawing/2014/main" id="{4AFDCB9F-B0E8-46DB-B5B3-A7B1E371AD2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895916" y="3445643"/>
            <a:ext cx="177028" cy="177028"/>
          </a:xfrm>
          <a:prstGeom prst="rect">
            <a:avLst/>
          </a:prstGeom>
        </p:spPr>
      </p:pic>
      <p:sp>
        <p:nvSpPr>
          <p:cNvPr id="288" name="矩形 287">
            <a:extLst>
              <a:ext uri="{FF2B5EF4-FFF2-40B4-BE49-F238E27FC236}">
                <a16:creationId xmlns:a16="http://schemas.microsoft.com/office/drawing/2014/main" id="{C0CAEA39-6137-4049-88FC-C2D88B774EA1}"/>
              </a:ext>
            </a:extLst>
          </p:cNvPr>
          <p:cNvSpPr/>
          <p:nvPr/>
        </p:nvSpPr>
        <p:spPr>
          <a:xfrm>
            <a:off x="192959" y="3208406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运输车辆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9" name="图形 288" descr="时钟">
            <a:extLst>
              <a:ext uri="{FF2B5EF4-FFF2-40B4-BE49-F238E27FC236}">
                <a16:creationId xmlns:a16="http://schemas.microsoft.com/office/drawing/2014/main" id="{EB11743D-F8F4-4461-9288-74C19F57944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3392" y="3485162"/>
            <a:ext cx="145339" cy="145339"/>
          </a:xfrm>
          <a:prstGeom prst="rect">
            <a:avLst/>
          </a:prstGeom>
        </p:spPr>
      </p:pic>
      <p:sp>
        <p:nvSpPr>
          <p:cNvPr id="290" name="矩形 289">
            <a:extLst>
              <a:ext uri="{FF2B5EF4-FFF2-40B4-BE49-F238E27FC236}">
                <a16:creationId xmlns:a16="http://schemas.microsoft.com/office/drawing/2014/main" id="{2092445B-ACEC-44F8-899E-3ADE7079D982}"/>
              </a:ext>
            </a:extLst>
          </p:cNvPr>
          <p:cNvSpPr/>
          <p:nvPr/>
        </p:nvSpPr>
        <p:spPr>
          <a:xfrm>
            <a:off x="1509954" y="3406252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D9222079-E62B-454B-9DD0-A771F8DC4CE5}"/>
              </a:ext>
            </a:extLst>
          </p:cNvPr>
          <p:cNvCxnSpPr>
            <a:cxnSpLocks/>
          </p:cNvCxnSpPr>
          <p:nvPr/>
        </p:nvCxnSpPr>
        <p:spPr>
          <a:xfrm>
            <a:off x="3225472" y="3220117"/>
            <a:ext cx="0" cy="89136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矩形: 圆角 291">
            <a:extLst>
              <a:ext uri="{FF2B5EF4-FFF2-40B4-BE49-F238E27FC236}">
                <a16:creationId xmlns:a16="http://schemas.microsoft.com/office/drawing/2014/main" id="{E918F915-D3C6-4B10-ADBD-3F803743EC29}"/>
              </a:ext>
            </a:extLst>
          </p:cNvPr>
          <p:cNvSpPr/>
          <p:nvPr/>
        </p:nvSpPr>
        <p:spPr>
          <a:xfrm>
            <a:off x="3380369" y="3515263"/>
            <a:ext cx="115747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车辆管理</a:t>
            </a:r>
            <a:endParaRPr lang="zh-CN" altLang="en-US" sz="1200" b="1" dirty="0"/>
          </a:p>
        </p:txBody>
      </p:sp>
      <p:pic>
        <p:nvPicPr>
          <p:cNvPr id="3" name="图形 2" descr="闪电">
            <a:extLst>
              <a:ext uri="{FF2B5EF4-FFF2-40B4-BE49-F238E27FC236}">
                <a16:creationId xmlns:a16="http://schemas.microsoft.com/office/drawing/2014/main" id="{33306934-78FC-4844-BDFA-128E482D93C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256455" y="3438536"/>
            <a:ext cx="190367" cy="190367"/>
          </a:xfrm>
          <a:prstGeom prst="rect">
            <a:avLst/>
          </a:prstGeom>
        </p:spPr>
      </p:pic>
      <p:sp>
        <p:nvSpPr>
          <p:cNvPr id="277" name="矩形 276">
            <a:extLst>
              <a:ext uri="{FF2B5EF4-FFF2-40B4-BE49-F238E27FC236}">
                <a16:creationId xmlns:a16="http://schemas.microsoft.com/office/drawing/2014/main" id="{006F913C-B03D-4355-8DF3-C01ECB8A1554}"/>
              </a:ext>
            </a:extLst>
          </p:cNvPr>
          <p:cNvSpPr/>
          <p:nvPr/>
        </p:nvSpPr>
        <p:spPr>
          <a:xfrm>
            <a:off x="1893009" y="4026470"/>
            <a:ext cx="516986" cy="6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02B7A863-2C2B-4785-B612-F094E25E4E1D}"/>
              </a:ext>
            </a:extLst>
          </p:cNvPr>
          <p:cNvSpPr/>
          <p:nvPr/>
        </p:nvSpPr>
        <p:spPr>
          <a:xfrm>
            <a:off x="1890863" y="4019979"/>
            <a:ext cx="316305" cy="74790"/>
          </a:xfrm>
          <a:prstGeom prst="rect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6" name="直接连接符 295">
            <a:extLst>
              <a:ext uri="{FF2B5EF4-FFF2-40B4-BE49-F238E27FC236}">
                <a16:creationId xmlns:a16="http://schemas.microsoft.com/office/drawing/2014/main" id="{97A1792D-E9B4-4980-AFED-7454B17907F2}"/>
              </a:ext>
            </a:extLst>
          </p:cNvPr>
          <p:cNvCxnSpPr>
            <a:cxnSpLocks/>
          </p:cNvCxnSpPr>
          <p:nvPr/>
        </p:nvCxnSpPr>
        <p:spPr>
          <a:xfrm flipV="1">
            <a:off x="249955" y="1870077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矩形 296">
            <a:extLst>
              <a:ext uri="{FF2B5EF4-FFF2-40B4-BE49-F238E27FC236}">
                <a16:creationId xmlns:a16="http://schemas.microsoft.com/office/drawing/2014/main" id="{46A20325-82C4-4C00-BDE7-7D45126F1065}"/>
              </a:ext>
            </a:extLst>
          </p:cNvPr>
          <p:cNvSpPr/>
          <p:nvPr/>
        </p:nvSpPr>
        <p:spPr>
          <a:xfrm>
            <a:off x="167670" y="2544574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货仓容量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8" name="矩形: 圆角 297">
            <a:extLst>
              <a:ext uri="{FF2B5EF4-FFF2-40B4-BE49-F238E27FC236}">
                <a16:creationId xmlns:a16="http://schemas.microsoft.com/office/drawing/2014/main" id="{01AF474C-5484-475D-98E5-1AA8A46728E4}"/>
              </a:ext>
            </a:extLst>
          </p:cNvPr>
          <p:cNvSpPr/>
          <p:nvPr/>
        </p:nvSpPr>
        <p:spPr>
          <a:xfrm>
            <a:off x="3375438" y="2642555"/>
            <a:ext cx="1157478" cy="408094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原料需求</a:t>
            </a:r>
            <a:endParaRPr lang="zh-CN" altLang="en-US" sz="12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5D528F-2D4D-4C16-9ED8-7FC532F425C7}"/>
              </a:ext>
            </a:extLst>
          </p:cNvPr>
          <p:cNvGrpSpPr/>
          <p:nvPr/>
        </p:nvGrpSpPr>
        <p:grpSpPr>
          <a:xfrm>
            <a:off x="3215326" y="4716691"/>
            <a:ext cx="3558459" cy="1135094"/>
            <a:chOff x="3215326" y="4716691"/>
            <a:chExt cx="3558459" cy="1135094"/>
          </a:xfrm>
        </p:grpSpPr>
        <p:sp>
          <p:nvSpPr>
            <p:cNvPr id="309" name="矩形 308">
              <a:extLst>
                <a:ext uri="{FF2B5EF4-FFF2-40B4-BE49-F238E27FC236}">
                  <a16:creationId xmlns:a16="http://schemas.microsoft.com/office/drawing/2014/main" id="{F1289521-4C06-41EB-92DB-9433DBBD6FC2}"/>
                </a:ext>
              </a:extLst>
            </p:cNvPr>
            <p:cNvSpPr/>
            <p:nvPr/>
          </p:nvSpPr>
          <p:spPr>
            <a:xfrm>
              <a:off x="3215326" y="4716691"/>
              <a:ext cx="3558459" cy="11350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9" name="矩形 338">
              <a:extLst>
                <a:ext uri="{FF2B5EF4-FFF2-40B4-BE49-F238E27FC236}">
                  <a16:creationId xmlns:a16="http://schemas.microsoft.com/office/drawing/2014/main" id="{C72B5BEA-D016-4AFB-99DE-83179A7A1C16}"/>
                </a:ext>
              </a:extLst>
            </p:cNvPr>
            <p:cNvSpPr/>
            <p:nvPr/>
          </p:nvSpPr>
          <p:spPr>
            <a:xfrm>
              <a:off x="3259180" y="4745731"/>
              <a:ext cx="8383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原料需求</a:t>
              </a:r>
              <a:endPara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0" name="矩形 339">
              <a:extLst>
                <a:ext uri="{FF2B5EF4-FFF2-40B4-BE49-F238E27FC236}">
                  <a16:creationId xmlns:a16="http://schemas.microsoft.com/office/drawing/2014/main" id="{F9FB1B36-F8F9-4E38-999F-82A7C4093D9F}"/>
                </a:ext>
              </a:extLst>
            </p:cNvPr>
            <p:cNvSpPr/>
            <p:nvPr/>
          </p:nvSpPr>
          <p:spPr>
            <a:xfrm>
              <a:off x="3346925" y="5435972"/>
              <a:ext cx="64888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9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货仓容量</a:t>
              </a:r>
              <a:endParaRPr lang="en-US" altLang="zh-CN" sz="9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1" name="图形 340" descr="公文包">
              <a:extLst>
                <a:ext uri="{FF2B5EF4-FFF2-40B4-BE49-F238E27FC236}">
                  <a16:creationId xmlns:a16="http://schemas.microsoft.com/office/drawing/2014/main" id="{3CDB4A79-04D8-40AE-B8BA-D7F267B9C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3530717" y="5225688"/>
              <a:ext cx="290757" cy="290757"/>
            </a:xfrm>
            <a:prstGeom prst="rect">
              <a:avLst/>
            </a:prstGeom>
          </p:spPr>
        </p:pic>
        <p:sp>
          <p:nvSpPr>
            <p:cNvPr id="342" name="矩形: 圆角 341">
              <a:extLst>
                <a:ext uri="{FF2B5EF4-FFF2-40B4-BE49-F238E27FC236}">
                  <a16:creationId xmlns:a16="http://schemas.microsoft.com/office/drawing/2014/main" id="{E221C710-4D30-4AF7-858C-EE13EABBEAB3}"/>
                </a:ext>
              </a:extLst>
            </p:cNvPr>
            <p:cNvSpPr/>
            <p:nvPr/>
          </p:nvSpPr>
          <p:spPr>
            <a:xfrm>
              <a:off x="4097493" y="5148252"/>
              <a:ext cx="648887" cy="246221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NONE</a:t>
              </a:r>
              <a:endPara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3" name="矩形: 圆角 342">
              <a:extLst>
                <a:ext uri="{FF2B5EF4-FFF2-40B4-BE49-F238E27FC236}">
                  <a16:creationId xmlns:a16="http://schemas.microsoft.com/office/drawing/2014/main" id="{A6E988E2-627D-45CB-8FFB-15864012F5FC}"/>
                </a:ext>
              </a:extLst>
            </p:cNvPr>
            <p:cNvSpPr/>
            <p:nvPr/>
          </p:nvSpPr>
          <p:spPr>
            <a:xfrm>
              <a:off x="4936890" y="5143935"/>
              <a:ext cx="648887" cy="24622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4" name="矩形: 圆角 343">
              <a:extLst>
                <a:ext uri="{FF2B5EF4-FFF2-40B4-BE49-F238E27FC236}">
                  <a16:creationId xmlns:a16="http://schemas.microsoft.com/office/drawing/2014/main" id="{EFAC8EE0-28D0-4E6F-AF81-5F2DAA4AA4C4}"/>
                </a:ext>
              </a:extLst>
            </p:cNvPr>
            <p:cNvSpPr/>
            <p:nvPr/>
          </p:nvSpPr>
          <p:spPr>
            <a:xfrm>
              <a:off x="5779684" y="5132297"/>
              <a:ext cx="648887" cy="246221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5" name="矩形: 圆角 344">
              <a:extLst>
                <a:ext uri="{FF2B5EF4-FFF2-40B4-BE49-F238E27FC236}">
                  <a16:creationId xmlns:a16="http://schemas.microsoft.com/office/drawing/2014/main" id="{FF8B3EF3-BC67-4EEE-A3F7-0C5ACF736A29}"/>
                </a:ext>
              </a:extLst>
            </p:cNvPr>
            <p:cNvSpPr/>
            <p:nvPr/>
          </p:nvSpPr>
          <p:spPr>
            <a:xfrm>
              <a:off x="4097493" y="5504951"/>
              <a:ext cx="648887" cy="24622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6" name="矩形: 圆角 345">
              <a:extLst>
                <a:ext uri="{FF2B5EF4-FFF2-40B4-BE49-F238E27FC236}">
                  <a16:creationId xmlns:a16="http://schemas.microsoft.com/office/drawing/2014/main" id="{B6B9D250-09EF-402D-B5FB-74B5EA1CF664}"/>
                </a:ext>
              </a:extLst>
            </p:cNvPr>
            <p:cNvSpPr/>
            <p:nvPr/>
          </p:nvSpPr>
          <p:spPr>
            <a:xfrm>
              <a:off x="4936890" y="5500634"/>
              <a:ext cx="648887" cy="24622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" name="矩形: 圆角 347">
              <a:extLst>
                <a:ext uri="{FF2B5EF4-FFF2-40B4-BE49-F238E27FC236}">
                  <a16:creationId xmlns:a16="http://schemas.microsoft.com/office/drawing/2014/main" id="{A5AAE040-0CBC-485E-B2E9-9E1B806A27C4}"/>
                </a:ext>
              </a:extLst>
            </p:cNvPr>
            <p:cNvSpPr/>
            <p:nvPr/>
          </p:nvSpPr>
          <p:spPr>
            <a:xfrm>
              <a:off x="5779684" y="5488996"/>
              <a:ext cx="648887" cy="246221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MAX</a:t>
              </a:r>
              <a:endParaRPr lang="zh-CN" altLang="en-US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5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8981" y="3646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挖掘厂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2" name="矩形 1011">
            <a:extLst>
              <a:ext uri="{FF2B5EF4-FFF2-40B4-BE49-F238E27FC236}">
                <a16:creationId xmlns:a16="http://schemas.microsoft.com/office/drawing/2014/main" id="{C8EB0F26-9527-4CE7-9CF6-0452FD8D9919}"/>
              </a:ext>
            </a:extLst>
          </p:cNvPr>
          <p:cNvSpPr/>
          <p:nvPr/>
        </p:nvSpPr>
        <p:spPr>
          <a:xfrm rot="10800000">
            <a:off x="290690" y="789227"/>
            <a:ext cx="1917772" cy="180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4" name="矩形 1013">
            <a:extLst>
              <a:ext uri="{FF2B5EF4-FFF2-40B4-BE49-F238E27FC236}">
                <a16:creationId xmlns:a16="http://schemas.microsoft.com/office/drawing/2014/main" id="{209B85A5-C5C5-4D0E-99E8-72B4C58280AE}"/>
              </a:ext>
            </a:extLst>
          </p:cNvPr>
          <p:cNvSpPr/>
          <p:nvPr/>
        </p:nvSpPr>
        <p:spPr>
          <a:xfrm>
            <a:off x="1687941" y="537296"/>
            <a:ext cx="952895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999)</a:t>
            </a:r>
            <a:endParaRPr lang="zh-CN" altLang="en-US" sz="10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1" name="矩形 1020">
            <a:extLst>
              <a:ext uri="{FF2B5EF4-FFF2-40B4-BE49-F238E27FC236}">
                <a16:creationId xmlns:a16="http://schemas.microsoft.com/office/drawing/2014/main" id="{2BE8DFE4-E707-4A5E-9D0C-CCB1FCC906CD}"/>
              </a:ext>
            </a:extLst>
          </p:cNvPr>
          <p:cNvSpPr/>
          <p:nvPr/>
        </p:nvSpPr>
        <p:spPr>
          <a:xfrm>
            <a:off x="165233" y="537864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工厂货仓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9" name="直接连接符 1128">
            <a:extLst>
              <a:ext uri="{FF2B5EF4-FFF2-40B4-BE49-F238E27FC236}">
                <a16:creationId xmlns:a16="http://schemas.microsoft.com/office/drawing/2014/main" id="{B47CCB3F-D432-4425-A168-089C0026099C}"/>
              </a:ext>
            </a:extLst>
          </p:cNvPr>
          <p:cNvCxnSpPr>
            <a:cxnSpLocks/>
          </p:cNvCxnSpPr>
          <p:nvPr/>
        </p:nvCxnSpPr>
        <p:spPr>
          <a:xfrm flipV="1">
            <a:off x="233650" y="1693980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4" name="组合 1173">
            <a:extLst>
              <a:ext uri="{FF2B5EF4-FFF2-40B4-BE49-F238E27FC236}">
                <a16:creationId xmlns:a16="http://schemas.microsoft.com/office/drawing/2014/main" id="{8605AFD6-2CE2-41E8-988F-B5989E9793A0}"/>
              </a:ext>
            </a:extLst>
          </p:cNvPr>
          <p:cNvGrpSpPr/>
          <p:nvPr/>
        </p:nvGrpSpPr>
        <p:grpSpPr>
          <a:xfrm>
            <a:off x="447532" y="1104316"/>
            <a:ext cx="422799" cy="539427"/>
            <a:chOff x="7472466" y="4022064"/>
            <a:chExt cx="422799" cy="539427"/>
          </a:xfrm>
        </p:grpSpPr>
        <p:pic>
          <p:nvPicPr>
            <p:cNvPr id="1177" name="图片 1176">
              <a:extLst>
                <a:ext uri="{FF2B5EF4-FFF2-40B4-BE49-F238E27FC236}">
                  <a16:creationId xmlns:a16="http://schemas.microsoft.com/office/drawing/2014/main" id="{7B84FF44-0A0A-49ED-85EA-8F6FFBABF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1178" name="矩形 1177">
              <a:extLst>
                <a:ext uri="{FF2B5EF4-FFF2-40B4-BE49-F238E27FC236}">
                  <a16:creationId xmlns:a16="http://schemas.microsoft.com/office/drawing/2014/main" id="{3FE06763-9956-45B0-B485-A83F4BB2B46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265" name="矩形 1264">
            <a:extLst>
              <a:ext uri="{FF2B5EF4-FFF2-40B4-BE49-F238E27FC236}">
                <a16:creationId xmlns:a16="http://schemas.microsoft.com/office/drawing/2014/main" id="{E61D4CED-5A74-4EDA-B705-C39E616B1DEA}"/>
              </a:ext>
            </a:extLst>
          </p:cNvPr>
          <p:cNvSpPr/>
          <p:nvPr/>
        </p:nvSpPr>
        <p:spPr>
          <a:xfrm rot="10800000">
            <a:off x="290690" y="789222"/>
            <a:ext cx="1014716" cy="1809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6" name="矩形 1265">
            <a:extLst>
              <a:ext uri="{FF2B5EF4-FFF2-40B4-BE49-F238E27FC236}">
                <a16:creationId xmlns:a16="http://schemas.microsoft.com/office/drawing/2014/main" id="{DA62F14E-DACC-4E04-94AC-3BBF353ECACD}"/>
              </a:ext>
            </a:extLst>
          </p:cNvPr>
          <p:cNvSpPr/>
          <p:nvPr/>
        </p:nvSpPr>
        <p:spPr>
          <a:xfrm>
            <a:off x="829694" y="762871"/>
            <a:ext cx="865431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1000" b="1" cap="none" spc="0" dirty="0">
              <a:ln w="127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9" name="矩形 1278">
            <a:extLst>
              <a:ext uri="{FF2B5EF4-FFF2-40B4-BE49-F238E27FC236}">
                <a16:creationId xmlns:a16="http://schemas.microsoft.com/office/drawing/2014/main" id="{136D49E8-5B4E-4550-8A14-9E60922E030B}"/>
              </a:ext>
            </a:extLst>
          </p:cNvPr>
          <p:cNvSpPr/>
          <p:nvPr/>
        </p:nvSpPr>
        <p:spPr>
          <a:xfrm>
            <a:off x="617132" y="1249088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1" name="矩形 1630">
            <a:extLst>
              <a:ext uri="{FF2B5EF4-FFF2-40B4-BE49-F238E27FC236}">
                <a16:creationId xmlns:a16="http://schemas.microsoft.com/office/drawing/2014/main" id="{01F3F5D7-6172-4204-9C30-D73ED7DB46F4}"/>
              </a:ext>
            </a:extLst>
          </p:cNvPr>
          <p:cNvSpPr/>
          <p:nvPr/>
        </p:nvSpPr>
        <p:spPr>
          <a:xfrm>
            <a:off x="2485840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2" name="矩形 1631">
            <a:extLst>
              <a:ext uri="{FF2B5EF4-FFF2-40B4-BE49-F238E27FC236}">
                <a16:creationId xmlns:a16="http://schemas.microsoft.com/office/drawing/2014/main" id="{33994373-8107-4B32-9B11-56C8EF67D25A}"/>
              </a:ext>
            </a:extLst>
          </p:cNvPr>
          <p:cNvSpPr/>
          <p:nvPr/>
        </p:nvSpPr>
        <p:spPr>
          <a:xfrm>
            <a:off x="2404404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3" name="矩形 1632">
            <a:extLst>
              <a:ext uri="{FF2B5EF4-FFF2-40B4-BE49-F238E27FC236}">
                <a16:creationId xmlns:a16="http://schemas.microsoft.com/office/drawing/2014/main" id="{E58031AD-C536-40A9-B082-181FF586BE35}"/>
              </a:ext>
            </a:extLst>
          </p:cNvPr>
          <p:cNvSpPr/>
          <p:nvPr/>
        </p:nvSpPr>
        <p:spPr>
          <a:xfrm>
            <a:off x="2325695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4" name="矩形 1633">
            <a:extLst>
              <a:ext uri="{FF2B5EF4-FFF2-40B4-BE49-F238E27FC236}">
                <a16:creationId xmlns:a16="http://schemas.microsoft.com/office/drawing/2014/main" id="{8BAD4870-01EC-4C71-B71B-F091908B6873}"/>
              </a:ext>
            </a:extLst>
          </p:cNvPr>
          <p:cNvSpPr/>
          <p:nvPr/>
        </p:nvSpPr>
        <p:spPr>
          <a:xfrm>
            <a:off x="2258027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5" name="矩形 1634">
            <a:extLst>
              <a:ext uri="{FF2B5EF4-FFF2-40B4-BE49-F238E27FC236}">
                <a16:creationId xmlns:a16="http://schemas.microsoft.com/office/drawing/2014/main" id="{8A2D7021-BF79-4E1B-95AC-29DA020EA112}"/>
              </a:ext>
            </a:extLst>
          </p:cNvPr>
          <p:cNvSpPr/>
          <p:nvPr/>
        </p:nvSpPr>
        <p:spPr>
          <a:xfrm>
            <a:off x="2194677" y="1305713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6" name="矩形 1635">
            <a:extLst>
              <a:ext uri="{FF2B5EF4-FFF2-40B4-BE49-F238E27FC236}">
                <a16:creationId xmlns:a16="http://schemas.microsoft.com/office/drawing/2014/main" id="{2AB3DFEF-90EC-4301-BA18-12CC30BADB21}"/>
              </a:ext>
            </a:extLst>
          </p:cNvPr>
          <p:cNvSpPr/>
          <p:nvPr/>
        </p:nvSpPr>
        <p:spPr>
          <a:xfrm>
            <a:off x="2133373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7" name="矩形 1636">
            <a:extLst>
              <a:ext uri="{FF2B5EF4-FFF2-40B4-BE49-F238E27FC236}">
                <a16:creationId xmlns:a16="http://schemas.microsoft.com/office/drawing/2014/main" id="{0F871E7E-49A6-4FD7-8704-781AA0783C5C}"/>
              </a:ext>
            </a:extLst>
          </p:cNvPr>
          <p:cNvSpPr/>
          <p:nvPr/>
        </p:nvSpPr>
        <p:spPr>
          <a:xfrm>
            <a:off x="2057738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" name="矩形 1637">
            <a:extLst>
              <a:ext uri="{FF2B5EF4-FFF2-40B4-BE49-F238E27FC236}">
                <a16:creationId xmlns:a16="http://schemas.microsoft.com/office/drawing/2014/main" id="{AEA4DD4E-1BD9-4238-9E79-8E12973921A1}"/>
              </a:ext>
            </a:extLst>
          </p:cNvPr>
          <p:cNvSpPr/>
          <p:nvPr/>
        </p:nvSpPr>
        <p:spPr>
          <a:xfrm>
            <a:off x="1991622" y="130604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9" name="矩形 1638">
            <a:extLst>
              <a:ext uri="{FF2B5EF4-FFF2-40B4-BE49-F238E27FC236}">
                <a16:creationId xmlns:a16="http://schemas.microsoft.com/office/drawing/2014/main" id="{797BB51F-82D8-485F-B0FA-11201321F3F5}"/>
              </a:ext>
            </a:extLst>
          </p:cNvPr>
          <p:cNvSpPr/>
          <p:nvPr/>
        </p:nvSpPr>
        <p:spPr>
          <a:xfrm>
            <a:off x="1928272" y="1305526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0" name="矩形 1639">
            <a:extLst>
              <a:ext uri="{FF2B5EF4-FFF2-40B4-BE49-F238E27FC236}">
                <a16:creationId xmlns:a16="http://schemas.microsoft.com/office/drawing/2014/main" id="{3D266281-8B5C-4B80-8305-C7458C2BEF13}"/>
              </a:ext>
            </a:extLst>
          </p:cNvPr>
          <p:cNvSpPr/>
          <p:nvPr/>
        </p:nvSpPr>
        <p:spPr>
          <a:xfrm>
            <a:off x="1866968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1" name="矩形 1640">
            <a:extLst>
              <a:ext uri="{FF2B5EF4-FFF2-40B4-BE49-F238E27FC236}">
                <a16:creationId xmlns:a16="http://schemas.microsoft.com/office/drawing/2014/main" id="{4239E16D-37BE-4B18-B0E5-4F211A70018F}"/>
              </a:ext>
            </a:extLst>
          </p:cNvPr>
          <p:cNvSpPr/>
          <p:nvPr/>
        </p:nvSpPr>
        <p:spPr>
          <a:xfrm>
            <a:off x="1791333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2" name="矩形 1641">
            <a:extLst>
              <a:ext uri="{FF2B5EF4-FFF2-40B4-BE49-F238E27FC236}">
                <a16:creationId xmlns:a16="http://schemas.microsoft.com/office/drawing/2014/main" id="{303C7061-E843-4DBE-A074-AE3847B76811}"/>
              </a:ext>
            </a:extLst>
          </p:cNvPr>
          <p:cNvSpPr/>
          <p:nvPr/>
        </p:nvSpPr>
        <p:spPr>
          <a:xfrm>
            <a:off x="2729103" y="1420206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65FF8976-3D12-4A1F-8912-71881597648D}"/>
              </a:ext>
            </a:extLst>
          </p:cNvPr>
          <p:cNvSpPr/>
          <p:nvPr/>
        </p:nvSpPr>
        <p:spPr>
          <a:xfrm>
            <a:off x="4760716" y="3210451"/>
            <a:ext cx="5145075" cy="91917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3" name="组合 592">
            <a:extLst>
              <a:ext uri="{FF2B5EF4-FFF2-40B4-BE49-F238E27FC236}">
                <a16:creationId xmlns:a16="http://schemas.microsoft.com/office/drawing/2014/main" id="{358195DE-70A2-4191-9628-9F2C7D603397}"/>
              </a:ext>
            </a:extLst>
          </p:cNvPr>
          <p:cNvGrpSpPr/>
          <p:nvPr/>
        </p:nvGrpSpPr>
        <p:grpSpPr>
          <a:xfrm>
            <a:off x="5130470" y="3292887"/>
            <a:ext cx="759921" cy="681217"/>
            <a:chOff x="65545" y="452481"/>
            <a:chExt cx="759921" cy="681217"/>
          </a:xfrm>
        </p:grpSpPr>
        <p:grpSp>
          <p:nvGrpSpPr>
            <p:cNvPr id="594" name="组合 593">
              <a:extLst>
                <a:ext uri="{FF2B5EF4-FFF2-40B4-BE49-F238E27FC236}">
                  <a16:creationId xmlns:a16="http://schemas.microsoft.com/office/drawing/2014/main" id="{CA63ECB5-E190-4E0D-A86D-2205D2D8E54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8" name="矩形: 圆角 597">
                <a:extLst>
                  <a:ext uri="{FF2B5EF4-FFF2-40B4-BE49-F238E27FC236}">
                    <a16:creationId xmlns:a16="http://schemas.microsoft.com/office/drawing/2014/main" id="{63BDBF7D-E075-43EC-8D1A-92E4874ABF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9" name="图片 598">
                <a:extLst>
                  <a:ext uri="{FF2B5EF4-FFF2-40B4-BE49-F238E27FC236}">
                    <a16:creationId xmlns:a16="http://schemas.microsoft.com/office/drawing/2014/main" id="{299D02A6-8E7E-47EC-82FF-F8CFF45DC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4AE3688-06A9-4274-871E-E548740270D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B425A92-C81A-4730-8F5E-08DACA83711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96" name="矩形: 圆角 595">
              <a:extLst>
                <a:ext uri="{FF2B5EF4-FFF2-40B4-BE49-F238E27FC236}">
                  <a16:creationId xmlns:a16="http://schemas.microsoft.com/office/drawing/2014/main" id="{C9FEB85B-78D6-4F34-B899-3A8EBD67C22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66D56E5B-BC78-4707-868D-01033E06B376}"/>
                </a:ext>
              </a:extLst>
            </p:cNvPr>
            <p:cNvSpPr/>
            <p:nvPr/>
          </p:nvSpPr>
          <p:spPr>
            <a:xfrm>
              <a:off x="65545" y="902767"/>
              <a:ext cx="7599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</a:p>
          </p:txBody>
        </p:sp>
      </p:grp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1620111C-9D7F-4567-8AD9-7A4E34B84635}"/>
              </a:ext>
            </a:extLst>
          </p:cNvPr>
          <p:cNvGrpSpPr/>
          <p:nvPr/>
        </p:nvGrpSpPr>
        <p:grpSpPr>
          <a:xfrm>
            <a:off x="5891354" y="3303140"/>
            <a:ext cx="752244" cy="681217"/>
            <a:chOff x="81779" y="452481"/>
            <a:chExt cx="752244" cy="681217"/>
          </a:xfrm>
        </p:grpSpPr>
        <p:grpSp>
          <p:nvGrpSpPr>
            <p:cNvPr id="602" name="组合 601">
              <a:extLst>
                <a:ext uri="{FF2B5EF4-FFF2-40B4-BE49-F238E27FC236}">
                  <a16:creationId xmlns:a16="http://schemas.microsoft.com/office/drawing/2014/main" id="{0F463FD9-9D26-4E05-9D7C-C7FD09DE9D8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06" name="矩形: 圆角 605">
                <a:extLst>
                  <a:ext uri="{FF2B5EF4-FFF2-40B4-BE49-F238E27FC236}">
                    <a16:creationId xmlns:a16="http://schemas.microsoft.com/office/drawing/2014/main" id="{23E03FF7-0D69-426F-86A7-1459836450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7" name="图片 606">
                <a:extLst>
                  <a:ext uri="{FF2B5EF4-FFF2-40B4-BE49-F238E27FC236}">
                    <a16:creationId xmlns:a16="http://schemas.microsoft.com/office/drawing/2014/main" id="{DB6AD1E2-8C45-41B5-8830-2AB34E59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D99C42AD-D1A2-4ECB-98CF-05F523D0467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63D51347-F091-4AAD-B8E1-35A82E8CD0B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04" name="矩形: 圆角 603">
              <a:extLst>
                <a:ext uri="{FF2B5EF4-FFF2-40B4-BE49-F238E27FC236}">
                  <a16:creationId xmlns:a16="http://schemas.microsoft.com/office/drawing/2014/main" id="{AFB9EBF3-2AAE-4B3E-84AE-14954004FEF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C538520F-7ECB-40F6-B1EB-0C6912444E1B}"/>
                </a:ext>
              </a:extLst>
            </p:cNvPr>
            <p:cNvSpPr/>
            <p:nvPr/>
          </p:nvSpPr>
          <p:spPr>
            <a:xfrm>
              <a:off x="81779" y="902767"/>
              <a:ext cx="7522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09" name="组合 608">
            <a:extLst>
              <a:ext uri="{FF2B5EF4-FFF2-40B4-BE49-F238E27FC236}">
                <a16:creationId xmlns:a16="http://schemas.microsoft.com/office/drawing/2014/main" id="{EF6B3037-D4C5-4812-B9E0-D8B15F499F39}"/>
              </a:ext>
            </a:extLst>
          </p:cNvPr>
          <p:cNvGrpSpPr/>
          <p:nvPr/>
        </p:nvGrpSpPr>
        <p:grpSpPr>
          <a:xfrm>
            <a:off x="6638862" y="3303140"/>
            <a:ext cx="636763" cy="681217"/>
            <a:chOff x="102655" y="452481"/>
            <a:chExt cx="636763" cy="681217"/>
          </a:xfrm>
        </p:grpSpPr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38982775-16C3-4FBB-ADBA-EAAC524287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4" name="矩形: 圆角 613">
                <a:extLst>
                  <a:ext uri="{FF2B5EF4-FFF2-40B4-BE49-F238E27FC236}">
                    <a16:creationId xmlns:a16="http://schemas.microsoft.com/office/drawing/2014/main" id="{E6FDFDDD-B4B1-487B-9E88-A91239A43E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5" name="图片 614">
                <a:extLst>
                  <a:ext uri="{FF2B5EF4-FFF2-40B4-BE49-F238E27FC236}">
                    <a16:creationId xmlns:a16="http://schemas.microsoft.com/office/drawing/2014/main" id="{4CCD8BA0-86BC-4074-83F2-8AACA2AF6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A61494-33DE-44CD-8AAB-ADFEFCCC28F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06DC3C44-3DCF-4FAA-ACE6-34C3C62CB60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12" name="矩形: 圆角 611">
              <a:extLst>
                <a:ext uri="{FF2B5EF4-FFF2-40B4-BE49-F238E27FC236}">
                  <a16:creationId xmlns:a16="http://schemas.microsoft.com/office/drawing/2014/main" id="{B64B3CBE-7FBA-46FD-80A8-83402215E82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249B2F40-371F-4C7B-923A-542BA3276042}"/>
                </a:ext>
              </a:extLst>
            </p:cNvPr>
            <p:cNvSpPr/>
            <p:nvPr/>
          </p:nvSpPr>
          <p:spPr>
            <a:xfrm>
              <a:off x="141295" y="902767"/>
              <a:ext cx="5981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节能插片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F12A4844-3DB0-410D-BF0C-9DC3C699EB33}"/>
              </a:ext>
            </a:extLst>
          </p:cNvPr>
          <p:cNvGrpSpPr/>
          <p:nvPr/>
        </p:nvGrpSpPr>
        <p:grpSpPr>
          <a:xfrm>
            <a:off x="7369820" y="3297310"/>
            <a:ext cx="646421" cy="681217"/>
            <a:chOff x="102655" y="452481"/>
            <a:chExt cx="646421" cy="681217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564749C0-CD64-40C6-8396-04CE4321003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3" name="矩形: 圆角 622">
                <a:extLst>
                  <a:ext uri="{FF2B5EF4-FFF2-40B4-BE49-F238E27FC236}">
                    <a16:creationId xmlns:a16="http://schemas.microsoft.com/office/drawing/2014/main" id="{115C42BD-8262-431D-A9FD-BAF931936F8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4" name="图片 623">
                <a:extLst>
                  <a:ext uri="{FF2B5EF4-FFF2-40B4-BE49-F238E27FC236}">
                    <a16:creationId xmlns:a16="http://schemas.microsoft.com/office/drawing/2014/main" id="{8BFD976E-7DBC-47EF-AC94-E3D243614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C895C737-71C1-432D-B8A3-B7E98C6963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0525D297-9654-42EE-8B6A-38CD0524DF7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1" name="矩形: 圆角 620">
              <a:extLst>
                <a:ext uri="{FF2B5EF4-FFF2-40B4-BE49-F238E27FC236}">
                  <a16:creationId xmlns:a16="http://schemas.microsoft.com/office/drawing/2014/main" id="{9E802154-E6B3-4BCB-8548-B3B9E3C7E3E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E25255B2-185C-40AE-A9C5-9BF0D10D1D19}"/>
                </a:ext>
              </a:extLst>
            </p:cNvPr>
            <p:cNvSpPr/>
            <p:nvPr/>
          </p:nvSpPr>
          <p:spPr>
            <a:xfrm>
              <a:off x="157327" y="902767"/>
              <a:ext cx="59174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26" name="组合 625">
            <a:extLst>
              <a:ext uri="{FF2B5EF4-FFF2-40B4-BE49-F238E27FC236}">
                <a16:creationId xmlns:a16="http://schemas.microsoft.com/office/drawing/2014/main" id="{35496246-E311-4F37-A811-6C363466C050}"/>
              </a:ext>
            </a:extLst>
          </p:cNvPr>
          <p:cNvGrpSpPr/>
          <p:nvPr/>
        </p:nvGrpSpPr>
        <p:grpSpPr>
          <a:xfrm>
            <a:off x="8101691" y="3281484"/>
            <a:ext cx="657243" cy="681217"/>
            <a:chOff x="102655" y="452481"/>
            <a:chExt cx="657243" cy="681217"/>
          </a:xfrm>
        </p:grpSpPr>
        <p:grpSp>
          <p:nvGrpSpPr>
            <p:cNvPr id="627" name="组合 626">
              <a:extLst>
                <a:ext uri="{FF2B5EF4-FFF2-40B4-BE49-F238E27FC236}">
                  <a16:creationId xmlns:a16="http://schemas.microsoft.com/office/drawing/2014/main" id="{AC644FAC-FB3B-4CA8-96FE-03670337D4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31" name="矩形: 圆角 630">
                <a:extLst>
                  <a:ext uri="{FF2B5EF4-FFF2-40B4-BE49-F238E27FC236}">
                    <a16:creationId xmlns:a16="http://schemas.microsoft.com/office/drawing/2014/main" id="{1E777330-726A-424F-948A-49D0E3EB46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6F840BD-CC37-4DAB-8886-ACB62B4AD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D669E6A8-7EF9-4188-928D-641818AF805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57BD6613-2BA9-4E46-B8B7-5EDD55EFE58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9" name="矩形: 圆角 628">
              <a:extLst>
                <a:ext uri="{FF2B5EF4-FFF2-40B4-BE49-F238E27FC236}">
                  <a16:creationId xmlns:a16="http://schemas.microsoft.com/office/drawing/2014/main" id="{05F30953-52E4-4B51-A9CA-4C032E228D2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2AB0E55A-52AF-4716-A60D-A85ED4490638}"/>
                </a:ext>
              </a:extLst>
            </p:cNvPr>
            <p:cNvSpPr/>
            <p:nvPr/>
          </p:nvSpPr>
          <p:spPr>
            <a:xfrm>
              <a:off x="169106" y="902767"/>
              <a:ext cx="59079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45" name="组合 644">
            <a:extLst>
              <a:ext uri="{FF2B5EF4-FFF2-40B4-BE49-F238E27FC236}">
                <a16:creationId xmlns:a16="http://schemas.microsoft.com/office/drawing/2014/main" id="{154A2E1C-B0BD-4BAD-8B39-961B13D3A344}"/>
              </a:ext>
            </a:extLst>
          </p:cNvPr>
          <p:cNvGrpSpPr/>
          <p:nvPr/>
        </p:nvGrpSpPr>
        <p:grpSpPr>
          <a:xfrm>
            <a:off x="8881324" y="3368678"/>
            <a:ext cx="538829" cy="604649"/>
            <a:chOff x="7418021" y="3956842"/>
            <a:chExt cx="538829" cy="604649"/>
          </a:xfrm>
        </p:grpSpPr>
        <p:sp>
          <p:nvSpPr>
            <p:cNvPr id="646" name="矩形: 圆角 645">
              <a:extLst>
                <a:ext uri="{FF2B5EF4-FFF2-40B4-BE49-F238E27FC236}">
                  <a16:creationId xmlns:a16="http://schemas.microsoft.com/office/drawing/2014/main" id="{9A42CA28-4E10-41BB-B2D6-D735071A299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EA3B4357-1056-4A53-9681-CCB64873FF9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48" name="加号 647">
            <a:extLst>
              <a:ext uri="{FF2B5EF4-FFF2-40B4-BE49-F238E27FC236}">
                <a16:creationId xmlns:a16="http://schemas.microsoft.com/office/drawing/2014/main" id="{09294F33-899C-42F8-8340-0F0E670F219C}"/>
              </a:ext>
            </a:extLst>
          </p:cNvPr>
          <p:cNvSpPr/>
          <p:nvPr/>
        </p:nvSpPr>
        <p:spPr>
          <a:xfrm>
            <a:off x="8981920" y="346094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矩形 648">
            <a:extLst>
              <a:ext uri="{FF2B5EF4-FFF2-40B4-BE49-F238E27FC236}">
                <a16:creationId xmlns:a16="http://schemas.microsoft.com/office/drawing/2014/main" id="{BDDA0788-22D9-4AEC-A8AE-7C1829620873}"/>
              </a:ext>
            </a:extLst>
          </p:cNvPr>
          <p:cNvSpPr/>
          <p:nvPr/>
        </p:nvSpPr>
        <p:spPr>
          <a:xfrm>
            <a:off x="5338192" y="3321401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0" name="矩形 649">
            <a:extLst>
              <a:ext uri="{FF2B5EF4-FFF2-40B4-BE49-F238E27FC236}">
                <a16:creationId xmlns:a16="http://schemas.microsoft.com/office/drawing/2014/main" id="{B24E06EE-1F43-4755-80A2-8529A03EE7AB}"/>
              </a:ext>
            </a:extLst>
          </p:cNvPr>
          <p:cNvSpPr/>
          <p:nvPr/>
        </p:nvSpPr>
        <p:spPr>
          <a:xfrm>
            <a:off x="6117021" y="3320924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LV.3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1" name="矩形 650">
            <a:extLst>
              <a:ext uri="{FF2B5EF4-FFF2-40B4-BE49-F238E27FC236}">
                <a16:creationId xmlns:a16="http://schemas.microsoft.com/office/drawing/2014/main" id="{256D8AE2-2D3D-4ECF-8314-C7182291D4EA}"/>
              </a:ext>
            </a:extLst>
          </p:cNvPr>
          <p:cNvSpPr/>
          <p:nvPr/>
        </p:nvSpPr>
        <p:spPr>
          <a:xfrm>
            <a:off x="6851855" y="3337041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6" name="矩形 655">
            <a:extLst>
              <a:ext uri="{FF2B5EF4-FFF2-40B4-BE49-F238E27FC236}">
                <a16:creationId xmlns:a16="http://schemas.microsoft.com/office/drawing/2014/main" id="{38759C31-3E9E-41E1-ABBE-C3DD325A89E6}"/>
              </a:ext>
            </a:extLst>
          </p:cNvPr>
          <p:cNvSpPr/>
          <p:nvPr/>
        </p:nvSpPr>
        <p:spPr>
          <a:xfrm>
            <a:off x="7593617" y="3327242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7" name="矩形 656">
            <a:extLst>
              <a:ext uri="{FF2B5EF4-FFF2-40B4-BE49-F238E27FC236}">
                <a16:creationId xmlns:a16="http://schemas.microsoft.com/office/drawing/2014/main" id="{FD896376-6AAF-4F34-BA6D-D26C8CA85216}"/>
              </a:ext>
            </a:extLst>
          </p:cNvPr>
          <p:cNvSpPr/>
          <p:nvPr/>
        </p:nvSpPr>
        <p:spPr>
          <a:xfrm>
            <a:off x="8323670" y="3322238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LV.6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形 27" descr="齿轮">
              <a:extLst>
                <a:ext uri="{FF2B5EF4-FFF2-40B4-BE49-F238E27FC236}">
                  <a16:creationId xmlns:a16="http://schemas.microsoft.com/office/drawing/2014/main" id="{331AAC55-B028-46DB-B46E-CE278C0C7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659" y="1081043"/>
              <a:ext cx="473641" cy="473641"/>
            </a:xfrm>
            <a:prstGeom prst="rect">
              <a:avLst/>
            </a:prstGeom>
          </p:spPr>
        </p:pic>
      </p:grp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34DAF731-9709-449A-B222-69787B138D8C}"/>
              </a:ext>
            </a:extLst>
          </p:cNvPr>
          <p:cNvCxnSpPr>
            <a:cxnSpLocks/>
          </p:cNvCxnSpPr>
          <p:nvPr/>
        </p:nvCxnSpPr>
        <p:spPr>
          <a:xfrm flipV="1">
            <a:off x="249955" y="2397258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55306" y="1803418"/>
            <a:ext cx="5141252" cy="1401031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BFDE7A7-23F3-4E41-9613-220AC6406A26}"/>
              </a:ext>
            </a:extLst>
          </p:cNvPr>
          <p:cNvGrpSpPr/>
          <p:nvPr/>
        </p:nvGrpSpPr>
        <p:grpSpPr>
          <a:xfrm>
            <a:off x="6121833" y="655240"/>
            <a:ext cx="2067336" cy="276999"/>
            <a:chOff x="5164955" y="3433621"/>
            <a:chExt cx="2067336" cy="276999"/>
          </a:xfrm>
        </p:grpSpPr>
        <p:sp>
          <p:nvSpPr>
            <p:cNvPr id="1247" name="矩形 1246">
              <a:extLst>
                <a:ext uri="{FF2B5EF4-FFF2-40B4-BE49-F238E27FC236}">
                  <a16:creationId xmlns:a16="http://schemas.microsoft.com/office/drawing/2014/main" id="{39D3E45E-97DC-4C96-8B06-3EC298EC8B4B}"/>
                </a:ext>
              </a:extLst>
            </p:cNvPr>
            <p:cNvSpPr/>
            <p:nvPr/>
          </p:nvSpPr>
          <p:spPr>
            <a:xfrm>
              <a:off x="5273100" y="3433621"/>
              <a:ext cx="19591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挖掘速度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 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 1.75s)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52" name="图形 1251">
              <a:extLst>
                <a:ext uri="{FF2B5EF4-FFF2-40B4-BE49-F238E27FC236}">
                  <a16:creationId xmlns:a16="http://schemas.microsoft.com/office/drawing/2014/main" id="{D85E5325-B049-4DEF-BC9E-9A363869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64955" y="3471908"/>
              <a:ext cx="183481" cy="183481"/>
            </a:xfrm>
            <a:prstGeom prst="rect">
              <a:avLst/>
            </a:prstGeom>
          </p:spPr>
        </p:pic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DE6F6808-6F8A-41FC-8A2B-AAF9E9979B8A}"/>
              </a:ext>
            </a:extLst>
          </p:cNvPr>
          <p:cNvGrpSpPr/>
          <p:nvPr/>
        </p:nvGrpSpPr>
        <p:grpSpPr>
          <a:xfrm>
            <a:off x="5150241" y="1843556"/>
            <a:ext cx="603692" cy="681217"/>
            <a:chOff x="5705040" y="553866"/>
            <a:chExt cx="603692" cy="681217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75F64C80-CC4B-40E7-84E6-4E0B6A40DC85}"/>
                </a:ext>
              </a:extLst>
            </p:cNvPr>
            <p:cNvGrpSpPr/>
            <p:nvPr/>
          </p:nvGrpSpPr>
          <p:grpSpPr>
            <a:xfrm>
              <a:off x="5705040" y="553866"/>
              <a:ext cx="603692" cy="681217"/>
              <a:chOff x="102655" y="452481"/>
              <a:chExt cx="603692" cy="681217"/>
            </a:xfrm>
          </p:grpSpPr>
          <p:grpSp>
            <p:nvGrpSpPr>
              <p:cNvPr id="1259" name="组合 1258">
                <a:extLst>
                  <a:ext uri="{FF2B5EF4-FFF2-40B4-BE49-F238E27FC236}">
                    <a16:creationId xmlns:a16="http://schemas.microsoft.com/office/drawing/2014/main" id="{BC582975-6D7D-4CC5-B7DD-A1FC55DB0B4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63" name="矩形: 圆角 1262">
                  <a:extLst>
                    <a:ext uri="{FF2B5EF4-FFF2-40B4-BE49-F238E27FC236}">
                      <a16:creationId xmlns:a16="http://schemas.microsoft.com/office/drawing/2014/main" id="{CB08AAA4-2F29-4CCB-93B5-B1F167D6D20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64" name="图片 1263">
                  <a:extLst>
                    <a:ext uri="{FF2B5EF4-FFF2-40B4-BE49-F238E27FC236}">
                      <a16:creationId xmlns:a16="http://schemas.microsoft.com/office/drawing/2014/main" id="{551411F2-134B-4932-BFD8-7648ADB96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74" name="矩形 1273">
                  <a:extLst>
                    <a:ext uri="{FF2B5EF4-FFF2-40B4-BE49-F238E27FC236}">
                      <a16:creationId xmlns:a16="http://schemas.microsoft.com/office/drawing/2014/main" id="{D7A42A4C-9F24-4192-AA34-C406C0826C8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60" name="矩形 1259">
                <a:extLst>
                  <a:ext uri="{FF2B5EF4-FFF2-40B4-BE49-F238E27FC236}">
                    <a16:creationId xmlns:a16="http://schemas.microsoft.com/office/drawing/2014/main" id="{EF2F135A-2427-4015-A0C2-B843CE51AFFD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61" name="矩形: 圆角 1260">
                <a:extLst>
                  <a:ext uri="{FF2B5EF4-FFF2-40B4-BE49-F238E27FC236}">
                    <a16:creationId xmlns:a16="http://schemas.microsoft.com/office/drawing/2014/main" id="{81A617F7-1979-4652-A5C5-A9C8239A9D0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53D949AA-23CA-431E-96DA-35BB6DE907B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58" name="矩形 1257">
              <a:extLst>
                <a:ext uri="{FF2B5EF4-FFF2-40B4-BE49-F238E27FC236}">
                  <a16:creationId xmlns:a16="http://schemas.microsoft.com/office/drawing/2014/main" id="{C6E1E1BF-F329-440F-9F9C-1B8E9DB7036E}"/>
                </a:ext>
              </a:extLst>
            </p:cNvPr>
            <p:cNvSpPr/>
            <p:nvPr/>
          </p:nvSpPr>
          <p:spPr>
            <a:xfrm>
              <a:off x="5709734" y="565178"/>
              <a:ext cx="4384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76" name="组合 1275">
            <a:extLst>
              <a:ext uri="{FF2B5EF4-FFF2-40B4-BE49-F238E27FC236}">
                <a16:creationId xmlns:a16="http://schemas.microsoft.com/office/drawing/2014/main" id="{09FA5145-555B-4B6A-AD36-72E65E1D7A0E}"/>
              </a:ext>
            </a:extLst>
          </p:cNvPr>
          <p:cNvGrpSpPr/>
          <p:nvPr/>
        </p:nvGrpSpPr>
        <p:grpSpPr>
          <a:xfrm>
            <a:off x="8756848" y="1850183"/>
            <a:ext cx="603692" cy="681217"/>
            <a:chOff x="8133670" y="561985"/>
            <a:chExt cx="603692" cy="681217"/>
          </a:xfrm>
        </p:grpSpPr>
        <p:grpSp>
          <p:nvGrpSpPr>
            <p:cNvPr id="1277" name="组合 1276">
              <a:extLst>
                <a:ext uri="{FF2B5EF4-FFF2-40B4-BE49-F238E27FC236}">
                  <a16:creationId xmlns:a16="http://schemas.microsoft.com/office/drawing/2014/main" id="{765937C6-722D-4763-A9F4-D863F550676D}"/>
                </a:ext>
              </a:extLst>
            </p:cNvPr>
            <p:cNvGrpSpPr/>
            <p:nvPr/>
          </p:nvGrpSpPr>
          <p:grpSpPr>
            <a:xfrm>
              <a:off x="8133670" y="561985"/>
              <a:ext cx="603692" cy="681217"/>
              <a:chOff x="102655" y="452481"/>
              <a:chExt cx="603692" cy="681217"/>
            </a:xfrm>
          </p:grpSpPr>
          <p:grpSp>
            <p:nvGrpSpPr>
              <p:cNvPr id="1282" name="组合 1281">
                <a:extLst>
                  <a:ext uri="{FF2B5EF4-FFF2-40B4-BE49-F238E27FC236}">
                    <a16:creationId xmlns:a16="http://schemas.microsoft.com/office/drawing/2014/main" id="{DA746987-B2C2-4245-A74A-757F7624DAB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86" name="矩形: 圆角 1285">
                  <a:extLst>
                    <a:ext uri="{FF2B5EF4-FFF2-40B4-BE49-F238E27FC236}">
                      <a16:creationId xmlns:a16="http://schemas.microsoft.com/office/drawing/2014/main" id="{29210155-7078-4D17-8C49-3B684BEBCB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87" name="图片 1286">
                  <a:extLst>
                    <a:ext uri="{FF2B5EF4-FFF2-40B4-BE49-F238E27FC236}">
                      <a16:creationId xmlns:a16="http://schemas.microsoft.com/office/drawing/2014/main" id="{4F4E6A6D-120B-48E2-B407-149950746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88" name="矩形 1287">
                  <a:extLst>
                    <a:ext uri="{FF2B5EF4-FFF2-40B4-BE49-F238E27FC236}">
                      <a16:creationId xmlns:a16="http://schemas.microsoft.com/office/drawing/2014/main" id="{1E967274-F4CB-4F97-8674-47061D84F5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83" name="矩形 1282">
                <a:extLst>
                  <a:ext uri="{FF2B5EF4-FFF2-40B4-BE49-F238E27FC236}">
                    <a16:creationId xmlns:a16="http://schemas.microsoft.com/office/drawing/2014/main" id="{1AFB87A6-F8B9-4DBA-A36B-854351E5F633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84" name="矩形: 圆角 1283">
                <a:extLst>
                  <a:ext uri="{FF2B5EF4-FFF2-40B4-BE49-F238E27FC236}">
                    <a16:creationId xmlns:a16="http://schemas.microsoft.com/office/drawing/2014/main" id="{75112DAA-8749-44BB-9130-6D642396B11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矩形 1284">
                <a:extLst>
                  <a:ext uri="{FF2B5EF4-FFF2-40B4-BE49-F238E27FC236}">
                    <a16:creationId xmlns:a16="http://schemas.microsoft.com/office/drawing/2014/main" id="{AE5145BB-B237-4839-A0E9-0F49E97558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1B2D3C18-9F88-43C7-856A-2736EA99DA45}"/>
                </a:ext>
              </a:extLst>
            </p:cNvPr>
            <p:cNvSpPr/>
            <p:nvPr/>
          </p:nvSpPr>
          <p:spPr>
            <a:xfrm>
              <a:off x="8139292" y="573297"/>
              <a:ext cx="45863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8144797" y="1909925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6" name="组合 1295">
            <a:extLst>
              <a:ext uri="{FF2B5EF4-FFF2-40B4-BE49-F238E27FC236}">
                <a16:creationId xmlns:a16="http://schemas.microsoft.com/office/drawing/2014/main" id="{8B1E5808-C607-49E8-A89E-0DB8E1ED10B3}"/>
              </a:ext>
            </a:extLst>
          </p:cNvPr>
          <p:cNvGrpSpPr/>
          <p:nvPr/>
        </p:nvGrpSpPr>
        <p:grpSpPr>
          <a:xfrm>
            <a:off x="8789494" y="2442384"/>
            <a:ext cx="727658" cy="681217"/>
            <a:chOff x="8757312" y="563015"/>
            <a:chExt cx="727658" cy="681217"/>
          </a:xfrm>
        </p:grpSpPr>
        <p:grpSp>
          <p:nvGrpSpPr>
            <p:cNvPr id="1297" name="组合 1296">
              <a:extLst>
                <a:ext uri="{FF2B5EF4-FFF2-40B4-BE49-F238E27FC236}">
                  <a16:creationId xmlns:a16="http://schemas.microsoft.com/office/drawing/2014/main" id="{A551EEAA-A2F7-49A6-9E8D-C6ACB7D7AB6F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00" name="组合 1299">
                <a:extLst>
                  <a:ext uri="{FF2B5EF4-FFF2-40B4-BE49-F238E27FC236}">
                    <a16:creationId xmlns:a16="http://schemas.microsoft.com/office/drawing/2014/main" id="{4F61E775-1883-4465-988C-15425009140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04" name="矩形: 圆角 1303">
                  <a:extLst>
                    <a:ext uri="{FF2B5EF4-FFF2-40B4-BE49-F238E27FC236}">
                      <a16:creationId xmlns:a16="http://schemas.microsoft.com/office/drawing/2014/main" id="{8A47A22E-424D-4224-ABB5-08E2D4A187C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05" name="图片 1304">
                  <a:extLst>
                    <a:ext uri="{FF2B5EF4-FFF2-40B4-BE49-F238E27FC236}">
                      <a16:creationId xmlns:a16="http://schemas.microsoft.com/office/drawing/2014/main" id="{FBA011E3-9ECE-45E1-94F5-6DE875A63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06" name="矩形 1305">
                  <a:extLst>
                    <a:ext uri="{FF2B5EF4-FFF2-40B4-BE49-F238E27FC236}">
                      <a16:creationId xmlns:a16="http://schemas.microsoft.com/office/drawing/2014/main" id="{448D5D97-12AA-411E-9564-5280AD62EA6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01" name="矩形 1300">
                <a:extLst>
                  <a:ext uri="{FF2B5EF4-FFF2-40B4-BE49-F238E27FC236}">
                    <a16:creationId xmlns:a16="http://schemas.microsoft.com/office/drawing/2014/main" id="{32D2530F-0FB7-40D3-B50F-85B8A722BADF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02" name="矩形: 圆角 1301">
                <a:extLst>
                  <a:ext uri="{FF2B5EF4-FFF2-40B4-BE49-F238E27FC236}">
                    <a16:creationId xmlns:a16="http://schemas.microsoft.com/office/drawing/2014/main" id="{FD5E6811-C887-4C72-BADA-A5BFD3F1BFF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3" name="矩形 1302">
                <a:extLst>
                  <a:ext uri="{FF2B5EF4-FFF2-40B4-BE49-F238E27FC236}">
                    <a16:creationId xmlns:a16="http://schemas.microsoft.com/office/drawing/2014/main" id="{B14FC903-4165-44D8-9D84-554A3CC7301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98" name="矩形 1297">
              <a:extLst>
                <a:ext uri="{FF2B5EF4-FFF2-40B4-BE49-F238E27FC236}">
                  <a16:creationId xmlns:a16="http://schemas.microsoft.com/office/drawing/2014/main" id="{B4B35DDF-BC4A-4B8C-93CD-0C4918F23033}"/>
                </a:ext>
              </a:extLst>
            </p:cNvPr>
            <p:cNvSpPr/>
            <p:nvPr/>
          </p:nvSpPr>
          <p:spPr>
            <a:xfrm>
              <a:off x="8768613" y="567998"/>
              <a:ext cx="44081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99" name="矩形 1298">
              <a:extLst>
                <a:ext uri="{FF2B5EF4-FFF2-40B4-BE49-F238E27FC236}">
                  <a16:creationId xmlns:a16="http://schemas.microsoft.com/office/drawing/2014/main" id="{B9590D3F-75EA-48C0-B0EC-A9A8BAE137E8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07" name="组合 1306">
            <a:extLst>
              <a:ext uri="{FF2B5EF4-FFF2-40B4-BE49-F238E27FC236}">
                <a16:creationId xmlns:a16="http://schemas.microsoft.com/office/drawing/2014/main" id="{29195115-7051-4AB9-9EF6-323EE2466DD5}"/>
              </a:ext>
            </a:extLst>
          </p:cNvPr>
          <p:cNvGrpSpPr/>
          <p:nvPr/>
        </p:nvGrpSpPr>
        <p:grpSpPr>
          <a:xfrm>
            <a:off x="5153231" y="2442936"/>
            <a:ext cx="626453" cy="681217"/>
            <a:chOff x="5712713" y="1249891"/>
            <a:chExt cx="626453" cy="681217"/>
          </a:xfrm>
        </p:grpSpPr>
        <p:grpSp>
          <p:nvGrpSpPr>
            <p:cNvPr id="1308" name="组合 1307">
              <a:extLst>
                <a:ext uri="{FF2B5EF4-FFF2-40B4-BE49-F238E27FC236}">
                  <a16:creationId xmlns:a16="http://schemas.microsoft.com/office/drawing/2014/main" id="{3AD67CEC-DE20-47B0-B5F6-07666B125287}"/>
                </a:ext>
              </a:extLst>
            </p:cNvPr>
            <p:cNvGrpSpPr/>
            <p:nvPr/>
          </p:nvGrpSpPr>
          <p:grpSpPr>
            <a:xfrm>
              <a:off x="5712713" y="1249891"/>
              <a:ext cx="603692" cy="681217"/>
              <a:chOff x="102655" y="452481"/>
              <a:chExt cx="603692" cy="681217"/>
            </a:xfrm>
          </p:grpSpPr>
          <p:grpSp>
            <p:nvGrpSpPr>
              <p:cNvPr id="1311" name="组合 1310">
                <a:extLst>
                  <a:ext uri="{FF2B5EF4-FFF2-40B4-BE49-F238E27FC236}">
                    <a16:creationId xmlns:a16="http://schemas.microsoft.com/office/drawing/2014/main" id="{0942A520-FEA8-456A-AC42-120F6005D32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15" name="矩形: 圆角 1314">
                  <a:extLst>
                    <a:ext uri="{FF2B5EF4-FFF2-40B4-BE49-F238E27FC236}">
                      <a16:creationId xmlns:a16="http://schemas.microsoft.com/office/drawing/2014/main" id="{010487F1-1CCE-4B51-9C35-19799723A61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16" name="图片 1315">
                  <a:extLst>
                    <a:ext uri="{FF2B5EF4-FFF2-40B4-BE49-F238E27FC236}">
                      <a16:creationId xmlns:a16="http://schemas.microsoft.com/office/drawing/2014/main" id="{07140C1A-7DC9-4224-99D2-47E1BB98C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0418" y="39753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17" name="矩形 1316">
                  <a:extLst>
                    <a:ext uri="{FF2B5EF4-FFF2-40B4-BE49-F238E27FC236}">
                      <a16:creationId xmlns:a16="http://schemas.microsoft.com/office/drawing/2014/main" id="{EC5B5DCC-04BA-4E4B-9263-284103B4F9C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12" name="矩形 1311">
                <a:extLst>
                  <a:ext uri="{FF2B5EF4-FFF2-40B4-BE49-F238E27FC236}">
                    <a16:creationId xmlns:a16="http://schemas.microsoft.com/office/drawing/2014/main" id="{6EED29C8-7A55-4DD0-9F78-67891FFA4B88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13" name="矩形: 圆角 1312">
                <a:extLst>
                  <a:ext uri="{FF2B5EF4-FFF2-40B4-BE49-F238E27FC236}">
                    <a16:creationId xmlns:a16="http://schemas.microsoft.com/office/drawing/2014/main" id="{A9BAE663-C56B-4A10-90E3-8C293A0D015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>
                <a:extLst>
                  <a:ext uri="{FF2B5EF4-FFF2-40B4-BE49-F238E27FC236}">
                    <a16:creationId xmlns:a16="http://schemas.microsoft.com/office/drawing/2014/main" id="{FE23BF12-A034-45FE-B19E-408D0CC41AB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09" name="矩形 1308">
              <a:extLst>
                <a:ext uri="{FF2B5EF4-FFF2-40B4-BE49-F238E27FC236}">
                  <a16:creationId xmlns:a16="http://schemas.microsoft.com/office/drawing/2014/main" id="{4C37747D-AF82-4FD0-BEEF-30D46FEB5AB6}"/>
                </a:ext>
              </a:extLst>
            </p:cNvPr>
            <p:cNvSpPr/>
            <p:nvPr/>
          </p:nvSpPr>
          <p:spPr>
            <a:xfrm>
              <a:off x="5718335" y="1261203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10" name="图形 1309" descr="v 形箭头">
              <a:extLst>
                <a:ext uri="{FF2B5EF4-FFF2-40B4-BE49-F238E27FC236}">
                  <a16:creationId xmlns:a16="http://schemas.microsoft.com/office/drawing/2014/main" id="{A642F3AD-1F8C-4D37-A996-C7211273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6200000">
              <a:off x="6185688" y="1312136"/>
              <a:ext cx="153478" cy="153478"/>
            </a:xfrm>
            <a:prstGeom prst="rect">
              <a:avLst/>
            </a:prstGeom>
          </p:spPr>
        </p:pic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D1EEDB2B-E5FA-4631-BDE4-ED863744AF14}"/>
              </a:ext>
            </a:extLst>
          </p:cNvPr>
          <p:cNvGrpSpPr/>
          <p:nvPr/>
        </p:nvGrpSpPr>
        <p:grpSpPr>
          <a:xfrm>
            <a:off x="8067209" y="2435922"/>
            <a:ext cx="630201" cy="681217"/>
            <a:chOff x="8754374" y="1259040"/>
            <a:chExt cx="630201" cy="681217"/>
          </a:xfrm>
        </p:grpSpPr>
        <p:grpSp>
          <p:nvGrpSpPr>
            <p:cNvPr id="1319" name="组合 1318">
              <a:extLst>
                <a:ext uri="{FF2B5EF4-FFF2-40B4-BE49-F238E27FC236}">
                  <a16:creationId xmlns:a16="http://schemas.microsoft.com/office/drawing/2014/main" id="{A3152262-65E5-487B-B75B-7A02311D4871}"/>
                </a:ext>
              </a:extLst>
            </p:cNvPr>
            <p:cNvGrpSpPr/>
            <p:nvPr/>
          </p:nvGrpSpPr>
          <p:grpSpPr>
            <a:xfrm>
              <a:off x="8764985" y="1259040"/>
              <a:ext cx="603692" cy="681217"/>
              <a:chOff x="102655" y="452481"/>
              <a:chExt cx="603692" cy="681217"/>
            </a:xfrm>
          </p:grpSpPr>
          <p:grpSp>
            <p:nvGrpSpPr>
              <p:cNvPr id="1322" name="组合 1321">
                <a:extLst>
                  <a:ext uri="{FF2B5EF4-FFF2-40B4-BE49-F238E27FC236}">
                    <a16:creationId xmlns:a16="http://schemas.microsoft.com/office/drawing/2014/main" id="{8BF135DD-0ED2-4307-A86A-D181C1D60BC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26" name="矩形: 圆角 1325">
                  <a:extLst>
                    <a:ext uri="{FF2B5EF4-FFF2-40B4-BE49-F238E27FC236}">
                      <a16:creationId xmlns:a16="http://schemas.microsoft.com/office/drawing/2014/main" id="{A6D0C072-7842-4B18-A618-2A0E8C99C68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27" name="图片 1326">
                  <a:extLst>
                    <a:ext uri="{FF2B5EF4-FFF2-40B4-BE49-F238E27FC236}">
                      <a16:creationId xmlns:a16="http://schemas.microsoft.com/office/drawing/2014/main" id="{D434FA69-834E-4E79-86E7-A3E456896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9790" y="39762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28" name="矩形 1327">
                  <a:extLst>
                    <a:ext uri="{FF2B5EF4-FFF2-40B4-BE49-F238E27FC236}">
                      <a16:creationId xmlns:a16="http://schemas.microsoft.com/office/drawing/2014/main" id="{79540678-65AB-40A0-BD0D-B2A807FDBCB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23" name="矩形 1322">
                <a:extLst>
                  <a:ext uri="{FF2B5EF4-FFF2-40B4-BE49-F238E27FC236}">
                    <a16:creationId xmlns:a16="http://schemas.microsoft.com/office/drawing/2014/main" id="{EBB31CE5-ED7F-42D8-BC74-996C517DE7D9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24" name="矩形: 圆角 1323">
                <a:extLst>
                  <a:ext uri="{FF2B5EF4-FFF2-40B4-BE49-F238E27FC236}">
                    <a16:creationId xmlns:a16="http://schemas.microsoft.com/office/drawing/2014/main" id="{2AB1A2BD-87D3-4F44-8D3A-2DEAF3C8069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5" name="矩形 1324">
                <a:extLst>
                  <a:ext uri="{FF2B5EF4-FFF2-40B4-BE49-F238E27FC236}">
                    <a16:creationId xmlns:a16="http://schemas.microsoft.com/office/drawing/2014/main" id="{B1AAFAC5-88E8-4526-843E-37E0A20FDCA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AE4C0AE9-62AB-4FD7-B410-AB826C189EC7}"/>
                </a:ext>
              </a:extLst>
            </p:cNvPr>
            <p:cNvSpPr/>
            <p:nvPr/>
          </p:nvSpPr>
          <p:spPr>
            <a:xfrm>
              <a:off x="8754374" y="127035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21" name="图形 1320" descr="v 形箭头">
              <a:extLst>
                <a:ext uri="{FF2B5EF4-FFF2-40B4-BE49-F238E27FC236}">
                  <a16:creationId xmlns:a16="http://schemas.microsoft.com/office/drawing/2014/main" id="{B92E6C00-F032-4E37-871D-A51EB180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9231097" y="1328365"/>
              <a:ext cx="153478" cy="153478"/>
            </a:xfrm>
            <a:prstGeom prst="rect">
              <a:avLst/>
            </a:prstGeom>
          </p:spPr>
        </p:pic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819810" y="1851517"/>
            <a:ext cx="743094" cy="681217"/>
            <a:chOff x="8741876" y="563015"/>
            <a:chExt cx="743094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41876" y="567998"/>
              <a:ext cx="49017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41" name="组合 1340">
            <a:extLst>
              <a:ext uri="{FF2B5EF4-FFF2-40B4-BE49-F238E27FC236}">
                <a16:creationId xmlns:a16="http://schemas.microsoft.com/office/drawing/2014/main" id="{071FD8C8-981A-4C4D-AEDC-BF05189F1A27}"/>
              </a:ext>
            </a:extLst>
          </p:cNvPr>
          <p:cNvGrpSpPr/>
          <p:nvPr/>
        </p:nvGrpSpPr>
        <p:grpSpPr>
          <a:xfrm>
            <a:off x="5845213" y="2446496"/>
            <a:ext cx="627183" cy="681217"/>
            <a:chOff x="6328682" y="554896"/>
            <a:chExt cx="627183" cy="681217"/>
          </a:xfrm>
        </p:grpSpPr>
        <p:grpSp>
          <p:nvGrpSpPr>
            <p:cNvPr id="1342" name="组合 1341">
              <a:extLst>
                <a:ext uri="{FF2B5EF4-FFF2-40B4-BE49-F238E27FC236}">
                  <a16:creationId xmlns:a16="http://schemas.microsoft.com/office/drawing/2014/main" id="{6AE19AAA-2C2A-4D8A-A84D-67BE19BEEDAC}"/>
                </a:ext>
              </a:extLst>
            </p:cNvPr>
            <p:cNvGrpSpPr/>
            <p:nvPr/>
          </p:nvGrpSpPr>
          <p:grpSpPr>
            <a:xfrm>
              <a:off x="6328682" y="554896"/>
              <a:ext cx="603692" cy="681217"/>
              <a:chOff x="102655" y="452481"/>
              <a:chExt cx="603692" cy="681217"/>
            </a:xfrm>
          </p:grpSpPr>
          <p:grpSp>
            <p:nvGrpSpPr>
              <p:cNvPr id="1345" name="组合 1344">
                <a:extLst>
                  <a:ext uri="{FF2B5EF4-FFF2-40B4-BE49-F238E27FC236}">
                    <a16:creationId xmlns:a16="http://schemas.microsoft.com/office/drawing/2014/main" id="{78FECB09-14EF-4353-A2D4-FAD8EE8EE5D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49" name="矩形: 圆角 1348">
                  <a:extLst>
                    <a:ext uri="{FF2B5EF4-FFF2-40B4-BE49-F238E27FC236}">
                      <a16:creationId xmlns:a16="http://schemas.microsoft.com/office/drawing/2014/main" id="{EAF5FEF7-98AF-4E39-BA8C-6A2D99F119C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50" name="图片 1349">
                  <a:extLst>
                    <a:ext uri="{FF2B5EF4-FFF2-40B4-BE49-F238E27FC236}">
                      <a16:creationId xmlns:a16="http://schemas.microsoft.com/office/drawing/2014/main" id="{CFF480CB-74CC-4E27-8B67-2D5010688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7470" y="400736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51" name="矩形 1350">
                  <a:extLst>
                    <a:ext uri="{FF2B5EF4-FFF2-40B4-BE49-F238E27FC236}">
                      <a16:creationId xmlns:a16="http://schemas.microsoft.com/office/drawing/2014/main" id="{C30EFA1F-9A9F-410F-9CBF-22D254BCC76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46" name="矩形 1345">
                <a:extLst>
                  <a:ext uri="{FF2B5EF4-FFF2-40B4-BE49-F238E27FC236}">
                    <a16:creationId xmlns:a16="http://schemas.microsoft.com/office/drawing/2014/main" id="{BED83018-FEF1-4353-ACC8-A9FAF345AE56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47" name="矩形: 圆角 1346">
                <a:extLst>
                  <a:ext uri="{FF2B5EF4-FFF2-40B4-BE49-F238E27FC236}">
                    <a16:creationId xmlns:a16="http://schemas.microsoft.com/office/drawing/2014/main" id="{1E279161-DD39-4FC0-8135-862CA0A7C87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8" name="矩形 1347">
                <a:extLst>
                  <a:ext uri="{FF2B5EF4-FFF2-40B4-BE49-F238E27FC236}">
                    <a16:creationId xmlns:a16="http://schemas.microsoft.com/office/drawing/2014/main" id="{0F1673BD-9A1B-4029-B3C4-810F8A5C061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43" name="矩形 1342">
              <a:extLst>
                <a:ext uri="{FF2B5EF4-FFF2-40B4-BE49-F238E27FC236}">
                  <a16:creationId xmlns:a16="http://schemas.microsoft.com/office/drawing/2014/main" id="{A05AD803-86D9-48FE-8DC1-3F4B0AC64071}"/>
                </a:ext>
              </a:extLst>
            </p:cNvPr>
            <p:cNvSpPr/>
            <p:nvPr/>
          </p:nvSpPr>
          <p:spPr>
            <a:xfrm>
              <a:off x="6334304" y="56620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4" name="加号 1343">
              <a:extLst>
                <a:ext uri="{FF2B5EF4-FFF2-40B4-BE49-F238E27FC236}">
                  <a16:creationId xmlns:a16="http://schemas.microsoft.com/office/drawing/2014/main" id="{DB815E03-8784-407B-BAA0-9F13903DDEDC}"/>
                </a:ext>
              </a:extLst>
            </p:cNvPr>
            <p:cNvSpPr/>
            <p:nvPr/>
          </p:nvSpPr>
          <p:spPr>
            <a:xfrm>
              <a:off x="6737519" y="620080"/>
              <a:ext cx="218346" cy="222349"/>
            </a:xfrm>
            <a:prstGeom prst="mathPlus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2" name="组合 1351">
            <a:extLst>
              <a:ext uri="{FF2B5EF4-FFF2-40B4-BE49-F238E27FC236}">
                <a16:creationId xmlns:a16="http://schemas.microsoft.com/office/drawing/2014/main" id="{7D2EEF82-23D6-4F77-92F3-09B44ECD2942}"/>
              </a:ext>
            </a:extLst>
          </p:cNvPr>
          <p:cNvGrpSpPr/>
          <p:nvPr/>
        </p:nvGrpSpPr>
        <p:grpSpPr>
          <a:xfrm>
            <a:off x="6519858" y="2314691"/>
            <a:ext cx="1530708" cy="305426"/>
            <a:chOff x="544129" y="-748793"/>
            <a:chExt cx="3727018" cy="305426"/>
          </a:xfrm>
        </p:grpSpPr>
        <p:sp>
          <p:nvSpPr>
            <p:cNvPr id="1353" name="矩形 1352">
              <a:extLst>
                <a:ext uri="{FF2B5EF4-FFF2-40B4-BE49-F238E27FC236}">
                  <a16:creationId xmlns:a16="http://schemas.microsoft.com/office/drawing/2014/main" id="{C07A4497-C749-40BD-807F-5F164A6D2F72}"/>
                </a:ext>
              </a:extLst>
            </p:cNvPr>
            <p:cNvSpPr/>
            <p:nvPr/>
          </p:nvSpPr>
          <p:spPr>
            <a:xfrm>
              <a:off x="553761" y="-513690"/>
              <a:ext cx="3717386" cy="69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4" name="矩形 1353">
              <a:extLst>
                <a:ext uri="{FF2B5EF4-FFF2-40B4-BE49-F238E27FC236}">
                  <a16:creationId xmlns:a16="http://schemas.microsoft.com/office/drawing/2014/main" id="{0E418FFF-32ED-4133-9B72-703DB3D00949}"/>
                </a:ext>
              </a:extLst>
            </p:cNvPr>
            <p:cNvSpPr/>
            <p:nvPr/>
          </p:nvSpPr>
          <p:spPr>
            <a:xfrm>
              <a:off x="552535" y="-705582"/>
              <a:ext cx="3717386" cy="17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5" name="矩形 1354">
              <a:extLst>
                <a:ext uri="{FF2B5EF4-FFF2-40B4-BE49-F238E27FC236}">
                  <a16:creationId xmlns:a16="http://schemas.microsoft.com/office/drawing/2014/main" id="{1AA80A65-2509-4FE4-B270-656D86988C86}"/>
                </a:ext>
              </a:extLst>
            </p:cNvPr>
            <p:cNvSpPr/>
            <p:nvPr/>
          </p:nvSpPr>
          <p:spPr>
            <a:xfrm>
              <a:off x="544129" y="-707023"/>
              <a:ext cx="2989651" cy="174290"/>
            </a:xfrm>
            <a:prstGeom prst="rect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6" name="矩形 1355">
              <a:extLst>
                <a:ext uri="{FF2B5EF4-FFF2-40B4-BE49-F238E27FC236}">
                  <a16:creationId xmlns:a16="http://schemas.microsoft.com/office/drawing/2014/main" id="{E433ED0D-3317-4FD1-9B02-0925CA4DD4CE}"/>
                </a:ext>
              </a:extLst>
            </p:cNvPr>
            <p:cNvSpPr/>
            <p:nvPr/>
          </p:nvSpPr>
          <p:spPr>
            <a:xfrm>
              <a:off x="548535" y="-520181"/>
              <a:ext cx="2274386" cy="76814"/>
            </a:xfrm>
            <a:prstGeom prst="rect">
              <a:avLst/>
            </a:prstGeom>
            <a:solidFill>
              <a:srgbClr val="E51BC8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7" name="矩形 1356">
              <a:extLst>
                <a:ext uri="{FF2B5EF4-FFF2-40B4-BE49-F238E27FC236}">
                  <a16:creationId xmlns:a16="http://schemas.microsoft.com/office/drawing/2014/main" id="{2DE9D0A1-2D0B-4833-B0F6-E92F91A04DB4}"/>
                </a:ext>
              </a:extLst>
            </p:cNvPr>
            <p:cNvSpPr/>
            <p:nvPr/>
          </p:nvSpPr>
          <p:spPr>
            <a:xfrm>
              <a:off x="1686696" y="-748793"/>
              <a:ext cx="14949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89%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358" name="图形 1357" descr="v 形箭头">
            <a:extLst>
              <a:ext uri="{FF2B5EF4-FFF2-40B4-BE49-F238E27FC236}">
                <a16:creationId xmlns:a16="http://schemas.microsoft.com/office/drawing/2014/main" id="{73C26383-1CA8-4DC3-B993-8807391095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98631" y="2370481"/>
            <a:ext cx="153478" cy="153478"/>
          </a:xfrm>
          <a:prstGeom prst="rect">
            <a:avLst/>
          </a:prstGeom>
        </p:spPr>
      </p:pic>
      <p:pic>
        <p:nvPicPr>
          <p:cNvPr id="1359" name="图形 1358" descr="v 形箭头">
            <a:extLst>
              <a:ext uri="{FF2B5EF4-FFF2-40B4-BE49-F238E27FC236}">
                <a16:creationId xmlns:a16="http://schemas.microsoft.com/office/drawing/2014/main" id="{79738BBA-7C15-4B1D-A24E-A8DB49A530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00315" y="2524773"/>
            <a:ext cx="153478" cy="101725"/>
          </a:xfrm>
          <a:prstGeom prst="rect">
            <a:avLst/>
          </a:prstGeom>
        </p:spPr>
      </p:pic>
      <p:sp>
        <p:nvSpPr>
          <p:cNvPr id="1363" name="矩形 1362">
            <a:extLst>
              <a:ext uri="{FF2B5EF4-FFF2-40B4-BE49-F238E27FC236}">
                <a16:creationId xmlns:a16="http://schemas.microsoft.com/office/drawing/2014/main" id="{46DB0740-F5E1-4A5E-8DF9-56B79C58C4D4}"/>
              </a:ext>
            </a:extLst>
          </p:cNvPr>
          <p:cNvSpPr/>
          <p:nvPr/>
        </p:nvSpPr>
        <p:spPr>
          <a:xfrm>
            <a:off x="5546258" y="630722"/>
            <a:ext cx="518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供电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18142" y="1470162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68" name="组合 1367">
            <a:extLst>
              <a:ext uri="{FF2B5EF4-FFF2-40B4-BE49-F238E27FC236}">
                <a16:creationId xmlns:a16="http://schemas.microsoft.com/office/drawing/2014/main" id="{18C97754-206B-41C1-8624-EB0628B88349}"/>
              </a:ext>
            </a:extLst>
          </p:cNvPr>
          <p:cNvGrpSpPr/>
          <p:nvPr/>
        </p:nvGrpSpPr>
        <p:grpSpPr>
          <a:xfrm>
            <a:off x="6246124" y="935335"/>
            <a:ext cx="2221180" cy="776846"/>
            <a:chOff x="5261392" y="3238431"/>
            <a:chExt cx="2221180" cy="776846"/>
          </a:xfrm>
        </p:grpSpPr>
        <p:sp>
          <p:nvSpPr>
            <p:cNvPr id="1369" name="矩形 1368">
              <a:extLst>
                <a:ext uri="{FF2B5EF4-FFF2-40B4-BE49-F238E27FC236}">
                  <a16:creationId xmlns:a16="http://schemas.microsoft.com/office/drawing/2014/main" id="{E0047984-FAFD-444A-BC20-00FC46BFB8D1}"/>
                </a:ext>
              </a:extLst>
            </p:cNvPr>
            <p:cNvSpPr/>
            <p:nvPr/>
          </p:nvSpPr>
          <p:spPr>
            <a:xfrm>
              <a:off x="5261392" y="3238431"/>
              <a:ext cx="12859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产能加成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0" name="矩形 1369">
              <a:extLst>
                <a:ext uri="{FF2B5EF4-FFF2-40B4-BE49-F238E27FC236}">
                  <a16:creationId xmlns:a16="http://schemas.microsoft.com/office/drawing/2014/main" id="{7EADC9ED-D402-43D1-BCB7-AFAD954154DB}"/>
                </a:ext>
              </a:extLst>
            </p:cNvPr>
            <p:cNvSpPr/>
            <p:nvPr/>
          </p:nvSpPr>
          <p:spPr>
            <a:xfrm>
              <a:off x="5266901" y="3738278"/>
              <a:ext cx="22156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建筑能耗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500kw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(–250kw)</a:t>
              </a:r>
              <a:endPara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73" name="图形 1372" descr="垃圾桶">
            <a:extLst>
              <a:ext uri="{FF2B5EF4-FFF2-40B4-BE49-F238E27FC236}">
                <a16:creationId xmlns:a16="http://schemas.microsoft.com/office/drawing/2014/main" id="{0FC39456-46BE-4E70-8017-13C0C8626A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127441" y="988450"/>
            <a:ext cx="177873" cy="177873"/>
          </a:xfrm>
          <a:prstGeom prst="rect">
            <a:avLst/>
          </a:prstGeom>
        </p:spPr>
      </p:pic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51168" y="1189421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127540" y="1224650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81387" y="1198302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5" name="图形 504" descr="返回">
            <a:hlinkClick r:id="rId27" action="ppaction://hlinksldjump"/>
            <a:extLst>
              <a:ext uri="{FF2B5EF4-FFF2-40B4-BE49-F238E27FC236}">
                <a16:creationId xmlns:a16="http://schemas.microsoft.com/office/drawing/2014/main" id="{7FC2FCFD-CF83-4E7B-AD0B-9D14BA7567C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787" name="矩形 786">
            <a:extLst>
              <a:ext uri="{FF2B5EF4-FFF2-40B4-BE49-F238E27FC236}">
                <a16:creationId xmlns:a16="http://schemas.microsoft.com/office/drawing/2014/main" id="{0BCF5837-07EC-49D1-BC51-22E1F508B971}"/>
              </a:ext>
            </a:extLst>
          </p:cNvPr>
          <p:cNvSpPr/>
          <p:nvPr/>
        </p:nvSpPr>
        <p:spPr>
          <a:xfrm>
            <a:off x="186358" y="3207515"/>
            <a:ext cx="4571100" cy="91917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DA2F5D-1295-426A-B074-ABEEAB986DCF}"/>
              </a:ext>
            </a:extLst>
          </p:cNvPr>
          <p:cNvGrpSpPr/>
          <p:nvPr/>
        </p:nvGrpSpPr>
        <p:grpSpPr>
          <a:xfrm>
            <a:off x="3155345" y="4706471"/>
            <a:ext cx="3623491" cy="2228946"/>
            <a:chOff x="1268477" y="973127"/>
            <a:chExt cx="3623491" cy="222894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B3BEEB4-C99A-48AC-AAEE-F8A47F072A33}"/>
                </a:ext>
              </a:extLst>
            </p:cNvPr>
            <p:cNvGrpSpPr/>
            <p:nvPr/>
          </p:nvGrpSpPr>
          <p:grpSpPr>
            <a:xfrm>
              <a:off x="1268477" y="973127"/>
              <a:ext cx="3623491" cy="2228946"/>
              <a:chOff x="1745231" y="1053262"/>
              <a:chExt cx="3623491" cy="2228946"/>
            </a:xfrm>
          </p:grpSpPr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8A29AEDA-4FA2-476C-9B39-4414CF61E590}"/>
                  </a:ext>
                </a:extLst>
              </p:cNvPr>
              <p:cNvSpPr/>
              <p:nvPr/>
            </p:nvSpPr>
            <p:spPr>
              <a:xfrm>
                <a:off x="1778978" y="1053262"/>
                <a:ext cx="3558459" cy="21961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46B76C6C-41BD-450B-811A-D4F19DE1DBA2}"/>
                  </a:ext>
                </a:extLst>
              </p:cNvPr>
              <p:cNvSpPr/>
              <p:nvPr/>
            </p:nvSpPr>
            <p:spPr>
              <a:xfrm>
                <a:off x="1789571" y="1079850"/>
                <a:ext cx="8383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2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目标选择</a:t>
                </a:r>
                <a:endPara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EAC8223B-CDE2-4F41-B26B-4B4BD4EFF3F2}"/>
                  </a:ext>
                </a:extLst>
              </p:cNvPr>
              <p:cNvSpPr/>
              <p:nvPr/>
            </p:nvSpPr>
            <p:spPr>
              <a:xfrm>
                <a:off x="1784498" y="2192386"/>
                <a:ext cx="8383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2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发车条件</a:t>
                </a:r>
                <a:endPara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22" name="直接连接符 221">
                <a:extLst>
                  <a:ext uri="{FF2B5EF4-FFF2-40B4-BE49-F238E27FC236}">
                    <a16:creationId xmlns:a16="http://schemas.microsoft.com/office/drawing/2014/main" id="{D8CCB980-0D04-4CDA-A071-BD4BCD6D1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184" y="2129027"/>
                <a:ext cx="3229434" cy="8422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矩形: 圆角 225">
                <a:extLst>
                  <a:ext uri="{FF2B5EF4-FFF2-40B4-BE49-F238E27FC236}">
                    <a16:creationId xmlns:a16="http://schemas.microsoft.com/office/drawing/2014/main" id="{A092E7AC-4892-4C99-9892-3AB554A63A79}"/>
                  </a:ext>
                </a:extLst>
              </p:cNvPr>
              <p:cNvSpPr/>
              <p:nvPr/>
            </p:nvSpPr>
            <p:spPr>
              <a:xfrm>
                <a:off x="1880645" y="1440568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矩形: 圆角 227">
                <a:extLst>
                  <a:ext uri="{FF2B5EF4-FFF2-40B4-BE49-F238E27FC236}">
                    <a16:creationId xmlns:a16="http://schemas.microsoft.com/office/drawing/2014/main" id="{145AB870-F27D-4408-8C1F-08ECD20A1C22}"/>
                  </a:ext>
                </a:extLst>
              </p:cNvPr>
              <p:cNvSpPr/>
              <p:nvPr/>
            </p:nvSpPr>
            <p:spPr>
              <a:xfrm>
                <a:off x="2556522" y="1435533"/>
                <a:ext cx="538829" cy="53882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矩形: 圆角 229">
                <a:extLst>
                  <a:ext uri="{FF2B5EF4-FFF2-40B4-BE49-F238E27FC236}">
                    <a16:creationId xmlns:a16="http://schemas.microsoft.com/office/drawing/2014/main" id="{B89BF66E-852C-4C9E-8A00-DB43BC55C61D}"/>
                  </a:ext>
                </a:extLst>
              </p:cNvPr>
              <p:cNvSpPr/>
              <p:nvPr/>
            </p:nvSpPr>
            <p:spPr>
              <a:xfrm>
                <a:off x="3256458" y="1435533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矩形: 圆角 231">
                <a:extLst>
                  <a:ext uri="{FF2B5EF4-FFF2-40B4-BE49-F238E27FC236}">
                    <a16:creationId xmlns:a16="http://schemas.microsoft.com/office/drawing/2014/main" id="{B5EB317E-0044-444E-89AE-F7DBCADA83C6}"/>
                  </a:ext>
                </a:extLst>
              </p:cNvPr>
              <p:cNvSpPr/>
              <p:nvPr/>
            </p:nvSpPr>
            <p:spPr>
              <a:xfrm>
                <a:off x="3967826" y="1430666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: 圆角 233">
                <a:extLst>
                  <a:ext uri="{FF2B5EF4-FFF2-40B4-BE49-F238E27FC236}">
                    <a16:creationId xmlns:a16="http://schemas.microsoft.com/office/drawing/2014/main" id="{2CCB78AC-640D-4AB7-ACCD-AA0A06DB2108}"/>
                  </a:ext>
                </a:extLst>
              </p:cNvPr>
              <p:cNvSpPr/>
              <p:nvPr/>
            </p:nvSpPr>
            <p:spPr>
              <a:xfrm>
                <a:off x="4678500" y="1439980"/>
                <a:ext cx="538829" cy="53882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5" name="图形 234" descr="试管">
                <a:extLst>
                  <a:ext uri="{FF2B5EF4-FFF2-40B4-BE49-F238E27FC236}">
                    <a16:creationId xmlns:a16="http://schemas.microsoft.com/office/drawing/2014/main" id="{EB288655-3BF6-466D-B6F3-9C43A356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1940201" y="1510305"/>
                <a:ext cx="414119" cy="414119"/>
              </a:xfrm>
              <a:prstGeom prst="rect">
                <a:avLst/>
              </a:prstGeom>
            </p:spPr>
          </p:pic>
          <p:pic>
            <p:nvPicPr>
              <p:cNvPr id="236" name="图形 235" descr="处理器">
                <a:extLst>
                  <a:ext uri="{FF2B5EF4-FFF2-40B4-BE49-F238E27FC236}">
                    <a16:creationId xmlns:a16="http://schemas.microsoft.com/office/drawing/2014/main" id="{15337FC2-FDA6-473A-947C-4FA877513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740207" y="1492867"/>
                <a:ext cx="414119" cy="414119"/>
              </a:xfrm>
              <a:prstGeom prst="rect">
                <a:avLst/>
              </a:prstGeom>
            </p:spPr>
          </p:pic>
          <p:pic>
            <p:nvPicPr>
              <p:cNvPr id="237" name="图形 236" descr="信号塔">
                <a:extLst>
                  <a:ext uri="{FF2B5EF4-FFF2-40B4-BE49-F238E27FC236}">
                    <a16:creationId xmlns:a16="http://schemas.microsoft.com/office/drawing/2014/main" id="{17284B17-A6E7-4CE0-A3D8-2296434C3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602784" y="1503613"/>
                <a:ext cx="414119" cy="414119"/>
              </a:xfrm>
              <a:prstGeom prst="rect">
                <a:avLst/>
              </a:prstGeom>
            </p:spPr>
          </p:pic>
          <p:pic>
            <p:nvPicPr>
              <p:cNvPr id="238" name="图形 237" descr="原子">
                <a:extLst>
                  <a:ext uri="{FF2B5EF4-FFF2-40B4-BE49-F238E27FC236}">
                    <a16:creationId xmlns:a16="http://schemas.microsoft.com/office/drawing/2014/main" id="{A3361489-6A8D-4CBB-83B6-48A8016F8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4040079" y="1478221"/>
                <a:ext cx="414119" cy="414119"/>
              </a:xfrm>
              <a:prstGeom prst="rect">
                <a:avLst/>
              </a:prstGeom>
            </p:spPr>
          </p:pic>
          <p:pic>
            <p:nvPicPr>
              <p:cNvPr id="239" name="图形 238" descr="火车">
                <a:extLst>
                  <a:ext uri="{FF2B5EF4-FFF2-40B4-BE49-F238E27FC236}">
                    <a16:creationId xmlns:a16="http://schemas.microsoft.com/office/drawing/2014/main" id="{3F098633-1EA0-4F1D-81B2-4D069AEB4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3316351" y="1494359"/>
                <a:ext cx="414119" cy="414119"/>
              </a:xfrm>
              <a:prstGeom prst="rect">
                <a:avLst/>
              </a:prstGeom>
            </p:spPr>
          </p:pic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8E9E3CAB-6261-4E48-A2AE-D9EE24A3EFEF}"/>
                  </a:ext>
                </a:extLst>
              </p:cNvPr>
              <p:cNvSpPr/>
              <p:nvPr/>
            </p:nvSpPr>
            <p:spPr>
              <a:xfrm>
                <a:off x="3240514" y="1396734"/>
                <a:ext cx="195473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F7984EB2-65AA-4046-B86C-F74EC3C8867C}"/>
                  </a:ext>
                </a:extLst>
              </p:cNvPr>
              <p:cNvSpPr/>
              <p:nvPr/>
            </p:nvSpPr>
            <p:spPr>
              <a:xfrm>
                <a:off x="1871380" y="1400742"/>
                <a:ext cx="195473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A9A4B3D8-50B4-4795-B114-0132A500DCAA}"/>
                  </a:ext>
                </a:extLst>
              </p:cNvPr>
              <p:cNvSpPr/>
              <p:nvPr/>
            </p:nvSpPr>
            <p:spPr>
              <a:xfrm>
                <a:off x="3972684" y="1390558"/>
                <a:ext cx="195473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EFC0E83F-6ACD-4FA9-B8EE-0E5F2B79500F}"/>
                  </a:ext>
                </a:extLst>
              </p:cNvPr>
              <p:cNvSpPr/>
              <p:nvPr/>
            </p:nvSpPr>
            <p:spPr>
              <a:xfrm>
                <a:off x="1745231" y="1931798"/>
                <a:ext cx="83831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0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建造优先</a:t>
                </a:r>
                <a:endParaRPr lang="en-US" altLang="zh-CN" sz="10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074C620F-4428-469F-BF38-F9B602714915}"/>
                  </a:ext>
                </a:extLst>
              </p:cNvPr>
              <p:cNvSpPr/>
              <p:nvPr/>
            </p:nvSpPr>
            <p:spPr>
              <a:xfrm>
                <a:off x="2413595" y="1926451"/>
                <a:ext cx="83831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0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矿场优先</a:t>
                </a:r>
                <a:endParaRPr lang="en-US" altLang="zh-CN" sz="10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4AB1C415-DDA3-4AD0-A229-BBDA32B6F911}"/>
                  </a:ext>
                </a:extLst>
              </p:cNvPr>
              <p:cNvSpPr/>
              <p:nvPr/>
            </p:nvSpPr>
            <p:spPr>
              <a:xfrm>
                <a:off x="3115160" y="1931797"/>
                <a:ext cx="83831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0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工厂优先</a:t>
                </a:r>
                <a:endParaRPr lang="en-US" altLang="zh-CN" sz="10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0A1DAD82-503A-4D60-8EF0-E156D50BA407}"/>
                  </a:ext>
                </a:extLst>
              </p:cNvPr>
              <p:cNvSpPr/>
              <p:nvPr/>
            </p:nvSpPr>
            <p:spPr>
              <a:xfrm>
                <a:off x="3830132" y="1926751"/>
                <a:ext cx="83831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0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仓库优先</a:t>
                </a:r>
                <a:endParaRPr lang="en-US" altLang="zh-CN" sz="10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B192AA98-6657-470F-9817-FF784A50AD04}"/>
                  </a:ext>
                </a:extLst>
              </p:cNvPr>
              <p:cNvSpPr/>
              <p:nvPr/>
            </p:nvSpPr>
            <p:spPr>
              <a:xfrm>
                <a:off x="4530409" y="1931796"/>
                <a:ext cx="83831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0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就近优先</a:t>
                </a:r>
                <a:endParaRPr lang="en-US" altLang="zh-CN" sz="10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5C82719B-5B93-47FF-95A4-01598D58E1DC}"/>
                  </a:ext>
                </a:extLst>
              </p:cNvPr>
              <p:cNvSpPr/>
              <p:nvPr/>
            </p:nvSpPr>
            <p:spPr>
              <a:xfrm>
                <a:off x="1843884" y="2635356"/>
                <a:ext cx="54781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9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装载量</a:t>
                </a:r>
                <a:endParaRPr lang="en-US" altLang="zh-CN" sz="9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0621272B-A09C-4173-BC33-495677A8D582}"/>
                  </a:ext>
                </a:extLst>
              </p:cNvPr>
              <p:cNvSpPr/>
              <p:nvPr/>
            </p:nvSpPr>
            <p:spPr>
              <a:xfrm>
                <a:off x="1810792" y="3051376"/>
                <a:ext cx="64888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9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发车等待</a:t>
                </a:r>
                <a:endParaRPr lang="en-US" altLang="zh-CN" sz="9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50" name="图形 249" descr="时钟">
              <a:extLst>
                <a:ext uri="{FF2B5EF4-FFF2-40B4-BE49-F238E27FC236}">
                  <a16:creationId xmlns:a16="http://schemas.microsoft.com/office/drawing/2014/main" id="{EFB08B65-3A6D-4231-9C4E-634229341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487001" y="2754487"/>
              <a:ext cx="314692" cy="314692"/>
            </a:xfrm>
            <a:prstGeom prst="rect">
              <a:avLst/>
            </a:prstGeom>
          </p:spPr>
        </p:pic>
        <p:pic>
          <p:nvPicPr>
            <p:cNvPr id="251" name="图形 250" descr="公文包">
              <a:extLst>
                <a:ext uri="{FF2B5EF4-FFF2-40B4-BE49-F238E27FC236}">
                  <a16:creationId xmlns:a16="http://schemas.microsoft.com/office/drawing/2014/main" id="{3D8730D4-30B8-4DC8-A43A-9A0C38A4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495658" y="2349961"/>
              <a:ext cx="290757" cy="290757"/>
            </a:xfrm>
            <a:prstGeom prst="rect">
              <a:avLst/>
            </a:prstGeom>
          </p:spPr>
        </p:pic>
        <p:sp>
          <p:nvSpPr>
            <p:cNvPr id="252" name="矩形: 圆角 251">
              <a:extLst>
                <a:ext uri="{FF2B5EF4-FFF2-40B4-BE49-F238E27FC236}">
                  <a16:creationId xmlns:a16="http://schemas.microsoft.com/office/drawing/2014/main" id="{6FBFAEEB-2AFA-4627-85C6-6E4B1A60195F}"/>
                </a:ext>
              </a:extLst>
            </p:cNvPr>
            <p:cNvSpPr/>
            <p:nvPr/>
          </p:nvSpPr>
          <p:spPr>
            <a:xfrm>
              <a:off x="2008327" y="2406352"/>
              <a:ext cx="648887" cy="24622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矩形: 圆角 252">
              <a:extLst>
                <a:ext uri="{FF2B5EF4-FFF2-40B4-BE49-F238E27FC236}">
                  <a16:creationId xmlns:a16="http://schemas.microsoft.com/office/drawing/2014/main" id="{2188297B-5CCC-473B-A032-D59F61242CA5}"/>
                </a:ext>
              </a:extLst>
            </p:cNvPr>
            <p:cNvSpPr/>
            <p:nvPr/>
          </p:nvSpPr>
          <p:spPr>
            <a:xfrm>
              <a:off x="2896385" y="2395218"/>
              <a:ext cx="648887" cy="24622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矩形: 圆角 253">
              <a:extLst>
                <a:ext uri="{FF2B5EF4-FFF2-40B4-BE49-F238E27FC236}">
                  <a16:creationId xmlns:a16="http://schemas.microsoft.com/office/drawing/2014/main" id="{85BA83FA-9754-45AD-8A3C-DA58E3F822AC}"/>
                </a:ext>
              </a:extLst>
            </p:cNvPr>
            <p:cNvSpPr/>
            <p:nvPr/>
          </p:nvSpPr>
          <p:spPr>
            <a:xfrm>
              <a:off x="3804920" y="2400530"/>
              <a:ext cx="648887" cy="24622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矩形: 圆角 257">
              <a:extLst>
                <a:ext uri="{FF2B5EF4-FFF2-40B4-BE49-F238E27FC236}">
                  <a16:creationId xmlns:a16="http://schemas.microsoft.com/office/drawing/2014/main" id="{5F94E593-1D2B-4D27-915C-D2F295A6C140}"/>
                </a:ext>
              </a:extLst>
            </p:cNvPr>
            <p:cNvSpPr/>
            <p:nvPr/>
          </p:nvSpPr>
          <p:spPr>
            <a:xfrm>
              <a:off x="2004729" y="2835026"/>
              <a:ext cx="648887" cy="24622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30s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25E6C01A-4036-441C-A1E4-62381A66CD2B}"/>
                </a:ext>
              </a:extLst>
            </p:cNvPr>
            <p:cNvSpPr/>
            <p:nvPr/>
          </p:nvSpPr>
          <p:spPr>
            <a:xfrm>
              <a:off x="2892787" y="2823892"/>
              <a:ext cx="648887" cy="24622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60s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矩形: 圆角 259">
              <a:extLst>
                <a:ext uri="{FF2B5EF4-FFF2-40B4-BE49-F238E27FC236}">
                  <a16:creationId xmlns:a16="http://schemas.microsoft.com/office/drawing/2014/main" id="{5A2FCDAC-3D0F-40AA-A24E-BA07069786F3}"/>
                </a:ext>
              </a:extLst>
            </p:cNvPr>
            <p:cNvSpPr/>
            <p:nvPr/>
          </p:nvSpPr>
          <p:spPr>
            <a:xfrm>
              <a:off x="3801322" y="2829204"/>
              <a:ext cx="648887" cy="246221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120s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9" name="矩形: 圆角 248">
            <a:extLst>
              <a:ext uri="{FF2B5EF4-FFF2-40B4-BE49-F238E27FC236}">
                <a16:creationId xmlns:a16="http://schemas.microsoft.com/office/drawing/2014/main" id="{75F52715-AEE8-4AF8-A117-DFB717CD90AF}"/>
              </a:ext>
            </a:extLst>
          </p:cNvPr>
          <p:cNvSpPr/>
          <p:nvPr/>
        </p:nvSpPr>
        <p:spPr>
          <a:xfrm>
            <a:off x="588938" y="3474558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5" name="图形 254" descr="卡车">
            <a:extLst>
              <a:ext uri="{FF2B5EF4-FFF2-40B4-BE49-F238E27FC236}">
                <a16:creationId xmlns:a16="http://schemas.microsoft.com/office/drawing/2014/main" id="{0C5B6C12-72FE-4CA4-9554-65905421D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39573" y="3530614"/>
            <a:ext cx="442344" cy="442344"/>
          </a:xfrm>
          <a:prstGeom prst="rect">
            <a:avLst/>
          </a:prstGeom>
        </p:spPr>
      </p:pic>
      <p:sp>
        <p:nvSpPr>
          <p:cNvPr id="261" name="矩形: 圆角 260">
            <a:extLst>
              <a:ext uri="{FF2B5EF4-FFF2-40B4-BE49-F238E27FC236}">
                <a16:creationId xmlns:a16="http://schemas.microsoft.com/office/drawing/2014/main" id="{EAEC8985-A7E0-4F66-86CF-5754DCE5A00A}"/>
              </a:ext>
            </a:extLst>
          </p:cNvPr>
          <p:cNvSpPr/>
          <p:nvPr/>
        </p:nvSpPr>
        <p:spPr>
          <a:xfrm>
            <a:off x="1227445" y="3476209"/>
            <a:ext cx="538829" cy="53882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2" name="图形 261" descr="卡车">
            <a:extLst>
              <a:ext uri="{FF2B5EF4-FFF2-40B4-BE49-F238E27FC236}">
                <a16:creationId xmlns:a16="http://schemas.microsoft.com/office/drawing/2014/main" id="{5D44E053-44F9-406D-A97C-E4C820CBBBA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78080" y="3532265"/>
            <a:ext cx="442344" cy="442344"/>
          </a:xfrm>
          <a:prstGeom prst="rect">
            <a:avLst/>
          </a:prstGeom>
        </p:spPr>
      </p:pic>
      <p:sp>
        <p:nvSpPr>
          <p:cNvPr id="263" name="矩形: 圆角 262">
            <a:extLst>
              <a:ext uri="{FF2B5EF4-FFF2-40B4-BE49-F238E27FC236}">
                <a16:creationId xmlns:a16="http://schemas.microsoft.com/office/drawing/2014/main" id="{6C71E04B-DDE4-4294-A044-3F6A50244473}"/>
              </a:ext>
            </a:extLst>
          </p:cNvPr>
          <p:cNvSpPr/>
          <p:nvPr/>
        </p:nvSpPr>
        <p:spPr>
          <a:xfrm>
            <a:off x="1874766" y="3470700"/>
            <a:ext cx="538829" cy="538829"/>
          </a:xfrm>
          <a:prstGeom prst="roundRect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4" name="图形 263" descr="卡车">
            <a:extLst>
              <a:ext uri="{FF2B5EF4-FFF2-40B4-BE49-F238E27FC236}">
                <a16:creationId xmlns:a16="http://schemas.microsoft.com/office/drawing/2014/main" id="{6CAAADEE-48B8-46A7-83E6-FFB9DFF15C8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925401" y="3526756"/>
            <a:ext cx="442344" cy="442344"/>
          </a:xfrm>
          <a:prstGeom prst="rect">
            <a:avLst/>
          </a:prstGeom>
        </p:spPr>
      </p:pic>
      <p:sp>
        <p:nvSpPr>
          <p:cNvPr id="265" name="矩形: 圆角 264">
            <a:extLst>
              <a:ext uri="{FF2B5EF4-FFF2-40B4-BE49-F238E27FC236}">
                <a16:creationId xmlns:a16="http://schemas.microsoft.com/office/drawing/2014/main" id="{42925847-7743-450E-935B-A900D3B983B5}"/>
              </a:ext>
            </a:extLst>
          </p:cNvPr>
          <p:cNvSpPr/>
          <p:nvPr/>
        </p:nvSpPr>
        <p:spPr>
          <a:xfrm>
            <a:off x="2504167" y="3466728"/>
            <a:ext cx="538829" cy="53882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6" name="图形 265" descr="卡车">
            <a:extLst>
              <a:ext uri="{FF2B5EF4-FFF2-40B4-BE49-F238E27FC236}">
                <a16:creationId xmlns:a16="http://schemas.microsoft.com/office/drawing/2014/main" id="{F863DB40-62DB-4582-BA35-1E0B37ED06F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554802" y="3522784"/>
            <a:ext cx="442344" cy="442344"/>
          </a:xfrm>
          <a:prstGeom prst="rect">
            <a:avLst/>
          </a:prstGeom>
        </p:spPr>
      </p:pic>
      <p:pic>
        <p:nvPicPr>
          <p:cNvPr id="267" name="图形 266" descr="锁定">
            <a:extLst>
              <a:ext uri="{FF2B5EF4-FFF2-40B4-BE49-F238E27FC236}">
                <a16:creationId xmlns:a16="http://schemas.microsoft.com/office/drawing/2014/main" id="{BA78966C-8917-44BB-810A-9ABB7977BE0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95916" y="3445643"/>
            <a:ext cx="177028" cy="177028"/>
          </a:xfrm>
          <a:prstGeom prst="rect">
            <a:avLst/>
          </a:prstGeom>
        </p:spPr>
      </p:pic>
      <p:sp>
        <p:nvSpPr>
          <p:cNvPr id="268" name="矩形 267">
            <a:extLst>
              <a:ext uri="{FF2B5EF4-FFF2-40B4-BE49-F238E27FC236}">
                <a16:creationId xmlns:a16="http://schemas.microsoft.com/office/drawing/2014/main" id="{E4125CD8-3C6B-4AB2-A564-B6675B398745}"/>
              </a:ext>
            </a:extLst>
          </p:cNvPr>
          <p:cNvSpPr/>
          <p:nvPr/>
        </p:nvSpPr>
        <p:spPr>
          <a:xfrm>
            <a:off x="192959" y="3208406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运输车辆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9" name="图形 268" descr="时钟">
            <a:extLst>
              <a:ext uri="{FF2B5EF4-FFF2-40B4-BE49-F238E27FC236}">
                <a16:creationId xmlns:a16="http://schemas.microsoft.com/office/drawing/2014/main" id="{94AE7F8E-FDEB-4489-B050-6421B5B92BA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73392" y="3485162"/>
            <a:ext cx="145339" cy="145339"/>
          </a:xfrm>
          <a:prstGeom prst="rect">
            <a:avLst/>
          </a:prstGeom>
        </p:spPr>
      </p:pic>
      <p:sp>
        <p:nvSpPr>
          <p:cNvPr id="270" name="矩形 269">
            <a:extLst>
              <a:ext uri="{FF2B5EF4-FFF2-40B4-BE49-F238E27FC236}">
                <a16:creationId xmlns:a16="http://schemas.microsoft.com/office/drawing/2014/main" id="{69566A0A-7FBE-4389-BC2A-80DA89DEF427}"/>
              </a:ext>
            </a:extLst>
          </p:cNvPr>
          <p:cNvSpPr/>
          <p:nvPr/>
        </p:nvSpPr>
        <p:spPr>
          <a:xfrm>
            <a:off x="1509954" y="3406252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DDA370A8-C335-4150-86E0-488010468897}"/>
              </a:ext>
            </a:extLst>
          </p:cNvPr>
          <p:cNvCxnSpPr>
            <a:cxnSpLocks/>
          </p:cNvCxnSpPr>
          <p:nvPr/>
        </p:nvCxnSpPr>
        <p:spPr>
          <a:xfrm>
            <a:off x="3225472" y="3220117"/>
            <a:ext cx="0" cy="89136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矩形: 圆角 271">
            <a:extLst>
              <a:ext uri="{FF2B5EF4-FFF2-40B4-BE49-F238E27FC236}">
                <a16:creationId xmlns:a16="http://schemas.microsoft.com/office/drawing/2014/main" id="{D70C10B9-02A2-48F2-B592-EC7659F9F0C6}"/>
              </a:ext>
            </a:extLst>
          </p:cNvPr>
          <p:cNvSpPr/>
          <p:nvPr/>
        </p:nvSpPr>
        <p:spPr>
          <a:xfrm>
            <a:off x="3380369" y="3515263"/>
            <a:ext cx="115747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车辆管理</a:t>
            </a:r>
            <a:endParaRPr lang="zh-CN" altLang="en-US" sz="1200" b="1" dirty="0"/>
          </a:p>
        </p:txBody>
      </p:sp>
      <p:pic>
        <p:nvPicPr>
          <p:cNvPr id="273" name="图形 272" descr="闪电">
            <a:extLst>
              <a:ext uri="{FF2B5EF4-FFF2-40B4-BE49-F238E27FC236}">
                <a16:creationId xmlns:a16="http://schemas.microsoft.com/office/drawing/2014/main" id="{4028AEE1-1069-43FE-94EC-778B0B9B76C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256455" y="3438536"/>
            <a:ext cx="190367" cy="190367"/>
          </a:xfrm>
          <a:prstGeom prst="rect">
            <a:avLst/>
          </a:prstGeom>
        </p:spPr>
      </p:pic>
      <p:sp>
        <p:nvSpPr>
          <p:cNvPr id="274" name="矩形 273">
            <a:extLst>
              <a:ext uri="{FF2B5EF4-FFF2-40B4-BE49-F238E27FC236}">
                <a16:creationId xmlns:a16="http://schemas.microsoft.com/office/drawing/2014/main" id="{E68455BF-F854-4AA6-9E61-724A68CDA289}"/>
              </a:ext>
            </a:extLst>
          </p:cNvPr>
          <p:cNvSpPr/>
          <p:nvPr/>
        </p:nvSpPr>
        <p:spPr>
          <a:xfrm>
            <a:off x="1893009" y="4026470"/>
            <a:ext cx="516986" cy="6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17885EF7-8CC9-4C4D-AAD6-753DBF1DC4E6}"/>
              </a:ext>
            </a:extLst>
          </p:cNvPr>
          <p:cNvSpPr/>
          <p:nvPr/>
        </p:nvSpPr>
        <p:spPr>
          <a:xfrm>
            <a:off x="1890863" y="4019979"/>
            <a:ext cx="316305" cy="74790"/>
          </a:xfrm>
          <a:prstGeom prst="rect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7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40019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物流中心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2" name="矩形 1011">
            <a:extLst>
              <a:ext uri="{FF2B5EF4-FFF2-40B4-BE49-F238E27FC236}">
                <a16:creationId xmlns:a16="http://schemas.microsoft.com/office/drawing/2014/main" id="{C8EB0F26-9527-4CE7-9CF6-0452FD8D9919}"/>
              </a:ext>
            </a:extLst>
          </p:cNvPr>
          <p:cNvSpPr/>
          <p:nvPr/>
        </p:nvSpPr>
        <p:spPr>
          <a:xfrm rot="10800000">
            <a:off x="290690" y="789227"/>
            <a:ext cx="1917772" cy="180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4" name="矩形 1013">
            <a:extLst>
              <a:ext uri="{FF2B5EF4-FFF2-40B4-BE49-F238E27FC236}">
                <a16:creationId xmlns:a16="http://schemas.microsoft.com/office/drawing/2014/main" id="{209B85A5-C5C5-4D0E-99E8-72B4C58280AE}"/>
              </a:ext>
            </a:extLst>
          </p:cNvPr>
          <p:cNvSpPr/>
          <p:nvPr/>
        </p:nvSpPr>
        <p:spPr>
          <a:xfrm>
            <a:off x="1687941" y="537296"/>
            <a:ext cx="952895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999)</a:t>
            </a:r>
            <a:endParaRPr lang="zh-CN" altLang="en-US" sz="10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1" name="矩形 1020">
            <a:extLst>
              <a:ext uri="{FF2B5EF4-FFF2-40B4-BE49-F238E27FC236}">
                <a16:creationId xmlns:a16="http://schemas.microsoft.com/office/drawing/2014/main" id="{2BE8DFE4-E707-4A5E-9D0C-CCB1FCC906CD}"/>
              </a:ext>
            </a:extLst>
          </p:cNvPr>
          <p:cNvSpPr/>
          <p:nvPr/>
        </p:nvSpPr>
        <p:spPr>
          <a:xfrm>
            <a:off x="165233" y="537864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角色背包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9" name="直接连接符 1128">
            <a:extLst>
              <a:ext uri="{FF2B5EF4-FFF2-40B4-BE49-F238E27FC236}">
                <a16:creationId xmlns:a16="http://schemas.microsoft.com/office/drawing/2014/main" id="{B47CCB3F-D432-4425-A168-089C0026099C}"/>
              </a:ext>
            </a:extLst>
          </p:cNvPr>
          <p:cNvCxnSpPr>
            <a:cxnSpLocks/>
          </p:cNvCxnSpPr>
          <p:nvPr/>
        </p:nvCxnSpPr>
        <p:spPr>
          <a:xfrm flipV="1">
            <a:off x="267698" y="1693980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5" name="矩形 1264">
            <a:extLst>
              <a:ext uri="{FF2B5EF4-FFF2-40B4-BE49-F238E27FC236}">
                <a16:creationId xmlns:a16="http://schemas.microsoft.com/office/drawing/2014/main" id="{E61D4CED-5A74-4EDA-B705-C39E616B1DEA}"/>
              </a:ext>
            </a:extLst>
          </p:cNvPr>
          <p:cNvSpPr/>
          <p:nvPr/>
        </p:nvSpPr>
        <p:spPr>
          <a:xfrm rot="10800000">
            <a:off x="290690" y="789222"/>
            <a:ext cx="1014716" cy="1809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6" name="矩形 1265">
            <a:extLst>
              <a:ext uri="{FF2B5EF4-FFF2-40B4-BE49-F238E27FC236}">
                <a16:creationId xmlns:a16="http://schemas.microsoft.com/office/drawing/2014/main" id="{DA62F14E-DACC-4E04-94AC-3BBF353ECACD}"/>
              </a:ext>
            </a:extLst>
          </p:cNvPr>
          <p:cNvSpPr/>
          <p:nvPr/>
        </p:nvSpPr>
        <p:spPr>
          <a:xfrm>
            <a:off x="829694" y="762871"/>
            <a:ext cx="865431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1000" b="1" cap="none" spc="0" dirty="0">
              <a:ln w="127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9" name="矩形 1278">
            <a:extLst>
              <a:ext uri="{FF2B5EF4-FFF2-40B4-BE49-F238E27FC236}">
                <a16:creationId xmlns:a16="http://schemas.microsoft.com/office/drawing/2014/main" id="{136D49E8-5B4E-4550-8A14-9E60922E030B}"/>
              </a:ext>
            </a:extLst>
          </p:cNvPr>
          <p:cNvSpPr/>
          <p:nvPr/>
        </p:nvSpPr>
        <p:spPr>
          <a:xfrm>
            <a:off x="617132" y="1249088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1" name="矩形 1630">
            <a:extLst>
              <a:ext uri="{FF2B5EF4-FFF2-40B4-BE49-F238E27FC236}">
                <a16:creationId xmlns:a16="http://schemas.microsoft.com/office/drawing/2014/main" id="{01F3F5D7-6172-4204-9C30-D73ED7DB46F4}"/>
              </a:ext>
            </a:extLst>
          </p:cNvPr>
          <p:cNvSpPr/>
          <p:nvPr/>
        </p:nvSpPr>
        <p:spPr>
          <a:xfrm>
            <a:off x="2485840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2" name="矩形 1631">
            <a:extLst>
              <a:ext uri="{FF2B5EF4-FFF2-40B4-BE49-F238E27FC236}">
                <a16:creationId xmlns:a16="http://schemas.microsoft.com/office/drawing/2014/main" id="{33994373-8107-4B32-9B11-56C8EF67D25A}"/>
              </a:ext>
            </a:extLst>
          </p:cNvPr>
          <p:cNvSpPr/>
          <p:nvPr/>
        </p:nvSpPr>
        <p:spPr>
          <a:xfrm>
            <a:off x="2404404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3" name="矩形 1632">
            <a:extLst>
              <a:ext uri="{FF2B5EF4-FFF2-40B4-BE49-F238E27FC236}">
                <a16:creationId xmlns:a16="http://schemas.microsoft.com/office/drawing/2014/main" id="{E58031AD-C536-40A9-B082-181FF586BE35}"/>
              </a:ext>
            </a:extLst>
          </p:cNvPr>
          <p:cNvSpPr/>
          <p:nvPr/>
        </p:nvSpPr>
        <p:spPr>
          <a:xfrm>
            <a:off x="2325695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4" name="矩形 1633">
            <a:extLst>
              <a:ext uri="{FF2B5EF4-FFF2-40B4-BE49-F238E27FC236}">
                <a16:creationId xmlns:a16="http://schemas.microsoft.com/office/drawing/2014/main" id="{8BAD4870-01EC-4C71-B71B-F091908B6873}"/>
              </a:ext>
            </a:extLst>
          </p:cNvPr>
          <p:cNvSpPr/>
          <p:nvPr/>
        </p:nvSpPr>
        <p:spPr>
          <a:xfrm>
            <a:off x="2258027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5" name="矩形 1634">
            <a:extLst>
              <a:ext uri="{FF2B5EF4-FFF2-40B4-BE49-F238E27FC236}">
                <a16:creationId xmlns:a16="http://schemas.microsoft.com/office/drawing/2014/main" id="{8A2D7021-BF79-4E1B-95AC-29DA020EA112}"/>
              </a:ext>
            </a:extLst>
          </p:cNvPr>
          <p:cNvSpPr/>
          <p:nvPr/>
        </p:nvSpPr>
        <p:spPr>
          <a:xfrm>
            <a:off x="2194677" y="1305713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6" name="矩形 1635">
            <a:extLst>
              <a:ext uri="{FF2B5EF4-FFF2-40B4-BE49-F238E27FC236}">
                <a16:creationId xmlns:a16="http://schemas.microsoft.com/office/drawing/2014/main" id="{2AB3DFEF-90EC-4301-BA18-12CC30BADB21}"/>
              </a:ext>
            </a:extLst>
          </p:cNvPr>
          <p:cNvSpPr/>
          <p:nvPr/>
        </p:nvSpPr>
        <p:spPr>
          <a:xfrm>
            <a:off x="2133373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7" name="矩形 1636">
            <a:extLst>
              <a:ext uri="{FF2B5EF4-FFF2-40B4-BE49-F238E27FC236}">
                <a16:creationId xmlns:a16="http://schemas.microsoft.com/office/drawing/2014/main" id="{0F871E7E-49A6-4FD7-8704-781AA0783C5C}"/>
              </a:ext>
            </a:extLst>
          </p:cNvPr>
          <p:cNvSpPr/>
          <p:nvPr/>
        </p:nvSpPr>
        <p:spPr>
          <a:xfrm>
            <a:off x="2057738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" name="矩形 1637">
            <a:extLst>
              <a:ext uri="{FF2B5EF4-FFF2-40B4-BE49-F238E27FC236}">
                <a16:creationId xmlns:a16="http://schemas.microsoft.com/office/drawing/2014/main" id="{AEA4DD4E-1BD9-4238-9E79-8E12973921A1}"/>
              </a:ext>
            </a:extLst>
          </p:cNvPr>
          <p:cNvSpPr/>
          <p:nvPr/>
        </p:nvSpPr>
        <p:spPr>
          <a:xfrm>
            <a:off x="1991622" y="130604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9" name="矩形 1638">
            <a:extLst>
              <a:ext uri="{FF2B5EF4-FFF2-40B4-BE49-F238E27FC236}">
                <a16:creationId xmlns:a16="http://schemas.microsoft.com/office/drawing/2014/main" id="{797BB51F-82D8-485F-B0FA-11201321F3F5}"/>
              </a:ext>
            </a:extLst>
          </p:cNvPr>
          <p:cNvSpPr/>
          <p:nvPr/>
        </p:nvSpPr>
        <p:spPr>
          <a:xfrm>
            <a:off x="1928272" y="1305526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0" name="矩形 1639">
            <a:extLst>
              <a:ext uri="{FF2B5EF4-FFF2-40B4-BE49-F238E27FC236}">
                <a16:creationId xmlns:a16="http://schemas.microsoft.com/office/drawing/2014/main" id="{3D266281-8B5C-4B80-8305-C7458C2BEF13}"/>
              </a:ext>
            </a:extLst>
          </p:cNvPr>
          <p:cNvSpPr/>
          <p:nvPr/>
        </p:nvSpPr>
        <p:spPr>
          <a:xfrm>
            <a:off x="1866968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1" name="矩形 1640">
            <a:extLst>
              <a:ext uri="{FF2B5EF4-FFF2-40B4-BE49-F238E27FC236}">
                <a16:creationId xmlns:a16="http://schemas.microsoft.com/office/drawing/2014/main" id="{4239E16D-37BE-4B18-B0E5-4F211A70018F}"/>
              </a:ext>
            </a:extLst>
          </p:cNvPr>
          <p:cNvSpPr/>
          <p:nvPr/>
        </p:nvSpPr>
        <p:spPr>
          <a:xfrm>
            <a:off x="1791333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2" name="矩形 1641">
            <a:extLst>
              <a:ext uri="{FF2B5EF4-FFF2-40B4-BE49-F238E27FC236}">
                <a16:creationId xmlns:a16="http://schemas.microsoft.com/office/drawing/2014/main" id="{303C7061-E843-4DBE-A074-AE3847B76811}"/>
              </a:ext>
            </a:extLst>
          </p:cNvPr>
          <p:cNvSpPr/>
          <p:nvPr/>
        </p:nvSpPr>
        <p:spPr>
          <a:xfrm>
            <a:off x="2729103" y="1420206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31" name="组合 1830">
            <a:extLst>
              <a:ext uri="{FF2B5EF4-FFF2-40B4-BE49-F238E27FC236}">
                <a16:creationId xmlns:a16="http://schemas.microsoft.com/office/drawing/2014/main" id="{1D0EDACB-349F-466B-801E-3B0A221D8011}"/>
              </a:ext>
            </a:extLst>
          </p:cNvPr>
          <p:cNvGrpSpPr/>
          <p:nvPr/>
        </p:nvGrpSpPr>
        <p:grpSpPr>
          <a:xfrm>
            <a:off x="2428815" y="2568749"/>
            <a:ext cx="1097330" cy="304664"/>
            <a:chOff x="6612783" y="-779303"/>
            <a:chExt cx="1097330" cy="304664"/>
          </a:xfrm>
        </p:grpSpPr>
        <p:sp>
          <p:nvSpPr>
            <p:cNvPr id="1832" name="矩形 1831">
              <a:extLst>
                <a:ext uri="{FF2B5EF4-FFF2-40B4-BE49-F238E27FC236}">
                  <a16:creationId xmlns:a16="http://schemas.microsoft.com/office/drawing/2014/main" id="{7288341D-3AD7-49E1-8A10-A9C1919BA441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矩形 1832">
              <a:extLst>
                <a:ext uri="{FF2B5EF4-FFF2-40B4-BE49-F238E27FC236}">
                  <a16:creationId xmlns:a16="http://schemas.microsoft.com/office/drawing/2014/main" id="{EBE604EA-7158-4D77-A923-B092E29CA640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矩形 1833">
              <a:extLst>
                <a:ext uri="{FF2B5EF4-FFF2-40B4-BE49-F238E27FC236}">
                  <a16:creationId xmlns:a16="http://schemas.microsoft.com/office/drawing/2014/main" id="{FDC59F97-6DA7-4B9F-B356-A991C9F64C6F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矩形 1834">
              <a:extLst>
                <a:ext uri="{FF2B5EF4-FFF2-40B4-BE49-F238E27FC236}">
                  <a16:creationId xmlns:a16="http://schemas.microsoft.com/office/drawing/2014/main" id="{C7EA0297-39B1-441C-9223-D1CEAE54F155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6" name="矩形 1835">
              <a:extLst>
                <a:ext uri="{FF2B5EF4-FFF2-40B4-BE49-F238E27FC236}">
                  <a16:creationId xmlns:a16="http://schemas.microsoft.com/office/drawing/2014/main" id="{5164E958-B3B0-4632-ABA0-6B0B779F4BAA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7" name="矩形 1836">
              <a:extLst>
                <a:ext uri="{FF2B5EF4-FFF2-40B4-BE49-F238E27FC236}">
                  <a16:creationId xmlns:a16="http://schemas.microsoft.com/office/drawing/2014/main" id="{6E18AA6D-DB03-4B73-827C-F2578C1B4DB9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8" name="矩形 1837">
              <a:extLst>
                <a:ext uri="{FF2B5EF4-FFF2-40B4-BE49-F238E27FC236}">
                  <a16:creationId xmlns:a16="http://schemas.microsoft.com/office/drawing/2014/main" id="{6B0F0759-59A1-4768-A031-2EEA76DD8433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9" name="矩形 1838">
              <a:extLst>
                <a:ext uri="{FF2B5EF4-FFF2-40B4-BE49-F238E27FC236}">
                  <a16:creationId xmlns:a16="http://schemas.microsoft.com/office/drawing/2014/main" id="{73EB4439-8B44-4109-AA3D-3EEDAA3867C5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0" name="矩形 1839">
              <a:extLst>
                <a:ext uri="{FF2B5EF4-FFF2-40B4-BE49-F238E27FC236}">
                  <a16:creationId xmlns:a16="http://schemas.microsoft.com/office/drawing/2014/main" id="{12EA1CCC-B1FD-4BA4-8E45-C0CFD6519D6C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1" name="矩形 1840">
              <a:extLst>
                <a:ext uri="{FF2B5EF4-FFF2-40B4-BE49-F238E27FC236}">
                  <a16:creationId xmlns:a16="http://schemas.microsoft.com/office/drawing/2014/main" id="{0F5999CF-1D1D-433E-AADE-21B63FA6F674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2" name="矩形 1841">
              <a:extLst>
                <a:ext uri="{FF2B5EF4-FFF2-40B4-BE49-F238E27FC236}">
                  <a16:creationId xmlns:a16="http://schemas.microsoft.com/office/drawing/2014/main" id="{310900B0-F585-4C4A-903F-FBFD69B9ACB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3" name="矩形 1842">
              <a:extLst>
                <a:ext uri="{FF2B5EF4-FFF2-40B4-BE49-F238E27FC236}">
                  <a16:creationId xmlns:a16="http://schemas.microsoft.com/office/drawing/2014/main" id="{265B09C3-D2F6-4171-BA0B-5A493A656D52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4" name="矩形 1843">
              <a:extLst>
                <a:ext uri="{FF2B5EF4-FFF2-40B4-BE49-F238E27FC236}">
                  <a16:creationId xmlns:a16="http://schemas.microsoft.com/office/drawing/2014/main" id="{2DEF161F-0D0E-41F8-862B-A59393AD0EF6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5" name="文本框 1844">
              <a:extLst>
                <a:ext uri="{FF2B5EF4-FFF2-40B4-BE49-F238E27FC236}">
                  <a16:creationId xmlns:a16="http://schemas.microsoft.com/office/drawing/2014/main" id="{E17D97CE-EF92-4716-BE33-6B6220D5FCA1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907" name="组合 1906">
            <a:extLst>
              <a:ext uri="{FF2B5EF4-FFF2-40B4-BE49-F238E27FC236}">
                <a16:creationId xmlns:a16="http://schemas.microsoft.com/office/drawing/2014/main" id="{5534DB78-A0A5-4F59-895B-66E736804507}"/>
              </a:ext>
            </a:extLst>
          </p:cNvPr>
          <p:cNvGrpSpPr/>
          <p:nvPr/>
        </p:nvGrpSpPr>
        <p:grpSpPr>
          <a:xfrm>
            <a:off x="1677340" y="2568749"/>
            <a:ext cx="1474904" cy="304664"/>
            <a:chOff x="5156231" y="4968380"/>
            <a:chExt cx="1474904" cy="304664"/>
          </a:xfrm>
        </p:grpSpPr>
        <p:grpSp>
          <p:nvGrpSpPr>
            <p:cNvPr id="1908" name="组合 1907">
              <a:extLst>
                <a:ext uri="{FF2B5EF4-FFF2-40B4-BE49-F238E27FC236}">
                  <a16:creationId xmlns:a16="http://schemas.microsoft.com/office/drawing/2014/main" id="{423936E4-498C-4DCB-ACEC-98E36ACB6422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1924" name="矩形 1923">
                <a:extLst>
                  <a:ext uri="{FF2B5EF4-FFF2-40B4-BE49-F238E27FC236}">
                    <a16:creationId xmlns:a16="http://schemas.microsoft.com/office/drawing/2014/main" id="{AB1C4E10-3D9E-4848-80EB-AE8EC55F6EE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5" name="矩形 1924">
                <a:extLst>
                  <a:ext uri="{FF2B5EF4-FFF2-40B4-BE49-F238E27FC236}">
                    <a16:creationId xmlns:a16="http://schemas.microsoft.com/office/drawing/2014/main" id="{9F045737-5D40-492E-B9F5-50D8BC374DA9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6" name="矩形 1925">
                <a:extLst>
                  <a:ext uri="{FF2B5EF4-FFF2-40B4-BE49-F238E27FC236}">
                    <a16:creationId xmlns:a16="http://schemas.microsoft.com/office/drawing/2014/main" id="{F9B3B38B-EE60-44B7-8D2B-C0CD615E6F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7" name="矩形 1926">
                <a:extLst>
                  <a:ext uri="{FF2B5EF4-FFF2-40B4-BE49-F238E27FC236}">
                    <a16:creationId xmlns:a16="http://schemas.microsoft.com/office/drawing/2014/main" id="{55F8C3BA-0A93-4973-8CB3-330C2B573A94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8" name="矩形 1927">
                <a:extLst>
                  <a:ext uri="{FF2B5EF4-FFF2-40B4-BE49-F238E27FC236}">
                    <a16:creationId xmlns:a16="http://schemas.microsoft.com/office/drawing/2014/main" id="{A0F7F83F-C5FF-44E8-9A47-4BBF8A81B69C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9" name="矩形 1928">
                <a:extLst>
                  <a:ext uri="{FF2B5EF4-FFF2-40B4-BE49-F238E27FC236}">
                    <a16:creationId xmlns:a16="http://schemas.microsoft.com/office/drawing/2014/main" id="{9BE2E34D-15EB-40B2-A570-DB7B88BF0483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0" name="矩形 1929">
                <a:extLst>
                  <a:ext uri="{FF2B5EF4-FFF2-40B4-BE49-F238E27FC236}">
                    <a16:creationId xmlns:a16="http://schemas.microsoft.com/office/drawing/2014/main" id="{3E0FC224-133A-4898-97C3-56F66251F928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1" name="矩形 1930">
                <a:extLst>
                  <a:ext uri="{FF2B5EF4-FFF2-40B4-BE49-F238E27FC236}">
                    <a16:creationId xmlns:a16="http://schemas.microsoft.com/office/drawing/2014/main" id="{409EE66F-2ECD-4369-9369-6B34A279C55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2" name="矩形 1931">
                <a:extLst>
                  <a:ext uri="{FF2B5EF4-FFF2-40B4-BE49-F238E27FC236}">
                    <a16:creationId xmlns:a16="http://schemas.microsoft.com/office/drawing/2014/main" id="{ED28548C-6AE1-40BA-9707-C191508B8758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3" name="矩形 1932">
                <a:extLst>
                  <a:ext uri="{FF2B5EF4-FFF2-40B4-BE49-F238E27FC236}">
                    <a16:creationId xmlns:a16="http://schemas.microsoft.com/office/drawing/2014/main" id="{EEC2E5BC-06B0-4FD1-9E0D-9774CD78215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4" name="矩形 1933">
                <a:extLst>
                  <a:ext uri="{FF2B5EF4-FFF2-40B4-BE49-F238E27FC236}">
                    <a16:creationId xmlns:a16="http://schemas.microsoft.com/office/drawing/2014/main" id="{67099A28-CFB5-4453-BE67-7F51E02E6E1F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5" name="矩形 1934">
                <a:extLst>
                  <a:ext uri="{FF2B5EF4-FFF2-40B4-BE49-F238E27FC236}">
                    <a16:creationId xmlns:a16="http://schemas.microsoft.com/office/drawing/2014/main" id="{159D4E8B-24A2-4028-B0C4-F3A450D25895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6" name="矩形 1935">
                <a:extLst>
                  <a:ext uri="{FF2B5EF4-FFF2-40B4-BE49-F238E27FC236}">
                    <a16:creationId xmlns:a16="http://schemas.microsoft.com/office/drawing/2014/main" id="{42EA851B-135E-4C9B-8EF6-AA89E32EF411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7" name="文本框 1936">
                <a:extLst>
                  <a:ext uri="{FF2B5EF4-FFF2-40B4-BE49-F238E27FC236}">
                    <a16:creationId xmlns:a16="http://schemas.microsoft.com/office/drawing/2014/main" id="{48E1046B-F66B-4E74-8CCF-D1DB84088771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09" name="组合 1908">
              <a:extLst>
                <a:ext uri="{FF2B5EF4-FFF2-40B4-BE49-F238E27FC236}">
                  <a16:creationId xmlns:a16="http://schemas.microsoft.com/office/drawing/2014/main" id="{4FA606D8-48B1-4F6D-9953-8B6F8B8AE01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1910" name="矩形 1909">
                <a:extLst>
                  <a:ext uri="{FF2B5EF4-FFF2-40B4-BE49-F238E27FC236}">
                    <a16:creationId xmlns:a16="http://schemas.microsoft.com/office/drawing/2014/main" id="{EDFEDC96-6702-41FF-B1BE-A98AE11B20B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1" name="矩形 1910">
                <a:extLst>
                  <a:ext uri="{FF2B5EF4-FFF2-40B4-BE49-F238E27FC236}">
                    <a16:creationId xmlns:a16="http://schemas.microsoft.com/office/drawing/2014/main" id="{2D2066B2-BB1F-4A52-AF30-D26331B196D0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25707F67-F4D7-48C7-B42B-474D1810D4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3" name="矩形 1912">
                <a:extLst>
                  <a:ext uri="{FF2B5EF4-FFF2-40B4-BE49-F238E27FC236}">
                    <a16:creationId xmlns:a16="http://schemas.microsoft.com/office/drawing/2014/main" id="{1A5AEC54-401F-4CF4-9DEB-D5FEEE8048BC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4" name="矩形 1913">
                <a:extLst>
                  <a:ext uri="{FF2B5EF4-FFF2-40B4-BE49-F238E27FC236}">
                    <a16:creationId xmlns:a16="http://schemas.microsoft.com/office/drawing/2014/main" id="{EF99C2CF-905A-4DB7-A900-9283AF40111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5" name="矩形 1914">
                <a:extLst>
                  <a:ext uri="{FF2B5EF4-FFF2-40B4-BE49-F238E27FC236}">
                    <a16:creationId xmlns:a16="http://schemas.microsoft.com/office/drawing/2014/main" id="{3F0BB616-3F3F-4C89-99DC-90E6477812FF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6" name="矩形 1915">
                <a:extLst>
                  <a:ext uri="{FF2B5EF4-FFF2-40B4-BE49-F238E27FC236}">
                    <a16:creationId xmlns:a16="http://schemas.microsoft.com/office/drawing/2014/main" id="{4332D11B-917A-447B-A35F-7F0461D9C717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7" name="矩形 1916">
                <a:extLst>
                  <a:ext uri="{FF2B5EF4-FFF2-40B4-BE49-F238E27FC236}">
                    <a16:creationId xmlns:a16="http://schemas.microsoft.com/office/drawing/2014/main" id="{E9AD2BDB-9E27-4137-8A6B-AE610A6A1958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8" name="矩形 1917">
                <a:extLst>
                  <a:ext uri="{FF2B5EF4-FFF2-40B4-BE49-F238E27FC236}">
                    <a16:creationId xmlns:a16="http://schemas.microsoft.com/office/drawing/2014/main" id="{3D65535A-B315-401E-9C97-581070D248AB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9" name="矩形 1918">
                <a:extLst>
                  <a:ext uri="{FF2B5EF4-FFF2-40B4-BE49-F238E27FC236}">
                    <a16:creationId xmlns:a16="http://schemas.microsoft.com/office/drawing/2014/main" id="{7DD821CF-F81F-471A-A86F-AA6B89491EA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0" name="矩形 1919">
                <a:extLst>
                  <a:ext uri="{FF2B5EF4-FFF2-40B4-BE49-F238E27FC236}">
                    <a16:creationId xmlns:a16="http://schemas.microsoft.com/office/drawing/2014/main" id="{71F08482-7160-4DA2-9BDE-393AB0BA1709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1" name="矩形 1920">
                <a:extLst>
                  <a:ext uri="{FF2B5EF4-FFF2-40B4-BE49-F238E27FC236}">
                    <a16:creationId xmlns:a16="http://schemas.microsoft.com/office/drawing/2014/main" id="{C6E28BE4-698B-4D28-88D5-0DAA79F406BF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2" name="矩形 1921">
                <a:extLst>
                  <a:ext uri="{FF2B5EF4-FFF2-40B4-BE49-F238E27FC236}">
                    <a16:creationId xmlns:a16="http://schemas.microsoft.com/office/drawing/2014/main" id="{EADF23C6-6B60-4E0A-912C-7BD0F6C7DE28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3" name="文本框 1922">
                <a:extLst>
                  <a:ext uri="{FF2B5EF4-FFF2-40B4-BE49-F238E27FC236}">
                    <a16:creationId xmlns:a16="http://schemas.microsoft.com/office/drawing/2014/main" id="{CAF801A9-2C75-4728-A2E8-72A8C1621A40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71" name="矩形 2170">
            <a:extLst>
              <a:ext uri="{FF2B5EF4-FFF2-40B4-BE49-F238E27FC236}">
                <a16:creationId xmlns:a16="http://schemas.microsoft.com/office/drawing/2014/main" id="{BE49D040-1679-4562-9B55-010D82E56184}"/>
              </a:ext>
            </a:extLst>
          </p:cNvPr>
          <p:cNvSpPr/>
          <p:nvPr/>
        </p:nvSpPr>
        <p:spPr>
          <a:xfrm>
            <a:off x="586821" y="2619733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0" name="矩形 709">
            <a:extLst>
              <a:ext uri="{FF2B5EF4-FFF2-40B4-BE49-F238E27FC236}">
                <a16:creationId xmlns:a16="http://schemas.microsoft.com/office/drawing/2014/main" id="{15E0D782-5A24-4C95-9ED0-3C16ED7B745B}"/>
              </a:ext>
            </a:extLst>
          </p:cNvPr>
          <p:cNvSpPr/>
          <p:nvPr/>
        </p:nvSpPr>
        <p:spPr>
          <a:xfrm>
            <a:off x="612959" y="1907816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矩形 710">
            <a:extLst>
              <a:ext uri="{FF2B5EF4-FFF2-40B4-BE49-F238E27FC236}">
                <a16:creationId xmlns:a16="http://schemas.microsoft.com/office/drawing/2014/main" id="{DF969F7D-ED45-4911-AB57-CFDF312DE993}"/>
              </a:ext>
            </a:extLst>
          </p:cNvPr>
          <p:cNvSpPr/>
          <p:nvPr/>
        </p:nvSpPr>
        <p:spPr>
          <a:xfrm>
            <a:off x="2481667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矩形 711">
            <a:extLst>
              <a:ext uri="{FF2B5EF4-FFF2-40B4-BE49-F238E27FC236}">
                <a16:creationId xmlns:a16="http://schemas.microsoft.com/office/drawing/2014/main" id="{AAC25B25-D4E5-4724-B171-FA2E7CBA94E4}"/>
              </a:ext>
            </a:extLst>
          </p:cNvPr>
          <p:cNvSpPr/>
          <p:nvPr/>
        </p:nvSpPr>
        <p:spPr>
          <a:xfrm>
            <a:off x="2400231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>
            <a:extLst>
              <a:ext uri="{FF2B5EF4-FFF2-40B4-BE49-F238E27FC236}">
                <a16:creationId xmlns:a16="http://schemas.microsoft.com/office/drawing/2014/main" id="{1E8F633E-05EA-4DD2-B441-F30C0A85060B}"/>
              </a:ext>
            </a:extLst>
          </p:cNvPr>
          <p:cNvSpPr/>
          <p:nvPr/>
        </p:nvSpPr>
        <p:spPr>
          <a:xfrm>
            <a:off x="2321522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矩形 713">
            <a:extLst>
              <a:ext uri="{FF2B5EF4-FFF2-40B4-BE49-F238E27FC236}">
                <a16:creationId xmlns:a16="http://schemas.microsoft.com/office/drawing/2014/main" id="{F1FAA3C4-51E9-432D-8038-8072EEE85E59}"/>
              </a:ext>
            </a:extLst>
          </p:cNvPr>
          <p:cNvSpPr/>
          <p:nvPr/>
        </p:nvSpPr>
        <p:spPr>
          <a:xfrm>
            <a:off x="2253854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5" name="矩形 714">
            <a:extLst>
              <a:ext uri="{FF2B5EF4-FFF2-40B4-BE49-F238E27FC236}">
                <a16:creationId xmlns:a16="http://schemas.microsoft.com/office/drawing/2014/main" id="{9199FFD0-20F4-492D-AACC-ABF42652D2F6}"/>
              </a:ext>
            </a:extLst>
          </p:cNvPr>
          <p:cNvSpPr/>
          <p:nvPr/>
        </p:nvSpPr>
        <p:spPr>
          <a:xfrm>
            <a:off x="2190504" y="1964441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矩形 715">
            <a:extLst>
              <a:ext uri="{FF2B5EF4-FFF2-40B4-BE49-F238E27FC236}">
                <a16:creationId xmlns:a16="http://schemas.microsoft.com/office/drawing/2014/main" id="{170085ED-3316-4238-ABA6-DD6845A7C837}"/>
              </a:ext>
            </a:extLst>
          </p:cNvPr>
          <p:cNvSpPr/>
          <p:nvPr/>
        </p:nvSpPr>
        <p:spPr>
          <a:xfrm>
            <a:off x="2129200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矩形 716">
            <a:extLst>
              <a:ext uri="{FF2B5EF4-FFF2-40B4-BE49-F238E27FC236}">
                <a16:creationId xmlns:a16="http://schemas.microsoft.com/office/drawing/2014/main" id="{4D1EACD8-B71A-4697-BC2C-6BF727B56924}"/>
              </a:ext>
            </a:extLst>
          </p:cNvPr>
          <p:cNvSpPr/>
          <p:nvPr/>
        </p:nvSpPr>
        <p:spPr>
          <a:xfrm>
            <a:off x="2053565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矩形 717">
            <a:extLst>
              <a:ext uri="{FF2B5EF4-FFF2-40B4-BE49-F238E27FC236}">
                <a16:creationId xmlns:a16="http://schemas.microsoft.com/office/drawing/2014/main" id="{865AFF16-FF77-4686-8F84-17DF8BB9728F}"/>
              </a:ext>
            </a:extLst>
          </p:cNvPr>
          <p:cNvSpPr/>
          <p:nvPr/>
        </p:nvSpPr>
        <p:spPr>
          <a:xfrm>
            <a:off x="1987449" y="1964772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9" name="矩形 718">
            <a:extLst>
              <a:ext uri="{FF2B5EF4-FFF2-40B4-BE49-F238E27FC236}">
                <a16:creationId xmlns:a16="http://schemas.microsoft.com/office/drawing/2014/main" id="{AF76202F-5E11-4183-8C8A-1D6548F3AEA7}"/>
              </a:ext>
            </a:extLst>
          </p:cNvPr>
          <p:cNvSpPr/>
          <p:nvPr/>
        </p:nvSpPr>
        <p:spPr>
          <a:xfrm>
            <a:off x="1924099" y="1964254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矩形 719">
            <a:extLst>
              <a:ext uri="{FF2B5EF4-FFF2-40B4-BE49-F238E27FC236}">
                <a16:creationId xmlns:a16="http://schemas.microsoft.com/office/drawing/2014/main" id="{D9A63177-EDA7-43EB-B691-710FB7C71535}"/>
              </a:ext>
            </a:extLst>
          </p:cNvPr>
          <p:cNvSpPr/>
          <p:nvPr/>
        </p:nvSpPr>
        <p:spPr>
          <a:xfrm>
            <a:off x="1862795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矩形 720">
            <a:extLst>
              <a:ext uri="{FF2B5EF4-FFF2-40B4-BE49-F238E27FC236}">
                <a16:creationId xmlns:a16="http://schemas.microsoft.com/office/drawing/2014/main" id="{B2528870-ED03-47FD-9722-9D97CB460B7E}"/>
              </a:ext>
            </a:extLst>
          </p:cNvPr>
          <p:cNvSpPr/>
          <p:nvPr/>
        </p:nvSpPr>
        <p:spPr>
          <a:xfrm>
            <a:off x="1787160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矩形 721">
            <a:extLst>
              <a:ext uri="{FF2B5EF4-FFF2-40B4-BE49-F238E27FC236}">
                <a16:creationId xmlns:a16="http://schemas.microsoft.com/office/drawing/2014/main" id="{328DC397-D293-4546-AB2F-DDC51DD7C670}"/>
              </a:ext>
            </a:extLst>
          </p:cNvPr>
          <p:cNvSpPr/>
          <p:nvPr/>
        </p:nvSpPr>
        <p:spPr>
          <a:xfrm>
            <a:off x="2724930" y="2078934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34DAF731-9709-449A-B222-69787B138D8C}"/>
              </a:ext>
            </a:extLst>
          </p:cNvPr>
          <p:cNvCxnSpPr>
            <a:cxnSpLocks/>
          </p:cNvCxnSpPr>
          <p:nvPr/>
        </p:nvCxnSpPr>
        <p:spPr>
          <a:xfrm flipV="1">
            <a:off x="249955" y="2397258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9065" y="1803419"/>
            <a:ext cx="5141252" cy="2334312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7" name="矩形 1246">
            <a:extLst>
              <a:ext uri="{FF2B5EF4-FFF2-40B4-BE49-F238E27FC236}">
                <a16:creationId xmlns:a16="http://schemas.microsoft.com/office/drawing/2014/main" id="{39D3E45E-97DC-4C96-8B06-3EC298EC8B4B}"/>
              </a:ext>
            </a:extLst>
          </p:cNvPr>
          <p:cNvSpPr/>
          <p:nvPr/>
        </p:nvSpPr>
        <p:spPr>
          <a:xfrm>
            <a:off x="6260846" y="826731"/>
            <a:ext cx="1497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容纳车辆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/ 12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3488" y="1348120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0" name="矩形 1369">
            <a:extLst>
              <a:ext uri="{FF2B5EF4-FFF2-40B4-BE49-F238E27FC236}">
                <a16:creationId xmlns:a16="http://schemas.microsoft.com/office/drawing/2014/main" id="{7EADC9ED-D402-43D1-BCB7-AFAD954154DB}"/>
              </a:ext>
            </a:extLst>
          </p:cNvPr>
          <p:cNvSpPr/>
          <p:nvPr/>
        </p:nvSpPr>
        <p:spPr>
          <a:xfrm>
            <a:off x="6273690" y="1327562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</a:p>
        </p:txBody>
      </p:sp>
      <p:pic>
        <p:nvPicPr>
          <p:cNvPr id="1373" name="图形 1372" descr="垃圾桶">
            <a:extLst>
              <a:ext uri="{FF2B5EF4-FFF2-40B4-BE49-F238E27FC236}">
                <a16:creationId xmlns:a16="http://schemas.microsoft.com/office/drawing/2014/main" id="{0FC39456-46BE-4E70-8017-13C0C8626A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2787" y="866408"/>
            <a:ext cx="177873" cy="177873"/>
          </a:xfrm>
          <a:prstGeom prst="rect">
            <a:avLst/>
          </a:prstGeom>
        </p:spPr>
      </p:pic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76514" y="1067379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52886" y="1102608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94096" y="1172143"/>
            <a:ext cx="451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8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5" name="图形 504" descr="返回">
            <a:hlinkClick r:id="rId15" action="ppaction://hlinksldjump"/>
            <a:extLst>
              <a:ext uri="{FF2B5EF4-FFF2-40B4-BE49-F238E27FC236}">
                <a16:creationId xmlns:a16="http://schemas.microsoft.com/office/drawing/2014/main" id="{7FC2FCFD-CF83-4E7B-AD0B-9D14BA7567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pic>
        <p:nvPicPr>
          <p:cNvPr id="617" name="图形 616" descr="卡车">
            <a:extLst>
              <a:ext uri="{FF2B5EF4-FFF2-40B4-BE49-F238E27FC236}">
                <a16:creationId xmlns:a16="http://schemas.microsoft.com/office/drawing/2014/main" id="{C5B683B1-F7DC-473A-8D84-BB480EC57D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3912" y="1116091"/>
            <a:ext cx="442344" cy="442344"/>
          </a:xfrm>
          <a:prstGeom prst="rect">
            <a:avLst/>
          </a:prstGeom>
        </p:spPr>
      </p:pic>
      <p:pic>
        <p:nvPicPr>
          <p:cNvPr id="776" name="图形 775" descr="卡车">
            <a:extLst>
              <a:ext uri="{FF2B5EF4-FFF2-40B4-BE49-F238E27FC236}">
                <a16:creationId xmlns:a16="http://schemas.microsoft.com/office/drawing/2014/main" id="{81DD34A9-E575-4E6B-8A0B-DB4B619A7A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8921" y="1798548"/>
            <a:ext cx="442344" cy="442344"/>
          </a:xfrm>
          <a:prstGeom prst="rect">
            <a:avLst/>
          </a:prstGeom>
        </p:spPr>
      </p:pic>
      <p:pic>
        <p:nvPicPr>
          <p:cNvPr id="777" name="图形 776" descr="卡车">
            <a:extLst>
              <a:ext uri="{FF2B5EF4-FFF2-40B4-BE49-F238E27FC236}">
                <a16:creationId xmlns:a16="http://schemas.microsoft.com/office/drawing/2014/main" id="{5F6FC2BE-37BF-4EA5-A554-950D8C2E65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3390" y="2515668"/>
            <a:ext cx="442344" cy="442344"/>
          </a:xfrm>
          <a:prstGeom prst="rect">
            <a:avLst/>
          </a:prstGeom>
        </p:spPr>
      </p:pic>
      <p:grpSp>
        <p:nvGrpSpPr>
          <p:cNvPr id="778" name="组合 777">
            <a:extLst>
              <a:ext uri="{FF2B5EF4-FFF2-40B4-BE49-F238E27FC236}">
                <a16:creationId xmlns:a16="http://schemas.microsoft.com/office/drawing/2014/main" id="{608380F7-DA58-4659-97AF-FB9467F2DC59}"/>
              </a:ext>
            </a:extLst>
          </p:cNvPr>
          <p:cNvGrpSpPr/>
          <p:nvPr/>
        </p:nvGrpSpPr>
        <p:grpSpPr>
          <a:xfrm>
            <a:off x="5141514" y="1863279"/>
            <a:ext cx="603692" cy="681217"/>
            <a:chOff x="102655" y="452481"/>
            <a:chExt cx="603692" cy="681217"/>
          </a:xfrm>
        </p:grpSpPr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B0211FED-0304-48F7-8F40-AD96863D3F7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83" name="矩形: 圆角 782">
                <a:extLst>
                  <a:ext uri="{FF2B5EF4-FFF2-40B4-BE49-F238E27FC236}">
                    <a16:creationId xmlns:a16="http://schemas.microsoft.com/office/drawing/2014/main" id="{71664807-380C-4E43-949E-D8DD6E36B24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矩形 785">
                <a:extLst>
                  <a:ext uri="{FF2B5EF4-FFF2-40B4-BE49-F238E27FC236}">
                    <a16:creationId xmlns:a16="http://schemas.microsoft.com/office/drawing/2014/main" id="{FA6CF90F-0CA9-4599-AF0C-2B2332E1CB9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C30A4C35-7446-4090-8D83-7389D009201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87" name="组合 786">
            <a:extLst>
              <a:ext uri="{FF2B5EF4-FFF2-40B4-BE49-F238E27FC236}">
                <a16:creationId xmlns:a16="http://schemas.microsoft.com/office/drawing/2014/main" id="{9E360577-6BD2-46AA-89D1-0D813E631F84}"/>
              </a:ext>
            </a:extLst>
          </p:cNvPr>
          <p:cNvGrpSpPr/>
          <p:nvPr/>
        </p:nvGrpSpPr>
        <p:grpSpPr>
          <a:xfrm>
            <a:off x="5886164" y="1873532"/>
            <a:ext cx="603692" cy="681217"/>
            <a:chOff x="102655" y="452481"/>
            <a:chExt cx="603692" cy="681217"/>
          </a:xfrm>
        </p:grpSpPr>
        <p:grpSp>
          <p:nvGrpSpPr>
            <p:cNvPr id="788" name="组合 787">
              <a:extLst>
                <a:ext uri="{FF2B5EF4-FFF2-40B4-BE49-F238E27FC236}">
                  <a16:creationId xmlns:a16="http://schemas.microsoft.com/office/drawing/2014/main" id="{71D6B3D1-57F5-4ED2-A361-285A13EF70A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92" name="矩形: 圆角 791">
                <a:extLst>
                  <a:ext uri="{FF2B5EF4-FFF2-40B4-BE49-F238E27FC236}">
                    <a16:creationId xmlns:a16="http://schemas.microsoft.com/office/drawing/2014/main" id="{54D4D2D2-7F70-40AD-9A5D-D180FDA5A7E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4" name="矩形 793">
                <a:extLst>
                  <a:ext uri="{FF2B5EF4-FFF2-40B4-BE49-F238E27FC236}">
                    <a16:creationId xmlns:a16="http://schemas.microsoft.com/office/drawing/2014/main" id="{2E7DFC41-9982-41BC-9170-094E53035A7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661DD8BC-0C7B-45A0-B753-3EDC995CCF4A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95" name="组合 794">
            <a:extLst>
              <a:ext uri="{FF2B5EF4-FFF2-40B4-BE49-F238E27FC236}">
                <a16:creationId xmlns:a16="http://schemas.microsoft.com/office/drawing/2014/main" id="{2895D716-EF85-43ED-875A-5F54395DE995}"/>
              </a:ext>
            </a:extLst>
          </p:cNvPr>
          <p:cNvGrpSpPr/>
          <p:nvPr/>
        </p:nvGrpSpPr>
        <p:grpSpPr>
          <a:xfrm>
            <a:off x="6612796" y="1873532"/>
            <a:ext cx="603692" cy="681217"/>
            <a:chOff x="102655" y="452481"/>
            <a:chExt cx="603692" cy="681217"/>
          </a:xfrm>
        </p:grpSpPr>
        <p:grpSp>
          <p:nvGrpSpPr>
            <p:cNvPr id="796" name="组合 795">
              <a:extLst>
                <a:ext uri="{FF2B5EF4-FFF2-40B4-BE49-F238E27FC236}">
                  <a16:creationId xmlns:a16="http://schemas.microsoft.com/office/drawing/2014/main" id="{E41D08C8-823A-4B80-9F13-8EF3B75505A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00" name="矩形: 圆角 799">
                <a:extLst>
                  <a:ext uri="{FF2B5EF4-FFF2-40B4-BE49-F238E27FC236}">
                    <a16:creationId xmlns:a16="http://schemas.microsoft.com/office/drawing/2014/main" id="{4DF48DFD-3453-4FB9-A681-159852ABE9A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65310BDF-48F5-41E4-8496-047BD4A6C26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5A3E403F-9F2E-4C47-9EE3-CF7A65CB297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03" name="组合 802">
            <a:extLst>
              <a:ext uri="{FF2B5EF4-FFF2-40B4-BE49-F238E27FC236}">
                <a16:creationId xmlns:a16="http://schemas.microsoft.com/office/drawing/2014/main" id="{3B2CF669-8C0B-46B1-8C0F-205808C8A8FE}"/>
              </a:ext>
            </a:extLst>
          </p:cNvPr>
          <p:cNvGrpSpPr/>
          <p:nvPr/>
        </p:nvGrpSpPr>
        <p:grpSpPr>
          <a:xfrm>
            <a:off x="7343754" y="1867702"/>
            <a:ext cx="603692" cy="681217"/>
            <a:chOff x="102655" y="452481"/>
            <a:chExt cx="603692" cy="681217"/>
          </a:xfrm>
        </p:grpSpPr>
        <p:grpSp>
          <p:nvGrpSpPr>
            <p:cNvPr id="804" name="组合 803">
              <a:extLst>
                <a:ext uri="{FF2B5EF4-FFF2-40B4-BE49-F238E27FC236}">
                  <a16:creationId xmlns:a16="http://schemas.microsoft.com/office/drawing/2014/main" id="{45434E0F-F2DD-47A1-8C0E-B654197C811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08" name="矩形: 圆角 807">
                <a:extLst>
                  <a:ext uri="{FF2B5EF4-FFF2-40B4-BE49-F238E27FC236}">
                    <a16:creationId xmlns:a16="http://schemas.microsoft.com/office/drawing/2014/main" id="{24BA81F9-021C-4BA1-94BD-2A23A22188A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0" name="矩形 809">
                <a:extLst>
                  <a:ext uri="{FF2B5EF4-FFF2-40B4-BE49-F238E27FC236}">
                    <a16:creationId xmlns:a16="http://schemas.microsoft.com/office/drawing/2014/main" id="{4C0177FF-4E98-42C3-B62C-EAB366E1EA9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76AF0E5A-EB27-4F7D-998F-B41323B44D6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19" name="组合 818">
            <a:extLst>
              <a:ext uri="{FF2B5EF4-FFF2-40B4-BE49-F238E27FC236}">
                <a16:creationId xmlns:a16="http://schemas.microsoft.com/office/drawing/2014/main" id="{23490183-0570-42FB-9EEF-14925E32E6BA}"/>
              </a:ext>
            </a:extLst>
          </p:cNvPr>
          <p:cNvGrpSpPr/>
          <p:nvPr/>
        </p:nvGrpSpPr>
        <p:grpSpPr>
          <a:xfrm>
            <a:off x="8909460" y="2731141"/>
            <a:ext cx="538829" cy="604649"/>
            <a:chOff x="7418021" y="3956842"/>
            <a:chExt cx="538829" cy="604649"/>
          </a:xfrm>
        </p:grpSpPr>
        <p:sp>
          <p:nvSpPr>
            <p:cNvPr id="820" name="矩形: 圆角 819">
              <a:extLst>
                <a:ext uri="{FF2B5EF4-FFF2-40B4-BE49-F238E27FC236}">
                  <a16:creationId xmlns:a16="http://schemas.microsoft.com/office/drawing/2014/main" id="{708C6AA8-AA3A-4293-96E3-079B68480CFF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BF7916C3-20A8-46F1-894E-7B62E7C9A13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22" name="加号 821">
            <a:extLst>
              <a:ext uri="{FF2B5EF4-FFF2-40B4-BE49-F238E27FC236}">
                <a16:creationId xmlns:a16="http://schemas.microsoft.com/office/drawing/2014/main" id="{A3E2928F-6BE2-4520-B474-5A026340868B}"/>
              </a:ext>
            </a:extLst>
          </p:cNvPr>
          <p:cNvSpPr/>
          <p:nvPr/>
        </p:nvSpPr>
        <p:spPr>
          <a:xfrm>
            <a:off x="9008486" y="2817383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8" name="组合 827">
            <a:extLst>
              <a:ext uri="{FF2B5EF4-FFF2-40B4-BE49-F238E27FC236}">
                <a16:creationId xmlns:a16="http://schemas.microsoft.com/office/drawing/2014/main" id="{9BA5DB50-EEAA-468D-817E-BBF109D677DA}"/>
              </a:ext>
            </a:extLst>
          </p:cNvPr>
          <p:cNvGrpSpPr/>
          <p:nvPr/>
        </p:nvGrpSpPr>
        <p:grpSpPr>
          <a:xfrm>
            <a:off x="5135149" y="2664495"/>
            <a:ext cx="603692" cy="681217"/>
            <a:chOff x="102655" y="452481"/>
            <a:chExt cx="603692" cy="681217"/>
          </a:xfrm>
        </p:grpSpPr>
        <p:grpSp>
          <p:nvGrpSpPr>
            <p:cNvPr id="829" name="组合 828">
              <a:extLst>
                <a:ext uri="{FF2B5EF4-FFF2-40B4-BE49-F238E27FC236}">
                  <a16:creationId xmlns:a16="http://schemas.microsoft.com/office/drawing/2014/main" id="{F0ADC12C-925E-4FEF-8B79-3FD149D0545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33" name="矩形: 圆角 832">
                <a:extLst>
                  <a:ext uri="{FF2B5EF4-FFF2-40B4-BE49-F238E27FC236}">
                    <a16:creationId xmlns:a16="http://schemas.microsoft.com/office/drawing/2014/main" id="{AA4E3159-A2DD-4E2C-BCF8-B2DB7914C37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矩形 834">
                <a:extLst>
                  <a:ext uri="{FF2B5EF4-FFF2-40B4-BE49-F238E27FC236}">
                    <a16:creationId xmlns:a16="http://schemas.microsoft.com/office/drawing/2014/main" id="{75DCD198-BED8-4775-AF00-978688A65B3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0" name="矩形 829">
              <a:extLst>
                <a:ext uri="{FF2B5EF4-FFF2-40B4-BE49-F238E27FC236}">
                  <a16:creationId xmlns:a16="http://schemas.microsoft.com/office/drawing/2014/main" id="{E1203AE7-B526-4129-9BD6-469CCFAD9D6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36" name="组合 835">
            <a:extLst>
              <a:ext uri="{FF2B5EF4-FFF2-40B4-BE49-F238E27FC236}">
                <a16:creationId xmlns:a16="http://schemas.microsoft.com/office/drawing/2014/main" id="{DE7826B8-D206-496E-9778-FE2755E48448}"/>
              </a:ext>
            </a:extLst>
          </p:cNvPr>
          <p:cNvGrpSpPr/>
          <p:nvPr/>
        </p:nvGrpSpPr>
        <p:grpSpPr>
          <a:xfrm>
            <a:off x="5879799" y="2674748"/>
            <a:ext cx="603692" cy="681217"/>
            <a:chOff x="102655" y="452481"/>
            <a:chExt cx="603692" cy="681217"/>
          </a:xfrm>
        </p:grpSpPr>
        <p:grpSp>
          <p:nvGrpSpPr>
            <p:cNvPr id="837" name="组合 836">
              <a:extLst>
                <a:ext uri="{FF2B5EF4-FFF2-40B4-BE49-F238E27FC236}">
                  <a16:creationId xmlns:a16="http://schemas.microsoft.com/office/drawing/2014/main" id="{F734772D-B932-4F76-AC00-CCBC809A87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41" name="矩形: 圆角 840">
                <a:extLst>
                  <a:ext uri="{FF2B5EF4-FFF2-40B4-BE49-F238E27FC236}">
                    <a16:creationId xmlns:a16="http://schemas.microsoft.com/office/drawing/2014/main" id="{321387CF-9B92-441C-A06E-42147E84B3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矩形 842">
                <a:extLst>
                  <a:ext uri="{FF2B5EF4-FFF2-40B4-BE49-F238E27FC236}">
                    <a16:creationId xmlns:a16="http://schemas.microsoft.com/office/drawing/2014/main" id="{C4E4F882-97FB-48E1-8209-05B98477FDD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8" name="矩形 837">
              <a:extLst>
                <a:ext uri="{FF2B5EF4-FFF2-40B4-BE49-F238E27FC236}">
                  <a16:creationId xmlns:a16="http://schemas.microsoft.com/office/drawing/2014/main" id="{CC7390A1-5DA7-43EB-B548-1A37B2A3D59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44" name="组合 843">
            <a:extLst>
              <a:ext uri="{FF2B5EF4-FFF2-40B4-BE49-F238E27FC236}">
                <a16:creationId xmlns:a16="http://schemas.microsoft.com/office/drawing/2014/main" id="{D110C103-5E95-4ED3-917D-66CBEB951D50}"/>
              </a:ext>
            </a:extLst>
          </p:cNvPr>
          <p:cNvGrpSpPr/>
          <p:nvPr/>
        </p:nvGrpSpPr>
        <p:grpSpPr>
          <a:xfrm>
            <a:off x="6606431" y="2674748"/>
            <a:ext cx="603692" cy="681217"/>
            <a:chOff x="102655" y="452481"/>
            <a:chExt cx="603692" cy="681217"/>
          </a:xfrm>
        </p:grpSpPr>
        <p:grpSp>
          <p:nvGrpSpPr>
            <p:cNvPr id="845" name="组合 844">
              <a:extLst>
                <a:ext uri="{FF2B5EF4-FFF2-40B4-BE49-F238E27FC236}">
                  <a16:creationId xmlns:a16="http://schemas.microsoft.com/office/drawing/2014/main" id="{4BB06879-4665-4893-9AEC-5020AEFAB21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49" name="矩形: 圆角 848">
                <a:extLst>
                  <a:ext uri="{FF2B5EF4-FFF2-40B4-BE49-F238E27FC236}">
                    <a16:creationId xmlns:a16="http://schemas.microsoft.com/office/drawing/2014/main" id="{F74F0151-399A-469E-A07A-28C56EB6EF4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矩形 850">
                <a:extLst>
                  <a:ext uri="{FF2B5EF4-FFF2-40B4-BE49-F238E27FC236}">
                    <a16:creationId xmlns:a16="http://schemas.microsoft.com/office/drawing/2014/main" id="{D4A61912-5D36-481B-B14B-CFDEF3AE6BD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46" name="矩形 845">
              <a:extLst>
                <a:ext uri="{FF2B5EF4-FFF2-40B4-BE49-F238E27FC236}">
                  <a16:creationId xmlns:a16="http://schemas.microsoft.com/office/drawing/2014/main" id="{75D2AF82-C6BE-4EA7-9E36-251FC3000DD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52" name="组合 851">
            <a:extLst>
              <a:ext uri="{FF2B5EF4-FFF2-40B4-BE49-F238E27FC236}">
                <a16:creationId xmlns:a16="http://schemas.microsoft.com/office/drawing/2014/main" id="{B405622E-4C94-4630-B17B-33CE385C4F9B}"/>
              </a:ext>
            </a:extLst>
          </p:cNvPr>
          <p:cNvGrpSpPr/>
          <p:nvPr/>
        </p:nvGrpSpPr>
        <p:grpSpPr>
          <a:xfrm>
            <a:off x="7337389" y="2668918"/>
            <a:ext cx="603692" cy="681217"/>
            <a:chOff x="102655" y="452481"/>
            <a:chExt cx="603692" cy="681217"/>
          </a:xfrm>
        </p:grpSpPr>
        <p:grpSp>
          <p:nvGrpSpPr>
            <p:cNvPr id="853" name="组合 852">
              <a:extLst>
                <a:ext uri="{FF2B5EF4-FFF2-40B4-BE49-F238E27FC236}">
                  <a16:creationId xmlns:a16="http://schemas.microsoft.com/office/drawing/2014/main" id="{136A0C92-7729-4084-9A62-C4C8B1D630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57" name="矩形: 圆角 856">
                <a:extLst>
                  <a:ext uri="{FF2B5EF4-FFF2-40B4-BE49-F238E27FC236}">
                    <a16:creationId xmlns:a16="http://schemas.microsoft.com/office/drawing/2014/main" id="{87605012-A137-47F3-8379-55B4182DEC2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ABC1456D-B0A2-4E32-847E-D3003814306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4" name="矩形 853">
              <a:extLst>
                <a:ext uri="{FF2B5EF4-FFF2-40B4-BE49-F238E27FC236}">
                  <a16:creationId xmlns:a16="http://schemas.microsoft.com/office/drawing/2014/main" id="{F261E292-B707-4797-8B54-8BE1033E93DE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60" name="组合 859">
            <a:extLst>
              <a:ext uri="{FF2B5EF4-FFF2-40B4-BE49-F238E27FC236}">
                <a16:creationId xmlns:a16="http://schemas.microsoft.com/office/drawing/2014/main" id="{8BD9D47E-A369-426D-96AF-8BA446E16DBE}"/>
              </a:ext>
            </a:extLst>
          </p:cNvPr>
          <p:cNvGrpSpPr/>
          <p:nvPr/>
        </p:nvGrpSpPr>
        <p:grpSpPr>
          <a:xfrm>
            <a:off x="8075861" y="1877433"/>
            <a:ext cx="603692" cy="681217"/>
            <a:chOff x="102655" y="452481"/>
            <a:chExt cx="603692" cy="681217"/>
          </a:xfrm>
        </p:grpSpPr>
        <p:grpSp>
          <p:nvGrpSpPr>
            <p:cNvPr id="861" name="组合 860">
              <a:extLst>
                <a:ext uri="{FF2B5EF4-FFF2-40B4-BE49-F238E27FC236}">
                  <a16:creationId xmlns:a16="http://schemas.microsoft.com/office/drawing/2014/main" id="{F28C56FA-616C-4BB9-A4F3-6AB9D84762B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65" name="矩形: 圆角 864">
                <a:extLst>
                  <a:ext uri="{FF2B5EF4-FFF2-40B4-BE49-F238E27FC236}">
                    <a16:creationId xmlns:a16="http://schemas.microsoft.com/office/drawing/2014/main" id="{0347CDD8-F023-440A-9875-A265412A6E8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67" name="矩形 866">
                <a:extLst>
                  <a:ext uri="{FF2B5EF4-FFF2-40B4-BE49-F238E27FC236}">
                    <a16:creationId xmlns:a16="http://schemas.microsoft.com/office/drawing/2014/main" id="{632B21F0-8F18-4C1B-9A04-15F9204E3FF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2" name="矩形 861">
              <a:extLst>
                <a:ext uri="{FF2B5EF4-FFF2-40B4-BE49-F238E27FC236}">
                  <a16:creationId xmlns:a16="http://schemas.microsoft.com/office/drawing/2014/main" id="{7FDB29CD-C915-48E3-A080-7D2A7882B6D5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877" name="图形 876" descr="卡车">
            <a:extLst>
              <a:ext uri="{FF2B5EF4-FFF2-40B4-BE49-F238E27FC236}">
                <a16:creationId xmlns:a16="http://schemas.microsoft.com/office/drawing/2014/main" id="{32CABD9E-1BE8-47F1-9583-8D1B5BAFD86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5267985" y="2003530"/>
            <a:ext cx="425555" cy="442344"/>
          </a:xfrm>
          <a:prstGeom prst="rect">
            <a:avLst/>
          </a:prstGeom>
        </p:spPr>
      </p:pic>
      <p:pic>
        <p:nvPicPr>
          <p:cNvPr id="878" name="图形 877" descr="卡车">
            <a:extLst>
              <a:ext uri="{FF2B5EF4-FFF2-40B4-BE49-F238E27FC236}">
                <a16:creationId xmlns:a16="http://schemas.microsoft.com/office/drawing/2014/main" id="{74C25849-6345-4C7A-8A09-6C7A09A162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6000627" y="1985609"/>
            <a:ext cx="425555" cy="442344"/>
          </a:xfrm>
          <a:prstGeom prst="rect">
            <a:avLst/>
          </a:prstGeom>
        </p:spPr>
      </p:pic>
      <p:pic>
        <p:nvPicPr>
          <p:cNvPr id="879" name="图形 878" descr="卡车">
            <a:extLst>
              <a:ext uri="{FF2B5EF4-FFF2-40B4-BE49-F238E27FC236}">
                <a16:creationId xmlns:a16="http://schemas.microsoft.com/office/drawing/2014/main" id="{DECCE18B-623F-4164-B492-F5047C13441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6737590" y="2000610"/>
            <a:ext cx="425555" cy="442344"/>
          </a:xfrm>
          <a:prstGeom prst="rect">
            <a:avLst/>
          </a:prstGeom>
        </p:spPr>
      </p:pic>
      <p:pic>
        <p:nvPicPr>
          <p:cNvPr id="880" name="图形 879" descr="卡车">
            <a:extLst>
              <a:ext uri="{FF2B5EF4-FFF2-40B4-BE49-F238E27FC236}">
                <a16:creationId xmlns:a16="http://schemas.microsoft.com/office/drawing/2014/main" id="{9F6A6632-6C80-4FE2-846D-C7742A6415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7472987" y="1995980"/>
            <a:ext cx="425555" cy="442344"/>
          </a:xfrm>
          <a:prstGeom prst="rect">
            <a:avLst/>
          </a:prstGeom>
        </p:spPr>
      </p:pic>
      <p:pic>
        <p:nvPicPr>
          <p:cNvPr id="882" name="图形 881" descr="卡车">
            <a:extLst>
              <a:ext uri="{FF2B5EF4-FFF2-40B4-BE49-F238E27FC236}">
                <a16:creationId xmlns:a16="http://schemas.microsoft.com/office/drawing/2014/main" id="{E7A91A90-D3BD-498E-BFEA-D4CBAAFB39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5249547" y="2775668"/>
            <a:ext cx="425555" cy="442344"/>
          </a:xfrm>
          <a:prstGeom prst="rect">
            <a:avLst/>
          </a:prstGeom>
        </p:spPr>
      </p:pic>
      <p:pic>
        <p:nvPicPr>
          <p:cNvPr id="883" name="图形 882" descr="卡车">
            <a:extLst>
              <a:ext uri="{FF2B5EF4-FFF2-40B4-BE49-F238E27FC236}">
                <a16:creationId xmlns:a16="http://schemas.microsoft.com/office/drawing/2014/main" id="{CE613D47-5FA4-4756-8906-CFFEB05238B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6014311" y="2783556"/>
            <a:ext cx="425555" cy="442344"/>
          </a:xfrm>
          <a:prstGeom prst="rect">
            <a:avLst/>
          </a:prstGeom>
        </p:spPr>
      </p:pic>
      <p:pic>
        <p:nvPicPr>
          <p:cNvPr id="884" name="图形 883" descr="卡车">
            <a:extLst>
              <a:ext uri="{FF2B5EF4-FFF2-40B4-BE49-F238E27FC236}">
                <a16:creationId xmlns:a16="http://schemas.microsoft.com/office/drawing/2014/main" id="{CF485437-AAB7-4377-91DF-2EA4AEF9ECC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6748649" y="2791220"/>
            <a:ext cx="425555" cy="442344"/>
          </a:xfrm>
          <a:prstGeom prst="rect">
            <a:avLst/>
          </a:prstGeom>
        </p:spPr>
      </p:pic>
      <p:pic>
        <p:nvPicPr>
          <p:cNvPr id="885" name="图形 884" descr="卡车">
            <a:extLst>
              <a:ext uri="{FF2B5EF4-FFF2-40B4-BE49-F238E27FC236}">
                <a16:creationId xmlns:a16="http://schemas.microsoft.com/office/drawing/2014/main" id="{63052613-B755-43C4-A662-6D8F0C77EF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7466193" y="2777805"/>
            <a:ext cx="425555" cy="442344"/>
          </a:xfrm>
          <a:prstGeom prst="rect">
            <a:avLst/>
          </a:prstGeom>
        </p:spPr>
      </p:pic>
      <p:pic>
        <p:nvPicPr>
          <p:cNvPr id="886" name="图形 885" descr="卡车">
            <a:extLst>
              <a:ext uri="{FF2B5EF4-FFF2-40B4-BE49-F238E27FC236}">
                <a16:creationId xmlns:a16="http://schemas.microsoft.com/office/drawing/2014/main" id="{A93F9EE2-713D-4DC7-9705-089C9D7116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8194306" y="1998253"/>
            <a:ext cx="425555" cy="442344"/>
          </a:xfrm>
          <a:prstGeom prst="rect">
            <a:avLst/>
          </a:prstGeom>
        </p:spPr>
      </p:pic>
      <p:pic>
        <p:nvPicPr>
          <p:cNvPr id="888" name="图形 887" descr="时钟">
            <a:extLst>
              <a:ext uri="{FF2B5EF4-FFF2-40B4-BE49-F238E27FC236}">
                <a16:creationId xmlns:a16="http://schemas.microsoft.com/office/drawing/2014/main" id="{968C93EC-C0ED-438D-8FF0-25F67C58D7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23262" y="1924708"/>
            <a:ext cx="145339" cy="145339"/>
          </a:xfrm>
          <a:prstGeom prst="rect">
            <a:avLst/>
          </a:prstGeom>
        </p:spPr>
      </p:pic>
      <p:sp>
        <p:nvSpPr>
          <p:cNvPr id="889" name="矩形 888">
            <a:extLst>
              <a:ext uri="{FF2B5EF4-FFF2-40B4-BE49-F238E27FC236}">
                <a16:creationId xmlns:a16="http://schemas.microsoft.com/office/drawing/2014/main" id="{13C3B138-5017-4E73-80F7-74220CE388ED}"/>
              </a:ext>
            </a:extLst>
          </p:cNvPr>
          <p:cNvSpPr/>
          <p:nvPr/>
        </p:nvSpPr>
        <p:spPr>
          <a:xfrm>
            <a:off x="6266939" y="1840566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90" name="图形 889" descr="闪电">
            <a:extLst>
              <a:ext uri="{FF2B5EF4-FFF2-40B4-BE49-F238E27FC236}">
                <a16:creationId xmlns:a16="http://schemas.microsoft.com/office/drawing/2014/main" id="{51E16796-F2F2-45EF-932D-6E8807BCD3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02544" y="1936609"/>
            <a:ext cx="190367" cy="190367"/>
          </a:xfrm>
          <a:prstGeom prst="rect">
            <a:avLst/>
          </a:prstGeom>
        </p:spPr>
      </p:pic>
      <p:pic>
        <p:nvPicPr>
          <p:cNvPr id="891" name="图形 890" descr="时钟">
            <a:extLst>
              <a:ext uri="{FF2B5EF4-FFF2-40B4-BE49-F238E27FC236}">
                <a16:creationId xmlns:a16="http://schemas.microsoft.com/office/drawing/2014/main" id="{50687750-1BB8-4B3F-A3A2-1A2C8AC540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84967" y="1950100"/>
            <a:ext cx="145339" cy="145339"/>
          </a:xfrm>
          <a:prstGeom prst="rect">
            <a:avLst/>
          </a:prstGeom>
        </p:spPr>
      </p:pic>
      <p:sp>
        <p:nvSpPr>
          <p:cNvPr id="893" name="矩形 892">
            <a:extLst>
              <a:ext uri="{FF2B5EF4-FFF2-40B4-BE49-F238E27FC236}">
                <a16:creationId xmlns:a16="http://schemas.microsoft.com/office/drawing/2014/main" id="{7479D2D6-34E7-443A-B2ED-3BBC89077E66}"/>
              </a:ext>
            </a:extLst>
          </p:cNvPr>
          <p:cNvSpPr/>
          <p:nvPr/>
        </p:nvSpPr>
        <p:spPr>
          <a:xfrm>
            <a:off x="5501588" y="2659271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4" name="矩形 893">
            <a:extLst>
              <a:ext uri="{FF2B5EF4-FFF2-40B4-BE49-F238E27FC236}">
                <a16:creationId xmlns:a16="http://schemas.microsoft.com/office/drawing/2014/main" id="{FD678AB3-8AD1-4D2D-A717-8E7902F1046F}"/>
              </a:ext>
            </a:extLst>
          </p:cNvPr>
          <p:cNvSpPr/>
          <p:nvPr/>
        </p:nvSpPr>
        <p:spPr>
          <a:xfrm>
            <a:off x="6201086" y="2680333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95" name="图形 894" descr="时钟">
            <a:extLst>
              <a:ext uri="{FF2B5EF4-FFF2-40B4-BE49-F238E27FC236}">
                <a16:creationId xmlns:a16="http://schemas.microsoft.com/office/drawing/2014/main" id="{1D9C9EFC-37C7-4C8C-B677-5C43621C28D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78051" y="2766485"/>
            <a:ext cx="145339" cy="145339"/>
          </a:xfrm>
          <a:prstGeom prst="rect">
            <a:avLst/>
          </a:prstGeom>
        </p:spPr>
      </p:pic>
      <p:pic>
        <p:nvPicPr>
          <p:cNvPr id="896" name="图形 895" descr="闪电">
            <a:extLst>
              <a:ext uri="{FF2B5EF4-FFF2-40B4-BE49-F238E27FC236}">
                <a16:creationId xmlns:a16="http://schemas.microsoft.com/office/drawing/2014/main" id="{0572EDE7-B4B4-4153-BBD9-2D82C738928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64018" y="2736854"/>
            <a:ext cx="190367" cy="190367"/>
          </a:xfrm>
          <a:prstGeom prst="rect">
            <a:avLst/>
          </a:prstGeom>
        </p:spPr>
      </p:pic>
      <p:pic>
        <p:nvPicPr>
          <p:cNvPr id="897" name="图形 896" descr="闪电">
            <a:extLst>
              <a:ext uri="{FF2B5EF4-FFF2-40B4-BE49-F238E27FC236}">
                <a16:creationId xmlns:a16="http://schemas.microsoft.com/office/drawing/2014/main" id="{85F9EED8-1287-4056-8A4A-62AE09F47B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487404" y="1948807"/>
            <a:ext cx="190367" cy="190367"/>
          </a:xfrm>
          <a:prstGeom prst="rect">
            <a:avLst/>
          </a:prstGeom>
        </p:spPr>
      </p:pic>
      <p:sp>
        <p:nvSpPr>
          <p:cNvPr id="901" name="矩形 900">
            <a:extLst>
              <a:ext uri="{FF2B5EF4-FFF2-40B4-BE49-F238E27FC236}">
                <a16:creationId xmlns:a16="http://schemas.microsoft.com/office/drawing/2014/main" id="{37E844D2-CF62-4B9A-A9A1-F9E0B4E2D6F2}"/>
              </a:ext>
            </a:extLst>
          </p:cNvPr>
          <p:cNvSpPr/>
          <p:nvPr/>
        </p:nvSpPr>
        <p:spPr>
          <a:xfrm>
            <a:off x="3959874" y="1292529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03" name="矩形: 圆角 902">
            <a:extLst>
              <a:ext uri="{FF2B5EF4-FFF2-40B4-BE49-F238E27FC236}">
                <a16:creationId xmlns:a16="http://schemas.microsoft.com/office/drawing/2014/main" id="{CE53678C-E4DB-4732-9CDD-00FF9D5EB872}"/>
              </a:ext>
            </a:extLst>
          </p:cNvPr>
          <p:cNvSpPr/>
          <p:nvPr/>
        </p:nvSpPr>
        <p:spPr>
          <a:xfrm>
            <a:off x="3678427" y="1181254"/>
            <a:ext cx="81258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dirty="0"/>
          </a:p>
        </p:txBody>
      </p:sp>
      <p:grpSp>
        <p:nvGrpSpPr>
          <p:cNvPr id="912" name="组合 911">
            <a:extLst>
              <a:ext uri="{FF2B5EF4-FFF2-40B4-BE49-F238E27FC236}">
                <a16:creationId xmlns:a16="http://schemas.microsoft.com/office/drawing/2014/main" id="{EB4138F8-2D54-4A1E-82FF-0639888401DE}"/>
              </a:ext>
            </a:extLst>
          </p:cNvPr>
          <p:cNvGrpSpPr/>
          <p:nvPr/>
        </p:nvGrpSpPr>
        <p:grpSpPr>
          <a:xfrm>
            <a:off x="8146707" y="2727266"/>
            <a:ext cx="538829" cy="604649"/>
            <a:chOff x="7418021" y="3956842"/>
            <a:chExt cx="538829" cy="604649"/>
          </a:xfrm>
        </p:grpSpPr>
        <p:sp>
          <p:nvSpPr>
            <p:cNvPr id="913" name="矩形: 圆角 912">
              <a:extLst>
                <a:ext uri="{FF2B5EF4-FFF2-40B4-BE49-F238E27FC236}">
                  <a16:creationId xmlns:a16="http://schemas.microsoft.com/office/drawing/2014/main" id="{A472A307-DC6D-44DA-97C2-5F4DB119F21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4" name="矩形 913">
              <a:extLst>
                <a:ext uri="{FF2B5EF4-FFF2-40B4-BE49-F238E27FC236}">
                  <a16:creationId xmlns:a16="http://schemas.microsoft.com/office/drawing/2014/main" id="{CC81531D-90B5-4030-AE72-A238DE8A8526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cxnSp>
        <p:nvCxnSpPr>
          <p:cNvPr id="919" name="直接连接符 918">
            <a:extLst>
              <a:ext uri="{FF2B5EF4-FFF2-40B4-BE49-F238E27FC236}">
                <a16:creationId xmlns:a16="http://schemas.microsoft.com/office/drawing/2014/main" id="{E51D76EE-1C0B-4B68-93A6-922CA63A2C6C}"/>
              </a:ext>
            </a:extLst>
          </p:cNvPr>
          <p:cNvCxnSpPr>
            <a:cxnSpLocks/>
          </p:cNvCxnSpPr>
          <p:nvPr/>
        </p:nvCxnSpPr>
        <p:spPr>
          <a:xfrm flipV="1">
            <a:off x="5022523" y="3459880"/>
            <a:ext cx="4661362" cy="14489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" name="矩形: 圆角 927">
            <a:extLst>
              <a:ext uri="{FF2B5EF4-FFF2-40B4-BE49-F238E27FC236}">
                <a16:creationId xmlns:a16="http://schemas.microsoft.com/office/drawing/2014/main" id="{04D3357A-5122-4AF3-8C83-2D8F19B07338}"/>
              </a:ext>
            </a:extLst>
          </p:cNvPr>
          <p:cNvSpPr/>
          <p:nvPr/>
        </p:nvSpPr>
        <p:spPr>
          <a:xfrm>
            <a:off x="8530049" y="3611965"/>
            <a:ext cx="972132" cy="408094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公路网络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4AF1BD3-7763-4428-AA88-3D7FA0E2E239}"/>
              </a:ext>
            </a:extLst>
          </p:cNvPr>
          <p:cNvGrpSpPr/>
          <p:nvPr/>
        </p:nvGrpSpPr>
        <p:grpSpPr>
          <a:xfrm>
            <a:off x="5217226" y="2272792"/>
            <a:ext cx="607486" cy="276999"/>
            <a:chOff x="5217226" y="2272792"/>
            <a:chExt cx="607486" cy="276999"/>
          </a:xfrm>
        </p:grpSpPr>
        <p:sp>
          <p:nvSpPr>
            <p:cNvPr id="937" name="矩形: 圆角 936">
              <a:extLst>
                <a:ext uri="{FF2B5EF4-FFF2-40B4-BE49-F238E27FC236}">
                  <a16:creationId xmlns:a16="http://schemas.microsoft.com/office/drawing/2014/main" id="{2B2F1792-A001-40A8-A459-8CE7D56F3750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矩形 937">
              <a:extLst>
                <a:ext uri="{FF2B5EF4-FFF2-40B4-BE49-F238E27FC236}">
                  <a16:creationId xmlns:a16="http://schemas.microsoft.com/office/drawing/2014/main" id="{0BDB0A44-789F-4D3C-8281-A9106EB5807B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39" name="图形 938" descr="公文包">
              <a:extLst>
                <a:ext uri="{FF2B5EF4-FFF2-40B4-BE49-F238E27FC236}">
                  <a16:creationId xmlns:a16="http://schemas.microsoft.com/office/drawing/2014/main" id="{9573164A-44D3-41E3-A855-140ED126C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40" name="组合 939">
            <a:extLst>
              <a:ext uri="{FF2B5EF4-FFF2-40B4-BE49-F238E27FC236}">
                <a16:creationId xmlns:a16="http://schemas.microsoft.com/office/drawing/2014/main" id="{6585ACA0-9EE7-4308-8AB6-058CB541BDDC}"/>
              </a:ext>
            </a:extLst>
          </p:cNvPr>
          <p:cNvGrpSpPr/>
          <p:nvPr/>
        </p:nvGrpSpPr>
        <p:grpSpPr>
          <a:xfrm>
            <a:off x="5960616" y="2280536"/>
            <a:ext cx="607486" cy="276999"/>
            <a:chOff x="5217226" y="2272792"/>
            <a:chExt cx="607486" cy="276999"/>
          </a:xfrm>
        </p:grpSpPr>
        <p:sp>
          <p:nvSpPr>
            <p:cNvPr id="941" name="矩形: 圆角 940">
              <a:extLst>
                <a:ext uri="{FF2B5EF4-FFF2-40B4-BE49-F238E27FC236}">
                  <a16:creationId xmlns:a16="http://schemas.microsoft.com/office/drawing/2014/main" id="{02DE272A-4E60-4AF7-8D77-7687C4476EB6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矩形 941">
              <a:extLst>
                <a:ext uri="{FF2B5EF4-FFF2-40B4-BE49-F238E27FC236}">
                  <a16:creationId xmlns:a16="http://schemas.microsoft.com/office/drawing/2014/main" id="{D8B4232F-E53B-4C92-9F32-8F7DDCD91966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43" name="图形 942" descr="公文包">
              <a:extLst>
                <a:ext uri="{FF2B5EF4-FFF2-40B4-BE49-F238E27FC236}">
                  <a16:creationId xmlns:a16="http://schemas.microsoft.com/office/drawing/2014/main" id="{F34A22D5-7216-49C0-AAFF-FE76F2783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44" name="组合 943">
            <a:extLst>
              <a:ext uri="{FF2B5EF4-FFF2-40B4-BE49-F238E27FC236}">
                <a16:creationId xmlns:a16="http://schemas.microsoft.com/office/drawing/2014/main" id="{09B377F6-D212-4100-9305-D472A79736C9}"/>
              </a:ext>
            </a:extLst>
          </p:cNvPr>
          <p:cNvGrpSpPr/>
          <p:nvPr/>
        </p:nvGrpSpPr>
        <p:grpSpPr>
          <a:xfrm>
            <a:off x="6687465" y="2275634"/>
            <a:ext cx="607486" cy="276999"/>
            <a:chOff x="5217226" y="2272792"/>
            <a:chExt cx="607486" cy="276999"/>
          </a:xfrm>
        </p:grpSpPr>
        <p:sp>
          <p:nvSpPr>
            <p:cNvPr id="945" name="矩形: 圆角 944">
              <a:extLst>
                <a:ext uri="{FF2B5EF4-FFF2-40B4-BE49-F238E27FC236}">
                  <a16:creationId xmlns:a16="http://schemas.microsoft.com/office/drawing/2014/main" id="{B5C2BB63-5363-4096-8B5D-19ACDA7A25F1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矩形 945">
              <a:extLst>
                <a:ext uri="{FF2B5EF4-FFF2-40B4-BE49-F238E27FC236}">
                  <a16:creationId xmlns:a16="http://schemas.microsoft.com/office/drawing/2014/main" id="{B2874CBF-494B-4E2E-A55A-843EF81C32C2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51" name="图形 950" descr="公文包">
              <a:extLst>
                <a:ext uri="{FF2B5EF4-FFF2-40B4-BE49-F238E27FC236}">
                  <a16:creationId xmlns:a16="http://schemas.microsoft.com/office/drawing/2014/main" id="{FAB16D92-A59D-42B3-B79C-9D2094D39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52" name="组合 951">
            <a:extLst>
              <a:ext uri="{FF2B5EF4-FFF2-40B4-BE49-F238E27FC236}">
                <a16:creationId xmlns:a16="http://schemas.microsoft.com/office/drawing/2014/main" id="{1377D7C0-02D8-4E5A-BC06-5C882B6DDCD7}"/>
              </a:ext>
            </a:extLst>
          </p:cNvPr>
          <p:cNvGrpSpPr/>
          <p:nvPr/>
        </p:nvGrpSpPr>
        <p:grpSpPr>
          <a:xfrm>
            <a:off x="7420202" y="2275153"/>
            <a:ext cx="607486" cy="276999"/>
            <a:chOff x="5217226" y="2272792"/>
            <a:chExt cx="607486" cy="276999"/>
          </a:xfrm>
        </p:grpSpPr>
        <p:sp>
          <p:nvSpPr>
            <p:cNvPr id="953" name="矩形: 圆角 952">
              <a:extLst>
                <a:ext uri="{FF2B5EF4-FFF2-40B4-BE49-F238E27FC236}">
                  <a16:creationId xmlns:a16="http://schemas.microsoft.com/office/drawing/2014/main" id="{A99811BD-29CF-438C-A5DD-BB38684B294C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矩形 953">
              <a:extLst>
                <a:ext uri="{FF2B5EF4-FFF2-40B4-BE49-F238E27FC236}">
                  <a16:creationId xmlns:a16="http://schemas.microsoft.com/office/drawing/2014/main" id="{CF0D2736-74CC-4F35-ACE2-8821B96394BF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55" name="图形 954" descr="公文包">
              <a:extLst>
                <a:ext uri="{FF2B5EF4-FFF2-40B4-BE49-F238E27FC236}">
                  <a16:creationId xmlns:a16="http://schemas.microsoft.com/office/drawing/2014/main" id="{85995D1D-236D-4F21-AF76-EB1595CA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56" name="组合 955">
            <a:extLst>
              <a:ext uri="{FF2B5EF4-FFF2-40B4-BE49-F238E27FC236}">
                <a16:creationId xmlns:a16="http://schemas.microsoft.com/office/drawing/2014/main" id="{6F5785F3-FEED-44E3-8888-CF36E0F844E6}"/>
              </a:ext>
            </a:extLst>
          </p:cNvPr>
          <p:cNvGrpSpPr/>
          <p:nvPr/>
        </p:nvGrpSpPr>
        <p:grpSpPr>
          <a:xfrm>
            <a:off x="5211369" y="3073135"/>
            <a:ext cx="607486" cy="276999"/>
            <a:chOff x="5217226" y="2272792"/>
            <a:chExt cx="607486" cy="276999"/>
          </a:xfrm>
        </p:grpSpPr>
        <p:sp>
          <p:nvSpPr>
            <p:cNvPr id="957" name="矩形: 圆角 956">
              <a:extLst>
                <a:ext uri="{FF2B5EF4-FFF2-40B4-BE49-F238E27FC236}">
                  <a16:creationId xmlns:a16="http://schemas.microsoft.com/office/drawing/2014/main" id="{72B2C433-0FFA-40FF-A821-BB6D9D531BF8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8" name="矩形 957">
              <a:extLst>
                <a:ext uri="{FF2B5EF4-FFF2-40B4-BE49-F238E27FC236}">
                  <a16:creationId xmlns:a16="http://schemas.microsoft.com/office/drawing/2014/main" id="{3CA57685-16BA-4190-B228-BCDA61C186F0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59" name="图形 958" descr="公文包">
              <a:extLst>
                <a:ext uri="{FF2B5EF4-FFF2-40B4-BE49-F238E27FC236}">
                  <a16:creationId xmlns:a16="http://schemas.microsoft.com/office/drawing/2014/main" id="{52126CA7-F716-4A96-B1BC-BB8E6C099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60" name="组合 959">
            <a:extLst>
              <a:ext uri="{FF2B5EF4-FFF2-40B4-BE49-F238E27FC236}">
                <a16:creationId xmlns:a16="http://schemas.microsoft.com/office/drawing/2014/main" id="{B34B1703-1052-441B-8FDC-89D5E088D0D9}"/>
              </a:ext>
            </a:extLst>
          </p:cNvPr>
          <p:cNvGrpSpPr/>
          <p:nvPr/>
        </p:nvGrpSpPr>
        <p:grpSpPr>
          <a:xfrm>
            <a:off x="5946024" y="3078552"/>
            <a:ext cx="607486" cy="276999"/>
            <a:chOff x="5217226" y="2272792"/>
            <a:chExt cx="607486" cy="276999"/>
          </a:xfrm>
        </p:grpSpPr>
        <p:sp>
          <p:nvSpPr>
            <p:cNvPr id="961" name="矩形: 圆角 960">
              <a:extLst>
                <a:ext uri="{FF2B5EF4-FFF2-40B4-BE49-F238E27FC236}">
                  <a16:creationId xmlns:a16="http://schemas.microsoft.com/office/drawing/2014/main" id="{87AAE4F8-190A-4712-84F9-0E1EE518AB7A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>
              <a:extLst>
                <a:ext uri="{FF2B5EF4-FFF2-40B4-BE49-F238E27FC236}">
                  <a16:creationId xmlns:a16="http://schemas.microsoft.com/office/drawing/2014/main" id="{04A923FF-B683-450C-B4EF-3DAEB4CCAF81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63" name="图形 962" descr="公文包">
              <a:extLst>
                <a:ext uri="{FF2B5EF4-FFF2-40B4-BE49-F238E27FC236}">
                  <a16:creationId xmlns:a16="http://schemas.microsoft.com/office/drawing/2014/main" id="{552539B4-C558-476C-9C69-201432EF3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64" name="组合 963">
            <a:extLst>
              <a:ext uri="{FF2B5EF4-FFF2-40B4-BE49-F238E27FC236}">
                <a16:creationId xmlns:a16="http://schemas.microsoft.com/office/drawing/2014/main" id="{C63C2613-63B2-46A3-AF08-59C4553B8295}"/>
              </a:ext>
            </a:extLst>
          </p:cNvPr>
          <p:cNvGrpSpPr/>
          <p:nvPr/>
        </p:nvGrpSpPr>
        <p:grpSpPr>
          <a:xfrm>
            <a:off x="6684824" y="3073418"/>
            <a:ext cx="607486" cy="276999"/>
            <a:chOff x="5217226" y="2272792"/>
            <a:chExt cx="607486" cy="276999"/>
          </a:xfrm>
        </p:grpSpPr>
        <p:sp>
          <p:nvSpPr>
            <p:cNvPr id="965" name="矩形: 圆角 964">
              <a:extLst>
                <a:ext uri="{FF2B5EF4-FFF2-40B4-BE49-F238E27FC236}">
                  <a16:creationId xmlns:a16="http://schemas.microsoft.com/office/drawing/2014/main" id="{3EB5DA6C-AE90-43AB-A208-3395BE1AD0C2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矩形 965">
              <a:extLst>
                <a:ext uri="{FF2B5EF4-FFF2-40B4-BE49-F238E27FC236}">
                  <a16:creationId xmlns:a16="http://schemas.microsoft.com/office/drawing/2014/main" id="{BB5F21A2-3EF0-4F8D-8D59-12B937C8581E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67" name="图形 966" descr="公文包">
              <a:extLst>
                <a:ext uri="{FF2B5EF4-FFF2-40B4-BE49-F238E27FC236}">
                  <a16:creationId xmlns:a16="http://schemas.microsoft.com/office/drawing/2014/main" id="{EBE82AB1-F155-42B3-8B2B-E5D1B1AFB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68" name="组合 967">
            <a:extLst>
              <a:ext uri="{FF2B5EF4-FFF2-40B4-BE49-F238E27FC236}">
                <a16:creationId xmlns:a16="http://schemas.microsoft.com/office/drawing/2014/main" id="{02A978DC-198B-4E2A-A742-CC09DB67E2E8}"/>
              </a:ext>
            </a:extLst>
          </p:cNvPr>
          <p:cNvGrpSpPr/>
          <p:nvPr/>
        </p:nvGrpSpPr>
        <p:grpSpPr>
          <a:xfrm>
            <a:off x="7412281" y="3070517"/>
            <a:ext cx="607486" cy="276999"/>
            <a:chOff x="5217226" y="2272792"/>
            <a:chExt cx="607486" cy="276999"/>
          </a:xfrm>
        </p:grpSpPr>
        <p:sp>
          <p:nvSpPr>
            <p:cNvPr id="969" name="矩形: 圆角 968">
              <a:extLst>
                <a:ext uri="{FF2B5EF4-FFF2-40B4-BE49-F238E27FC236}">
                  <a16:creationId xmlns:a16="http://schemas.microsoft.com/office/drawing/2014/main" id="{4EC48AEF-5235-4031-A07D-19246855D4F6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0" name="矩形 969">
              <a:extLst>
                <a:ext uri="{FF2B5EF4-FFF2-40B4-BE49-F238E27FC236}">
                  <a16:creationId xmlns:a16="http://schemas.microsoft.com/office/drawing/2014/main" id="{FA4EF8CF-8C8C-4383-9170-79EC7F6147EE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71" name="图形 970" descr="公文包">
              <a:extLst>
                <a:ext uri="{FF2B5EF4-FFF2-40B4-BE49-F238E27FC236}">
                  <a16:creationId xmlns:a16="http://schemas.microsoft.com/office/drawing/2014/main" id="{061268E6-139D-416E-BA84-2854549A1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72" name="组合 971">
            <a:extLst>
              <a:ext uri="{FF2B5EF4-FFF2-40B4-BE49-F238E27FC236}">
                <a16:creationId xmlns:a16="http://schemas.microsoft.com/office/drawing/2014/main" id="{7B0DB238-69C5-4F38-89EB-B1B8FA2597FD}"/>
              </a:ext>
            </a:extLst>
          </p:cNvPr>
          <p:cNvGrpSpPr/>
          <p:nvPr/>
        </p:nvGrpSpPr>
        <p:grpSpPr>
          <a:xfrm>
            <a:off x="8150208" y="2284595"/>
            <a:ext cx="607486" cy="276999"/>
            <a:chOff x="5217226" y="2272792"/>
            <a:chExt cx="607486" cy="276999"/>
          </a:xfrm>
        </p:grpSpPr>
        <p:sp>
          <p:nvSpPr>
            <p:cNvPr id="973" name="矩形: 圆角 972">
              <a:extLst>
                <a:ext uri="{FF2B5EF4-FFF2-40B4-BE49-F238E27FC236}">
                  <a16:creationId xmlns:a16="http://schemas.microsoft.com/office/drawing/2014/main" id="{D109617C-6791-414B-B70B-6ABFF7137B29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4" name="矩形 973">
              <a:extLst>
                <a:ext uri="{FF2B5EF4-FFF2-40B4-BE49-F238E27FC236}">
                  <a16:creationId xmlns:a16="http://schemas.microsoft.com/office/drawing/2014/main" id="{67BAEF1B-F3B5-4D48-BB81-E0E11727C7C0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75" name="图形 974" descr="公文包">
              <a:extLst>
                <a:ext uri="{FF2B5EF4-FFF2-40B4-BE49-F238E27FC236}">
                  <a16:creationId xmlns:a16="http://schemas.microsoft.com/office/drawing/2014/main" id="{36431940-6D39-4651-A322-D9C52F49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sp>
        <p:nvSpPr>
          <p:cNvPr id="976" name="矩形: 圆角 975">
            <a:extLst>
              <a:ext uri="{FF2B5EF4-FFF2-40B4-BE49-F238E27FC236}">
                <a16:creationId xmlns:a16="http://schemas.microsoft.com/office/drawing/2014/main" id="{4BE1BC67-CEFE-4CD8-A85C-1C63A24F3777}"/>
              </a:ext>
            </a:extLst>
          </p:cNvPr>
          <p:cNvSpPr/>
          <p:nvPr/>
        </p:nvSpPr>
        <p:spPr>
          <a:xfrm>
            <a:off x="3668635" y="1869832"/>
            <a:ext cx="81258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dirty="0"/>
          </a:p>
        </p:txBody>
      </p:sp>
      <p:sp>
        <p:nvSpPr>
          <p:cNvPr id="977" name="矩形: 圆角 976">
            <a:extLst>
              <a:ext uri="{FF2B5EF4-FFF2-40B4-BE49-F238E27FC236}">
                <a16:creationId xmlns:a16="http://schemas.microsoft.com/office/drawing/2014/main" id="{56EDF044-84CF-4D58-A257-F2E3936EEF4D}"/>
              </a:ext>
            </a:extLst>
          </p:cNvPr>
          <p:cNvSpPr/>
          <p:nvPr/>
        </p:nvSpPr>
        <p:spPr>
          <a:xfrm>
            <a:off x="3673582" y="2540110"/>
            <a:ext cx="81258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dirty="0"/>
          </a:p>
        </p:txBody>
      </p:sp>
      <p:sp>
        <p:nvSpPr>
          <p:cNvPr id="238" name="矩形: 圆角 237">
            <a:extLst>
              <a:ext uri="{FF2B5EF4-FFF2-40B4-BE49-F238E27FC236}">
                <a16:creationId xmlns:a16="http://schemas.microsoft.com/office/drawing/2014/main" id="{52C81140-D915-4467-9709-4EBD41DBD6D1}"/>
              </a:ext>
            </a:extLst>
          </p:cNvPr>
          <p:cNvSpPr/>
          <p:nvPr/>
        </p:nvSpPr>
        <p:spPr>
          <a:xfrm>
            <a:off x="5231982" y="3605580"/>
            <a:ext cx="972132" cy="40809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召回车辆</a:t>
            </a:r>
          </a:p>
        </p:txBody>
      </p: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FAE5AADF-9D05-49E6-AF6C-203DFA3C7472}"/>
              </a:ext>
            </a:extLst>
          </p:cNvPr>
          <p:cNvGrpSpPr/>
          <p:nvPr/>
        </p:nvGrpSpPr>
        <p:grpSpPr>
          <a:xfrm>
            <a:off x="8820876" y="1887093"/>
            <a:ext cx="603692" cy="681217"/>
            <a:chOff x="102655" y="452481"/>
            <a:chExt cx="603692" cy="681217"/>
          </a:xfrm>
        </p:grpSpPr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8E410195-8E02-4FEA-9924-0E5A127FCB7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43" name="矩形: 圆角 242">
                <a:extLst>
                  <a:ext uri="{FF2B5EF4-FFF2-40B4-BE49-F238E27FC236}">
                    <a16:creationId xmlns:a16="http://schemas.microsoft.com/office/drawing/2014/main" id="{222FB7B0-DF95-4A07-925E-93666C8151A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9B8A8FE0-FC14-4A17-BAC1-A601B00BE4B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AC3E4856-CF80-4AA0-B66C-EC5070F81395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45" name="图形 244" descr="卡车">
            <a:extLst>
              <a:ext uri="{FF2B5EF4-FFF2-40B4-BE49-F238E27FC236}">
                <a16:creationId xmlns:a16="http://schemas.microsoft.com/office/drawing/2014/main" id="{154D895E-4C92-45B6-A074-4EA78E298D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8949680" y="1995980"/>
            <a:ext cx="425555" cy="442344"/>
          </a:xfrm>
          <a:prstGeom prst="rect">
            <a:avLst/>
          </a:prstGeom>
        </p:spPr>
      </p:pic>
      <p:pic>
        <p:nvPicPr>
          <p:cNvPr id="246" name="图形 245" descr="闪电">
            <a:extLst>
              <a:ext uri="{FF2B5EF4-FFF2-40B4-BE49-F238E27FC236}">
                <a16:creationId xmlns:a16="http://schemas.microsoft.com/office/drawing/2014/main" id="{FDAFDC49-2AF5-46A3-8D61-90B778CE628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47505" y="1955029"/>
            <a:ext cx="190367" cy="190367"/>
          </a:xfrm>
          <a:prstGeom prst="rect">
            <a:avLst/>
          </a:prstGeom>
        </p:spPr>
      </p:pic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250BAB39-1672-4CFC-A8B6-3F2D6DF8D66B}"/>
              </a:ext>
            </a:extLst>
          </p:cNvPr>
          <p:cNvGrpSpPr/>
          <p:nvPr/>
        </p:nvGrpSpPr>
        <p:grpSpPr>
          <a:xfrm>
            <a:off x="8895768" y="2288692"/>
            <a:ext cx="607486" cy="276999"/>
            <a:chOff x="5217226" y="2272792"/>
            <a:chExt cx="607486" cy="276999"/>
          </a:xfrm>
        </p:grpSpPr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EEF9E252-BED5-4F08-A5ED-F383D6DECB56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6FF43E39-FDFF-4D3F-878D-0B059AAB8494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50" name="图形 249" descr="公文包">
              <a:extLst>
                <a:ext uri="{FF2B5EF4-FFF2-40B4-BE49-F238E27FC236}">
                  <a16:creationId xmlns:a16="http://schemas.microsoft.com/office/drawing/2014/main" id="{2E1DEAF3-1BC8-4005-86A8-0BFF04FF2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CEAEB05-CD4B-4E4F-B14A-3A4AF87451F7}"/>
              </a:ext>
            </a:extLst>
          </p:cNvPr>
          <p:cNvGrpSpPr/>
          <p:nvPr/>
        </p:nvGrpSpPr>
        <p:grpSpPr>
          <a:xfrm>
            <a:off x="3816988" y="1178351"/>
            <a:ext cx="535501" cy="479289"/>
            <a:chOff x="3816988" y="1178351"/>
            <a:chExt cx="535501" cy="479289"/>
          </a:xfrm>
        </p:grpSpPr>
        <p:pic>
          <p:nvPicPr>
            <p:cNvPr id="258" name="图形 257" descr="卡车">
              <a:extLst>
                <a:ext uri="{FF2B5EF4-FFF2-40B4-BE49-F238E27FC236}">
                  <a16:creationId xmlns:a16="http://schemas.microsoft.com/office/drawing/2014/main" id="{71FD3C2D-FC3F-40AC-AC5C-B3D578B9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3926934" y="1215296"/>
              <a:ext cx="425555" cy="442344"/>
            </a:xfrm>
            <a:prstGeom prst="rect">
              <a:avLst/>
            </a:prstGeom>
          </p:spPr>
        </p:pic>
        <p:pic>
          <p:nvPicPr>
            <p:cNvPr id="260" name="图形 259" descr="箭头右旋">
              <a:extLst>
                <a:ext uri="{FF2B5EF4-FFF2-40B4-BE49-F238E27FC236}">
                  <a16:creationId xmlns:a16="http://schemas.microsoft.com/office/drawing/2014/main" id="{2590D0EC-9E49-423C-A48C-158592910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8883723">
              <a:off x="3870659" y="1178351"/>
              <a:ext cx="309434" cy="309434"/>
            </a:xfrm>
            <a:prstGeom prst="rect">
              <a:avLst/>
            </a:prstGeom>
          </p:spPr>
        </p:pic>
        <p:sp>
          <p:nvSpPr>
            <p:cNvPr id="261" name="加号 260">
              <a:extLst>
                <a:ext uri="{FF2B5EF4-FFF2-40B4-BE49-F238E27FC236}">
                  <a16:creationId xmlns:a16="http://schemas.microsoft.com/office/drawing/2014/main" id="{2FCBA170-61C9-4762-B6E0-3656B5D05E5F}"/>
                </a:ext>
              </a:extLst>
            </p:cNvPr>
            <p:cNvSpPr/>
            <p:nvPr/>
          </p:nvSpPr>
          <p:spPr>
            <a:xfrm>
              <a:off x="3816988" y="1279865"/>
              <a:ext cx="178504" cy="181777"/>
            </a:xfrm>
            <a:prstGeom prst="mathPlus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33389905-C601-4F42-ABF7-AA10A64AA736}"/>
              </a:ext>
            </a:extLst>
          </p:cNvPr>
          <p:cNvGrpSpPr/>
          <p:nvPr/>
        </p:nvGrpSpPr>
        <p:grpSpPr>
          <a:xfrm>
            <a:off x="3781436" y="1854465"/>
            <a:ext cx="535501" cy="479289"/>
            <a:chOff x="3816988" y="1178351"/>
            <a:chExt cx="535501" cy="479289"/>
          </a:xfrm>
        </p:grpSpPr>
        <p:pic>
          <p:nvPicPr>
            <p:cNvPr id="264" name="图形 263" descr="卡车">
              <a:extLst>
                <a:ext uri="{FF2B5EF4-FFF2-40B4-BE49-F238E27FC236}">
                  <a16:creationId xmlns:a16="http://schemas.microsoft.com/office/drawing/2014/main" id="{F1FFD94F-6D68-4106-B1E4-8E413FEC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3926934" y="1215296"/>
              <a:ext cx="425555" cy="442344"/>
            </a:xfrm>
            <a:prstGeom prst="rect">
              <a:avLst/>
            </a:prstGeom>
          </p:spPr>
        </p:pic>
        <p:pic>
          <p:nvPicPr>
            <p:cNvPr id="265" name="图形 264" descr="箭头右旋">
              <a:extLst>
                <a:ext uri="{FF2B5EF4-FFF2-40B4-BE49-F238E27FC236}">
                  <a16:creationId xmlns:a16="http://schemas.microsoft.com/office/drawing/2014/main" id="{B09C3048-D20F-45C7-9FFF-183CBFB1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8883723">
              <a:off x="3870659" y="1178351"/>
              <a:ext cx="309434" cy="309434"/>
            </a:xfrm>
            <a:prstGeom prst="rect">
              <a:avLst/>
            </a:prstGeom>
          </p:spPr>
        </p:pic>
        <p:sp>
          <p:nvSpPr>
            <p:cNvPr id="266" name="加号 265">
              <a:extLst>
                <a:ext uri="{FF2B5EF4-FFF2-40B4-BE49-F238E27FC236}">
                  <a16:creationId xmlns:a16="http://schemas.microsoft.com/office/drawing/2014/main" id="{9A9F0A0B-6EE4-4B42-91BD-C63742BC38E6}"/>
                </a:ext>
              </a:extLst>
            </p:cNvPr>
            <p:cNvSpPr/>
            <p:nvPr/>
          </p:nvSpPr>
          <p:spPr>
            <a:xfrm>
              <a:off x="3816988" y="1279865"/>
              <a:ext cx="178504" cy="181777"/>
            </a:xfrm>
            <a:prstGeom prst="mathPlus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ED6487C5-41DF-424F-9145-68700A5FDDDE}"/>
              </a:ext>
            </a:extLst>
          </p:cNvPr>
          <p:cNvGrpSpPr/>
          <p:nvPr/>
        </p:nvGrpSpPr>
        <p:grpSpPr>
          <a:xfrm>
            <a:off x="3786057" y="2525439"/>
            <a:ext cx="535501" cy="479289"/>
            <a:chOff x="3816988" y="1178351"/>
            <a:chExt cx="535501" cy="479289"/>
          </a:xfrm>
        </p:grpSpPr>
        <p:pic>
          <p:nvPicPr>
            <p:cNvPr id="268" name="图形 267" descr="卡车">
              <a:extLst>
                <a:ext uri="{FF2B5EF4-FFF2-40B4-BE49-F238E27FC236}">
                  <a16:creationId xmlns:a16="http://schemas.microsoft.com/office/drawing/2014/main" id="{02C752F6-C23F-4BE0-A1C2-A3421C67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3926934" y="1215296"/>
              <a:ext cx="425555" cy="442344"/>
            </a:xfrm>
            <a:prstGeom prst="rect">
              <a:avLst/>
            </a:prstGeom>
          </p:spPr>
        </p:pic>
        <p:pic>
          <p:nvPicPr>
            <p:cNvPr id="269" name="图形 268" descr="箭头右旋">
              <a:extLst>
                <a:ext uri="{FF2B5EF4-FFF2-40B4-BE49-F238E27FC236}">
                  <a16:creationId xmlns:a16="http://schemas.microsoft.com/office/drawing/2014/main" id="{3201FBD7-1113-4AA0-9301-32C63DB4B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8883723">
              <a:off x="3870659" y="1178351"/>
              <a:ext cx="309434" cy="309434"/>
            </a:xfrm>
            <a:prstGeom prst="rect">
              <a:avLst/>
            </a:prstGeom>
          </p:spPr>
        </p:pic>
        <p:sp>
          <p:nvSpPr>
            <p:cNvPr id="270" name="加号 269">
              <a:extLst>
                <a:ext uri="{FF2B5EF4-FFF2-40B4-BE49-F238E27FC236}">
                  <a16:creationId xmlns:a16="http://schemas.microsoft.com/office/drawing/2014/main" id="{90B44BB2-8F19-4AF5-ABF8-A553D8FED005}"/>
                </a:ext>
              </a:extLst>
            </p:cNvPr>
            <p:cNvSpPr/>
            <p:nvPr/>
          </p:nvSpPr>
          <p:spPr>
            <a:xfrm>
              <a:off x="3816988" y="1279865"/>
              <a:ext cx="178504" cy="181777"/>
            </a:xfrm>
            <a:prstGeom prst="mathPlus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71" name="图形 270" descr="卡车">
            <a:extLst>
              <a:ext uri="{FF2B5EF4-FFF2-40B4-BE49-F238E27FC236}">
                <a16:creationId xmlns:a16="http://schemas.microsoft.com/office/drawing/2014/main" id="{2F601777-2DDE-4B54-B3EB-7145205C7CB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8188748" y="2775508"/>
            <a:ext cx="425555" cy="442344"/>
          </a:xfrm>
          <a:prstGeom prst="rect">
            <a:avLst/>
          </a:prstGeom>
        </p:spPr>
      </p:pic>
      <p:sp>
        <p:nvSpPr>
          <p:cNvPr id="272" name="加号 271">
            <a:extLst>
              <a:ext uri="{FF2B5EF4-FFF2-40B4-BE49-F238E27FC236}">
                <a16:creationId xmlns:a16="http://schemas.microsoft.com/office/drawing/2014/main" id="{319576C3-30F5-4C61-8776-8F72CA32C541}"/>
              </a:ext>
            </a:extLst>
          </p:cNvPr>
          <p:cNvSpPr/>
          <p:nvPr/>
        </p:nvSpPr>
        <p:spPr>
          <a:xfrm>
            <a:off x="8247303" y="2819533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64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-15226"/>
            <a:ext cx="10006510" cy="46228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4763060-4382-42BC-B889-8EF6D0DCBF12}"/>
              </a:ext>
            </a:extLst>
          </p:cNvPr>
          <p:cNvSpPr/>
          <p:nvPr/>
        </p:nvSpPr>
        <p:spPr>
          <a:xfrm>
            <a:off x="8491991" y="-15921"/>
            <a:ext cx="1517464" cy="35523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E86DBE4C-1CD9-4C96-BB37-CA7CC990150D}"/>
              </a:ext>
            </a:extLst>
          </p:cNvPr>
          <p:cNvSpPr/>
          <p:nvPr/>
        </p:nvSpPr>
        <p:spPr>
          <a:xfrm>
            <a:off x="8566133" y="50115"/>
            <a:ext cx="1366068" cy="16497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1CD675D1-3F6C-4FE1-85AB-3274C3D04BD8}"/>
              </a:ext>
            </a:extLst>
          </p:cNvPr>
          <p:cNvGrpSpPr/>
          <p:nvPr/>
        </p:nvGrpSpPr>
        <p:grpSpPr>
          <a:xfrm>
            <a:off x="5982" y="15226"/>
            <a:ext cx="1413789" cy="1413789"/>
            <a:chOff x="8409935" y="130364"/>
            <a:chExt cx="1413789" cy="1413789"/>
          </a:xfrm>
        </p:grpSpPr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84C5EE56-C1DA-4DFD-8C4E-9F5449060445}"/>
                </a:ext>
              </a:extLst>
            </p:cNvPr>
            <p:cNvSpPr/>
            <p:nvPr/>
          </p:nvSpPr>
          <p:spPr>
            <a:xfrm>
              <a:off x="8409935" y="130364"/>
              <a:ext cx="1413789" cy="141378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BBFB1119-B33A-4712-8F9D-80D0AB2C89CB}"/>
                </a:ext>
              </a:extLst>
            </p:cNvPr>
            <p:cNvGrpSpPr/>
            <p:nvPr/>
          </p:nvGrpSpPr>
          <p:grpSpPr>
            <a:xfrm>
              <a:off x="8432964" y="139869"/>
              <a:ext cx="1362487" cy="1387160"/>
              <a:chOff x="29192" y="56541"/>
              <a:chExt cx="1138913" cy="1159537"/>
            </a:xfrm>
          </p:grpSpPr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F7DA86B2-8508-4B3A-B7BB-29BE65DFF87A}"/>
                  </a:ext>
                </a:extLst>
              </p:cNvPr>
              <p:cNvGrpSpPr/>
              <p:nvPr/>
            </p:nvGrpSpPr>
            <p:grpSpPr>
              <a:xfrm>
                <a:off x="29192" y="56541"/>
                <a:ext cx="1138913" cy="1014334"/>
                <a:chOff x="29192" y="56541"/>
                <a:chExt cx="1138913" cy="1014334"/>
              </a:xfrm>
            </p:grpSpPr>
            <p:pic>
              <p:nvPicPr>
                <p:cNvPr id="316" name="图形 315" descr="男人">
                  <a:extLst>
                    <a:ext uri="{FF2B5EF4-FFF2-40B4-BE49-F238E27FC236}">
                      <a16:creationId xmlns:a16="http://schemas.microsoft.com/office/drawing/2014/main" id="{4D2EBD4A-790B-4A0C-BA8D-74174A96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505" y="570487"/>
                  <a:ext cx="191715" cy="191715"/>
                </a:xfrm>
                <a:prstGeom prst="rect">
                  <a:avLst/>
                </a:prstGeom>
              </p:spPr>
            </p:pic>
            <p:pic>
              <p:nvPicPr>
                <p:cNvPr id="317" name="图形 316" descr="有轨电车">
                  <a:extLst>
                    <a:ext uri="{FF2B5EF4-FFF2-40B4-BE49-F238E27FC236}">
                      <a16:creationId xmlns:a16="http://schemas.microsoft.com/office/drawing/2014/main" id="{8440B078-ED09-4CBD-86AB-CBB348060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923" y="257033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318" name="图形 317" descr="有轨电车">
                  <a:extLst>
                    <a:ext uri="{FF2B5EF4-FFF2-40B4-BE49-F238E27FC236}">
                      <a16:creationId xmlns:a16="http://schemas.microsoft.com/office/drawing/2014/main" id="{B759D764-3BC7-4BFC-B1AD-6A05766EB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85" y="762202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319" name="图形 318" descr="有轨电车">
                  <a:extLst>
                    <a:ext uri="{FF2B5EF4-FFF2-40B4-BE49-F238E27FC236}">
                      <a16:creationId xmlns:a16="http://schemas.microsoft.com/office/drawing/2014/main" id="{3DE89743-3006-49B8-A8AF-325FB2821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862" y="892404"/>
                  <a:ext cx="178471" cy="178471"/>
                </a:xfrm>
                <a:prstGeom prst="rect">
                  <a:avLst/>
                </a:prstGeom>
              </p:spPr>
            </p:pic>
            <p:sp>
              <p:nvSpPr>
                <p:cNvPr id="320" name="任意多边形: 形状 319">
                  <a:extLst>
                    <a:ext uri="{FF2B5EF4-FFF2-40B4-BE49-F238E27FC236}">
                      <a16:creationId xmlns:a16="http://schemas.microsoft.com/office/drawing/2014/main" id="{0A9CBF37-5127-423B-8E56-2439E6FBDBCB}"/>
                    </a:ext>
                  </a:extLst>
                </p:cNvPr>
                <p:cNvSpPr/>
                <p:nvPr/>
              </p:nvSpPr>
              <p:spPr>
                <a:xfrm>
                  <a:off x="29192" y="497789"/>
                  <a:ext cx="1138913" cy="502863"/>
                </a:xfrm>
                <a:custGeom>
                  <a:avLst/>
                  <a:gdLst>
                    <a:gd name="connsiteX0" fmla="*/ 0 w 1005113"/>
                    <a:gd name="connsiteY0" fmla="*/ 0 h 537336"/>
                    <a:gd name="connsiteX1" fmla="*/ 279400 w 1005113"/>
                    <a:gd name="connsiteY1" fmla="*/ 120650 h 537336"/>
                    <a:gd name="connsiteX2" fmla="*/ 279400 w 1005113"/>
                    <a:gd name="connsiteY2" fmla="*/ 406400 h 537336"/>
                    <a:gd name="connsiteX3" fmla="*/ 501650 w 1005113"/>
                    <a:gd name="connsiteY3" fmla="*/ 482600 h 537336"/>
                    <a:gd name="connsiteX4" fmla="*/ 927100 w 1005113"/>
                    <a:gd name="connsiteY4" fmla="*/ 495300 h 537336"/>
                    <a:gd name="connsiteX5" fmla="*/ 977900 w 1005113"/>
                    <a:gd name="connsiteY5" fmla="*/ 508000 h 537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5113" h="537336">
                      <a:moveTo>
                        <a:pt x="0" y="0"/>
                      </a:moveTo>
                      <a:cubicBezTo>
                        <a:pt x="116416" y="26458"/>
                        <a:pt x="232833" y="52917"/>
                        <a:pt x="279400" y="120650"/>
                      </a:cubicBezTo>
                      <a:cubicBezTo>
                        <a:pt x="325967" y="188383"/>
                        <a:pt x="242358" y="346075"/>
                        <a:pt x="279400" y="406400"/>
                      </a:cubicBezTo>
                      <a:cubicBezTo>
                        <a:pt x="316442" y="466725"/>
                        <a:pt x="393700" y="467783"/>
                        <a:pt x="501650" y="482600"/>
                      </a:cubicBezTo>
                      <a:cubicBezTo>
                        <a:pt x="609600" y="497417"/>
                        <a:pt x="847725" y="491067"/>
                        <a:pt x="927100" y="495300"/>
                      </a:cubicBezTo>
                      <a:cubicBezTo>
                        <a:pt x="1006475" y="499533"/>
                        <a:pt x="1028700" y="578908"/>
                        <a:pt x="977900" y="508000"/>
                      </a:cubicBezTo>
                    </a:path>
                  </a:pathLst>
                </a:custGeom>
                <a:noFill/>
                <a:ln w="508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任意多边形: 形状 320">
                  <a:extLst>
                    <a:ext uri="{FF2B5EF4-FFF2-40B4-BE49-F238E27FC236}">
                      <a16:creationId xmlns:a16="http://schemas.microsoft.com/office/drawing/2014/main" id="{02F2BFC3-CC0E-4EF3-A8BE-7A96DEB55662}"/>
                    </a:ext>
                  </a:extLst>
                </p:cNvPr>
                <p:cNvSpPr/>
                <p:nvPr/>
              </p:nvSpPr>
              <p:spPr>
                <a:xfrm>
                  <a:off x="498798" y="56541"/>
                  <a:ext cx="503476" cy="441248"/>
                </a:xfrm>
                <a:custGeom>
                  <a:avLst/>
                  <a:gdLst>
                    <a:gd name="connsiteX0" fmla="*/ 14184 w 404906"/>
                    <a:gd name="connsiteY0" fmla="*/ 11432 h 481332"/>
                    <a:gd name="connsiteX1" fmla="*/ 14184 w 404906"/>
                    <a:gd name="connsiteY1" fmla="*/ 157482 h 481332"/>
                    <a:gd name="connsiteX2" fmla="*/ 58634 w 404906"/>
                    <a:gd name="connsiteY2" fmla="*/ 163832 h 481332"/>
                    <a:gd name="connsiteX3" fmla="*/ 90384 w 404906"/>
                    <a:gd name="connsiteY3" fmla="*/ 176532 h 481332"/>
                    <a:gd name="connsiteX4" fmla="*/ 109434 w 404906"/>
                    <a:gd name="connsiteY4" fmla="*/ 227332 h 481332"/>
                    <a:gd name="connsiteX5" fmla="*/ 128484 w 404906"/>
                    <a:gd name="connsiteY5" fmla="*/ 265432 h 481332"/>
                    <a:gd name="connsiteX6" fmla="*/ 141184 w 404906"/>
                    <a:gd name="connsiteY6" fmla="*/ 309882 h 481332"/>
                    <a:gd name="connsiteX7" fmla="*/ 147534 w 404906"/>
                    <a:gd name="connsiteY7" fmla="*/ 335282 h 481332"/>
                    <a:gd name="connsiteX8" fmla="*/ 179284 w 404906"/>
                    <a:gd name="connsiteY8" fmla="*/ 373382 h 481332"/>
                    <a:gd name="connsiteX9" fmla="*/ 198334 w 404906"/>
                    <a:gd name="connsiteY9" fmla="*/ 379732 h 481332"/>
                    <a:gd name="connsiteX10" fmla="*/ 223734 w 404906"/>
                    <a:gd name="connsiteY10" fmla="*/ 398782 h 481332"/>
                    <a:gd name="connsiteX11" fmla="*/ 242784 w 404906"/>
                    <a:gd name="connsiteY11" fmla="*/ 405132 h 481332"/>
                    <a:gd name="connsiteX12" fmla="*/ 249134 w 404906"/>
                    <a:gd name="connsiteY12" fmla="*/ 424182 h 481332"/>
                    <a:gd name="connsiteX13" fmla="*/ 293584 w 404906"/>
                    <a:gd name="connsiteY13" fmla="*/ 468632 h 481332"/>
                    <a:gd name="connsiteX14" fmla="*/ 325334 w 404906"/>
                    <a:gd name="connsiteY14" fmla="*/ 474982 h 481332"/>
                    <a:gd name="connsiteX15" fmla="*/ 350734 w 404906"/>
                    <a:gd name="connsiteY15" fmla="*/ 481332 h 481332"/>
                    <a:gd name="connsiteX16" fmla="*/ 382484 w 404906"/>
                    <a:gd name="connsiteY16" fmla="*/ 474982 h 481332"/>
                    <a:gd name="connsiteX17" fmla="*/ 395184 w 404906"/>
                    <a:gd name="connsiteY17" fmla="*/ 379732 h 481332"/>
                    <a:gd name="connsiteX18" fmla="*/ 388834 w 404906"/>
                    <a:gd name="connsiteY18" fmla="*/ 360682 h 481332"/>
                    <a:gd name="connsiteX19" fmla="*/ 350734 w 404906"/>
                    <a:gd name="connsiteY19" fmla="*/ 309882 h 481332"/>
                    <a:gd name="connsiteX20" fmla="*/ 338034 w 404906"/>
                    <a:gd name="connsiteY20" fmla="*/ 290832 h 481332"/>
                    <a:gd name="connsiteX21" fmla="*/ 318984 w 404906"/>
                    <a:gd name="connsiteY21" fmla="*/ 278132 h 481332"/>
                    <a:gd name="connsiteX22" fmla="*/ 293584 w 404906"/>
                    <a:gd name="connsiteY22" fmla="*/ 233682 h 481332"/>
                    <a:gd name="connsiteX23" fmla="*/ 287234 w 404906"/>
                    <a:gd name="connsiteY23" fmla="*/ 214632 h 481332"/>
                    <a:gd name="connsiteX24" fmla="*/ 280884 w 404906"/>
                    <a:gd name="connsiteY24" fmla="*/ 189232 h 481332"/>
                    <a:gd name="connsiteX25" fmla="*/ 268184 w 404906"/>
                    <a:gd name="connsiteY25" fmla="*/ 170182 h 481332"/>
                    <a:gd name="connsiteX26" fmla="*/ 255484 w 404906"/>
                    <a:gd name="connsiteY26" fmla="*/ 119382 h 481332"/>
                    <a:gd name="connsiteX27" fmla="*/ 242784 w 404906"/>
                    <a:gd name="connsiteY27" fmla="*/ 93982 h 481332"/>
                    <a:gd name="connsiteX28" fmla="*/ 223734 w 404906"/>
                    <a:gd name="connsiteY28" fmla="*/ 49532 h 481332"/>
                    <a:gd name="connsiteX29" fmla="*/ 198334 w 404906"/>
                    <a:gd name="connsiteY29" fmla="*/ 43182 h 481332"/>
                    <a:gd name="connsiteX30" fmla="*/ 160234 w 404906"/>
                    <a:gd name="connsiteY30" fmla="*/ 24132 h 481332"/>
                    <a:gd name="connsiteX31" fmla="*/ 122134 w 404906"/>
                    <a:gd name="connsiteY31" fmla="*/ 5082 h 481332"/>
                    <a:gd name="connsiteX32" fmla="*/ 14184 w 404906"/>
                    <a:gd name="connsiteY32" fmla="*/ 11432 h 481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04906" h="481332">
                      <a:moveTo>
                        <a:pt x="14184" y="11432"/>
                      </a:moveTo>
                      <a:cubicBezTo>
                        <a:pt x="-3808" y="36832"/>
                        <a:pt x="-5627" y="112908"/>
                        <a:pt x="14184" y="157482"/>
                      </a:cubicBezTo>
                      <a:cubicBezTo>
                        <a:pt x="20263" y="171159"/>
                        <a:pt x="43817" y="161715"/>
                        <a:pt x="58634" y="163832"/>
                      </a:cubicBezTo>
                      <a:cubicBezTo>
                        <a:pt x="69217" y="168065"/>
                        <a:pt x="81730" y="169114"/>
                        <a:pt x="90384" y="176532"/>
                      </a:cubicBezTo>
                      <a:cubicBezTo>
                        <a:pt x="101581" y="186130"/>
                        <a:pt x="105772" y="214514"/>
                        <a:pt x="109434" y="227332"/>
                      </a:cubicBezTo>
                      <a:cubicBezTo>
                        <a:pt x="116007" y="250336"/>
                        <a:pt x="114569" y="244560"/>
                        <a:pt x="128484" y="265432"/>
                      </a:cubicBezTo>
                      <a:cubicBezTo>
                        <a:pt x="148335" y="344837"/>
                        <a:pt x="122964" y="246113"/>
                        <a:pt x="141184" y="309882"/>
                      </a:cubicBezTo>
                      <a:cubicBezTo>
                        <a:pt x="143582" y="318273"/>
                        <a:pt x="144096" y="327260"/>
                        <a:pt x="147534" y="335282"/>
                      </a:cubicBezTo>
                      <a:cubicBezTo>
                        <a:pt x="152220" y="346215"/>
                        <a:pt x="170130" y="367279"/>
                        <a:pt x="179284" y="373382"/>
                      </a:cubicBezTo>
                      <a:cubicBezTo>
                        <a:pt x="184853" y="377095"/>
                        <a:pt x="191984" y="377615"/>
                        <a:pt x="198334" y="379732"/>
                      </a:cubicBezTo>
                      <a:cubicBezTo>
                        <a:pt x="206801" y="386082"/>
                        <a:pt x="214545" y="393531"/>
                        <a:pt x="223734" y="398782"/>
                      </a:cubicBezTo>
                      <a:cubicBezTo>
                        <a:pt x="229546" y="402103"/>
                        <a:pt x="238051" y="400399"/>
                        <a:pt x="242784" y="405132"/>
                      </a:cubicBezTo>
                      <a:cubicBezTo>
                        <a:pt x="247517" y="409865"/>
                        <a:pt x="245813" y="418370"/>
                        <a:pt x="249134" y="424182"/>
                      </a:cubicBezTo>
                      <a:cubicBezTo>
                        <a:pt x="258501" y="440575"/>
                        <a:pt x="275750" y="460706"/>
                        <a:pt x="293584" y="468632"/>
                      </a:cubicBezTo>
                      <a:cubicBezTo>
                        <a:pt x="303447" y="473015"/>
                        <a:pt x="314798" y="472641"/>
                        <a:pt x="325334" y="474982"/>
                      </a:cubicBezTo>
                      <a:cubicBezTo>
                        <a:pt x="333853" y="476875"/>
                        <a:pt x="342267" y="479215"/>
                        <a:pt x="350734" y="481332"/>
                      </a:cubicBezTo>
                      <a:cubicBezTo>
                        <a:pt x="361317" y="479215"/>
                        <a:pt x="372831" y="479809"/>
                        <a:pt x="382484" y="474982"/>
                      </a:cubicBezTo>
                      <a:cubicBezTo>
                        <a:pt x="420468" y="455990"/>
                        <a:pt x="399695" y="413563"/>
                        <a:pt x="395184" y="379732"/>
                      </a:cubicBezTo>
                      <a:cubicBezTo>
                        <a:pt x="394299" y="373097"/>
                        <a:pt x="392428" y="366329"/>
                        <a:pt x="388834" y="360682"/>
                      </a:cubicBezTo>
                      <a:cubicBezTo>
                        <a:pt x="377470" y="342824"/>
                        <a:pt x="362475" y="327494"/>
                        <a:pt x="350734" y="309882"/>
                      </a:cubicBezTo>
                      <a:cubicBezTo>
                        <a:pt x="346501" y="303532"/>
                        <a:pt x="343430" y="296228"/>
                        <a:pt x="338034" y="290832"/>
                      </a:cubicBezTo>
                      <a:cubicBezTo>
                        <a:pt x="332638" y="285436"/>
                        <a:pt x="325334" y="282365"/>
                        <a:pt x="318984" y="278132"/>
                      </a:cubicBezTo>
                      <a:cubicBezTo>
                        <a:pt x="306229" y="259000"/>
                        <a:pt x="303252" y="256240"/>
                        <a:pt x="293584" y="233682"/>
                      </a:cubicBezTo>
                      <a:cubicBezTo>
                        <a:pt x="290947" y="227530"/>
                        <a:pt x="289073" y="221068"/>
                        <a:pt x="287234" y="214632"/>
                      </a:cubicBezTo>
                      <a:cubicBezTo>
                        <a:pt x="284836" y="206241"/>
                        <a:pt x="284322" y="197254"/>
                        <a:pt x="280884" y="189232"/>
                      </a:cubicBezTo>
                      <a:cubicBezTo>
                        <a:pt x="277878" y="182217"/>
                        <a:pt x="272417" y="176532"/>
                        <a:pt x="268184" y="170182"/>
                      </a:cubicBezTo>
                      <a:cubicBezTo>
                        <a:pt x="263951" y="153249"/>
                        <a:pt x="263290" y="134994"/>
                        <a:pt x="255484" y="119382"/>
                      </a:cubicBezTo>
                      <a:cubicBezTo>
                        <a:pt x="251251" y="110915"/>
                        <a:pt x="246108" y="102845"/>
                        <a:pt x="242784" y="93982"/>
                      </a:cubicBezTo>
                      <a:cubicBezTo>
                        <a:pt x="237474" y="79821"/>
                        <a:pt x="238747" y="59541"/>
                        <a:pt x="223734" y="49532"/>
                      </a:cubicBezTo>
                      <a:cubicBezTo>
                        <a:pt x="216472" y="44691"/>
                        <a:pt x="206801" y="45299"/>
                        <a:pt x="198334" y="43182"/>
                      </a:cubicBezTo>
                      <a:cubicBezTo>
                        <a:pt x="143739" y="6786"/>
                        <a:pt x="212814" y="50422"/>
                        <a:pt x="160234" y="24132"/>
                      </a:cubicBezTo>
                      <a:cubicBezTo>
                        <a:pt x="110995" y="-487"/>
                        <a:pt x="170017" y="21043"/>
                        <a:pt x="122134" y="5082"/>
                      </a:cubicBezTo>
                      <a:cubicBezTo>
                        <a:pt x="33615" y="11891"/>
                        <a:pt x="32176" y="-13968"/>
                        <a:pt x="14184" y="11432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22" name="图形 321" descr="有轨电车">
                  <a:extLst>
                    <a:ext uri="{FF2B5EF4-FFF2-40B4-BE49-F238E27FC236}">
                      <a16:creationId xmlns:a16="http://schemas.microsoft.com/office/drawing/2014/main" id="{712D44AD-659E-400C-A08F-61C2E3012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411" y="159659"/>
                  <a:ext cx="178471" cy="178471"/>
                </a:xfrm>
                <a:prstGeom prst="rect">
                  <a:avLst/>
                </a:prstGeom>
              </p:spPr>
            </p:pic>
          </p:grp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075D7184-B4DC-4B58-A14B-059E8D0400E7}"/>
                  </a:ext>
                </a:extLst>
              </p:cNvPr>
              <p:cNvSpPr/>
              <p:nvPr/>
            </p:nvSpPr>
            <p:spPr>
              <a:xfrm rot="21036546">
                <a:off x="805724" y="1096109"/>
                <a:ext cx="314144" cy="119969"/>
              </a:xfrm>
              <a:custGeom>
                <a:avLst/>
                <a:gdLst>
                  <a:gd name="connsiteX0" fmla="*/ 2088 w 313238"/>
                  <a:gd name="connsiteY0" fmla="*/ 134549 h 178999"/>
                  <a:gd name="connsiteX1" fmla="*/ 21138 w 313238"/>
                  <a:gd name="connsiteY1" fmla="*/ 102799 h 178999"/>
                  <a:gd name="connsiteX2" fmla="*/ 40188 w 313238"/>
                  <a:gd name="connsiteY2" fmla="*/ 90099 h 178999"/>
                  <a:gd name="connsiteX3" fmla="*/ 59238 w 313238"/>
                  <a:gd name="connsiteY3" fmla="*/ 71049 h 178999"/>
                  <a:gd name="connsiteX4" fmla="*/ 97338 w 313238"/>
                  <a:gd name="connsiteY4" fmla="*/ 51999 h 178999"/>
                  <a:gd name="connsiteX5" fmla="*/ 135438 w 313238"/>
                  <a:gd name="connsiteY5" fmla="*/ 83749 h 178999"/>
                  <a:gd name="connsiteX6" fmla="*/ 154488 w 313238"/>
                  <a:gd name="connsiteY6" fmla="*/ 90099 h 178999"/>
                  <a:gd name="connsiteX7" fmla="*/ 186238 w 313238"/>
                  <a:gd name="connsiteY7" fmla="*/ 64699 h 178999"/>
                  <a:gd name="connsiteX8" fmla="*/ 224338 w 313238"/>
                  <a:gd name="connsiteY8" fmla="*/ 39299 h 178999"/>
                  <a:gd name="connsiteX9" fmla="*/ 230688 w 313238"/>
                  <a:gd name="connsiteY9" fmla="*/ 7549 h 178999"/>
                  <a:gd name="connsiteX10" fmla="*/ 300538 w 313238"/>
                  <a:gd name="connsiteY10" fmla="*/ 32949 h 178999"/>
                  <a:gd name="connsiteX11" fmla="*/ 306888 w 313238"/>
                  <a:gd name="connsiteY11" fmla="*/ 102799 h 178999"/>
                  <a:gd name="connsiteX12" fmla="*/ 313238 w 313238"/>
                  <a:gd name="connsiteY12" fmla="*/ 121849 h 178999"/>
                  <a:gd name="connsiteX13" fmla="*/ 306888 w 313238"/>
                  <a:gd name="connsiteY13" fmla="*/ 140899 h 178999"/>
                  <a:gd name="connsiteX14" fmla="*/ 294188 w 313238"/>
                  <a:gd name="connsiteY14" fmla="*/ 159949 h 178999"/>
                  <a:gd name="connsiteX15" fmla="*/ 256088 w 313238"/>
                  <a:gd name="connsiteY15" fmla="*/ 178999 h 178999"/>
                  <a:gd name="connsiteX16" fmla="*/ 71938 w 313238"/>
                  <a:gd name="connsiteY16" fmla="*/ 166299 h 178999"/>
                  <a:gd name="connsiteX17" fmla="*/ 2088 w 313238"/>
                  <a:gd name="connsiteY17" fmla="*/ 134549 h 17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3238" h="178999">
                    <a:moveTo>
                      <a:pt x="2088" y="134549"/>
                    </a:moveTo>
                    <a:cubicBezTo>
                      <a:pt x="-6379" y="123966"/>
                      <a:pt x="13106" y="112170"/>
                      <a:pt x="21138" y="102799"/>
                    </a:cubicBezTo>
                    <a:cubicBezTo>
                      <a:pt x="26105" y="97005"/>
                      <a:pt x="34325" y="94985"/>
                      <a:pt x="40188" y="90099"/>
                    </a:cubicBezTo>
                    <a:cubicBezTo>
                      <a:pt x="47087" y="84350"/>
                      <a:pt x="52339" y="76798"/>
                      <a:pt x="59238" y="71049"/>
                    </a:cubicBezTo>
                    <a:cubicBezTo>
                      <a:pt x="75651" y="57372"/>
                      <a:pt x="78245" y="58363"/>
                      <a:pt x="97338" y="51999"/>
                    </a:cubicBezTo>
                    <a:cubicBezTo>
                      <a:pt x="111382" y="66043"/>
                      <a:pt x="117757" y="74908"/>
                      <a:pt x="135438" y="83749"/>
                    </a:cubicBezTo>
                    <a:cubicBezTo>
                      <a:pt x="141425" y="86742"/>
                      <a:pt x="148138" y="87982"/>
                      <a:pt x="154488" y="90099"/>
                    </a:cubicBezTo>
                    <a:cubicBezTo>
                      <a:pt x="197388" y="75799"/>
                      <a:pt x="150887" y="95631"/>
                      <a:pt x="186238" y="64699"/>
                    </a:cubicBezTo>
                    <a:cubicBezTo>
                      <a:pt x="197725" y="54648"/>
                      <a:pt x="224338" y="39299"/>
                      <a:pt x="224338" y="39299"/>
                    </a:cubicBezTo>
                    <a:cubicBezTo>
                      <a:pt x="226455" y="28716"/>
                      <a:pt x="220667" y="11557"/>
                      <a:pt x="230688" y="7549"/>
                    </a:cubicBezTo>
                    <a:cubicBezTo>
                      <a:pt x="278009" y="-11379"/>
                      <a:pt x="284140" y="8351"/>
                      <a:pt x="300538" y="32949"/>
                    </a:cubicBezTo>
                    <a:cubicBezTo>
                      <a:pt x="302655" y="56232"/>
                      <a:pt x="303582" y="79655"/>
                      <a:pt x="306888" y="102799"/>
                    </a:cubicBezTo>
                    <a:cubicBezTo>
                      <a:pt x="307835" y="109425"/>
                      <a:pt x="313238" y="115156"/>
                      <a:pt x="313238" y="121849"/>
                    </a:cubicBezTo>
                    <a:cubicBezTo>
                      <a:pt x="313238" y="128542"/>
                      <a:pt x="309881" y="134912"/>
                      <a:pt x="306888" y="140899"/>
                    </a:cubicBezTo>
                    <a:cubicBezTo>
                      <a:pt x="303475" y="147725"/>
                      <a:pt x="299584" y="154553"/>
                      <a:pt x="294188" y="159949"/>
                    </a:cubicBezTo>
                    <a:cubicBezTo>
                      <a:pt x="281878" y="172259"/>
                      <a:pt x="271582" y="173834"/>
                      <a:pt x="256088" y="178999"/>
                    </a:cubicBezTo>
                    <a:cubicBezTo>
                      <a:pt x="229098" y="177411"/>
                      <a:pt x="108820" y="171217"/>
                      <a:pt x="71938" y="166299"/>
                    </a:cubicBezTo>
                    <a:cubicBezTo>
                      <a:pt x="9253" y="157941"/>
                      <a:pt x="10555" y="145132"/>
                      <a:pt x="2088" y="1345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箭头: 手杖形 1">
            <a:extLst>
              <a:ext uri="{FF2B5EF4-FFF2-40B4-BE49-F238E27FC236}">
                <a16:creationId xmlns:a16="http://schemas.microsoft.com/office/drawing/2014/main" id="{C62AC07C-BD19-4F3D-851D-FA69A99D840A}"/>
              </a:ext>
            </a:extLst>
          </p:cNvPr>
          <p:cNvSpPr/>
          <p:nvPr/>
        </p:nvSpPr>
        <p:spPr>
          <a:xfrm>
            <a:off x="1999477" y="1975075"/>
            <a:ext cx="3049179" cy="1077194"/>
          </a:xfrm>
          <a:prstGeom prst="uturnArrow">
            <a:avLst>
              <a:gd name="adj1" fmla="val 25000"/>
              <a:gd name="adj2" fmla="val 14330"/>
              <a:gd name="adj3" fmla="val 30335"/>
              <a:gd name="adj4" fmla="val 43750"/>
              <a:gd name="adj5" fmla="val 100000"/>
            </a:avLst>
          </a:prstGeom>
          <a:solidFill>
            <a:schemeClr val="accent6">
              <a:lumMod val="40000"/>
              <a:lumOff val="60000"/>
            </a:schemeClr>
          </a:solidFill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8" name="箭头: 手杖形 257">
            <a:extLst>
              <a:ext uri="{FF2B5EF4-FFF2-40B4-BE49-F238E27FC236}">
                <a16:creationId xmlns:a16="http://schemas.microsoft.com/office/drawing/2014/main" id="{7B954FB4-08CF-421F-8817-D53D06F16A93}"/>
              </a:ext>
            </a:extLst>
          </p:cNvPr>
          <p:cNvSpPr/>
          <p:nvPr/>
        </p:nvSpPr>
        <p:spPr>
          <a:xfrm rot="10800000">
            <a:off x="4737814" y="2456596"/>
            <a:ext cx="3049179" cy="1094002"/>
          </a:xfrm>
          <a:prstGeom prst="uturnArrow">
            <a:avLst>
              <a:gd name="adj1" fmla="val 25000"/>
              <a:gd name="adj2" fmla="val 14330"/>
              <a:gd name="adj3" fmla="val 30780"/>
              <a:gd name="adj4" fmla="val 43750"/>
              <a:gd name="adj5" fmla="val 99555"/>
            </a:avLst>
          </a:prstGeom>
          <a:solidFill>
            <a:schemeClr val="accent6">
              <a:lumMod val="40000"/>
              <a:lumOff val="60000"/>
            </a:schemeClr>
          </a:solidFill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4" name="图形 303" descr="卡车">
            <a:extLst>
              <a:ext uri="{FF2B5EF4-FFF2-40B4-BE49-F238E27FC236}">
                <a16:creationId xmlns:a16="http://schemas.microsoft.com/office/drawing/2014/main" id="{9E6E3A26-FA8C-4D24-A064-656E4497C4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3238" y="1940039"/>
            <a:ext cx="211292" cy="211292"/>
          </a:xfrm>
          <a:prstGeom prst="rect">
            <a:avLst/>
          </a:prstGeom>
        </p:spPr>
      </p:pic>
      <p:sp>
        <p:nvSpPr>
          <p:cNvPr id="307" name="箭头: 手杖形 306">
            <a:extLst>
              <a:ext uri="{FF2B5EF4-FFF2-40B4-BE49-F238E27FC236}">
                <a16:creationId xmlns:a16="http://schemas.microsoft.com/office/drawing/2014/main" id="{359782DD-7074-40A1-8DC4-0562EB8DB472}"/>
              </a:ext>
            </a:extLst>
          </p:cNvPr>
          <p:cNvSpPr/>
          <p:nvPr/>
        </p:nvSpPr>
        <p:spPr>
          <a:xfrm rot="5400000">
            <a:off x="3344408" y="870182"/>
            <a:ext cx="1729171" cy="1094002"/>
          </a:xfrm>
          <a:prstGeom prst="uturnArrow">
            <a:avLst>
              <a:gd name="adj1" fmla="val 25000"/>
              <a:gd name="adj2" fmla="val 14330"/>
              <a:gd name="adj3" fmla="val 30780"/>
              <a:gd name="adj4" fmla="val 43750"/>
              <a:gd name="adj5" fmla="val 99555"/>
            </a:avLst>
          </a:prstGeom>
          <a:solidFill>
            <a:schemeClr val="accent6">
              <a:lumMod val="40000"/>
              <a:lumOff val="60000"/>
            </a:schemeClr>
          </a:solidFill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9" name="图形 308" descr="卡车">
            <a:extLst>
              <a:ext uri="{FF2B5EF4-FFF2-40B4-BE49-F238E27FC236}">
                <a16:creationId xmlns:a16="http://schemas.microsoft.com/office/drawing/2014/main" id="{63F867C6-DC9C-4610-A82B-A04EB9BF1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103348" y="2061795"/>
            <a:ext cx="211292" cy="211292"/>
          </a:xfrm>
          <a:prstGeom prst="rect">
            <a:avLst/>
          </a:prstGeom>
        </p:spPr>
      </p:pic>
      <p:pic>
        <p:nvPicPr>
          <p:cNvPr id="331" name="图形 330" descr="卡车">
            <a:extLst>
              <a:ext uri="{FF2B5EF4-FFF2-40B4-BE49-F238E27FC236}">
                <a16:creationId xmlns:a16="http://schemas.microsoft.com/office/drawing/2014/main" id="{87C4380D-7F73-4878-ABA2-A71A5B563C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6000" y="523089"/>
            <a:ext cx="211292" cy="211292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BA8B8579-2F35-4D87-B0B5-DE09C87D16BA}"/>
              </a:ext>
            </a:extLst>
          </p:cNvPr>
          <p:cNvGrpSpPr/>
          <p:nvPr/>
        </p:nvGrpSpPr>
        <p:grpSpPr>
          <a:xfrm>
            <a:off x="547944" y="2189782"/>
            <a:ext cx="1604055" cy="1022929"/>
            <a:chOff x="860452" y="2071344"/>
            <a:chExt cx="1604055" cy="10229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ECD5CB1-F5CB-45F1-84CA-F2D62A63A7E3}"/>
                </a:ext>
              </a:extLst>
            </p:cNvPr>
            <p:cNvGrpSpPr/>
            <p:nvPr/>
          </p:nvGrpSpPr>
          <p:grpSpPr>
            <a:xfrm>
              <a:off x="860452" y="2154649"/>
              <a:ext cx="1034610" cy="939624"/>
              <a:chOff x="984497" y="2215556"/>
              <a:chExt cx="1034610" cy="939624"/>
            </a:xfrm>
          </p:grpSpPr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AA9D021D-779A-4CDA-8169-30A6888616FD}"/>
                  </a:ext>
                </a:extLst>
              </p:cNvPr>
              <p:cNvSpPr/>
              <p:nvPr/>
            </p:nvSpPr>
            <p:spPr>
              <a:xfrm>
                <a:off x="1289532" y="2404032"/>
                <a:ext cx="729575" cy="7295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形 10" descr="房子">
                <a:extLst>
                  <a:ext uri="{FF2B5EF4-FFF2-40B4-BE49-F238E27FC236}">
                    <a16:creationId xmlns:a16="http://schemas.microsoft.com/office/drawing/2014/main" id="{2D315776-B7EC-46A6-91B1-19AD6D947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4497" y="2215556"/>
                <a:ext cx="939624" cy="939624"/>
              </a:xfrm>
              <a:prstGeom prst="rect">
                <a:avLst/>
              </a:prstGeom>
            </p:spPr>
          </p:pic>
        </p:grp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0DEEFAFE-C712-47B7-A85B-18F56D568ACF}"/>
                </a:ext>
              </a:extLst>
            </p:cNvPr>
            <p:cNvSpPr/>
            <p:nvPr/>
          </p:nvSpPr>
          <p:spPr>
            <a:xfrm>
              <a:off x="2257226" y="2562121"/>
              <a:ext cx="186229" cy="373630"/>
            </a:xfrm>
            <a:prstGeom prst="rect">
              <a:avLst/>
            </a:prstGeom>
            <a:solidFill>
              <a:srgbClr val="FFD96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6" name="图形 305" descr="卡车">
              <a:extLst>
                <a:ext uri="{FF2B5EF4-FFF2-40B4-BE49-F238E27FC236}">
                  <a16:creationId xmlns:a16="http://schemas.microsoft.com/office/drawing/2014/main" id="{5135798F-4635-4212-8613-8451F25A4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53215" y="2621503"/>
              <a:ext cx="211292" cy="211292"/>
            </a:xfrm>
            <a:prstGeom prst="rect">
              <a:avLst/>
            </a:prstGeom>
          </p:spPr>
        </p:pic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98168C3C-63FC-4CCC-89EB-313A6E633CA9}"/>
                </a:ext>
              </a:extLst>
            </p:cNvPr>
            <p:cNvSpPr/>
            <p:nvPr/>
          </p:nvSpPr>
          <p:spPr>
            <a:xfrm>
              <a:off x="1220839" y="2128140"/>
              <a:ext cx="631988" cy="71237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矩形 338">
              <a:extLst>
                <a:ext uri="{FF2B5EF4-FFF2-40B4-BE49-F238E27FC236}">
                  <a16:creationId xmlns:a16="http://schemas.microsoft.com/office/drawing/2014/main" id="{D7B45C41-2245-46F7-974C-6D135D30BEA1}"/>
                </a:ext>
              </a:extLst>
            </p:cNvPr>
            <p:cNvSpPr/>
            <p:nvPr/>
          </p:nvSpPr>
          <p:spPr>
            <a:xfrm>
              <a:off x="1225703" y="2136097"/>
              <a:ext cx="529390" cy="45719"/>
            </a:xfrm>
            <a:prstGeom prst="rect">
              <a:avLst/>
            </a:prstGeom>
            <a:ln w="63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5" name="图形 344" descr="框">
              <a:extLst>
                <a:ext uri="{FF2B5EF4-FFF2-40B4-BE49-F238E27FC236}">
                  <a16:creationId xmlns:a16="http://schemas.microsoft.com/office/drawing/2014/main" id="{1599B679-9CA1-438F-88C0-5AF78469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78002" y="2071344"/>
              <a:ext cx="165638" cy="165638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FDEEEF4-4E8F-44E6-A175-C5FDE40CE774}"/>
              </a:ext>
            </a:extLst>
          </p:cNvPr>
          <p:cNvGrpSpPr/>
          <p:nvPr/>
        </p:nvGrpSpPr>
        <p:grpSpPr>
          <a:xfrm>
            <a:off x="5307259" y="1865363"/>
            <a:ext cx="818802" cy="1524521"/>
            <a:chOff x="7227733" y="1458620"/>
            <a:chExt cx="818802" cy="1524521"/>
          </a:xfrm>
        </p:grpSpPr>
        <p:grpSp>
          <p:nvGrpSpPr>
            <p:cNvPr id="323" name="组合 322">
              <a:extLst>
                <a:ext uri="{FF2B5EF4-FFF2-40B4-BE49-F238E27FC236}">
                  <a16:creationId xmlns:a16="http://schemas.microsoft.com/office/drawing/2014/main" id="{750E0EC8-8150-4BB0-AEF6-DC0808AFC948}"/>
                </a:ext>
              </a:extLst>
            </p:cNvPr>
            <p:cNvGrpSpPr/>
            <p:nvPr/>
          </p:nvGrpSpPr>
          <p:grpSpPr>
            <a:xfrm>
              <a:off x="7268583" y="1528817"/>
              <a:ext cx="777952" cy="935616"/>
              <a:chOff x="1220627" y="2135638"/>
              <a:chExt cx="777952" cy="935616"/>
            </a:xfrm>
          </p:grpSpPr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ECE89AC5-F647-4081-8CB9-EDD399903B9F}"/>
                  </a:ext>
                </a:extLst>
              </p:cNvPr>
              <p:cNvSpPr/>
              <p:nvPr/>
            </p:nvSpPr>
            <p:spPr>
              <a:xfrm>
                <a:off x="1259128" y="2341679"/>
                <a:ext cx="729575" cy="7295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9" name="图形 328" descr="房子">
                <a:extLst>
                  <a:ext uri="{FF2B5EF4-FFF2-40B4-BE49-F238E27FC236}">
                    <a16:creationId xmlns:a16="http://schemas.microsoft.com/office/drawing/2014/main" id="{04625F3E-11FE-4792-B67F-17A0DEB57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20627" y="2135638"/>
                <a:ext cx="777952" cy="777952"/>
              </a:xfrm>
              <a:prstGeom prst="rect">
                <a:avLst/>
              </a:prstGeom>
            </p:spPr>
          </p:pic>
        </p:grpSp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C5C165F3-14CC-4519-95C4-FD70BFF43FAC}"/>
                </a:ext>
              </a:extLst>
            </p:cNvPr>
            <p:cNvSpPr/>
            <p:nvPr/>
          </p:nvSpPr>
          <p:spPr>
            <a:xfrm rot="5400000">
              <a:off x="7578756" y="2702378"/>
              <a:ext cx="186229" cy="375297"/>
            </a:xfrm>
            <a:prstGeom prst="rect">
              <a:avLst/>
            </a:prstGeom>
            <a:solidFill>
              <a:srgbClr val="FFD96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FC4D314-EF7B-4BD7-BAAF-1C8A2CF3CC17}"/>
                </a:ext>
              </a:extLst>
            </p:cNvPr>
            <p:cNvSpPr/>
            <p:nvPr/>
          </p:nvSpPr>
          <p:spPr>
            <a:xfrm>
              <a:off x="7370626" y="1513400"/>
              <a:ext cx="631988" cy="71237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C97EE96B-ED17-4472-A175-F9BF0D644886}"/>
                </a:ext>
              </a:extLst>
            </p:cNvPr>
            <p:cNvSpPr/>
            <p:nvPr/>
          </p:nvSpPr>
          <p:spPr>
            <a:xfrm>
              <a:off x="7375490" y="1521357"/>
              <a:ext cx="321632" cy="55321"/>
            </a:xfrm>
            <a:prstGeom prst="rect">
              <a:avLst/>
            </a:prstGeom>
            <a:ln w="63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1" name="图形 340" descr="框">
              <a:extLst>
                <a:ext uri="{FF2B5EF4-FFF2-40B4-BE49-F238E27FC236}">
                  <a16:creationId xmlns:a16="http://schemas.microsoft.com/office/drawing/2014/main" id="{5881BDA3-6FCF-4502-99AA-95F8FAD4A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27733" y="1458620"/>
              <a:ext cx="165638" cy="16563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FF8AB59-B076-4BCB-9E85-FBFC74C45BBD}"/>
              </a:ext>
            </a:extLst>
          </p:cNvPr>
          <p:cNvGrpSpPr/>
          <p:nvPr/>
        </p:nvGrpSpPr>
        <p:grpSpPr>
          <a:xfrm>
            <a:off x="2289875" y="93686"/>
            <a:ext cx="1548096" cy="990439"/>
            <a:chOff x="2680537" y="71795"/>
            <a:chExt cx="1548096" cy="99043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FB6B051-2F59-486B-9463-DDA4BAB6827C}"/>
                </a:ext>
              </a:extLst>
            </p:cNvPr>
            <p:cNvGrpSpPr/>
            <p:nvPr/>
          </p:nvGrpSpPr>
          <p:grpSpPr>
            <a:xfrm>
              <a:off x="2680537" y="131429"/>
              <a:ext cx="989100" cy="930805"/>
              <a:chOff x="5270874" y="2320846"/>
              <a:chExt cx="989100" cy="930805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1B27A17-B444-46C3-8764-07456C1D1CEC}"/>
                  </a:ext>
                </a:extLst>
              </p:cNvPr>
              <p:cNvSpPr/>
              <p:nvPr/>
            </p:nvSpPr>
            <p:spPr>
              <a:xfrm>
                <a:off x="5530399" y="2522076"/>
                <a:ext cx="729575" cy="7295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0" name="图形 259" descr="工厂">
                <a:extLst>
                  <a:ext uri="{FF2B5EF4-FFF2-40B4-BE49-F238E27FC236}">
                    <a16:creationId xmlns:a16="http://schemas.microsoft.com/office/drawing/2014/main" id="{1064E4C4-5971-4766-A295-9CC930A2C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270874" y="2320846"/>
                <a:ext cx="910066" cy="910066"/>
              </a:xfrm>
              <a:prstGeom prst="rect">
                <a:avLst/>
              </a:prstGeom>
            </p:spPr>
          </p:pic>
        </p:grpSp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18150703-FA14-4D5F-A8E9-6993EA08D735}"/>
                </a:ext>
              </a:extLst>
            </p:cNvPr>
            <p:cNvSpPr/>
            <p:nvPr/>
          </p:nvSpPr>
          <p:spPr>
            <a:xfrm>
              <a:off x="4044001" y="511542"/>
              <a:ext cx="184632" cy="373630"/>
            </a:xfrm>
            <a:prstGeom prst="rect">
              <a:avLst/>
            </a:prstGeom>
            <a:solidFill>
              <a:srgbClr val="FFD96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1C070F66-F751-4D57-A39F-69D5C635816A}"/>
                </a:ext>
              </a:extLst>
            </p:cNvPr>
            <p:cNvSpPr/>
            <p:nvPr/>
          </p:nvSpPr>
          <p:spPr>
            <a:xfrm>
              <a:off x="3037649" y="120546"/>
              <a:ext cx="631988" cy="71237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A4983FFD-15AB-430D-9095-C1A9F60F0C9F}"/>
                </a:ext>
              </a:extLst>
            </p:cNvPr>
            <p:cNvSpPr/>
            <p:nvPr/>
          </p:nvSpPr>
          <p:spPr>
            <a:xfrm>
              <a:off x="3042512" y="128503"/>
              <a:ext cx="529155" cy="63280"/>
            </a:xfrm>
            <a:prstGeom prst="rect">
              <a:avLst/>
            </a:prstGeom>
            <a:ln w="63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3" name="图形 342" descr="框">
              <a:extLst>
                <a:ext uri="{FF2B5EF4-FFF2-40B4-BE49-F238E27FC236}">
                  <a16:creationId xmlns:a16="http://schemas.microsoft.com/office/drawing/2014/main" id="{B0E1CBA3-31F2-4B30-AE92-FDE0E950F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7333" y="71795"/>
              <a:ext cx="165638" cy="165638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1FCD9BB-461F-4FD7-B608-A2624D8B8609}"/>
              </a:ext>
            </a:extLst>
          </p:cNvPr>
          <p:cNvGrpSpPr/>
          <p:nvPr/>
        </p:nvGrpSpPr>
        <p:grpSpPr>
          <a:xfrm>
            <a:off x="1537164" y="2653095"/>
            <a:ext cx="415982" cy="415982"/>
            <a:chOff x="5906550" y="1714262"/>
            <a:chExt cx="415982" cy="41598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5567879-0816-4A10-9B51-2B42568FA51F}"/>
                </a:ext>
              </a:extLst>
            </p:cNvPr>
            <p:cNvSpPr/>
            <p:nvPr/>
          </p:nvSpPr>
          <p:spPr>
            <a:xfrm>
              <a:off x="5943235" y="1739806"/>
              <a:ext cx="373630" cy="373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形 56" descr="箱车">
              <a:extLst>
                <a:ext uri="{FF2B5EF4-FFF2-40B4-BE49-F238E27FC236}">
                  <a16:creationId xmlns:a16="http://schemas.microsoft.com/office/drawing/2014/main" id="{01657DE3-1E0C-452C-B748-B5FB69B5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906550" y="1714262"/>
              <a:ext cx="415982" cy="415982"/>
            </a:xfrm>
            <a:prstGeom prst="rect">
              <a:avLst/>
            </a:prstGeom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4BDC35E-0F20-4E25-916B-F38F6C17A6F9}"/>
              </a:ext>
            </a:extLst>
          </p:cNvPr>
          <p:cNvGrpSpPr/>
          <p:nvPr/>
        </p:nvGrpSpPr>
        <p:grpSpPr>
          <a:xfrm>
            <a:off x="3245872" y="507889"/>
            <a:ext cx="415982" cy="415982"/>
            <a:chOff x="5906550" y="1714262"/>
            <a:chExt cx="415982" cy="415982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495A9D0-57BE-4337-A622-8A8552B6C4A3}"/>
                </a:ext>
              </a:extLst>
            </p:cNvPr>
            <p:cNvSpPr/>
            <p:nvPr/>
          </p:nvSpPr>
          <p:spPr>
            <a:xfrm>
              <a:off x="5943235" y="1739806"/>
              <a:ext cx="373630" cy="373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形 60" descr="箱车">
              <a:extLst>
                <a:ext uri="{FF2B5EF4-FFF2-40B4-BE49-F238E27FC236}">
                  <a16:creationId xmlns:a16="http://schemas.microsoft.com/office/drawing/2014/main" id="{5F64A770-DBA0-49A8-A64B-3349331E1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906550" y="1714262"/>
              <a:ext cx="415982" cy="415982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BAC81E7-AE23-4EF0-8686-A676D8A48DB6}"/>
              </a:ext>
            </a:extLst>
          </p:cNvPr>
          <p:cNvGrpSpPr/>
          <p:nvPr/>
        </p:nvGrpSpPr>
        <p:grpSpPr>
          <a:xfrm>
            <a:off x="2964550" y="633021"/>
            <a:ext cx="314425" cy="174291"/>
            <a:chOff x="5235002" y="1129272"/>
            <a:chExt cx="742232" cy="41143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F3DA73A-081D-40DD-9E77-E76CF959DC81}"/>
                </a:ext>
              </a:extLst>
            </p:cNvPr>
            <p:cNvSpPr/>
            <p:nvPr/>
          </p:nvSpPr>
          <p:spPr>
            <a:xfrm>
              <a:off x="5240869" y="1178378"/>
              <a:ext cx="736365" cy="315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DB45924-DF03-4F4C-8461-77B485BF7D43}"/>
                </a:ext>
              </a:extLst>
            </p:cNvPr>
            <p:cNvGrpSpPr/>
            <p:nvPr/>
          </p:nvGrpSpPr>
          <p:grpSpPr>
            <a:xfrm>
              <a:off x="5235002" y="1129272"/>
              <a:ext cx="730683" cy="411430"/>
              <a:chOff x="4405851" y="870443"/>
              <a:chExt cx="730683" cy="411430"/>
            </a:xfrm>
          </p:grpSpPr>
          <p:pic>
            <p:nvPicPr>
              <p:cNvPr id="66" name="图形 65" descr="v 形箭头 RTL">
                <a:extLst>
                  <a:ext uri="{FF2B5EF4-FFF2-40B4-BE49-F238E27FC236}">
                    <a16:creationId xmlns:a16="http://schemas.microsoft.com/office/drawing/2014/main" id="{D63E670F-B69C-44F9-9134-D9DCF23EF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5851" y="870444"/>
                <a:ext cx="411429" cy="411429"/>
              </a:xfrm>
              <a:prstGeom prst="rect">
                <a:avLst/>
              </a:prstGeom>
            </p:spPr>
          </p:pic>
          <p:pic>
            <p:nvPicPr>
              <p:cNvPr id="67" name="图形 66" descr="v 形箭头 RTL">
                <a:extLst>
                  <a:ext uri="{FF2B5EF4-FFF2-40B4-BE49-F238E27FC236}">
                    <a16:creationId xmlns:a16="http://schemas.microsoft.com/office/drawing/2014/main" id="{004DE0A3-348C-4338-B682-92EB7EC53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25105" y="870443"/>
                <a:ext cx="411429" cy="411429"/>
              </a:xfrm>
              <a:prstGeom prst="rect">
                <a:avLst/>
              </a:prstGeom>
            </p:spPr>
          </p:pic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DACA58E-20EE-4377-8F23-B3F3E62A1603}"/>
              </a:ext>
            </a:extLst>
          </p:cNvPr>
          <p:cNvGrpSpPr/>
          <p:nvPr/>
        </p:nvGrpSpPr>
        <p:grpSpPr>
          <a:xfrm>
            <a:off x="1296683" y="2774953"/>
            <a:ext cx="314425" cy="174291"/>
            <a:chOff x="5235002" y="1129272"/>
            <a:chExt cx="742232" cy="41143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5935DB0-9445-4252-999D-611DF469BBC4}"/>
                </a:ext>
              </a:extLst>
            </p:cNvPr>
            <p:cNvSpPr/>
            <p:nvPr/>
          </p:nvSpPr>
          <p:spPr>
            <a:xfrm>
              <a:off x="5240869" y="1178378"/>
              <a:ext cx="736365" cy="315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195D66B8-2E64-4364-93C6-31A44063D0D5}"/>
                </a:ext>
              </a:extLst>
            </p:cNvPr>
            <p:cNvGrpSpPr/>
            <p:nvPr/>
          </p:nvGrpSpPr>
          <p:grpSpPr>
            <a:xfrm>
              <a:off x="5235002" y="1129272"/>
              <a:ext cx="730683" cy="411430"/>
              <a:chOff x="4405851" y="870443"/>
              <a:chExt cx="730683" cy="411430"/>
            </a:xfrm>
          </p:grpSpPr>
          <p:pic>
            <p:nvPicPr>
              <p:cNvPr id="74" name="图形 73" descr="v 形箭头 RTL">
                <a:extLst>
                  <a:ext uri="{FF2B5EF4-FFF2-40B4-BE49-F238E27FC236}">
                    <a16:creationId xmlns:a16="http://schemas.microsoft.com/office/drawing/2014/main" id="{208D36A4-293A-4E2C-8669-FA3E04BC6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5851" y="870444"/>
                <a:ext cx="411429" cy="411429"/>
              </a:xfrm>
              <a:prstGeom prst="rect">
                <a:avLst/>
              </a:prstGeom>
            </p:spPr>
          </p:pic>
          <p:pic>
            <p:nvPicPr>
              <p:cNvPr id="75" name="图形 74" descr="v 形箭头 RTL">
                <a:extLst>
                  <a:ext uri="{FF2B5EF4-FFF2-40B4-BE49-F238E27FC236}">
                    <a16:creationId xmlns:a16="http://schemas.microsoft.com/office/drawing/2014/main" id="{EB4BF227-3D41-4BEF-9F1C-DA741088C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25105" y="870443"/>
                <a:ext cx="411429" cy="411429"/>
              </a:xfrm>
              <a:prstGeom prst="rect">
                <a:avLst/>
              </a:prstGeom>
            </p:spPr>
          </p:pic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631A7B36-0FD5-4F18-A7A3-723CABC93930}"/>
              </a:ext>
            </a:extLst>
          </p:cNvPr>
          <p:cNvGrpSpPr/>
          <p:nvPr/>
        </p:nvGrpSpPr>
        <p:grpSpPr>
          <a:xfrm>
            <a:off x="5521727" y="2832565"/>
            <a:ext cx="415982" cy="415982"/>
            <a:chOff x="5906550" y="1714262"/>
            <a:chExt cx="415982" cy="415982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F9EB4B8-46AB-4FE6-8282-96BC87EA66A2}"/>
                </a:ext>
              </a:extLst>
            </p:cNvPr>
            <p:cNvSpPr/>
            <p:nvPr/>
          </p:nvSpPr>
          <p:spPr>
            <a:xfrm>
              <a:off x="5943235" y="1739806"/>
              <a:ext cx="373630" cy="373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形 86" descr="箱车">
              <a:extLst>
                <a:ext uri="{FF2B5EF4-FFF2-40B4-BE49-F238E27FC236}">
                  <a16:creationId xmlns:a16="http://schemas.microsoft.com/office/drawing/2014/main" id="{4526F76F-345A-4079-880E-4BF3E43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06550" y="1714262"/>
              <a:ext cx="415982" cy="415982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D0CC5E5-B928-40CE-9974-6BCD7D4FBCF3}"/>
              </a:ext>
            </a:extLst>
          </p:cNvPr>
          <p:cNvGrpSpPr/>
          <p:nvPr/>
        </p:nvGrpSpPr>
        <p:grpSpPr>
          <a:xfrm rot="16200000">
            <a:off x="5585855" y="2687807"/>
            <a:ext cx="314425" cy="174291"/>
            <a:chOff x="5235002" y="1129272"/>
            <a:chExt cx="742232" cy="411430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4BDF33B-8492-4DD2-84F6-1FF8984DEC9D}"/>
                </a:ext>
              </a:extLst>
            </p:cNvPr>
            <p:cNvSpPr/>
            <p:nvPr/>
          </p:nvSpPr>
          <p:spPr>
            <a:xfrm>
              <a:off x="5240869" y="1178378"/>
              <a:ext cx="736365" cy="315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1A2F9132-D80D-46CE-9676-D8E0B846F881}"/>
                </a:ext>
              </a:extLst>
            </p:cNvPr>
            <p:cNvGrpSpPr/>
            <p:nvPr/>
          </p:nvGrpSpPr>
          <p:grpSpPr>
            <a:xfrm>
              <a:off x="5235002" y="1129272"/>
              <a:ext cx="730683" cy="411430"/>
              <a:chOff x="4405851" y="870443"/>
              <a:chExt cx="730683" cy="411430"/>
            </a:xfrm>
          </p:grpSpPr>
          <p:pic>
            <p:nvPicPr>
              <p:cNvPr id="91" name="图形 90" descr="v 形箭头 RTL">
                <a:extLst>
                  <a:ext uri="{FF2B5EF4-FFF2-40B4-BE49-F238E27FC236}">
                    <a16:creationId xmlns:a16="http://schemas.microsoft.com/office/drawing/2014/main" id="{B75839E2-0502-47C4-9ED9-512F0169D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5851" y="870444"/>
                <a:ext cx="411429" cy="411429"/>
              </a:xfrm>
              <a:prstGeom prst="rect">
                <a:avLst/>
              </a:prstGeom>
            </p:spPr>
          </p:pic>
          <p:pic>
            <p:nvPicPr>
              <p:cNvPr id="92" name="图形 91" descr="v 形箭头 RTL">
                <a:extLst>
                  <a:ext uri="{FF2B5EF4-FFF2-40B4-BE49-F238E27FC236}">
                    <a16:creationId xmlns:a16="http://schemas.microsoft.com/office/drawing/2014/main" id="{9CD58590-966C-4AD9-9CBD-D71EB4FE5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25105" y="870443"/>
                <a:ext cx="411429" cy="411429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222C37F-FDC1-444D-B15B-6B9AC90542CB}"/>
              </a:ext>
            </a:extLst>
          </p:cNvPr>
          <p:cNvGrpSpPr/>
          <p:nvPr/>
        </p:nvGrpSpPr>
        <p:grpSpPr>
          <a:xfrm>
            <a:off x="7198323" y="1303848"/>
            <a:ext cx="914400" cy="1150515"/>
            <a:chOff x="7171216" y="1290105"/>
            <a:chExt cx="914400" cy="115051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26C6B4C-36F3-4CAA-9D87-27A4DFFC427F}"/>
                </a:ext>
              </a:extLst>
            </p:cNvPr>
            <p:cNvGrpSpPr/>
            <p:nvPr/>
          </p:nvGrpSpPr>
          <p:grpSpPr>
            <a:xfrm>
              <a:off x="7171216" y="1290105"/>
              <a:ext cx="914400" cy="1150515"/>
              <a:chOff x="7302474" y="1045562"/>
              <a:chExt cx="914400" cy="1150515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8C41D5C-76F9-463D-A181-A70E0BDE4AD6}"/>
                  </a:ext>
                </a:extLst>
              </p:cNvPr>
              <p:cNvSpPr/>
              <p:nvPr/>
            </p:nvSpPr>
            <p:spPr>
              <a:xfrm>
                <a:off x="7394887" y="1466502"/>
                <a:ext cx="729575" cy="7295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" name="图形 23" descr="校舍">
                <a:extLst>
                  <a:ext uri="{FF2B5EF4-FFF2-40B4-BE49-F238E27FC236}">
                    <a16:creationId xmlns:a16="http://schemas.microsoft.com/office/drawing/2014/main" id="{31E43EAF-2756-47FD-8E07-170D50701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7302474" y="1045562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97" name="图形 96" descr="卡车">
              <a:extLst>
                <a:ext uri="{FF2B5EF4-FFF2-40B4-BE49-F238E27FC236}">
                  <a16:creationId xmlns:a16="http://schemas.microsoft.com/office/drawing/2014/main" id="{981A06F4-1095-4AD5-A813-B28E75E1E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293120" y="2042732"/>
              <a:ext cx="211292" cy="211292"/>
            </a:xfrm>
            <a:prstGeom prst="rect">
              <a:avLst/>
            </a:prstGeom>
          </p:spPr>
        </p:pic>
        <p:pic>
          <p:nvPicPr>
            <p:cNvPr id="98" name="图形 97" descr="卡车">
              <a:extLst>
                <a:ext uri="{FF2B5EF4-FFF2-40B4-BE49-F238E27FC236}">
                  <a16:creationId xmlns:a16="http://schemas.microsoft.com/office/drawing/2014/main" id="{0C7933E4-FFF6-478F-8FAF-217AE477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512617" y="2035955"/>
              <a:ext cx="211292" cy="211292"/>
            </a:xfrm>
            <a:prstGeom prst="rect">
              <a:avLst/>
            </a:prstGeom>
          </p:spPr>
        </p:pic>
        <p:pic>
          <p:nvPicPr>
            <p:cNvPr id="99" name="图形 98" descr="卡车">
              <a:extLst>
                <a:ext uri="{FF2B5EF4-FFF2-40B4-BE49-F238E27FC236}">
                  <a16:creationId xmlns:a16="http://schemas.microsoft.com/office/drawing/2014/main" id="{42F1A6B8-A9A6-433A-9557-224C2FBD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746717" y="2029566"/>
              <a:ext cx="211292" cy="211292"/>
            </a:xfrm>
            <a:prstGeom prst="rect">
              <a:avLst/>
            </a:prstGeom>
          </p:spPr>
        </p:pic>
        <p:pic>
          <p:nvPicPr>
            <p:cNvPr id="101" name="图形 100" descr="卡车">
              <a:extLst>
                <a:ext uri="{FF2B5EF4-FFF2-40B4-BE49-F238E27FC236}">
                  <a16:creationId xmlns:a16="http://schemas.microsoft.com/office/drawing/2014/main" id="{F0DAC3AF-810B-426A-91CC-B07483672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293120" y="2206827"/>
              <a:ext cx="211292" cy="211292"/>
            </a:xfrm>
            <a:prstGeom prst="rect">
              <a:avLst/>
            </a:prstGeom>
          </p:spPr>
        </p:pic>
        <p:pic>
          <p:nvPicPr>
            <p:cNvPr id="102" name="图形 101" descr="卡车">
              <a:extLst>
                <a:ext uri="{FF2B5EF4-FFF2-40B4-BE49-F238E27FC236}">
                  <a16:creationId xmlns:a16="http://schemas.microsoft.com/office/drawing/2014/main" id="{BFC706AC-FD78-4F7A-A814-2CB367007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512617" y="2200050"/>
              <a:ext cx="211292" cy="211292"/>
            </a:xfrm>
            <a:prstGeom prst="rect">
              <a:avLst/>
            </a:prstGeom>
          </p:spPr>
        </p:pic>
        <p:pic>
          <p:nvPicPr>
            <p:cNvPr id="103" name="图形 102" descr="卡车">
              <a:extLst>
                <a:ext uri="{FF2B5EF4-FFF2-40B4-BE49-F238E27FC236}">
                  <a16:creationId xmlns:a16="http://schemas.microsoft.com/office/drawing/2014/main" id="{2FE33339-E302-4E2B-B1F1-2237A2624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744291" y="2198740"/>
              <a:ext cx="211292" cy="211292"/>
            </a:xfrm>
            <a:prstGeom prst="rect">
              <a:avLst/>
            </a:prstGeom>
          </p:spPr>
        </p:pic>
      </p:grpSp>
      <p:pic>
        <p:nvPicPr>
          <p:cNvPr id="107" name="图形 106" descr="卡车">
            <a:extLst>
              <a:ext uri="{FF2B5EF4-FFF2-40B4-BE49-F238E27FC236}">
                <a16:creationId xmlns:a16="http://schemas.microsoft.com/office/drawing/2014/main" id="{4C1426D0-54B3-42FF-A3D4-EE1B2F1D9A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613676" y="137667"/>
            <a:ext cx="307228" cy="307228"/>
          </a:xfrm>
          <a:prstGeom prst="rect">
            <a:avLst/>
          </a:prstGeom>
        </p:spPr>
      </p:pic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2FE2806-B0D4-40DB-9AAF-1F7D827F4277}"/>
              </a:ext>
            </a:extLst>
          </p:cNvPr>
          <p:cNvGrpSpPr/>
          <p:nvPr/>
        </p:nvGrpSpPr>
        <p:grpSpPr>
          <a:xfrm>
            <a:off x="8603812" y="545179"/>
            <a:ext cx="1308007" cy="251555"/>
            <a:chOff x="1681408" y="521403"/>
            <a:chExt cx="1308007" cy="251555"/>
          </a:xfrm>
        </p:grpSpPr>
        <p:pic>
          <p:nvPicPr>
            <p:cNvPr id="115" name="图形 114" descr="校舍">
              <a:extLst>
                <a:ext uri="{FF2B5EF4-FFF2-40B4-BE49-F238E27FC236}">
                  <a16:creationId xmlns:a16="http://schemas.microsoft.com/office/drawing/2014/main" id="{62EF9C76-3839-40BB-A4E1-90C7C9DA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81408" y="531673"/>
              <a:ext cx="219168" cy="219168"/>
            </a:xfrm>
            <a:prstGeom prst="rect">
              <a:avLst/>
            </a:prstGeom>
          </p:spPr>
        </p:pic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69E6A2EB-73CB-4F41-B3D6-EEA5070CA527}"/>
                </a:ext>
              </a:extLst>
            </p:cNvPr>
            <p:cNvSpPr txBox="1"/>
            <p:nvPr/>
          </p:nvSpPr>
          <p:spPr>
            <a:xfrm>
              <a:off x="1817390" y="526737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</a:t>
              </a:r>
              <a:endParaRPr lang="zh-CN" altLang="en-US" sz="1000" dirty="0"/>
            </a:p>
          </p:txBody>
        </p:sp>
        <p:sp>
          <p:nvSpPr>
            <p:cNvPr id="117" name="箭头: 右 116">
              <a:extLst>
                <a:ext uri="{FF2B5EF4-FFF2-40B4-BE49-F238E27FC236}">
                  <a16:creationId xmlns:a16="http://schemas.microsoft.com/office/drawing/2014/main" id="{DBCE9C46-ABF6-487A-8EE8-1EB7FECE45FA}"/>
                </a:ext>
              </a:extLst>
            </p:cNvPr>
            <p:cNvSpPr/>
            <p:nvPr/>
          </p:nvSpPr>
          <p:spPr>
            <a:xfrm>
              <a:off x="2196422" y="596200"/>
              <a:ext cx="148943" cy="107294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8" name="图形 117" descr="校舍">
              <a:extLst>
                <a:ext uri="{FF2B5EF4-FFF2-40B4-BE49-F238E27FC236}">
                  <a16:creationId xmlns:a16="http://schemas.microsoft.com/office/drawing/2014/main" id="{2DD7E36B-EAF1-4A72-9485-EFEF6AEF8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417536" y="526737"/>
              <a:ext cx="219168" cy="219168"/>
            </a:xfrm>
            <a:prstGeom prst="rect">
              <a:avLst/>
            </a:prstGeom>
          </p:spPr>
        </p:pic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4F174C3-F621-468A-BBF7-77DD782CF8D7}"/>
                </a:ext>
              </a:extLst>
            </p:cNvPr>
            <p:cNvSpPr txBox="1"/>
            <p:nvPr/>
          </p:nvSpPr>
          <p:spPr>
            <a:xfrm>
              <a:off x="2563375" y="521403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234</a:t>
              </a:r>
              <a:endParaRPr lang="zh-CN" altLang="en-US" sz="1000" dirty="0"/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348E5095-780C-4BD2-9736-11279D98B73E}"/>
              </a:ext>
            </a:extLst>
          </p:cNvPr>
          <p:cNvGrpSpPr/>
          <p:nvPr/>
        </p:nvGrpSpPr>
        <p:grpSpPr>
          <a:xfrm>
            <a:off x="8611074" y="910687"/>
            <a:ext cx="1308007" cy="251555"/>
            <a:chOff x="1681408" y="521403"/>
            <a:chExt cx="1308007" cy="251555"/>
          </a:xfrm>
        </p:grpSpPr>
        <p:pic>
          <p:nvPicPr>
            <p:cNvPr id="149" name="图形 148" descr="校舍">
              <a:extLst>
                <a:ext uri="{FF2B5EF4-FFF2-40B4-BE49-F238E27FC236}">
                  <a16:creationId xmlns:a16="http://schemas.microsoft.com/office/drawing/2014/main" id="{BBFEB28D-D739-4C77-BC66-014C7D56D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81408" y="531673"/>
              <a:ext cx="219168" cy="219168"/>
            </a:xfrm>
            <a:prstGeom prst="rect">
              <a:avLst/>
            </a:prstGeom>
          </p:spPr>
        </p:pic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7020F3D0-4D74-426D-B302-17570500AA1F}"/>
                </a:ext>
              </a:extLst>
            </p:cNvPr>
            <p:cNvSpPr txBox="1"/>
            <p:nvPr/>
          </p:nvSpPr>
          <p:spPr>
            <a:xfrm>
              <a:off x="1817390" y="526737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234</a:t>
              </a:r>
              <a:endParaRPr lang="zh-CN" altLang="en-US" sz="1000" dirty="0"/>
            </a:p>
          </p:txBody>
        </p:sp>
        <p:sp>
          <p:nvSpPr>
            <p:cNvPr id="152" name="箭头: 右 151">
              <a:extLst>
                <a:ext uri="{FF2B5EF4-FFF2-40B4-BE49-F238E27FC236}">
                  <a16:creationId xmlns:a16="http://schemas.microsoft.com/office/drawing/2014/main" id="{FA247D3F-F844-452F-91E2-AD8D283CF2D8}"/>
                </a:ext>
              </a:extLst>
            </p:cNvPr>
            <p:cNvSpPr/>
            <p:nvPr/>
          </p:nvSpPr>
          <p:spPr>
            <a:xfrm>
              <a:off x="2196422" y="596200"/>
              <a:ext cx="148943" cy="107294"/>
            </a:xfrm>
            <a:prstGeom prst="rightArrow">
              <a:avLst/>
            </a:prstGeom>
            <a:solidFill>
              <a:srgbClr val="00B050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3" name="图形 152" descr="校舍">
              <a:extLst>
                <a:ext uri="{FF2B5EF4-FFF2-40B4-BE49-F238E27FC236}">
                  <a16:creationId xmlns:a16="http://schemas.microsoft.com/office/drawing/2014/main" id="{92165B93-8BD0-4B75-AEAF-7D03EBA17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417536" y="526737"/>
              <a:ext cx="219168" cy="219168"/>
            </a:xfrm>
            <a:prstGeom prst="rect">
              <a:avLst/>
            </a:prstGeom>
          </p:spPr>
        </p:pic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3D2F4C01-50AC-4593-AC85-42C0DA6AA194}"/>
                </a:ext>
              </a:extLst>
            </p:cNvPr>
            <p:cNvSpPr txBox="1"/>
            <p:nvPr/>
          </p:nvSpPr>
          <p:spPr>
            <a:xfrm>
              <a:off x="2563375" y="521403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456</a:t>
              </a:r>
              <a:endParaRPr lang="zh-CN" altLang="en-US" sz="1000" dirty="0"/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41BBD67-6DC9-482F-ADCC-38C08A95F9CE}"/>
              </a:ext>
            </a:extLst>
          </p:cNvPr>
          <p:cNvGrpSpPr/>
          <p:nvPr/>
        </p:nvGrpSpPr>
        <p:grpSpPr>
          <a:xfrm>
            <a:off x="8603812" y="1240562"/>
            <a:ext cx="1308007" cy="251555"/>
            <a:chOff x="1681408" y="521403"/>
            <a:chExt cx="1308007" cy="251555"/>
          </a:xfrm>
        </p:grpSpPr>
        <p:pic>
          <p:nvPicPr>
            <p:cNvPr id="156" name="图形 155" descr="校舍">
              <a:extLst>
                <a:ext uri="{FF2B5EF4-FFF2-40B4-BE49-F238E27FC236}">
                  <a16:creationId xmlns:a16="http://schemas.microsoft.com/office/drawing/2014/main" id="{7EC152FD-F87C-4562-B1E6-4E6DF33E6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81408" y="531673"/>
              <a:ext cx="219168" cy="219168"/>
            </a:xfrm>
            <a:prstGeom prst="rect">
              <a:avLst/>
            </a:prstGeom>
          </p:spPr>
        </p:pic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A592F992-9B2C-4F4C-B692-060D358C49E0}"/>
                </a:ext>
              </a:extLst>
            </p:cNvPr>
            <p:cNvSpPr txBox="1"/>
            <p:nvPr/>
          </p:nvSpPr>
          <p:spPr>
            <a:xfrm>
              <a:off x="1817390" y="526737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567</a:t>
              </a:r>
              <a:endParaRPr lang="zh-CN" altLang="en-US" sz="1000" dirty="0"/>
            </a:p>
          </p:txBody>
        </p:sp>
        <p:sp>
          <p:nvSpPr>
            <p:cNvPr id="158" name="箭头: 右 157">
              <a:extLst>
                <a:ext uri="{FF2B5EF4-FFF2-40B4-BE49-F238E27FC236}">
                  <a16:creationId xmlns:a16="http://schemas.microsoft.com/office/drawing/2014/main" id="{47005113-E434-474C-8203-0759CC8F10A1}"/>
                </a:ext>
              </a:extLst>
            </p:cNvPr>
            <p:cNvSpPr/>
            <p:nvPr/>
          </p:nvSpPr>
          <p:spPr>
            <a:xfrm>
              <a:off x="2196422" y="596200"/>
              <a:ext cx="148943" cy="107294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9" name="图形 158" descr="校舍">
              <a:extLst>
                <a:ext uri="{FF2B5EF4-FFF2-40B4-BE49-F238E27FC236}">
                  <a16:creationId xmlns:a16="http://schemas.microsoft.com/office/drawing/2014/main" id="{CCC53C8A-C541-4277-A24B-5BFB9715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417536" y="526737"/>
              <a:ext cx="219168" cy="219168"/>
            </a:xfrm>
            <a:prstGeom prst="rect">
              <a:avLst/>
            </a:prstGeom>
          </p:spPr>
        </p:pic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5BF8B281-97F3-4346-A90C-63CA319016A3}"/>
                </a:ext>
              </a:extLst>
            </p:cNvPr>
            <p:cNvSpPr txBox="1"/>
            <p:nvPr/>
          </p:nvSpPr>
          <p:spPr>
            <a:xfrm>
              <a:off x="2563375" y="521403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789</a:t>
              </a:r>
              <a:endParaRPr lang="zh-CN" altLang="en-US" sz="1000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8EFEC7A-3774-4C19-BD7C-3BCE9A8FA01F}"/>
              </a:ext>
            </a:extLst>
          </p:cNvPr>
          <p:cNvSpPr/>
          <p:nvPr/>
        </p:nvSpPr>
        <p:spPr>
          <a:xfrm rot="16200000">
            <a:off x="8873624" y="248586"/>
            <a:ext cx="209600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E7170155-CEC4-403B-A6FD-83ADFB5E1D21}"/>
              </a:ext>
            </a:extLst>
          </p:cNvPr>
          <p:cNvSpPr/>
          <p:nvPr/>
        </p:nvSpPr>
        <p:spPr>
          <a:xfrm rot="16200000">
            <a:off x="8895379" y="268061"/>
            <a:ext cx="161320" cy="45719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30A30878-1227-4313-AB8D-25C24CB334EF}"/>
              </a:ext>
            </a:extLst>
          </p:cNvPr>
          <p:cNvCxnSpPr>
            <a:cxnSpLocks/>
          </p:cNvCxnSpPr>
          <p:nvPr/>
        </p:nvCxnSpPr>
        <p:spPr>
          <a:xfrm flipV="1">
            <a:off x="8663134" y="432746"/>
            <a:ext cx="1104035" cy="658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矩形 181">
            <a:extLst>
              <a:ext uri="{FF2B5EF4-FFF2-40B4-BE49-F238E27FC236}">
                <a16:creationId xmlns:a16="http://schemas.microsoft.com/office/drawing/2014/main" id="{BD2DED9B-0D30-4FD9-A02F-7C5769259068}"/>
              </a:ext>
            </a:extLst>
          </p:cNvPr>
          <p:cNvSpPr/>
          <p:nvPr/>
        </p:nvSpPr>
        <p:spPr>
          <a:xfrm>
            <a:off x="8559998" y="1699912"/>
            <a:ext cx="1366068" cy="3351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等腰三角形 184">
            <a:extLst>
              <a:ext uri="{FF2B5EF4-FFF2-40B4-BE49-F238E27FC236}">
                <a16:creationId xmlns:a16="http://schemas.microsoft.com/office/drawing/2014/main" id="{BA1ED12F-5BF9-49B1-94CE-9D6CE00169FB}"/>
              </a:ext>
            </a:extLst>
          </p:cNvPr>
          <p:cNvSpPr/>
          <p:nvPr/>
        </p:nvSpPr>
        <p:spPr>
          <a:xfrm>
            <a:off x="9669830" y="1757206"/>
            <a:ext cx="244387" cy="2438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610375F9-4856-4B17-9343-DC175D3DCA88}"/>
              </a:ext>
            </a:extLst>
          </p:cNvPr>
          <p:cNvSpPr/>
          <p:nvPr/>
        </p:nvSpPr>
        <p:spPr>
          <a:xfrm>
            <a:off x="8588071" y="1739642"/>
            <a:ext cx="775935" cy="273573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道路规划</a:t>
            </a: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89167AE4-010F-419D-95D0-92BA09BF935A}"/>
              </a:ext>
            </a:extLst>
          </p:cNvPr>
          <p:cNvSpPr/>
          <p:nvPr/>
        </p:nvSpPr>
        <p:spPr>
          <a:xfrm>
            <a:off x="8558806" y="2103061"/>
            <a:ext cx="1366068" cy="305025"/>
          </a:xfrm>
          <a:prstGeom prst="rect">
            <a:avLst/>
          </a:prstGeom>
          <a:solidFill>
            <a:schemeClr val="bg2"/>
          </a:solidFill>
          <a:ln w="31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4" name="图形 193" descr="卡车">
            <a:extLst>
              <a:ext uri="{FF2B5EF4-FFF2-40B4-BE49-F238E27FC236}">
                <a16:creationId xmlns:a16="http://schemas.microsoft.com/office/drawing/2014/main" id="{580644AE-33B4-4D4F-812F-2DF98B594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584403" y="2103061"/>
            <a:ext cx="307228" cy="307228"/>
          </a:xfrm>
          <a:prstGeom prst="rect">
            <a:avLst/>
          </a:prstGeom>
        </p:spPr>
      </p:pic>
      <p:sp>
        <p:nvSpPr>
          <p:cNvPr id="195" name="矩形 194">
            <a:extLst>
              <a:ext uri="{FF2B5EF4-FFF2-40B4-BE49-F238E27FC236}">
                <a16:creationId xmlns:a16="http://schemas.microsoft.com/office/drawing/2014/main" id="{35B11018-DFED-43A1-8FB4-F3BB9AEB6B44}"/>
              </a:ext>
            </a:extLst>
          </p:cNvPr>
          <p:cNvSpPr/>
          <p:nvPr/>
        </p:nvSpPr>
        <p:spPr>
          <a:xfrm rot="16200000">
            <a:off x="8844351" y="2213980"/>
            <a:ext cx="209600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023DE8DE-1BFC-47B3-A7DC-4D2028BB9968}"/>
              </a:ext>
            </a:extLst>
          </p:cNvPr>
          <p:cNvSpPr/>
          <p:nvPr/>
        </p:nvSpPr>
        <p:spPr>
          <a:xfrm rot="16200000">
            <a:off x="8866106" y="2233455"/>
            <a:ext cx="161320" cy="45719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等腰三角形 196">
            <a:extLst>
              <a:ext uri="{FF2B5EF4-FFF2-40B4-BE49-F238E27FC236}">
                <a16:creationId xmlns:a16="http://schemas.microsoft.com/office/drawing/2014/main" id="{FA24B8B6-24E6-455B-890E-CD90B44933A9}"/>
              </a:ext>
            </a:extLst>
          </p:cNvPr>
          <p:cNvSpPr/>
          <p:nvPr/>
        </p:nvSpPr>
        <p:spPr>
          <a:xfrm rot="10800000">
            <a:off x="9692043" y="2114913"/>
            <a:ext cx="244387" cy="2438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FB4F22CC-E828-41B4-93E5-C6BB2240CAC7}"/>
              </a:ext>
            </a:extLst>
          </p:cNvPr>
          <p:cNvSpPr/>
          <p:nvPr/>
        </p:nvSpPr>
        <p:spPr>
          <a:xfrm flipH="1">
            <a:off x="9160196" y="2151991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95676B31-6705-44E4-BB8A-009ADE4CEF02}"/>
              </a:ext>
            </a:extLst>
          </p:cNvPr>
          <p:cNvSpPr/>
          <p:nvPr/>
        </p:nvSpPr>
        <p:spPr>
          <a:xfrm flipH="1">
            <a:off x="9214359" y="2151991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E237CE08-A193-4854-8B91-CD3CDF9878A0}"/>
              </a:ext>
            </a:extLst>
          </p:cNvPr>
          <p:cNvSpPr/>
          <p:nvPr/>
        </p:nvSpPr>
        <p:spPr>
          <a:xfrm flipH="1">
            <a:off x="9263188" y="2151803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A2BBFB73-2EFF-4C7C-88C4-76EDE727CE9B}"/>
              </a:ext>
            </a:extLst>
          </p:cNvPr>
          <p:cNvSpPr/>
          <p:nvPr/>
        </p:nvSpPr>
        <p:spPr>
          <a:xfrm flipH="1">
            <a:off x="9314341" y="2151803"/>
            <a:ext cx="45722" cy="1985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F3DFE9F0-3D8E-4FA8-847F-8BDCF9C9D44B}"/>
              </a:ext>
            </a:extLst>
          </p:cNvPr>
          <p:cNvSpPr/>
          <p:nvPr/>
        </p:nvSpPr>
        <p:spPr>
          <a:xfrm flipH="1">
            <a:off x="9363311" y="2151580"/>
            <a:ext cx="45722" cy="1985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967A8AD1-A080-46D9-8952-0846085B9C86}"/>
              </a:ext>
            </a:extLst>
          </p:cNvPr>
          <p:cNvSpPr/>
          <p:nvPr/>
        </p:nvSpPr>
        <p:spPr>
          <a:xfrm flipH="1">
            <a:off x="9408429" y="2151580"/>
            <a:ext cx="45722" cy="1985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E0D2945F-F0FD-4E47-9A77-808996889A36}"/>
              </a:ext>
            </a:extLst>
          </p:cNvPr>
          <p:cNvSpPr/>
          <p:nvPr/>
        </p:nvSpPr>
        <p:spPr>
          <a:xfrm flipH="1">
            <a:off x="9457633" y="2151580"/>
            <a:ext cx="45722" cy="1985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D14D04FC-799C-405D-B34B-E018DC15BD12}"/>
              </a:ext>
            </a:extLst>
          </p:cNvPr>
          <p:cNvSpPr/>
          <p:nvPr/>
        </p:nvSpPr>
        <p:spPr>
          <a:xfrm flipH="1">
            <a:off x="9108405" y="2148462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FCB4AB40-6701-4653-91C0-A17E0C8265C5}"/>
              </a:ext>
            </a:extLst>
          </p:cNvPr>
          <p:cNvSpPr/>
          <p:nvPr/>
        </p:nvSpPr>
        <p:spPr>
          <a:xfrm flipH="1">
            <a:off x="9156714" y="167056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2537C819-F4BA-45E0-B273-A9B3842AD120}"/>
              </a:ext>
            </a:extLst>
          </p:cNvPr>
          <p:cNvSpPr/>
          <p:nvPr/>
        </p:nvSpPr>
        <p:spPr>
          <a:xfrm flipH="1">
            <a:off x="9206013" y="167056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CAAB7B95-BC54-4C93-8BD1-8C5F4EAAB6C5}"/>
              </a:ext>
            </a:extLst>
          </p:cNvPr>
          <p:cNvSpPr/>
          <p:nvPr/>
        </p:nvSpPr>
        <p:spPr>
          <a:xfrm flipH="1">
            <a:off x="9254842" y="166868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189B38CB-8925-405C-8713-457714390A96}"/>
              </a:ext>
            </a:extLst>
          </p:cNvPr>
          <p:cNvSpPr/>
          <p:nvPr/>
        </p:nvSpPr>
        <p:spPr>
          <a:xfrm flipH="1">
            <a:off x="9305995" y="166868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2CBA75C0-EDF2-481F-A29C-95855265E4B4}"/>
              </a:ext>
            </a:extLst>
          </p:cNvPr>
          <p:cNvSpPr/>
          <p:nvPr/>
        </p:nvSpPr>
        <p:spPr>
          <a:xfrm flipH="1">
            <a:off x="9359829" y="166645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61D0A39D-5C89-40EA-817C-9A91F1CFD8D6}"/>
              </a:ext>
            </a:extLst>
          </p:cNvPr>
          <p:cNvSpPr/>
          <p:nvPr/>
        </p:nvSpPr>
        <p:spPr>
          <a:xfrm flipH="1">
            <a:off x="9404947" y="166645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345826BD-3E90-478A-80D7-A8B39B8C2F9D}"/>
              </a:ext>
            </a:extLst>
          </p:cNvPr>
          <p:cNvSpPr/>
          <p:nvPr/>
        </p:nvSpPr>
        <p:spPr>
          <a:xfrm flipH="1">
            <a:off x="9454151" y="166645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BCC5250D-60D4-43F3-8F89-F759B1597353}"/>
              </a:ext>
            </a:extLst>
          </p:cNvPr>
          <p:cNvSpPr/>
          <p:nvPr/>
        </p:nvSpPr>
        <p:spPr>
          <a:xfrm flipH="1">
            <a:off x="9109787" y="163527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ED88E432-2EDA-4230-B332-1B91090CFDB7}"/>
              </a:ext>
            </a:extLst>
          </p:cNvPr>
          <p:cNvSpPr/>
          <p:nvPr/>
        </p:nvSpPr>
        <p:spPr>
          <a:xfrm>
            <a:off x="8562291" y="2430568"/>
            <a:ext cx="1366068" cy="305025"/>
          </a:xfrm>
          <a:prstGeom prst="rect">
            <a:avLst/>
          </a:prstGeom>
          <a:solidFill>
            <a:schemeClr val="bg2"/>
          </a:solidFill>
          <a:ln w="31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9" name="图形 218" descr="卡车">
            <a:extLst>
              <a:ext uri="{FF2B5EF4-FFF2-40B4-BE49-F238E27FC236}">
                <a16:creationId xmlns:a16="http://schemas.microsoft.com/office/drawing/2014/main" id="{ADC3C1C7-2915-40DA-B46F-F5086C06E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587888" y="2430568"/>
            <a:ext cx="307228" cy="307228"/>
          </a:xfrm>
          <a:prstGeom prst="rect">
            <a:avLst/>
          </a:prstGeom>
        </p:spPr>
      </p:pic>
      <p:sp>
        <p:nvSpPr>
          <p:cNvPr id="220" name="矩形 219">
            <a:extLst>
              <a:ext uri="{FF2B5EF4-FFF2-40B4-BE49-F238E27FC236}">
                <a16:creationId xmlns:a16="http://schemas.microsoft.com/office/drawing/2014/main" id="{90DF717D-026B-4DED-B203-6BA9D3BEA509}"/>
              </a:ext>
            </a:extLst>
          </p:cNvPr>
          <p:cNvSpPr/>
          <p:nvPr/>
        </p:nvSpPr>
        <p:spPr>
          <a:xfrm rot="16200000">
            <a:off x="8847836" y="2541487"/>
            <a:ext cx="209600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597A5A16-723E-4197-904F-943D208D3C44}"/>
              </a:ext>
            </a:extLst>
          </p:cNvPr>
          <p:cNvSpPr/>
          <p:nvPr/>
        </p:nvSpPr>
        <p:spPr>
          <a:xfrm rot="16200000">
            <a:off x="8869591" y="2560962"/>
            <a:ext cx="161320" cy="45719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等腰三角形 221">
            <a:extLst>
              <a:ext uri="{FF2B5EF4-FFF2-40B4-BE49-F238E27FC236}">
                <a16:creationId xmlns:a16="http://schemas.microsoft.com/office/drawing/2014/main" id="{77A8CD58-5420-4024-8C04-B570F5EE6F7E}"/>
              </a:ext>
            </a:extLst>
          </p:cNvPr>
          <p:cNvSpPr/>
          <p:nvPr/>
        </p:nvSpPr>
        <p:spPr>
          <a:xfrm rot="10800000">
            <a:off x="9695528" y="2442420"/>
            <a:ext cx="244387" cy="2438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FD2054EE-807A-4613-9A3A-9846541C60F7}"/>
              </a:ext>
            </a:extLst>
          </p:cNvPr>
          <p:cNvSpPr/>
          <p:nvPr/>
        </p:nvSpPr>
        <p:spPr>
          <a:xfrm flipH="1">
            <a:off x="9163681" y="2479498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FD0E7A82-EF45-4755-8F2D-E3371B99BB6A}"/>
              </a:ext>
            </a:extLst>
          </p:cNvPr>
          <p:cNvSpPr/>
          <p:nvPr/>
        </p:nvSpPr>
        <p:spPr>
          <a:xfrm flipH="1">
            <a:off x="9217844" y="2479498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01981C5E-0EE9-4AB0-B51B-2E05DFA25D6C}"/>
              </a:ext>
            </a:extLst>
          </p:cNvPr>
          <p:cNvSpPr/>
          <p:nvPr/>
        </p:nvSpPr>
        <p:spPr>
          <a:xfrm flipH="1">
            <a:off x="9266673" y="2479310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41DAE968-97E2-4114-AE26-D9796E6EBC9F}"/>
              </a:ext>
            </a:extLst>
          </p:cNvPr>
          <p:cNvSpPr/>
          <p:nvPr/>
        </p:nvSpPr>
        <p:spPr>
          <a:xfrm flipH="1">
            <a:off x="9317826" y="2479310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ED037923-CB3A-4353-8FEC-CD60CF31D008}"/>
              </a:ext>
            </a:extLst>
          </p:cNvPr>
          <p:cNvSpPr/>
          <p:nvPr/>
        </p:nvSpPr>
        <p:spPr>
          <a:xfrm flipH="1">
            <a:off x="9366796" y="2479087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9F11D8F8-E87C-4433-BCB4-E995C2536174}"/>
              </a:ext>
            </a:extLst>
          </p:cNvPr>
          <p:cNvSpPr/>
          <p:nvPr/>
        </p:nvSpPr>
        <p:spPr>
          <a:xfrm flipH="1">
            <a:off x="9411914" y="2479087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67A890C9-750C-4C56-A7C8-D8670880DD86}"/>
              </a:ext>
            </a:extLst>
          </p:cNvPr>
          <p:cNvSpPr/>
          <p:nvPr/>
        </p:nvSpPr>
        <p:spPr>
          <a:xfrm flipH="1">
            <a:off x="9461118" y="2479087"/>
            <a:ext cx="45722" cy="1985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A260623-0C5A-498B-9EC9-9531BD6E7691}"/>
              </a:ext>
            </a:extLst>
          </p:cNvPr>
          <p:cNvSpPr/>
          <p:nvPr/>
        </p:nvSpPr>
        <p:spPr>
          <a:xfrm flipH="1">
            <a:off x="9111890" y="2475969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52B702E-2AD3-4FB7-8917-E2759F634533}"/>
              </a:ext>
            </a:extLst>
          </p:cNvPr>
          <p:cNvSpPr/>
          <p:nvPr/>
        </p:nvSpPr>
        <p:spPr>
          <a:xfrm>
            <a:off x="9289796" y="542976"/>
            <a:ext cx="592964" cy="23919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E51B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CCA030B1-B26B-499B-9233-0321536F02A5}"/>
              </a:ext>
            </a:extLst>
          </p:cNvPr>
          <p:cNvSpPr/>
          <p:nvPr/>
        </p:nvSpPr>
        <p:spPr>
          <a:xfrm>
            <a:off x="5551718" y="2857746"/>
            <a:ext cx="387395" cy="37917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E51BC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C4A5DD2E-0613-4D8E-818E-1F43EECE6BED}"/>
              </a:ext>
            </a:extLst>
          </p:cNvPr>
          <p:cNvSpPr/>
          <p:nvPr/>
        </p:nvSpPr>
        <p:spPr>
          <a:xfrm>
            <a:off x="8552362" y="2764571"/>
            <a:ext cx="1366068" cy="305025"/>
          </a:xfrm>
          <a:prstGeom prst="rect">
            <a:avLst/>
          </a:prstGeom>
          <a:solidFill>
            <a:schemeClr val="bg2"/>
          </a:solidFill>
          <a:ln w="31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6" name="图形 245" descr="卡车">
            <a:extLst>
              <a:ext uri="{FF2B5EF4-FFF2-40B4-BE49-F238E27FC236}">
                <a16:creationId xmlns:a16="http://schemas.microsoft.com/office/drawing/2014/main" id="{8211FBC3-59FB-4005-A299-0DA60F7691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577959" y="2764571"/>
            <a:ext cx="307228" cy="307228"/>
          </a:xfrm>
          <a:prstGeom prst="rect">
            <a:avLst/>
          </a:prstGeom>
        </p:spPr>
      </p:pic>
      <p:sp>
        <p:nvSpPr>
          <p:cNvPr id="247" name="矩形 246">
            <a:extLst>
              <a:ext uri="{FF2B5EF4-FFF2-40B4-BE49-F238E27FC236}">
                <a16:creationId xmlns:a16="http://schemas.microsoft.com/office/drawing/2014/main" id="{EDF54B0B-573D-479C-A96F-FE523126F1FF}"/>
              </a:ext>
            </a:extLst>
          </p:cNvPr>
          <p:cNvSpPr/>
          <p:nvPr/>
        </p:nvSpPr>
        <p:spPr>
          <a:xfrm rot="16200000">
            <a:off x="8837907" y="2875490"/>
            <a:ext cx="209600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E46C9388-B03F-4DA0-8D72-B5A390625BCE}"/>
              </a:ext>
            </a:extLst>
          </p:cNvPr>
          <p:cNvSpPr/>
          <p:nvPr/>
        </p:nvSpPr>
        <p:spPr>
          <a:xfrm rot="16200000">
            <a:off x="8859662" y="2894965"/>
            <a:ext cx="161320" cy="45719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等腰三角形 248">
            <a:extLst>
              <a:ext uri="{FF2B5EF4-FFF2-40B4-BE49-F238E27FC236}">
                <a16:creationId xmlns:a16="http://schemas.microsoft.com/office/drawing/2014/main" id="{FE37A537-285B-487E-B13A-862791482C0F}"/>
              </a:ext>
            </a:extLst>
          </p:cNvPr>
          <p:cNvSpPr/>
          <p:nvPr/>
        </p:nvSpPr>
        <p:spPr>
          <a:xfrm rot="10800000">
            <a:off x="9685599" y="2776423"/>
            <a:ext cx="244387" cy="24385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7175A5F6-BD7B-4959-B489-546EC7666B74}"/>
              </a:ext>
            </a:extLst>
          </p:cNvPr>
          <p:cNvSpPr/>
          <p:nvPr/>
        </p:nvSpPr>
        <p:spPr>
          <a:xfrm flipH="1">
            <a:off x="9153752" y="2813501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56E24C6C-8AF2-44F8-B306-EDE6810BD3B4}"/>
              </a:ext>
            </a:extLst>
          </p:cNvPr>
          <p:cNvSpPr/>
          <p:nvPr/>
        </p:nvSpPr>
        <p:spPr>
          <a:xfrm flipH="1">
            <a:off x="9207915" y="2813501"/>
            <a:ext cx="45722" cy="1985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0411D407-406A-4617-9A38-46396FB0ED2F}"/>
              </a:ext>
            </a:extLst>
          </p:cNvPr>
          <p:cNvSpPr/>
          <p:nvPr/>
        </p:nvSpPr>
        <p:spPr>
          <a:xfrm flipH="1">
            <a:off x="9256744" y="2813313"/>
            <a:ext cx="45722" cy="1985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053C762C-E9C0-4CC5-A0EF-1AD5F4A0EEC6}"/>
              </a:ext>
            </a:extLst>
          </p:cNvPr>
          <p:cNvSpPr/>
          <p:nvPr/>
        </p:nvSpPr>
        <p:spPr>
          <a:xfrm flipH="1">
            <a:off x="9307897" y="2813313"/>
            <a:ext cx="45722" cy="1985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90572F13-66DA-4E47-848C-719716A39A12}"/>
              </a:ext>
            </a:extLst>
          </p:cNvPr>
          <p:cNvSpPr/>
          <p:nvPr/>
        </p:nvSpPr>
        <p:spPr>
          <a:xfrm flipH="1">
            <a:off x="9356867" y="2813090"/>
            <a:ext cx="45722" cy="1985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E3200079-F819-4727-AFEF-8A47E17A5407}"/>
              </a:ext>
            </a:extLst>
          </p:cNvPr>
          <p:cNvSpPr/>
          <p:nvPr/>
        </p:nvSpPr>
        <p:spPr>
          <a:xfrm flipH="1">
            <a:off x="9401985" y="2813090"/>
            <a:ext cx="45722" cy="1985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CD7C80AE-783A-413C-B7EE-F44993B5010E}"/>
              </a:ext>
            </a:extLst>
          </p:cNvPr>
          <p:cNvSpPr/>
          <p:nvPr/>
        </p:nvSpPr>
        <p:spPr>
          <a:xfrm flipH="1">
            <a:off x="9451189" y="2813090"/>
            <a:ext cx="45722" cy="1985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FE4ECDA9-BD5A-4D67-A62B-F86F18C68087}"/>
              </a:ext>
            </a:extLst>
          </p:cNvPr>
          <p:cNvSpPr/>
          <p:nvPr/>
        </p:nvSpPr>
        <p:spPr>
          <a:xfrm flipH="1">
            <a:off x="9101961" y="2809972"/>
            <a:ext cx="45722" cy="19852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: 圆角 263">
            <a:hlinkClick r:id="rId26" action="ppaction://hlinksldjump"/>
            <a:extLst>
              <a:ext uri="{FF2B5EF4-FFF2-40B4-BE49-F238E27FC236}">
                <a16:creationId xmlns:a16="http://schemas.microsoft.com/office/drawing/2014/main" id="{183FBD25-0640-45B7-8DD7-5992332C9B0A}"/>
              </a:ext>
            </a:extLst>
          </p:cNvPr>
          <p:cNvSpPr/>
          <p:nvPr/>
        </p:nvSpPr>
        <p:spPr>
          <a:xfrm>
            <a:off x="8989022" y="3631019"/>
            <a:ext cx="909804" cy="90980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矩形 264">
            <a:hlinkClick r:id="rId26" action="ppaction://hlinksldjump"/>
            <a:extLst>
              <a:ext uri="{FF2B5EF4-FFF2-40B4-BE49-F238E27FC236}">
                <a16:creationId xmlns:a16="http://schemas.microsoft.com/office/drawing/2014/main" id="{D72F2054-CCAA-4B28-A7FD-8D850D75BAAD}"/>
              </a:ext>
            </a:extLst>
          </p:cNvPr>
          <p:cNvSpPr/>
          <p:nvPr/>
        </p:nvSpPr>
        <p:spPr>
          <a:xfrm>
            <a:off x="9069188" y="4307484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开始施工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66" name="图形 265" descr="挖掘工具">
            <a:hlinkClick r:id="rId26" action="ppaction://hlinksldjump"/>
            <a:extLst>
              <a:ext uri="{FF2B5EF4-FFF2-40B4-BE49-F238E27FC236}">
                <a16:creationId xmlns:a16="http://schemas.microsoft.com/office/drawing/2014/main" id="{61F2B2DC-2A19-4A9E-B886-B479E0B34A2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051376" y="3603750"/>
            <a:ext cx="829080" cy="829080"/>
          </a:xfrm>
          <a:prstGeom prst="rect">
            <a:avLst/>
          </a:prstGeom>
        </p:spPr>
      </p:pic>
      <p:sp>
        <p:nvSpPr>
          <p:cNvPr id="267" name="矩形 266">
            <a:hlinkClick r:id="rId26" action="ppaction://hlinksldjump"/>
            <a:extLst>
              <a:ext uri="{FF2B5EF4-FFF2-40B4-BE49-F238E27FC236}">
                <a16:creationId xmlns:a16="http://schemas.microsoft.com/office/drawing/2014/main" id="{AFB83AA1-57A3-4D2E-BF1C-6FF27C5B17EF}"/>
              </a:ext>
            </a:extLst>
          </p:cNvPr>
          <p:cNvSpPr/>
          <p:nvPr/>
        </p:nvSpPr>
        <p:spPr>
          <a:xfrm>
            <a:off x="9000893" y="3640991"/>
            <a:ext cx="905971" cy="8992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9" name="图形 268" descr="卡车">
            <a:extLst>
              <a:ext uri="{FF2B5EF4-FFF2-40B4-BE49-F238E27FC236}">
                <a16:creationId xmlns:a16="http://schemas.microsoft.com/office/drawing/2014/main" id="{FF32F9BB-A40E-4FD6-972F-3D793C84B6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>
            <a:off x="6601587" y="3325227"/>
            <a:ext cx="230595" cy="230595"/>
          </a:xfrm>
          <a:prstGeom prst="rect">
            <a:avLst/>
          </a:prstGeom>
        </p:spPr>
      </p:pic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50434E9F-C86D-421D-8C03-2CC66D918D27}"/>
              </a:ext>
            </a:extLst>
          </p:cNvPr>
          <p:cNvSpPr/>
          <p:nvPr/>
        </p:nvSpPr>
        <p:spPr>
          <a:xfrm>
            <a:off x="5182660" y="3457785"/>
            <a:ext cx="1405647" cy="4864"/>
          </a:xfrm>
          <a:custGeom>
            <a:avLst/>
            <a:gdLst>
              <a:gd name="connsiteX0" fmla="*/ 1405647 w 1405647"/>
              <a:gd name="connsiteY0" fmla="*/ 0 h 4864"/>
              <a:gd name="connsiteX1" fmla="*/ 218873 w 1405647"/>
              <a:gd name="connsiteY1" fmla="*/ 4864 h 4864"/>
              <a:gd name="connsiteX2" fmla="*/ 0 w 1405647"/>
              <a:gd name="connsiteY2" fmla="*/ 4864 h 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5647" h="4864">
                <a:moveTo>
                  <a:pt x="1405647" y="0"/>
                </a:moveTo>
                <a:lnTo>
                  <a:pt x="218873" y="4864"/>
                </a:lnTo>
                <a:lnTo>
                  <a:pt x="0" y="4864"/>
                </a:lnTo>
              </a:path>
            </a:pathLst>
          </a:custGeom>
          <a:noFill/>
          <a:ln w="317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295E05EA-EDBE-418F-A616-1D1A36624DBA}"/>
              </a:ext>
            </a:extLst>
          </p:cNvPr>
          <p:cNvSpPr/>
          <p:nvPr/>
        </p:nvSpPr>
        <p:spPr>
          <a:xfrm>
            <a:off x="3937402" y="2103061"/>
            <a:ext cx="1274313" cy="1359587"/>
          </a:xfrm>
          <a:custGeom>
            <a:avLst/>
            <a:gdLst>
              <a:gd name="connsiteX0" fmla="*/ 1138137 w 1138137"/>
              <a:gd name="connsiteY0" fmla="*/ 1303506 h 1312957"/>
              <a:gd name="connsiteX1" fmla="*/ 885217 w 1138137"/>
              <a:gd name="connsiteY1" fmla="*/ 1147864 h 1312957"/>
              <a:gd name="connsiteX2" fmla="*/ 860898 w 1138137"/>
              <a:gd name="connsiteY2" fmla="*/ 170234 h 1312957"/>
              <a:gd name="connsiteX3" fmla="*/ 0 w 1138137"/>
              <a:gd name="connsiteY3" fmla="*/ 0 h 131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8137" h="1312957">
                <a:moveTo>
                  <a:pt x="1138137" y="1303506"/>
                </a:moveTo>
                <a:cubicBezTo>
                  <a:pt x="1034780" y="1320124"/>
                  <a:pt x="931423" y="1336743"/>
                  <a:pt x="885217" y="1147864"/>
                </a:cubicBezTo>
                <a:cubicBezTo>
                  <a:pt x="839011" y="958985"/>
                  <a:pt x="1008434" y="361545"/>
                  <a:pt x="860898" y="170234"/>
                </a:cubicBezTo>
                <a:cubicBezTo>
                  <a:pt x="713362" y="-21077"/>
                  <a:pt x="172666" y="14591"/>
                  <a:pt x="0" y="0"/>
                </a:cubicBezTo>
              </a:path>
            </a:pathLst>
          </a:custGeom>
          <a:noFill/>
          <a:ln w="31750">
            <a:solidFill>
              <a:srgbClr val="FFFF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1BBE673-2865-4554-826A-A2A3A81F518A}"/>
              </a:ext>
            </a:extLst>
          </p:cNvPr>
          <p:cNvSpPr/>
          <p:nvPr/>
        </p:nvSpPr>
        <p:spPr>
          <a:xfrm>
            <a:off x="2099977" y="2059828"/>
            <a:ext cx="1872575" cy="699856"/>
          </a:xfrm>
          <a:custGeom>
            <a:avLst/>
            <a:gdLst>
              <a:gd name="connsiteX0" fmla="*/ 1872575 w 1872575"/>
              <a:gd name="connsiteY0" fmla="*/ 48102 h 699856"/>
              <a:gd name="connsiteX1" fmla="*/ 267511 w 1872575"/>
              <a:gd name="connsiteY1" fmla="*/ 67558 h 699856"/>
              <a:gd name="connsiteX2" fmla="*/ 0 w 1872575"/>
              <a:gd name="connsiteY2" fmla="*/ 699856 h 69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2575" h="699856">
                <a:moveTo>
                  <a:pt x="1872575" y="48102"/>
                </a:moveTo>
                <a:cubicBezTo>
                  <a:pt x="1226091" y="3517"/>
                  <a:pt x="579607" y="-41068"/>
                  <a:pt x="267511" y="67558"/>
                </a:cubicBezTo>
                <a:cubicBezTo>
                  <a:pt x="-44585" y="176184"/>
                  <a:pt x="42153" y="578260"/>
                  <a:pt x="0" y="699856"/>
                </a:cubicBezTo>
              </a:path>
            </a:pathLst>
          </a:custGeom>
          <a:noFill/>
          <a:ln w="31750">
            <a:solidFill>
              <a:srgbClr val="FFFF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5" name="图形 234" descr="卡车">
            <a:extLst>
              <a:ext uri="{FF2B5EF4-FFF2-40B4-BE49-F238E27FC236}">
                <a16:creationId xmlns:a16="http://schemas.microsoft.com/office/drawing/2014/main" id="{C0D086C6-C8AF-436D-AAFB-778BA88A09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116899" y="1324844"/>
            <a:ext cx="307228" cy="30722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8857D04-4249-4DE1-9168-E5F03E9912B3}"/>
              </a:ext>
            </a:extLst>
          </p:cNvPr>
          <p:cNvGrpSpPr/>
          <p:nvPr/>
        </p:nvGrpSpPr>
        <p:grpSpPr>
          <a:xfrm>
            <a:off x="3229329" y="854517"/>
            <a:ext cx="3366029" cy="1024615"/>
            <a:chOff x="3710278" y="710757"/>
            <a:chExt cx="3366029" cy="1024615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32FF67BA-BA68-49BD-B705-B5841C0FD09E}"/>
                </a:ext>
              </a:extLst>
            </p:cNvPr>
            <p:cNvGrpSpPr/>
            <p:nvPr/>
          </p:nvGrpSpPr>
          <p:grpSpPr>
            <a:xfrm>
              <a:off x="3710278" y="727311"/>
              <a:ext cx="3366029" cy="1008061"/>
              <a:chOff x="2882680" y="1040606"/>
              <a:chExt cx="3366029" cy="1008061"/>
            </a:xfrm>
          </p:grpSpPr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3DFFB35A-97D8-4422-8D76-0DB818CDCD6C}"/>
                  </a:ext>
                </a:extLst>
              </p:cNvPr>
              <p:cNvSpPr/>
              <p:nvPr/>
            </p:nvSpPr>
            <p:spPr>
              <a:xfrm>
                <a:off x="3242489" y="1040606"/>
                <a:ext cx="3006220" cy="10080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3A9B0C88-5A2B-4C85-AB1C-E19DF738F3D5}"/>
                  </a:ext>
                </a:extLst>
              </p:cNvPr>
              <p:cNvSpPr/>
              <p:nvPr/>
            </p:nvSpPr>
            <p:spPr>
              <a:xfrm>
                <a:off x="4134689" y="1061411"/>
                <a:ext cx="123047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货点</a:t>
                </a:r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7502AC80-FF0B-40D0-B7F4-EDEDA9E9AB40}"/>
                  </a:ext>
                </a:extLst>
              </p:cNvPr>
              <p:cNvSpPr/>
              <p:nvPr/>
            </p:nvSpPr>
            <p:spPr>
              <a:xfrm rot="10800000">
                <a:off x="3708269" y="1587953"/>
                <a:ext cx="2349521" cy="180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B0544947-5340-42C5-93C2-8834D912AE3E}"/>
                  </a:ext>
                </a:extLst>
              </p:cNvPr>
              <p:cNvSpPr/>
              <p:nvPr/>
            </p:nvSpPr>
            <p:spPr>
              <a:xfrm>
                <a:off x="2882680" y="1127119"/>
                <a:ext cx="636981" cy="3957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712980CE-E87D-4F92-8B8B-58ED8398E8E6}"/>
                  </a:ext>
                </a:extLst>
              </p:cNvPr>
              <p:cNvSpPr/>
              <p:nvPr/>
            </p:nvSpPr>
            <p:spPr>
              <a:xfrm>
                <a:off x="3156008" y="1581044"/>
                <a:ext cx="63587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dirty="0">
                    <a:ln w="3175">
                      <a:solidFill>
                        <a:schemeClr val="tx1"/>
                      </a:solidFill>
                      <a:prstDash val="solid"/>
                    </a:ln>
                    <a:solidFill>
                      <a:srgbClr val="FFC00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货物数量</a:t>
                </a:r>
                <a:endParaRPr lang="zh-CN" altLang="en-US" sz="800" b="1" cap="none" spc="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31" name="图形 230" descr="箱车">
              <a:extLst>
                <a:ext uri="{FF2B5EF4-FFF2-40B4-BE49-F238E27FC236}">
                  <a16:creationId xmlns:a16="http://schemas.microsoft.com/office/drawing/2014/main" id="{5C18D11C-A182-45E6-948E-814B93D03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52257" y="710757"/>
              <a:ext cx="311524" cy="311524"/>
            </a:xfrm>
            <a:prstGeom prst="rect">
              <a:avLst/>
            </a:prstGeom>
          </p:spPr>
        </p:pic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6CC7BDDA-895B-4B1F-8B78-0B301D593250}"/>
                </a:ext>
              </a:extLst>
            </p:cNvPr>
            <p:cNvSpPr/>
            <p:nvPr/>
          </p:nvSpPr>
          <p:spPr>
            <a:xfrm rot="16200000">
              <a:off x="5474877" y="1267776"/>
              <a:ext cx="305041" cy="18096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6A4587DD-F521-4DE0-9024-FA2F5280E52E}"/>
                </a:ext>
              </a:extLst>
            </p:cNvPr>
            <p:cNvSpPr/>
            <p:nvPr/>
          </p:nvSpPr>
          <p:spPr>
            <a:xfrm>
              <a:off x="4412466" y="1443386"/>
              <a:ext cx="3035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09753651-2293-441C-8498-F5C98498B7B2}"/>
                </a:ext>
              </a:extLst>
            </p:cNvPr>
            <p:cNvSpPr/>
            <p:nvPr/>
          </p:nvSpPr>
          <p:spPr>
            <a:xfrm>
              <a:off x="6422719" y="1447825"/>
              <a:ext cx="593358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MAX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1" name="矩形 180">
            <a:extLst>
              <a:ext uri="{FF2B5EF4-FFF2-40B4-BE49-F238E27FC236}">
                <a16:creationId xmlns:a16="http://schemas.microsoft.com/office/drawing/2014/main" id="{7EEACEB9-FDFE-4E5D-BCE9-4C6752351C77}"/>
              </a:ext>
            </a:extLst>
          </p:cNvPr>
          <p:cNvSpPr/>
          <p:nvPr/>
        </p:nvSpPr>
        <p:spPr>
          <a:xfrm>
            <a:off x="5043634" y="1592564"/>
            <a:ext cx="21708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636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-15226"/>
            <a:ext cx="10006510" cy="46228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4763060-4382-42BC-B889-8EF6D0DCBF12}"/>
              </a:ext>
            </a:extLst>
          </p:cNvPr>
          <p:cNvSpPr/>
          <p:nvPr/>
        </p:nvSpPr>
        <p:spPr>
          <a:xfrm>
            <a:off x="8380761" y="-15921"/>
            <a:ext cx="1628694" cy="35523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E86DBE4C-1CD9-4C96-BB37-CA7CC990150D}"/>
              </a:ext>
            </a:extLst>
          </p:cNvPr>
          <p:cNvSpPr/>
          <p:nvPr/>
        </p:nvSpPr>
        <p:spPr>
          <a:xfrm>
            <a:off x="8450039" y="50115"/>
            <a:ext cx="1477298" cy="21698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1CD675D1-3F6C-4FE1-85AB-3274C3D04BD8}"/>
              </a:ext>
            </a:extLst>
          </p:cNvPr>
          <p:cNvGrpSpPr/>
          <p:nvPr/>
        </p:nvGrpSpPr>
        <p:grpSpPr>
          <a:xfrm>
            <a:off x="5982" y="15226"/>
            <a:ext cx="1413789" cy="1413789"/>
            <a:chOff x="8409935" y="130364"/>
            <a:chExt cx="1413789" cy="1413789"/>
          </a:xfrm>
        </p:grpSpPr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84C5EE56-C1DA-4DFD-8C4E-9F5449060445}"/>
                </a:ext>
              </a:extLst>
            </p:cNvPr>
            <p:cNvSpPr/>
            <p:nvPr/>
          </p:nvSpPr>
          <p:spPr>
            <a:xfrm>
              <a:off x="8409935" y="130364"/>
              <a:ext cx="1413789" cy="141378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BBFB1119-B33A-4712-8F9D-80D0AB2C89CB}"/>
                </a:ext>
              </a:extLst>
            </p:cNvPr>
            <p:cNvGrpSpPr/>
            <p:nvPr/>
          </p:nvGrpSpPr>
          <p:grpSpPr>
            <a:xfrm>
              <a:off x="8432964" y="139869"/>
              <a:ext cx="1362487" cy="1387160"/>
              <a:chOff x="29192" y="56541"/>
              <a:chExt cx="1138913" cy="1159537"/>
            </a:xfrm>
          </p:grpSpPr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F7DA86B2-8508-4B3A-B7BB-29BE65DFF87A}"/>
                  </a:ext>
                </a:extLst>
              </p:cNvPr>
              <p:cNvGrpSpPr/>
              <p:nvPr/>
            </p:nvGrpSpPr>
            <p:grpSpPr>
              <a:xfrm>
                <a:off x="29192" y="56541"/>
                <a:ext cx="1138913" cy="1014334"/>
                <a:chOff x="29192" y="56541"/>
                <a:chExt cx="1138913" cy="1014334"/>
              </a:xfrm>
            </p:grpSpPr>
            <p:pic>
              <p:nvPicPr>
                <p:cNvPr id="316" name="图形 315" descr="男人">
                  <a:extLst>
                    <a:ext uri="{FF2B5EF4-FFF2-40B4-BE49-F238E27FC236}">
                      <a16:creationId xmlns:a16="http://schemas.microsoft.com/office/drawing/2014/main" id="{4D2EBD4A-790B-4A0C-BA8D-74174A96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505" y="570487"/>
                  <a:ext cx="191715" cy="191715"/>
                </a:xfrm>
                <a:prstGeom prst="rect">
                  <a:avLst/>
                </a:prstGeom>
              </p:spPr>
            </p:pic>
            <p:pic>
              <p:nvPicPr>
                <p:cNvPr id="317" name="图形 316" descr="有轨电车">
                  <a:extLst>
                    <a:ext uri="{FF2B5EF4-FFF2-40B4-BE49-F238E27FC236}">
                      <a16:creationId xmlns:a16="http://schemas.microsoft.com/office/drawing/2014/main" id="{8440B078-ED09-4CBD-86AB-CBB348060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923" y="257033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318" name="图形 317" descr="有轨电车">
                  <a:extLst>
                    <a:ext uri="{FF2B5EF4-FFF2-40B4-BE49-F238E27FC236}">
                      <a16:creationId xmlns:a16="http://schemas.microsoft.com/office/drawing/2014/main" id="{B759D764-3BC7-4BFC-B1AD-6A05766EB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85" y="762202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319" name="图形 318" descr="有轨电车">
                  <a:extLst>
                    <a:ext uri="{FF2B5EF4-FFF2-40B4-BE49-F238E27FC236}">
                      <a16:creationId xmlns:a16="http://schemas.microsoft.com/office/drawing/2014/main" id="{3DE89743-3006-49B8-A8AF-325FB2821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862" y="892404"/>
                  <a:ext cx="178471" cy="178471"/>
                </a:xfrm>
                <a:prstGeom prst="rect">
                  <a:avLst/>
                </a:prstGeom>
              </p:spPr>
            </p:pic>
            <p:sp>
              <p:nvSpPr>
                <p:cNvPr id="320" name="任意多边形: 形状 319">
                  <a:extLst>
                    <a:ext uri="{FF2B5EF4-FFF2-40B4-BE49-F238E27FC236}">
                      <a16:creationId xmlns:a16="http://schemas.microsoft.com/office/drawing/2014/main" id="{0A9CBF37-5127-423B-8E56-2439E6FBDBCB}"/>
                    </a:ext>
                  </a:extLst>
                </p:cNvPr>
                <p:cNvSpPr/>
                <p:nvPr/>
              </p:nvSpPr>
              <p:spPr>
                <a:xfrm>
                  <a:off x="29192" y="497789"/>
                  <a:ext cx="1138913" cy="502863"/>
                </a:xfrm>
                <a:custGeom>
                  <a:avLst/>
                  <a:gdLst>
                    <a:gd name="connsiteX0" fmla="*/ 0 w 1005113"/>
                    <a:gd name="connsiteY0" fmla="*/ 0 h 537336"/>
                    <a:gd name="connsiteX1" fmla="*/ 279400 w 1005113"/>
                    <a:gd name="connsiteY1" fmla="*/ 120650 h 537336"/>
                    <a:gd name="connsiteX2" fmla="*/ 279400 w 1005113"/>
                    <a:gd name="connsiteY2" fmla="*/ 406400 h 537336"/>
                    <a:gd name="connsiteX3" fmla="*/ 501650 w 1005113"/>
                    <a:gd name="connsiteY3" fmla="*/ 482600 h 537336"/>
                    <a:gd name="connsiteX4" fmla="*/ 927100 w 1005113"/>
                    <a:gd name="connsiteY4" fmla="*/ 495300 h 537336"/>
                    <a:gd name="connsiteX5" fmla="*/ 977900 w 1005113"/>
                    <a:gd name="connsiteY5" fmla="*/ 508000 h 537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5113" h="537336">
                      <a:moveTo>
                        <a:pt x="0" y="0"/>
                      </a:moveTo>
                      <a:cubicBezTo>
                        <a:pt x="116416" y="26458"/>
                        <a:pt x="232833" y="52917"/>
                        <a:pt x="279400" y="120650"/>
                      </a:cubicBezTo>
                      <a:cubicBezTo>
                        <a:pt x="325967" y="188383"/>
                        <a:pt x="242358" y="346075"/>
                        <a:pt x="279400" y="406400"/>
                      </a:cubicBezTo>
                      <a:cubicBezTo>
                        <a:pt x="316442" y="466725"/>
                        <a:pt x="393700" y="467783"/>
                        <a:pt x="501650" y="482600"/>
                      </a:cubicBezTo>
                      <a:cubicBezTo>
                        <a:pt x="609600" y="497417"/>
                        <a:pt x="847725" y="491067"/>
                        <a:pt x="927100" y="495300"/>
                      </a:cubicBezTo>
                      <a:cubicBezTo>
                        <a:pt x="1006475" y="499533"/>
                        <a:pt x="1028700" y="578908"/>
                        <a:pt x="977900" y="508000"/>
                      </a:cubicBezTo>
                    </a:path>
                  </a:pathLst>
                </a:custGeom>
                <a:noFill/>
                <a:ln w="508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任意多边形: 形状 320">
                  <a:extLst>
                    <a:ext uri="{FF2B5EF4-FFF2-40B4-BE49-F238E27FC236}">
                      <a16:creationId xmlns:a16="http://schemas.microsoft.com/office/drawing/2014/main" id="{02F2BFC3-CC0E-4EF3-A8BE-7A96DEB55662}"/>
                    </a:ext>
                  </a:extLst>
                </p:cNvPr>
                <p:cNvSpPr/>
                <p:nvPr/>
              </p:nvSpPr>
              <p:spPr>
                <a:xfrm>
                  <a:off x="498798" y="56541"/>
                  <a:ext cx="503476" cy="441248"/>
                </a:xfrm>
                <a:custGeom>
                  <a:avLst/>
                  <a:gdLst>
                    <a:gd name="connsiteX0" fmla="*/ 14184 w 404906"/>
                    <a:gd name="connsiteY0" fmla="*/ 11432 h 481332"/>
                    <a:gd name="connsiteX1" fmla="*/ 14184 w 404906"/>
                    <a:gd name="connsiteY1" fmla="*/ 157482 h 481332"/>
                    <a:gd name="connsiteX2" fmla="*/ 58634 w 404906"/>
                    <a:gd name="connsiteY2" fmla="*/ 163832 h 481332"/>
                    <a:gd name="connsiteX3" fmla="*/ 90384 w 404906"/>
                    <a:gd name="connsiteY3" fmla="*/ 176532 h 481332"/>
                    <a:gd name="connsiteX4" fmla="*/ 109434 w 404906"/>
                    <a:gd name="connsiteY4" fmla="*/ 227332 h 481332"/>
                    <a:gd name="connsiteX5" fmla="*/ 128484 w 404906"/>
                    <a:gd name="connsiteY5" fmla="*/ 265432 h 481332"/>
                    <a:gd name="connsiteX6" fmla="*/ 141184 w 404906"/>
                    <a:gd name="connsiteY6" fmla="*/ 309882 h 481332"/>
                    <a:gd name="connsiteX7" fmla="*/ 147534 w 404906"/>
                    <a:gd name="connsiteY7" fmla="*/ 335282 h 481332"/>
                    <a:gd name="connsiteX8" fmla="*/ 179284 w 404906"/>
                    <a:gd name="connsiteY8" fmla="*/ 373382 h 481332"/>
                    <a:gd name="connsiteX9" fmla="*/ 198334 w 404906"/>
                    <a:gd name="connsiteY9" fmla="*/ 379732 h 481332"/>
                    <a:gd name="connsiteX10" fmla="*/ 223734 w 404906"/>
                    <a:gd name="connsiteY10" fmla="*/ 398782 h 481332"/>
                    <a:gd name="connsiteX11" fmla="*/ 242784 w 404906"/>
                    <a:gd name="connsiteY11" fmla="*/ 405132 h 481332"/>
                    <a:gd name="connsiteX12" fmla="*/ 249134 w 404906"/>
                    <a:gd name="connsiteY12" fmla="*/ 424182 h 481332"/>
                    <a:gd name="connsiteX13" fmla="*/ 293584 w 404906"/>
                    <a:gd name="connsiteY13" fmla="*/ 468632 h 481332"/>
                    <a:gd name="connsiteX14" fmla="*/ 325334 w 404906"/>
                    <a:gd name="connsiteY14" fmla="*/ 474982 h 481332"/>
                    <a:gd name="connsiteX15" fmla="*/ 350734 w 404906"/>
                    <a:gd name="connsiteY15" fmla="*/ 481332 h 481332"/>
                    <a:gd name="connsiteX16" fmla="*/ 382484 w 404906"/>
                    <a:gd name="connsiteY16" fmla="*/ 474982 h 481332"/>
                    <a:gd name="connsiteX17" fmla="*/ 395184 w 404906"/>
                    <a:gd name="connsiteY17" fmla="*/ 379732 h 481332"/>
                    <a:gd name="connsiteX18" fmla="*/ 388834 w 404906"/>
                    <a:gd name="connsiteY18" fmla="*/ 360682 h 481332"/>
                    <a:gd name="connsiteX19" fmla="*/ 350734 w 404906"/>
                    <a:gd name="connsiteY19" fmla="*/ 309882 h 481332"/>
                    <a:gd name="connsiteX20" fmla="*/ 338034 w 404906"/>
                    <a:gd name="connsiteY20" fmla="*/ 290832 h 481332"/>
                    <a:gd name="connsiteX21" fmla="*/ 318984 w 404906"/>
                    <a:gd name="connsiteY21" fmla="*/ 278132 h 481332"/>
                    <a:gd name="connsiteX22" fmla="*/ 293584 w 404906"/>
                    <a:gd name="connsiteY22" fmla="*/ 233682 h 481332"/>
                    <a:gd name="connsiteX23" fmla="*/ 287234 w 404906"/>
                    <a:gd name="connsiteY23" fmla="*/ 214632 h 481332"/>
                    <a:gd name="connsiteX24" fmla="*/ 280884 w 404906"/>
                    <a:gd name="connsiteY24" fmla="*/ 189232 h 481332"/>
                    <a:gd name="connsiteX25" fmla="*/ 268184 w 404906"/>
                    <a:gd name="connsiteY25" fmla="*/ 170182 h 481332"/>
                    <a:gd name="connsiteX26" fmla="*/ 255484 w 404906"/>
                    <a:gd name="connsiteY26" fmla="*/ 119382 h 481332"/>
                    <a:gd name="connsiteX27" fmla="*/ 242784 w 404906"/>
                    <a:gd name="connsiteY27" fmla="*/ 93982 h 481332"/>
                    <a:gd name="connsiteX28" fmla="*/ 223734 w 404906"/>
                    <a:gd name="connsiteY28" fmla="*/ 49532 h 481332"/>
                    <a:gd name="connsiteX29" fmla="*/ 198334 w 404906"/>
                    <a:gd name="connsiteY29" fmla="*/ 43182 h 481332"/>
                    <a:gd name="connsiteX30" fmla="*/ 160234 w 404906"/>
                    <a:gd name="connsiteY30" fmla="*/ 24132 h 481332"/>
                    <a:gd name="connsiteX31" fmla="*/ 122134 w 404906"/>
                    <a:gd name="connsiteY31" fmla="*/ 5082 h 481332"/>
                    <a:gd name="connsiteX32" fmla="*/ 14184 w 404906"/>
                    <a:gd name="connsiteY32" fmla="*/ 11432 h 481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04906" h="481332">
                      <a:moveTo>
                        <a:pt x="14184" y="11432"/>
                      </a:moveTo>
                      <a:cubicBezTo>
                        <a:pt x="-3808" y="36832"/>
                        <a:pt x="-5627" y="112908"/>
                        <a:pt x="14184" y="157482"/>
                      </a:cubicBezTo>
                      <a:cubicBezTo>
                        <a:pt x="20263" y="171159"/>
                        <a:pt x="43817" y="161715"/>
                        <a:pt x="58634" y="163832"/>
                      </a:cubicBezTo>
                      <a:cubicBezTo>
                        <a:pt x="69217" y="168065"/>
                        <a:pt x="81730" y="169114"/>
                        <a:pt x="90384" y="176532"/>
                      </a:cubicBezTo>
                      <a:cubicBezTo>
                        <a:pt x="101581" y="186130"/>
                        <a:pt x="105772" y="214514"/>
                        <a:pt x="109434" y="227332"/>
                      </a:cubicBezTo>
                      <a:cubicBezTo>
                        <a:pt x="116007" y="250336"/>
                        <a:pt x="114569" y="244560"/>
                        <a:pt x="128484" y="265432"/>
                      </a:cubicBezTo>
                      <a:cubicBezTo>
                        <a:pt x="148335" y="344837"/>
                        <a:pt x="122964" y="246113"/>
                        <a:pt x="141184" y="309882"/>
                      </a:cubicBezTo>
                      <a:cubicBezTo>
                        <a:pt x="143582" y="318273"/>
                        <a:pt x="144096" y="327260"/>
                        <a:pt x="147534" y="335282"/>
                      </a:cubicBezTo>
                      <a:cubicBezTo>
                        <a:pt x="152220" y="346215"/>
                        <a:pt x="170130" y="367279"/>
                        <a:pt x="179284" y="373382"/>
                      </a:cubicBezTo>
                      <a:cubicBezTo>
                        <a:pt x="184853" y="377095"/>
                        <a:pt x="191984" y="377615"/>
                        <a:pt x="198334" y="379732"/>
                      </a:cubicBezTo>
                      <a:cubicBezTo>
                        <a:pt x="206801" y="386082"/>
                        <a:pt x="214545" y="393531"/>
                        <a:pt x="223734" y="398782"/>
                      </a:cubicBezTo>
                      <a:cubicBezTo>
                        <a:pt x="229546" y="402103"/>
                        <a:pt x="238051" y="400399"/>
                        <a:pt x="242784" y="405132"/>
                      </a:cubicBezTo>
                      <a:cubicBezTo>
                        <a:pt x="247517" y="409865"/>
                        <a:pt x="245813" y="418370"/>
                        <a:pt x="249134" y="424182"/>
                      </a:cubicBezTo>
                      <a:cubicBezTo>
                        <a:pt x="258501" y="440575"/>
                        <a:pt x="275750" y="460706"/>
                        <a:pt x="293584" y="468632"/>
                      </a:cubicBezTo>
                      <a:cubicBezTo>
                        <a:pt x="303447" y="473015"/>
                        <a:pt x="314798" y="472641"/>
                        <a:pt x="325334" y="474982"/>
                      </a:cubicBezTo>
                      <a:cubicBezTo>
                        <a:pt x="333853" y="476875"/>
                        <a:pt x="342267" y="479215"/>
                        <a:pt x="350734" y="481332"/>
                      </a:cubicBezTo>
                      <a:cubicBezTo>
                        <a:pt x="361317" y="479215"/>
                        <a:pt x="372831" y="479809"/>
                        <a:pt x="382484" y="474982"/>
                      </a:cubicBezTo>
                      <a:cubicBezTo>
                        <a:pt x="420468" y="455990"/>
                        <a:pt x="399695" y="413563"/>
                        <a:pt x="395184" y="379732"/>
                      </a:cubicBezTo>
                      <a:cubicBezTo>
                        <a:pt x="394299" y="373097"/>
                        <a:pt x="392428" y="366329"/>
                        <a:pt x="388834" y="360682"/>
                      </a:cubicBezTo>
                      <a:cubicBezTo>
                        <a:pt x="377470" y="342824"/>
                        <a:pt x="362475" y="327494"/>
                        <a:pt x="350734" y="309882"/>
                      </a:cubicBezTo>
                      <a:cubicBezTo>
                        <a:pt x="346501" y="303532"/>
                        <a:pt x="343430" y="296228"/>
                        <a:pt x="338034" y="290832"/>
                      </a:cubicBezTo>
                      <a:cubicBezTo>
                        <a:pt x="332638" y="285436"/>
                        <a:pt x="325334" y="282365"/>
                        <a:pt x="318984" y="278132"/>
                      </a:cubicBezTo>
                      <a:cubicBezTo>
                        <a:pt x="306229" y="259000"/>
                        <a:pt x="303252" y="256240"/>
                        <a:pt x="293584" y="233682"/>
                      </a:cubicBezTo>
                      <a:cubicBezTo>
                        <a:pt x="290947" y="227530"/>
                        <a:pt x="289073" y="221068"/>
                        <a:pt x="287234" y="214632"/>
                      </a:cubicBezTo>
                      <a:cubicBezTo>
                        <a:pt x="284836" y="206241"/>
                        <a:pt x="284322" y="197254"/>
                        <a:pt x="280884" y="189232"/>
                      </a:cubicBezTo>
                      <a:cubicBezTo>
                        <a:pt x="277878" y="182217"/>
                        <a:pt x="272417" y="176532"/>
                        <a:pt x="268184" y="170182"/>
                      </a:cubicBezTo>
                      <a:cubicBezTo>
                        <a:pt x="263951" y="153249"/>
                        <a:pt x="263290" y="134994"/>
                        <a:pt x="255484" y="119382"/>
                      </a:cubicBezTo>
                      <a:cubicBezTo>
                        <a:pt x="251251" y="110915"/>
                        <a:pt x="246108" y="102845"/>
                        <a:pt x="242784" y="93982"/>
                      </a:cubicBezTo>
                      <a:cubicBezTo>
                        <a:pt x="237474" y="79821"/>
                        <a:pt x="238747" y="59541"/>
                        <a:pt x="223734" y="49532"/>
                      </a:cubicBezTo>
                      <a:cubicBezTo>
                        <a:pt x="216472" y="44691"/>
                        <a:pt x="206801" y="45299"/>
                        <a:pt x="198334" y="43182"/>
                      </a:cubicBezTo>
                      <a:cubicBezTo>
                        <a:pt x="143739" y="6786"/>
                        <a:pt x="212814" y="50422"/>
                        <a:pt x="160234" y="24132"/>
                      </a:cubicBezTo>
                      <a:cubicBezTo>
                        <a:pt x="110995" y="-487"/>
                        <a:pt x="170017" y="21043"/>
                        <a:pt x="122134" y="5082"/>
                      </a:cubicBezTo>
                      <a:cubicBezTo>
                        <a:pt x="33615" y="11891"/>
                        <a:pt x="32176" y="-13968"/>
                        <a:pt x="14184" y="11432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22" name="图形 321" descr="有轨电车">
                  <a:extLst>
                    <a:ext uri="{FF2B5EF4-FFF2-40B4-BE49-F238E27FC236}">
                      <a16:creationId xmlns:a16="http://schemas.microsoft.com/office/drawing/2014/main" id="{712D44AD-659E-400C-A08F-61C2E3012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411" y="159659"/>
                  <a:ext cx="178471" cy="178471"/>
                </a:xfrm>
                <a:prstGeom prst="rect">
                  <a:avLst/>
                </a:prstGeom>
              </p:spPr>
            </p:pic>
          </p:grp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075D7184-B4DC-4B58-A14B-059E8D0400E7}"/>
                  </a:ext>
                </a:extLst>
              </p:cNvPr>
              <p:cNvSpPr/>
              <p:nvPr/>
            </p:nvSpPr>
            <p:spPr>
              <a:xfrm rot="21036546">
                <a:off x="805724" y="1096109"/>
                <a:ext cx="314144" cy="119969"/>
              </a:xfrm>
              <a:custGeom>
                <a:avLst/>
                <a:gdLst>
                  <a:gd name="connsiteX0" fmla="*/ 2088 w 313238"/>
                  <a:gd name="connsiteY0" fmla="*/ 134549 h 178999"/>
                  <a:gd name="connsiteX1" fmla="*/ 21138 w 313238"/>
                  <a:gd name="connsiteY1" fmla="*/ 102799 h 178999"/>
                  <a:gd name="connsiteX2" fmla="*/ 40188 w 313238"/>
                  <a:gd name="connsiteY2" fmla="*/ 90099 h 178999"/>
                  <a:gd name="connsiteX3" fmla="*/ 59238 w 313238"/>
                  <a:gd name="connsiteY3" fmla="*/ 71049 h 178999"/>
                  <a:gd name="connsiteX4" fmla="*/ 97338 w 313238"/>
                  <a:gd name="connsiteY4" fmla="*/ 51999 h 178999"/>
                  <a:gd name="connsiteX5" fmla="*/ 135438 w 313238"/>
                  <a:gd name="connsiteY5" fmla="*/ 83749 h 178999"/>
                  <a:gd name="connsiteX6" fmla="*/ 154488 w 313238"/>
                  <a:gd name="connsiteY6" fmla="*/ 90099 h 178999"/>
                  <a:gd name="connsiteX7" fmla="*/ 186238 w 313238"/>
                  <a:gd name="connsiteY7" fmla="*/ 64699 h 178999"/>
                  <a:gd name="connsiteX8" fmla="*/ 224338 w 313238"/>
                  <a:gd name="connsiteY8" fmla="*/ 39299 h 178999"/>
                  <a:gd name="connsiteX9" fmla="*/ 230688 w 313238"/>
                  <a:gd name="connsiteY9" fmla="*/ 7549 h 178999"/>
                  <a:gd name="connsiteX10" fmla="*/ 300538 w 313238"/>
                  <a:gd name="connsiteY10" fmla="*/ 32949 h 178999"/>
                  <a:gd name="connsiteX11" fmla="*/ 306888 w 313238"/>
                  <a:gd name="connsiteY11" fmla="*/ 102799 h 178999"/>
                  <a:gd name="connsiteX12" fmla="*/ 313238 w 313238"/>
                  <a:gd name="connsiteY12" fmla="*/ 121849 h 178999"/>
                  <a:gd name="connsiteX13" fmla="*/ 306888 w 313238"/>
                  <a:gd name="connsiteY13" fmla="*/ 140899 h 178999"/>
                  <a:gd name="connsiteX14" fmla="*/ 294188 w 313238"/>
                  <a:gd name="connsiteY14" fmla="*/ 159949 h 178999"/>
                  <a:gd name="connsiteX15" fmla="*/ 256088 w 313238"/>
                  <a:gd name="connsiteY15" fmla="*/ 178999 h 178999"/>
                  <a:gd name="connsiteX16" fmla="*/ 71938 w 313238"/>
                  <a:gd name="connsiteY16" fmla="*/ 166299 h 178999"/>
                  <a:gd name="connsiteX17" fmla="*/ 2088 w 313238"/>
                  <a:gd name="connsiteY17" fmla="*/ 134549 h 17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3238" h="178999">
                    <a:moveTo>
                      <a:pt x="2088" y="134549"/>
                    </a:moveTo>
                    <a:cubicBezTo>
                      <a:pt x="-6379" y="123966"/>
                      <a:pt x="13106" y="112170"/>
                      <a:pt x="21138" y="102799"/>
                    </a:cubicBezTo>
                    <a:cubicBezTo>
                      <a:pt x="26105" y="97005"/>
                      <a:pt x="34325" y="94985"/>
                      <a:pt x="40188" y="90099"/>
                    </a:cubicBezTo>
                    <a:cubicBezTo>
                      <a:pt x="47087" y="84350"/>
                      <a:pt x="52339" y="76798"/>
                      <a:pt x="59238" y="71049"/>
                    </a:cubicBezTo>
                    <a:cubicBezTo>
                      <a:pt x="75651" y="57372"/>
                      <a:pt x="78245" y="58363"/>
                      <a:pt x="97338" y="51999"/>
                    </a:cubicBezTo>
                    <a:cubicBezTo>
                      <a:pt x="111382" y="66043"/>
                      <a:pt x="117757" y="74908"/>
                      <a:pt x="135438" y="83749"/>
                    </a:cubicBezTo>
                    <a:cubicBezTo>
                      <a:pt x="141425" y="86742"/>
                      <a:pt x="148138" y="87982"/>
                      <a:pt x="154488" y="90099"/>
                    </a:cubicBezTo>
                    <a:cubicBezTo>
                      <a:pt x="197388" y="75799"/>
                      <a:pt x="150887" y="95631"/>
                      <a:pt x="186238" y="64699"/>
                    </a:cubicBezTo>
                    <a:cubicBezTo>
                      <a:pt x="197725" y="54648"/>
                      <a:pt x="224338" y="39299"/>
                      <a:pt x="224338" y="39299"/>
                    </a:cubicBezTo>
                    <a:cubicBezTo>
                      <a:pt x="226455" y="28716"/>
                      <a:pt x="220667" y="11557"/>
                      <a:pt x="230688" y="7549"/>
                    </a:cubicBezTo>
                    <a:cubicBezTo>
                      <a:pt x="278009" y="-11379"/>
                      <a:pt x="284140" y="8351"/>
                      <a:pt x="300538" y="32949"/>
                    </a:cubicBezTo>
                    <a:cubicBezTo>
                      <a:pt x="302655" y="56232"/>
                      <a:pt x="303582" y="79655"/>
                      <a:pt x="306888" y="102799"/>
                    </a:cubicBezTo>
                    <a:cubicBezTo>
                      <a:pt x="307835" y="109425"/>
                      <a:pt x="313238" y="115156"/>
                      <a:pt x="313238" y="121849"/>
                    </a:cubicBezTo>
                    <a:cubicBezTo>
                      <a:pt x="313238" y="128542"/>
                      <a:pt x="309881" y="134912"/>
                      <a:pt x="306888" y="140899"/>
                    </a:cubicBezTo>
                    <a:cubicBezTo>
                      <a:pt x="303475" y="147725"/>
                      <a:pt x="299584" y="154553"/>
                      <a:pt x="294188" y="159949"/>
                    </a:cubicBezTo>
                    <a:cubicBezTo>
                      <a:pt x="281878" y="172259"/>
                      <a:pt x="271582" y="173834"/>
                      <a:pt x="256088" y="178999"/>
                    </a:cubicBezTo>
                    <a:cubicBezTo>
                      <a:pt x="229098" y="177411"/>
                      <a:pt x="108820" y="171217"/>
                      <a:pt x="71938" y="166299"/>
                    </a:cubicBezTo>
                    <a:cubicBezTo>
                      <a:pt x="9253" y="157941"/>
                      <a:pt x="10555" y="145132"/>
                      <a:pt x="2088" y="1345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箭头: 手杖形 1">
            <a:extLst>
              <a:ext uri="{FF2B5EF4-FFF2-40B4-BE49-F238E27FC236}">
                <a16:creationId xmlns:a16="http://schemas.microsoft.com/office/drawing/2014/main" id="{C62AC07C-BD19-4F3D-851D-FA69A99D840A}"/>
              </a:ext>
            </a:extLst>
          </p:cNvPr>
          <p:cNvSpPr/>
          <p:nvPr/>
        </p:nvSpPr>
        <p:spPr>
          <a:xfrm>
            <a:off x="1999477" y="1975075"/>
            <a:ext cx="3049179" cy="1077194"/>
          </a:xfrm>
          <a:prstGeom prst="uturnArrow">
            <a:avLst>
              <a:gd name="adj1" fmla="val 25000"/>
              <a:gd name="adj2" fmla="val 14330"/>
              <a:gd name="adj3" fmla="val 30335"/>
              <a:gd name="adj4" fmla="val 43750"/>
              <a:gd name="adj5" fmla="val 100000"/>
            </a:avLst>
          </a:prstGeom>
          <a:solidFill>
            <a:schemeClr val="accent6">
              <a:lumMod val="40000"/>
              <a:lumOff val="60000"/>
            </a:schemeClr>
          </a:solidFill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8" name="箭头: 手杖形 257">
            <a:extLst>
              <a:ext uri="{FF2B5EF4-FFF2-40B4-BE49-F238E27FC236}">
                <a16:creationId xmlns:a16="http://schemas.microsoft.com/office/drawing/2014/main" id="{7B954FB4-08CF-421F-8817-D53D06F16A93}"/>
              </a:ext>
            </a:extLst>
          </p:cNvPr>
          <p:cNvSpPr/>
          <p:nvPr/>
        </p:nvSpPr>
        <p:spPr>
          <a:xfrm rot="10800000">
            <a:off x="4737814" y="2456596"/>
            <a:ext cx="3049179" cy="1094002"/>
          </a:xfrm>
          <a:prstGeom prst="uturnArrow">
            <a:avLst>
              <a:gd name="adj1" fmla="val 25000"/>
              <a:gd name="adj2" fmla="val 14330"/>
              <a:gd name="adj3" fmla="val 30780"/>
              <a:gd name="adj4" fmla="val 43750"/>
              <a:gd name="adj5" fmla="val 99555"/>
            </a:avLst>
          </a:prstGeom>
          <a:solidFill>
            <a:schemeClr val="accent6">
              <a:lumMod val="40000"/>
              <a:lumOff val="60000"/>
            </a:schemeClr>
          </a:solidFill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4" name="图形 303" descr="卡车">
            <a:extLst>
              <a:ext uri="{FF2B5EF4-FFF2-40B4-BE49-F238E27FC236}">
                <a16:creationId xmlns:a16="http://schemas.microsoft.com/office/drawing/2014/main" id="{9E6E3A26-FA8C-4D24-A064-656E4497C4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3238" y="1940039"/>
            <a:ext cx="211292" cy="211292"/>
          </a:xfrm>
          <a:prstGeom prst="rect">
            <a:avLst/>
          </a:prstGeom>
        </p:spPr>
      </p:pic>
      <p:sp>
        <p:nvSpPr>
          <p:cNvPr id="307" name="箭头: 手杖形 306">
            <a:extLst>
              <a:ext uri="{FF2B5EF4-FFF2-40B4-BE49-F238E27FC236}">
                <a16:creationId xmlns:a16="http://schemas.microsoft.com/office/drawing/2014/main" id="{359782DD-7074-40A1-8DC4-0562EB8DB472}"/>
              </a:ext>
            </a:extLst>
          </p:cNvPr>
          <p:cNvSpPr/>
          <p:nvPr/>
        </p:nvSpPr>
        <p:spPr>
          <a:xfrm rot="5400000">
            <a:off x="3344408" y="870182"/>
            <a:ext cx="1729171" cy="1094002"/>
          </a:xfrm>
          <a:prstGeom prst="uturnArrow">
            <a:avLst>
              <a:gd name="adj1" fmla="val 25000"/>
              <a:gd name="adj2" fmla="val 14330"/>
              <a:gd name="adj3" fmla="val 30780"/>
              <a:gd name="adj4" fmla="val 43750"/>
              <a:gd name="adj5" fmla="val 99555"/>
            </a:avLst>
          </a:prstGeom>
          <a:solidFill>
            <a:schemeClr val="accent6">
              <a:lumMod val="40000"/>
              <a:lumOff val="60000"/>
            </a:schemeClr>
          </a:solidFill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9" name="图形 308" descr="卡车">
            <a:extLst>
              <a:ext uri="{FF2B5EF4-FFF2-40B4-BE49-F238E27FC236}">
                <a16:creationId xmlns:a16="http://schemas.microsoft.com/office/drawing/2014/main" id="{63F867C6-DC9C-4610-A82B-A04EB9BF1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103348" y="2061795"/>
            <a:ext cx="211292" cy="211292"/>
          </a:xfrm>
          <a:prstGeom prst="rect">
            <a:avLst/>
          </a:prstGeom>
        </p:spPr>
      </p:pic>
      <p:pic>
        <p:nvPicPr>
          <p:cNvPr id="331" name="图形 330" descr="卡车">
            <a:extLst>
              <a:ext uri="{FF2B5EF4-FFF2-40B4-BE49-F238E27FC236}">
                <a16:creationId xmlns:a16="http://schemas.microsoft.com/office/drawing/2014/main" id="{87C4380D-7F73-4878-ABA2-A71A5B563C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6000" y="523089"/>
            <a:ext cx="211292" cy="211292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BA8B8579-2F35-4D87-B0B5-DE09C87D16BA}"/>
              </a:ext>
            </a:extLst>
          </p:cNvPr>
          <p:cNvGrpSpPr/>
          <p:nvPr/>
        </p:nvGrpSpPr>
        <p:grpSpPr>
          <a:xfrm>
            <a:off x="547944" y="2189782"/>
            <a:ext cx="1604055" cy="1022929"/>
            <a:chOff x="860452" y="2071344"/>
            <a:chExt cx="1604055" cy="10229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ECD5CB1-F5CB-45F1-84CA-F2D62A63A7E3}"/>
                </a:ext>
              </a:extLst>
            </p:cNvPr>
            <p:cNvGrpSpPr/>
            <p:nvPr/>
          </p:nvGrpSpPr>
          <p:grpSpPr>
            <a:xfrm>
              <a:off x="860452" y="2154649"/>
              <a:ext cx="1034610" cy="939624"/>
              <a:chOff x="984497" y="2215556"/>
              <a:chExt cx="1034610" cy="939624"/>
            </a:xfrm>
          </p:grpSpPr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AA9D021D-779A-4CDA-8169-30A6888616FD}"/>
                  </a:ext>
                </a:extLst>
              </p:cNvPr>
              <p:cNvSpPr/>
              <p:nvPr/>
            </p:nvSpPr>
            <p:spPr>
              <a:xfrm>
                <a:off x="1289532" y="2404032"/>
                <a:ext cx="729575" cy="7295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形 10" descr="房子">
                <a:extLst>
                  <a:ext uri="{FF2B5EF4-FFF2-40B4-BE49-F238E27FC236}">
                    <a16:creationId xmlns:a16="http://schemas.microsoft.com/office/drawing/2014/main" id="{2D315776-B7EC-46A6-91B1-19AD6D947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4497" y="2215556"/>
                <a:ext cx="939624" cy="939624"/>
              </a:xfrm>
              <a:prstGeom prst="rect">
                <a:avLst/>
              </a:prstGeom>
            </p:spPr>
          </p:pic>
        </p:grp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0DEEFAFE-C712-47B7-A85B-18F56D568ACF}"/>
                </a:ext>
              </a:extLst>
            </p:cNvPr>
            <p:cNvSpPr/>
            <p:nvPr/>
          </p:nvSpPr>
          <p:spPr>
            <a:xfrm>
              <a:off x="2257226" y="2562121"/>
              <a:ext cx="186229" cy="373630"/>
            </a:xfrm>
            <a:prstGeom prst="rect">
              <a:avLst/>
            </a:prstGeom>
            <a:solidFill>
              <a:srgbClr val="FFD96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6" name="图形 305" descr="卡车">
              <a:extLst>
                <a:ext uri="{FF2B5EF4-FFF2-40B4-BE49-F238E27FC236}">
                  <a16:creationId xmlns:a16="http://schemas.microsoft.com/office/drawing/2014/main" id="{5135798F-4635-4212-8613-8451F25A4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53215" y="2621503"/>
              <a:ext cx="211292" cy="211292"/>
            </a:xfrm>
            <a:prstGeom prst="rect">
              <a:avLst/>
            </a:prstGeom>
          </p:spPr>
        </p:pic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98168C3C-63FC-4CCC-89EB-313A6E633CA9}"/>
                </a:ext>
              </a:extLst>
            </p:cNvPr>
            <p:cNvSpPr/>
            <p:nvPr/>
          </p:nvSpPr>
          <p:spPr>
            <a:xfrm>
              <a:off x="1220839" y="2128140"/>
              <a:ext cx="631988" cy="71237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矩形 338">
              <a:extLst>
                <a:ext uri="{FF2B5EF4-FFF2-40B4-BE49-F238E27FC236}">
                  <a16:creationId xmlns:a16="http://schemas.microsoft.com/office/drawing/2014/main" id="{D7B45C41-2245-46F7-974C-6D135D30BEA1}"/>
                </a:ext>
              </a:extLst>
            </p:cNvPr>
            <p:cNvSpPr/>
            <p:nvPr/>
          </p:nvSpPr>
          <p:spPr>
            <a:xfrm>
              <a:off x="1225703" y="2136097"/>
              <a:ext cx="529390" cy="45719"/>
            </a:xfrm>
            <a:prstGeom prst="rect">
              <a:avLst/>
            </a:prstGeom>
            <a:ln w="63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5" name="图形 344" descr="框">
              <a:extLst>
                <a:ext uri="{FF2B5EF4-FFF2-40B4-BE49-F238E27FC236}">
                  <a16:creationId xmlns:a16="http://schemas.microsoft.com/office/drawing/2014/main" id="{1599B679-9CA1-438F-88C0-5AF78469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78002" y="2071344"/>
              <a:ext cx="165638" cy="165638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FDEEEF4-4E8F-44E6-A175-C5FDE40CE774}"/>
              </a:ext>
            </a:extLst>
          </p:cNvPr>
          <p:cNvGrpSpPr/>
          <p:nvPr/>
        </p:nvGrpSpPr>
        <p:grpSpPr>
          <a:xfrm>
            <a:off x="5307259" y="1865363"/>
            <a:ext cx="818802" cy="1524521"/>
            <a:chOff x="7227733" y="1458620"/>
            <a:chExt cx="818802" cy="1524521"/>
          </a:xfrm>
        </p:grpSpPr>
        <p:grpSp>
          <p:nvGrpSpPr>
            <p:cNvPr id="323" name="组合 322">
              <a:extLst>
                <a:ext uri="{FF2B5EF4-FFF2-40B4-BE49-F238E27FC236}">
                  <a16:creationId xmlns:a16="http://schemas.microsoft.com/office/drawing/2014/main" id="{750E0EC8-8150-4BB0-AEF6-DC0808AFC948}"/>
                </a:ext>
              </a:extLst>
            </p:cNvPr>
            <p:cNvGrpSpPr/>
            <p:nvPr/>
          </p:nvGrpSpPr>
          <p:grpSpPr>
            <a:xfrm>
              <a:off x="7268583" y="1528817"/>
              <a:ext cx="777952" cy="935616"/>
              <a:chOff x="1220627" y="2135638"/>
              <a:chExt cx="777952" cy="935616"/>
            </a:xfrm>
          </p:grpSpPr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ECE89AC5-F647-4081-8CB9-EDD399903B9F}"/>
                  </a:ext>
                </a:extLst>
              </p:cNvPr>
              <p:cNvSpPr/>
              <p:nvPr/>
            </p:nvSpPr>
            <p:spPr>
              <a:xfrm>
                <a:off x="1259128" y="2341679"/>
                <a:ext cx="729575" cy="7295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9" name="图形 328" descr="房子">
                <a:extLst>
                  <a:ext uri="{FF2B5EF4-FFF2-40B4-BE49-F238E27FC236}">
                    <a16:creationId xmlns:a16="http://schemas.microsoft.com/office/drawing/2014/main" id="{04625F3E-11FE-4792-B67F-17A0DEB57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20627" y="2135638"/>
                <a:ext cx="777952" cy="777952"/>
              </a:xfrm>
              <a:prstGeom prst="rect">
                <a:avLst/>
              </a:prstGeom>
            </p:spPr>
          </p:pic>
        </p:grpSp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C5C165F3-14CC-4519-95C4-FD70BFF43FAC}"/>
                </a:ext>
              </a:extLst>
            </p:cNvPr>
            <p:cNvSpPr/>
            <p:nvPr/>
          </p:nvSpPr>
          <p:spPr>
            <a:xfrm rot="5400000">
              <a:off x="7578756" y="2702378"/>
              <a:ext cx="186229" cy="375297"/>
            </a:xfrm>
            <a:prstGeom prst="rect">
              <a:avLst/>
            </a:prstGeom>
            <a:solidFill>
              <a:srgbClr val="FFD96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FC4D314-EF7B-4BD7-BAAF-1C8A2CF3CC17}"/>
                </a:ext>
              </a:extLst>
            </p:cNvPr>
            <p:cNvSpPr/>
            <p:nvPr/>
          </p:nvSpPr>
          <p:spPr>
            <a:xfrm>
              <a:off x="7370626" y="1513400"/>
              <a:ext cx="631988" cy="71237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C97EE96B-ED17-4472-A175-F9BF0D644886}"/>
                </a:ext>
              </a:extLst>
            </p:cNvPr>
            <p:cNvSpPr/>
            <p:nvPr/>
          </p:nvSpPr>
          <p:spPr>
            <a:xfrm>
              <a:off x="7375490" y="1521357"/>
              <a:ext cx="321632" cy="55321"/>
            </a:xfrm>
            <a:prstGeom prst="rect">
              <a:avLst/>
            </a:prstGeom>
            <a:ln w="63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1" name="图形 340" descr="框">
              <a:extLst>
                <a:ext uri="{FF2B5EF4-FFF2-40B4-BE49-F238E27FC236}">
                  <a16:creationId xmlns:a16="http://schemas.microsoft.com/office/drawing/2014/main" id="{5881BDA3-6FCF-4502-99AA-95F8FAD4A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27733" y="1458620"/>
              <a:ext cx="165638" cy="16563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FF8AB59-B076-4BCB-9E85-FBFC74C45BBD}"/>
              </a:ext>
            </a:extLst>
          </p:cNvPr>
          <p:cNvGrpSpPr/>
          <p:nvPr/>
        </p:nvGrpSpPr>
        <p:grpSpPr>
          <a:xfrm>
            <a:off x="2289875" y="93686"/>
            <a:ext cx="1548096" cy="990439"/>
            <a:chOff x="2680537" y="71795"/>
            <a:chExt cx="1548096" cy="99043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FB6B051-2F59-486B-9463-DDA4BAB6827C}"/>
                </a:ext>
              </a:extLst>
            </p:cNvPr>
            <p:cNvGrpSpPr/>
            <p:nvPr/>
          </p:nvGrpSpPr>
          <p:grpSpPr>
            <a:xfrm>
              <a:off x="2680537" y="131429"/>
              <a:ext cx="989100" cy="930805"/>
              <a:chOff x="5270874" y="2320846"/>
              <a:chExt cx="989100" cy="930805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1B27A17-B444-46C3-8764-07456C1D1CEC}"/>
                  </a:ext>
                </a:extLst>
              </p:cNvPr>
              <p:cNvSpPr/>
              <p:nvPr/>
            </p:nvSpPr>
            <p:spPr>
              <a:xfrm>
                <a:off x="5530399" y="2522076"/>
                <a:ext cx="729575" cy="7295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0" name="图形 259" descr="工厂">
                <a:extLst>
                  <a:ext uri="{FF2B5EF4-FFF2-40B4-BE49-F238E27FC236}">
                    <a16:creationId xmlns:a16="http://schemas.microsoft.com/office/drawing/2014/main" id="{1064E4C4-5971-4766-A295-9CC930A2C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270874" y="2320846"/>
                <a:ext cx="910066" cy="910066"/>
              </a:xfrm>
              <a:prstGeom prst="rect">
                <a:avLst/>
              </a:prstGeom>
            </p:spPr>
          </p:pic>
        </p:grpSp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18150703-FA14-4D5F-A8E9-6993EA08D735}"/>
                </a:ext>
              </a:extLst>
            </p:cNvPr>
            <p:cNvSpPr/>
            <p:nvPr/>
          </p:nvSpPr>
          <p:spPr>
            <a:xfrm>
              <a:off x="4044001" y="511542"/>
              <a:ext cx="184632" cy="373630"/>
            </a:xfrm>
            <a:prstGeom prst="rect">
              <a:avLst/>
            </a:prstGeom>
            <a:solidFill>
              <a:srgbClr val="FFD96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1C070F66-F751-4D57-A39F-69D5C635816A}"/>
                </a:ext>
              </a:extLst>
            </p:cNvPr>
            <p:cNvSpPr/>
            <p:nvPr/>
          </p:nvSpPr>
          <p:spPr>
            <a:xfrm>
              <a:off x="3037649" y="120546"/>
              <a:ext cx="631988" cy="71237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A4983FFD-15AB-430D-9095-C1A9F60F0C9F}"/>
                </a:ext>
              </a:extLst>
            </p:cNvPr>
            <p:cNvSpPr/>
            <p:nvPr/>
          </p:nvSpPr>
          <p:spPr>
            <a:xfrm>
              <a:off x="3042512" y="128503"/>
              <a:ext cx="529155" cy="63280"/>
            </a:xfrm>
            <a:prstGeom prst="rect">
              <a:avLst/>
            </a:prstGeom>
            <a:ln w="63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3" name="图形 342" descr="框">
              <a:extLst>
                <a:ext uri="{FF2B5EF4-FFF2-40B4-BE49-F238E27FC236}">
                  <a16:creationId xmlns:a16="http://schemas.microsoft.com/office/drawing/2014/main" id="{B0E1CBA3-31F2-4B30-AE92-FDE0E950F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7333" y="71795"/>
              <a:ext cx="165638" cy="165638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1FCD9BB-461F-4FD7-B608-A2624D8B8609}"/>
              </a:ext>
            </a:extLst>
          </p:cNvPr>
          <p:cNvGrpSpPr/>
          <p:nvPr/>
        </p:nvGrpSpPr>
        <p:grpSpPr>
          <a:xfrm>
            <a:off x="1537164" y="2653095"/>
            <a:ext cx="415982" cy="415982"/>
            <a:chOff x="5906550" y="1714262"/>
            <a:chExt cx="415982" cy="41598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5567879-0816-4A10-9B51-2B42568FA51F}"/>
                </a:ext>
              </a:extLst>
            </p:cNvPr>
            <p:cNvSpPr/>
            <p:nvPr/>
          </p:nvSpPr>
          <p:spPr>
            <a:xfrm>
              <a:off x="5943235" y="1739806"/>
              <a:ext cx="373630" cy="373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形 56" descr="箱车">
              <a:extLst>
                <a:ext uri="{FF2B5EF4-FFF2-40B4-BE49-F238E27FC236}">
                  <a16:creationId xmlns:a16="http://schemas.microsoft.com/office/drawing/2014/main" id="{01657DE3-1E0C-452C-B748-B5FB69B5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906550" y="1714262"/>
              <a:ext cx="415982" cy="415982"/>
            </a:xfrm>
            <a:prstGeom prst="rect">
              <a:avLst/>
            </a:prstGeom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4BDC35E-0F20-4E25-916B-F38F6C17A6F9}"/>
              </a:ext>
            </a:extLst>
          </p:cNvPr>
          <p:cNvGrpSpPr/>
          <p:nvPr/>
        </p:nvGrpSpPr>
        <p:grpSpPr>
          <a:xfrm>
            <a:off x="3245872" y="507889"/>
            <a:ext cx="415982" cy="415982"/>
            <a:chOff x="5906550" y="1714262"/>
            <a:chExt cx="415982" cy="415982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495A9D0-57BE-4337-A622-8A8552B6C4A3}"/>
                </a:ext>
              </a:extLst>
            </p:cNvPr>
            <p:cNvSpPr/>
            <p:nvPr/>
          </p:nvSpPr>
          <p:spPr>
            <a:xfrm>
              <a:off x="5943235" y="1739806"/>
              <a:ext cx="373630" cy="373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形 60" descr="箱车">
              <a:extLst>
                <a:ext uri="{FF2B5EF4-FFF2-40B4-BE49-F238E27FC236}">
                  <a16:creationId xmlns:a16="http://schemas.microsoft.com/office/drawing/2014/main" id="{5F64A770-DBA0-49A8-A64B-3349331E1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906550" y="1714262"/>
              <a:ext cx="415982" cy="415982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BAC81E7-AE23-4EF0-8686-A676D8A48DB6}"/>
              </a:ext>
            </a:extLst>
          </p:cNvPr>
          <p:cNvGrpSpPr/>
          <p:nvPr/>
        </p:nvGrpSpPr>
        <p:grpSpPr>
          <a:xfrm>
            <a:off x="2964550" y="633021"/>
            <a:ext cx="314425" cy="174291"/>
            <a:chOff x="5235002" y="1129272"/>
            <a:chExt cx="742232" cy="41143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F3DA73A-081D-40DD-9E77-E76CF959DC81}"/>
                </a:ext>
              </a:extLst>
            </p:cNvPr>
            <p:cNvSpPr/>
            <p:nvPr/>
          </p:nvSpPr>
          <p:spPr>
            <a:xfrm>
              <a:off x="5240869" y="1178378"/>
              <a:ext cx="736365" cy="315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DB45924-DF03-4F4C-8461-77B485BF7D43}"/>
                </a:ext>
              </a:extLst>
            </p:cNvPr>
            <p:cNvGrpSpPr/>
            <p:nvPr/>
          </p:nvGrpSpPr>
          <p:grpSpPr>
            <a:xfrm>
              <a:off x="5235002" y="1129272"/>
              <a:ext cx="730683" cy="411430"/>
              <a:chOff x="4405851" y="870443"/>
              <a:chExt cx="730683" cy="411430"/>
            </a:xfrm>
          </p:grpSpPr>
          <p:pic>
            <p:nvPicPr>
              <p:cNvPr id="66" name="图形 65" descr="v 形箭头 RTL">
                <a:extLst>
                  <a:ext uri="{FF2B5EF4-FFF2-40B4-BE49-F238E27FC236}">
                    <a16:creationId xmlns:a16="http://schemas.microsoft.com/office/drawing/2014/main" id="{D63E670F-B69C-44F9-9134-D9DCF23EF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5851" y="870444"/>
                <a:ext cx="411429" cy="411429"/>
              </a:xfrm>
              <a:prstGeom prst="rect">
                <a:avLst/>
              </a:prstGeom>
            </p:spPr>
          </p:pic>
          <p:pic>
            <p:nvPicPr>
              <p:cNvPr id="67" name="图形 66" descr="v 形箭头 RTL">
                <a:extLst>
                  <a:ext uri="{FF2B5EF4-FFF2-40B4-BE49-F238E27FC236}">
                    <a16:creationId xmlns:a16="http://schemas.microsoft.com/office/drawing/2014/main" id="{004DE0A3-348C-4338-B682-92EB7EC53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25105" y="870443"/>
                <a:ext cx="411429" cy="411429"/>
              </a:xfrm>
              <a:prstGeom prst="rect">
                <a:avLst/>
              </a:prstGeom>
            </p:spPr>
          </p:pic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DACA58E-20EE-4377-8F23-B3F3E62A1603}"/>
              </a:ext>
            </a:extLst>
          </p:cNvPr>
          <p:cNvGrpSpPr/>
          <p:nvPr/>
        </p:nvGrpSpPr>
        <p:grpSpPr>
          <a:xfrm>
            <a:off x="1296683" y="2774953"/>
            <a:ext cx="314425" cy="174291"/>
            <a:chOff x="5235002" y="1129272"/>
            <a:chExt cx="742232" cy="41143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5935DB0-9445-4252-999D-611DF469BBC4}"/>
                </a:ext>
              </a:extLst>
            </p:cNvPr>
            <p:cNvSpPr/>
            <p:nvPr/>
          </p:nvSpPr>
          <p:spPr>
            <a:xfrm>
              <a:off x="5240869" y="1178378"/>
              <a:ext cx="736365" cy="315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195D66B8-2E64-4364-93C6-31A44063D0D5}"/>
                </a:ext>
              </a:extLst>
            </p:cNvPr>
            <p:cNvGrpSpPr/>
            <p:nvPr/>
          </p:nvGrpSpPr>
          <p:grpSpPr>
            <a:xfrm>
              <a:off x="5235002" y="1129272"/>
              <a:ext cx="730683" cy="411430"/>
              <a:chOff x="4405851" y="870443"/>
              <a:chExt cx="730683" cy="411430"/>
            </a:xfrm>
          </p:grpSpPr>
          <p:pic>
            <p:nvPicPr>
              <p:cNvPr id="74" name="图形 73" descr="v 形箭头 RTL">
                <a:extLst>
                  <a:ext uri="{FF2B5EF4-FFF2-40B4-BE49-F238E27FC236}">
                    <a16:creationId xmlns:a16="http://schemas.microsoft.com/office/drawing/2014/main" id="{208D36A4-293A-4E2C-8669-FA3E04BC6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5851" y="870444"/>
                <a:ext cx="411429" cy="411429"/>
              </a:xfrm>
              <a:prstGeom prst="rect">
                <a:avLst/>
              </a:prstGeom>
            </p:spPr>
          </p:pic>
          <p:pic>
            <p:nvPicPr>
              <p:cNvPr id="75" name="图形 74" descr="v 形箭头 RTL">
                <a:extLst>
                  <a:ext uri="{FF2B5EF4-FFF2-40B4-BE49-F238E27FC236}">
                    <a16:creationId xmlns:a16="http://schemas.microsoft.com/office/drawing/2014/main" id="{EB4BF227-3D41-4BEF-9F1C-DA741088C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25105" y="870443"/>
                <a:ext cx="411429" cy="411429"/>
              </a:xfrm>
              <a:prstGeom prst="rect">
                <a:avLst/>
              </a:prstGeom>
            </p:spPr>
          </p:pic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631A7B36-0FD5-4F18-A7A3-723CABC93930}"/>
              </a:ext>
            </a:extLst>
          </p:cNvPr>
          <p:cNvGrpSpPr/>
          <p:nvPr/>
        </p:nvGrpSpPr>
        <p:grpSpPr>
          <a:xfrm>
            <a:off x="5521727" y="2832565"/>
            <a:ext cx="415982" cy="415982"/>
            <a:chOff x="5906550" y="1714262"/>
            <a:chExt cx="415982" cy="415982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F9EB4B8-46AB-4FE6-8282-96BC87EA66A2}"/>
                </a:ext>
              </a:extLst>
            </p:cNvPr>
            <p:cNvSpPr/>
            <p:nvPr/>
          </p:nvSpPr>
          <p:spPr>
            <a:xfrm>
              <a:off x="5943235" y="1739806"/>
              <a:ext cx="373630" cy="373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形 86" descr="箱车">
              <a:extLst>
                <a:ext uri="{FF2B5EF4-FFF2-40B4-BE49-F238E27FC236}">
                  <a16:creationId xmlns:a16="http://schemas.microsoft.com/office/drawing/2014/main" id="{4526F76F-345A-4079-880E-4BF3E43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06550" y="1714262"/>
              <a:ext cx="415982" cy="415982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D0CC5E5-B928-40CE-9974-6BCD7D4FBCF3}"/>
              </a:ext>
            </a:extLst>
          </p:cNvPr>
          <p:cNvGrpSpPr/>
          <p:nvPr/>
        </p:nvGrpSpPr>
        <p:grpSpPr>
          <a:xfrm rot="16200000">
            <a:off x="5585855" y="2687807"/>
            <a:ext cx="314425" cy="174291"/>
            <a:chOff x="5235002" y="1129272"/>
            <a:chExt cx="742232" cy="411430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4BDF33B-8492-4DD2-84F6-1FF8984DEC9D}"/>
                </a:ext>
              </a:extLst>
            </p:cNvPr>
            <p:cNvSpPr/>
            <p:nvPr/>
          </p:nvSpPr>
          <p:spPr>
            <a:xfrm>
              <a:off x="5240869" y="1178378"/>
              <a:ext cx="736365" cy="315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1A2F9132-D80D-46CE-9676-D8E0B846F881}"/>
                </a:ext>
              </a:extLst>
            </p:cNvPr>
            <p:cNvGrpSpPr/>
            <p:nvPr/>
          </p:nvGrpSpPr>
          <p:grpSpPr>
            <a:xfrm>
              <a:off x="5235002" y="1129272"/>
              <a:ext cx="730683" cy="411430"/>
              <a:chOff x="4405851" y="870443"/>
              <a:chExt cx="730683" cy="411430"/>
            </a:xfrm>
          </p:grpSpPr>
          <p:pic>
            <p:nvPicPr>
              <p:cNvPr id="91" name="图形 90" descr="v 形箭头 RTL">
                <a:extLst>
                  <a:ext uri="{FF2B5EF4-FFF2-40B4-BE49-F238E27FC236}">
                    <a16:creationId xmlns:a16="http://schemas.microsoft.com/office/drawing/2014/main" id="{B75839E2-0502-47C4-9ED9-512F0169D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5851" y="870444"/>
                <a:ext cx="411429" cy="411429"/>
              </a:xfrm>
              <a:prstGeom prst="rect">
                <a:avLst/>
              </a:prstGeom>
            </p:spPr>
          </p:pic>
          <p:pic>
            <p:nvPicPr>
              <p:cNvPr id="92" name="图形 91" descr="v 形箭头 RTL">
                <a:extLst>
                  <a:ext uri="{FF2B5EF4-FFF2-40B4-BE49-F238E27FC236}">
                    <a16:creationId xmlns:a16="http://schemas.microsoft.com/office/drawing/2014/main" id="{9CD58590-966C-4AD9-9CBD-D71EB4FE5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25105" y="870443"/>
                <a:ext cx="411429" cy="411429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222C37F-FDC1-444D-B15B-6B9AC90542CB}"/>
              </a:ext>
            </a:extLst>
          </p:cNvPr>
          <p:cNvGrpSpPr/>
          <p:nvPr/>
        </p:nvGrpSpPr>
        <p:grpSpPr>
          <a:xfrm>
            <a:off x="7198323" y="1303848"/>
            <a:ext cx="914400" cy="1150515"/>
            <a:chOff x="7171216" y="1290105"/>
            <a:chExt cx="914400" cy="115051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26C6B4C-36F3-4CAA-9D87-27A4DFFC427F}"/>
                </a:ext>
              </a:extLst>
            </p:cNvPr>
            <p:cNvGrpSpPr/>
            <p:nvPr/>
          </p:nvGrpSpPr>
          <p:grpSpPr>
            <a:xfrm>
              <a:off x="7171216" y="1290105"/>
              <a:ext cx="914400" cy="1150515"/>
              <a:chOff x="7302474" y="1045562"/>
              <a:chExt cx="914400" cy="1150515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8C41D5C-76F9-463D-A181-A70E0BDE4AD6}"/>
                  </a:ext>
                </a:extLst>
              </p:cNvPr>
              <p:cNvSpPr/>
              <p:nvPr/>
            </p:nvSpPr>
            <p:spPr>
              <a:xfrm>
                <a:off x="7394887" y="1466502"/>
                <a:ext cx="729575" cy="7295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" name="图形 23" descr="校舍">
                <a:extLst>
                  <a:ext uri="{FF2B5EF4-FFF2-40B4-BE49-F238E27FC236}">
                    <a16:creationId xmlns:a16="http://schemas.microsoft.com/office/drawing/2014/main" id="{31E43EAF-2756-47FD-8E07-170D50701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7302474" y="1045562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97" name="图形 96" descr="卡车">
              <a:extLst>
                <a:ext uri="{FF2B5EF4-FFF2-40B4-BE49-F238E27FC236}">
                  <a16:creationId xmlns:a16="http://schemas.microsoft.com/office/drawing/2014/main" id="{981A06F4-1095-4AD5-A813-B28E75E1E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293120" y="2042732"/>
              <a:ext cx="211292" cy="211292"/>
            </a:xfrm>
            <a:prstGeom prst="rect">
              <a:avLst/>
            </a:prstGeom>
          </p:spPr>
        </p:pic>
        <p:pic>
          <p:nvPicPr>
            <p:cNvPr id="98" name="图形 97" descr="卡车">
              <a:extLst>
                <a:ext uri="{FF2B5EF4-FFF2-40B4-BE49-F238E27FC236}">
                  <a16:creationId xmlns:a16="http://schemas.microsoft.com/office/drawing/2014/main" id="{0C7933E4-FFF6-478F-8FAF-217AE477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512617" y="2035955"/>
              <a:ext cx="211292" cy="211292"/>
            </a:xfrm>
            <a:prstGeom prst="rect">
              <a:avLst/>
            </a:prstGeom>
          </p:spPr>
        </p:pic>
        <p:pic>
          <p:nvPicPr>
            <p:cNvPr id="99" name="图形 98" descr="卡车">
              <a:extLst>
                <a:ext uri="{FF2B5EF4-FFF2-40B4-BE49-F238E27FC236}">
                  <a16:creationId xmlns:a16="http://schemas.microsoft.com/office/drawing/2014/main" id="{42F1A6B8-A9A6-433A-9557-224C2FBD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746717" y="2029566"/>
              <a:ext cx="211292" cy="211292"/>
            </a:xfrm>
            <a:prstGeom prst="rect">
              <a:avLst/>
            </a:prstGeom>
          </p:spPr>
        </p:pic>
        <p:pic>
          <p:nvPicPr>
            <p:cNvPr id="101" name="图形 100" descr="卡车">
              <a:extLst>
                <a:ext uri="{FF2B5EF4-FFF2-40B4-BE49-F238E27FC236}">
                  <a16:creationId xmlns:a16="http://schemas.microsoft.com/office/drawing/2014/main" id="{F0DAC3AF-810B-426A-91CC-B07483672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293120" y="2206827"/>
              <a:ext cx="211292" cy="211292"/>
            </a:xfrm>
            <a:prstGeom prst="rect">
              <a:avLst/>
            </a:prstGeom>
          </p:spPr>
        </p:pic>
        <p:pic>
          <p:nvPicPr>
            <p:cNvPr id="102" name="图形 101" descr="卡车">
              <a:extLst>
                <a:ext uri="{FF2B5EF4-FFF2-40B4-BE49-F238E27FC236}">
                  <a16:creationId xmlns:a16="http://schemas.microsoft.com/office/drawing/2014/main" id="{BFC706AC-FD78-4F7A-A814-2CB367007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512617" y="2200050"/>
              <a:ext cx="211292" cy="211292"/>
            </a:xfrm>
            <a:prstGeom prst="rect">
              <a:avLst/>
            </a:prstGeom>
          </p:spPr>
        </p:pic>
        <p:pic>
          <p:nvPicPr>
            <p:cNvPr id="103" name="图形 102" descr="卡车">
              <a:extLst>
                <a:ext uri="{FF2B5EF4-FFF2-40B4-BE49-F238E27FC236}">
                  <a16:creationId xmlns:a16="http://schemas.microsoft.com/office/drawing/2014/main" id="{2FE33339-E302-4E2B-B1F1-2237A2624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744291" y="2198740"/>
              <a:ext cx="211292" cy="211292"/>
            </a:xfrm>
            <a:prstGeom prst="rect">
              <a:avLst/>
            </a:prstGeom>
          </p:spPr>
        </p:pic>
      </p:grpSp>
      <p:pic>
        <p:nvPicPr>
          <p:cNvPr id="107" name="图形 106" descr="卡车">
            <a:extLst>
              <a:ext uri="{FF2B5EF4-FFF2-40B4-BE49-F238E27FC236}">
                <a16:creationId xmlns:a16="http://schemas.microsoft.com/office/drawing/2014/main" id="{4C1426D0-54B3-42FF-A3D4-EE1B2F1D9A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474349" y="75520"/>
            <a:ext cx="307228" cy="307228"/>
          </a:xfrm>
          <a:prstGeom prst="rect">
            <a:avLst/>
          </a:prstGeom>
        </p:spPr>
      </p:pic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2FE2806-B0D4-40DB-9AAF-1F7D827F4277}"/>
              </a:ext>
            </a:extLst>
          </p:cNvPr>
          <p:cNvGrpSpPr/>
          <p:nvPr/>
        </p:nvGrpSpPr>
        <p:grpSpPr>
          <a:xfrm>
            <a:off x="8545444" y="559771"/>
            <a:ext cx="1308007" cy="251555"/>
            <a:chOff x="1681408" y="521403"/>
            <a:chExt cx="1308007" cy="251555"/>
          </a:xfrm>
        </p:grpSpPr>
        <p:pic>
          <p:nvPicPr>
            <p:cNvPr id="115" name="图形 114" descr="校舍">
              <a:extLst>
                <a:ext uri="{FF2B5EF4-FFF2-40B4-BE49-F238E27FC236}">
                  <a16:creationId xmlns:a16="http://schemas.microsoft.com/office/drawing/2014/main" id="{62EF9C76-3839-40BB-A4E1-90C7C9DA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81408" y="531673"/>
              <a:ext cx="219168" cy="219168"/>
            </a:xfrm>
            <a:prstGeom prst="rect">
              <a:avLst/>
            </a:prstGeom>
          </p:spPr>
        </p:pic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69E6A2EB-73CB-4F41-B3D6-EEA5070CA527}"/>
                </a:ext>
              </a:extLst>
            </p:cNvPr>
            <p:cNvSpPr txBox="1"/>
            <p:nvPr/>
          </p:nvSpPr>
          <p:spPr>
            <a:xfrm>
              <a:off x="1817390" y="526737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</a:t>
              </a:r>
              <a:endParaRPr lang="zh-CN" altLang="en-US" sz="1000" dirty="0"/>
            </a:p>
          </p:txBody>
        </p:sp>
        <p:sp>
          <p:nvSpPr>
            <p:cNvPr id="117" name="箭头: 右 116">
              <a:extLst>
                <a:ext uri="{FF2B5EF4-FFF2-40B4-BE49-F238E27FC236}">
                  <a16:creationId xmlns:a16="http://schemas.microsoft.com/office/drawing/2014/main" id="{DBCE9C46-ABF6-487A-8EE8-1EB7FECE45FA}"/>
                </a:ext>
              </a:extLst>
            </p:cNvPr>
            <p:cNvSpPr/>
            <p:nvPr/>
          </p:nvSpPr>
          <p:spPr>
            <a:xfrm>
              <a:off x="2196422" y="596200"/>
              <a:ext cx="148943" cy="107294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8" name="图形 117" descr="校舍">
              <a:extLst>
                <a:ext uri="{FF2B5EF4-FFF2-40B4-BE49-F238E27FC236}">
                  <a16:creationId xmlns:a16="http://schemas.microsoft.com/office/drawing/2014/main" id="{2DD7E36B-EAF1-4A72-9485-EFEF6AEF8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417536" y="526737"/>
              <a:ext cx="219168" cy="219168"/>
            </a:xfrm>
            <a:prstGeom prst="rect">
              <a:avLst/>
            </a:prstGeom>
          </p:spPr>
        </p:pic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4F174C3-F621-468A-BBF7-77DD782CF8D7}"/>
                </a:ext>
              </a:extLst>
            </p:cNvPr>
            <p:cNvSpPr txBox="1"/>
            <p:nvPr/>
          </p:nvSpPr>
          <p:spPr>
            <a:xfrm>
              <a:off x="2563375" y="521403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234</a:t>
              </a:r>
              <a:endParaRPr lang="zh-CN" altLang="en-US" sz="1000" dirty="0"/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348E5095-780C-4BD2-9736-11279D98B73E}"/>
              </a:ext>
            </a:extLst>
          </p:cNvPr>
          <p:cNvGrpSpPr/>
          <p:nvPr/>
        </p:nvGrpSpPr>
        <p:grpSpPr>
          <a:xfrm>
            <a:off x="8552706" y="925279"/>
            <a:ext cx="1308007" cy="251555"/>
            <a:chOff x="1681408" y="521403"/>
            <a:chExt cx="1308007" cy="251555"/>
          </a:xfrm>
        </p:grpSpPr>
        <p:pic>
          <p:nvPicPr>
            <p:cNvPr id="149" name="图形 148" descr="校舍">
              <a:extLst>
                <a:ext uri="{FF2B5EF4-FFF2-40B4-BE49-F238E27FC236}">
                  <a16:creationId xmlns:a16="http://schemas.microsoft.com/office/drawing/2014/main" id="{BBFEB28D-D739-4C77-BC66-014C7D56D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681408" y="531673"/>
              <a:ext cx="219168" cy="219168"/>
            </a:xfrm>
            <a:prstGeom prst="rect">
              <a:avLst/>
            </a:prstGeom>
          </p:spPr>
        </p:pic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7020F3D0-4D74-426D-B302-17570500AA1F}"/>
                </a:ext>
              </a:extLst>
            </p:cNvPr>
            <p:cNvSpPr txBox="1"/>
            <p:nvPr/>
          </p:nvSpPr>
          <p:spPr>
            <a:xfrm>
              <a:off x="1817390" y="526737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234</a:t>
              </a:r>
              <a:endParaRPr lang="zh-CN" altLang="en-US" sz="1000" dirty="0"/>
            </a:p>
          </p:txBody>
        </p:sp>
        <p:sp>
          <p:nvSpPr>
            <p:cNvPr id="152" name="箭头: 右 151">
              <a:extLst>
                <a:ext uri="{FF2B5EF4-FFF2-40B4-BE49-F238E27FC236}">
                  <a16:creationId xmlns:a16="http://schemas.microsoft.com/office/drawing/2014/main" id="{FA247D3F-F844-452F-91E2-AD8D283CF2D8}"/>
                </a:ext>
              </a:extLst>
            </p:cNvPr>
            <p:cNvSpPr/>
            <p:nvPr/>
          </p:nvSpPr>
          <p:spPr>
            <a:xfrm>
              <a:off x="2196422" y="596200"/>
              <a:ext cx="148943" cy="107294"/>
            </a:xfrm>
            <a:prstGeom prst="rightArrow">
              <a:avLst/>
            </a:prstGeom>
            <a:solidFill>
              <a:srgbClr val="00B050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3" name="图形 152" descr="校舍">
              <a:extLst>
                <a:ext uri="{FF2B5EF4-FFF2-40B4-BE49-F238E27FC236}">
                  <a16:creationId xmlns:a16="http://schemas.microsoft.com/office/drawing/2014/main" id="{92165B93-8BD0-4B75-AEAF-7D03EBA17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417536" y="526737"/>
              <a:ext cx="219168" cy="219168"/>
            </a:xfrm>
            <a:prstGeom prst="rect">
              <a:avLst/>
            </a:prstGeom>
          </p:spPr>
        </p:pic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3D2F4C01-50AC-4593-AC85-42C0DA6AA194}"/>
                </a:ext>
              </a:extLst>
            </p:cNvPr>
            <p:cNvSpPr txBox="1"/>
            <p:nvPr/>
          </p:nvSpPr>
          <p:spPr>
            <a:xfrm>
              <a:off x="2563375" y="521403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456</a:t>
              </a:r>
              <a:endParaRPr lang="zh-CN" altLang="en-US" sz="1000" dirty="0"/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41BBD67-6DC9-482F-ADCC-38C08A95F9CE}"/>
              </a:ext>
            </a:extLst>
          </p:cNvPr>
          <p:cNvGrpSpPr/>
          <p:nvPr/>
        </p:nvGrpSpPr>
        <p:grpSpPr>
          <a:xfrm>
            <a:off x="8545444" y="1255154"/>
            <a:ext cx="1308007" cy="251555"/>
            <a:chOff x="1681408" y="521403"/>
            <a:chExt cx="1308007" cy="251555"/>
          </a:xfrm>
        </p:grpSpPr>
        <p:pic>
          <p:nvPicPr>
            <p:cNvPr id="156" name="图形 155" descr="校舍">
              <a:extLst>
                <a:ext uri="{FF2B5EF4-FFF2-40B4-BE49-F238E27FC236}">
                  <a16:creationId xmlns:a16="http://schemas.microsoft.com/office/drawing/2014/main" id="{7EC152FD-F87C-4562-B1E6-4E6DF33E6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681408" y="531673"/>
              <a:ext cx="219168" cy="219168"/>
            </a:xfrm>
            <a:prstGeom prst="rect">
              <a:avLst/>
            </a:prstGeom>
          </p:spPr>
        </p:pic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A592F992-9B2C-4F4C-B692-060D358C49E0}"/>
                </a:ext>
              </a:extLst>
            </p:cNvPr>
            <p:cNvSpPr txBox="1"/>
            <p:nvPr/>
          </p:nvSpPr>
          <p:spPr>
            <a:xfrm>
              <a:off x="1817390" y="526737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567</a:t>
              </a:r>
              <a:endParaRPr lang="zh-CN" altLang="en-US" sz="1000" dirty="0"/>
            </a:p>
          </p:txBody>
        </p:sp>
        <p:sp>
          <p:nvSpPr>
            <p:cNvPr id="158" name="箭头: 右 157">
              <a:extLst>
                <a:ext uri="{FF2B5EF4-FFF2-40B4-BE49-F238E27FC236}">
                  <a16:creationId xmlns:a16="http://schemas.microsoft.com/office/drawing/2014/main" id="{47005113-E434-474C-8203-0759CC8F10A1}"/>
                </a:ext>
              </a:extLst>
            </p:cNvPr>
            <p:cNvSpPr/>
            <p:nvPr/>
          </p:nvSpPr>
          <p:spPr>
            <a:xfrm>
              <a:off x="2196422" y="596200"/>
              <a:ext cx="148943" cy="107294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9" name="图形 158" descr="校舍">
              <a:extLst>
                <a:ext uri="{FF2B5EF4-FFF2-40B4-BE49-F238E27FC236}">
                  <a16:creationId xmlns:a16="http://schemas.microsoft.com/office/drawing/2014/main" id="{CCC53C8A-C541-4277-A24B-5BFB9715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417536" y="526737"/>
              <a:ext cx="219168" cy="219168"/>
            </a:xfrm>
            <a:prstGeom prst="rect">
              <a:avLst/>
            </a:prstGeom>
          </p:spPr>
        </p:pic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5BF8B281-97F3-4346-A90C-63CA319016A3}"/>
                </a:ext>
              </a:extLst>
            </p:cNvPr>
            <p:cNvSpPr txBox="1"/>
            <p:nvPr/>
          </p:nvSpPr>
          <p:spPr>
            <a:xfrm>
              <a:off x="2563375" y="521403"/>
              <a:ext cx="426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789</a:t>
              </a:r>
              <a:endParaRPr lang="zh-CN" altLang="en-US" sz="1000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8EFEC7A-3774-4C19-BD7C-3BCE9A8FA01F}"/>
              </a:ext>
            </a:extLst>
          </p:cNvPr>
          <p:cNvSpPr/>
          <p:nvPr/>
        </p:nvSpPr>
        <p:spPr>
          <a:xfrm>
            <a:off x="8494248" y="340998"/>
            <a:ext cx="270364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E7170155-CEC4-403B-A6FD-83ADFB5E1D21}"/>
              </a:ext>
            </a:extLst>
          </p:cNvPr>
          <p:cNvSpPr/>
          <p:nvPr/>
        </p:nvSpPr>
        <p:spPr>
          <a:xfrm>
            <a:off x="8496547" y="341017"/>
            <a:ext cx="161320" cy="45719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30A30878-1227-4313-AB8D-25C24CB334EF}"/>
              </a:ext>
            </a:extLst>
          </p:cNvPr>
          <p:cNvCxnSpPr>
            <a:cxnSpLocks/>
          </p:cNvCxnSpPr>
          <p:nvPr/>
        </p:nvCxnSpPr>
        <p:spPr>
          <a:xfrm flipV="1">
            <a:off x="8493238" y="490464"/>
            <a:ext cx="1376169" cy="756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矩形 181">
            <a:extLst>
              <a:ext uri="{FF2B5EF4-FFF2-40B4-BE49-F238E27FC236}">
                <a16:creationId xmlns:a16="http://schemas.microsoft.com/office/drawing/2014/main" id="{BD2DED9B-0D30-4FD9-A02F-7C5769259068}"/>
              </a:ext>
            </a:extLst>
          </p:cNvPr>
          <p:cNvSpPr/>
          <p:nvPr/>
        </p:nvSpPr>
        <p:spPr>
          <a:xfrm>
            <a:off x="8446698" y="2220570"/>
            <a:ext cx="1479368" cy="8316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610375F9-4856-4B17-9343-DC175D3DCA88}"/>
              </a:ext>
            </a:extLst>
          </p:cNvPr>
          <p:cNvSpPr/>
          <p:nvPr/>
        </p:nvSpPr>
        <p:spPr>
          <a:xfrm>
            <a:off x="9200559" y="3235887"/>
            <a:ext cx="775935" cy="273573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道路规划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52B702E-2AD3-4FB7-8917-E2759F634533}"/>
              </a:ext>
            </a:extLst>
          </p:cNvPr>
          <p:cNvSpPr/>
          <p:nvPr/>
        </p:nvSpPr>
        <p:spPr>
          <a:xfrm>
            <a:off x="9242034" y="921350"/>
            <a:ext cx="592964" cy="23919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E51B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CCA030B1-B26B-499B-9233-0321536F02A5}"/>
              </a:ext>
            </a:extLst>
          </p:cNvPr>
          <p:cNvSpPr/>
          <p:nvPr/>
        </p:nvSpPr>
        <p:spPr>
          <a:xfrm>
            <a:off x="5551718" y="2857746"/>
            <a:ext cx="387395" cy="37917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E51BC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: 圆角 263">
            <a:hlinkClick r:id="rId28" action="ppaction://hlinksldjump"/>
            <a:extLst>
              <a:ext uri="{FF2B5EF4-FFF2-40B4-BE49-F238E27FC236}">
                <a16:creationId xmlns:a16="http://schemas.microsoft.com/office/drawing/2014/main" id="{183FBD25-0640-45B7-8DD7-5992332C9B0A}"/>
              </a:ext>
            </a:extLst>
          </p:cNvPr>
          <p:cNvSpPr/>
          <p:nvPr/>
        </p:nvSpPr>
        <p:spPr>
          <a:xfrm>
            <a:off x="8989022" y="3631019"/>
            <a:ext cx="909804" cy="90980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矩形 264">
            <a:hlinkClick r:id="rId28" action="ppaction://hlinksldjump"/>
            <a:extLst>
              <a:ext uri="{FF2B5EF4-FFF2-40B4-BE49-F238E27FC236}">
                <a16:creationId xmlns:a16="http://schemas.microsoft.com/office/drawing/2014/main" id="{D72F2054-CCAA-4B28-A7FD-8D850D75BAAD}"/>
              </a:ext>
            </a:extLst>
          </p:cNvPr>
          <p:cNvSpPr/>
          <p:nvPr/>
        </p:nvSpPr>
        <p:spPr>
          <a:xfrm>
            <a:off x="9069188" y="4307484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开始施工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66" name="图形 265" descr="挖掘工具">
            <a:hlinkClick r:id="rId28" action="ppaction://hlinksldjump"/>
            <a:extLst>
              <a:ext uri="{FF2B5EF4-FFF2-40B4-BE49-F238E27FC236}">
                <a16:creationId xmlns:a16="http://schemas.microsoft.com/office/drawing/2014/main" id="{61F2B2DC-2A19-4A9E-B886-B479E0B34A2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51376" y="3603750"/>
            <a:ext cx="829080" cy="829080"/>
          </a:xfrm>
          <a:prstGeom prst="rect">
            <a:avLst/>
          </a:prstGeom>
        </p:spPr>
      </p:pic>
      <p:sp>
        <p:nvSpPr>
          <p:cNvPr id="267" name="矩形 266">
            <a:hlinkClick r:id="rId28" action="ppaction://hlinksldjump"/>
            <a:extLst>
              <a:ext uri="{FF2B5EF4-FFF2-40B4-BE49-F238E27FC236}">
                <a16:creationId xmlns:a16="http://schemas.microsoft.com/office/drawing/2014/main" id="{AFB83AA1-57A3-4D2E-BF1C-6FF27C5B17EF}"/>
              </a:ext>
            </a:extLst>
          </p:cNvPr>
          <p:cNvSpPr/>
          <p:nvPr/>
        </p:nvSpPr>
        <p:spPr>
          <a:xfrm>
            <a:off x="9000893" y="3640991"/>
            <a:ext cx="905971" cy="8992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9" name="图形 268" descr="卡车">
            <a:extLst>
              <a:ext uri="{FF2B5EF4-FFF2-40B4-BE49-F238E27FC236}">
                <a16:creationId xmlns:a16="http://schemas.microsoft.com/office/drawing/2014/main" id="{FF32F9BB-A40E-4FD6-972F-3D793C84B6B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6601587" y="3325227"/>
            <a:ext cx="230595" cy="230595"/>
          </a:xfrm>
          <a:prstGeom prst="rect">
            <a:avLst/>
          </a:prstGeom>
        </p:spPr>
      </p:pic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50434E9F-C86D-421D-8C03-2CC66D918D27}"/>
              </a:ext>
            </a:extLst>
          </p:cNvPr>
          <p:cNvSpPr/>
          <p:nvPr/>
        </p:nvSpPr>
        <p:spPr>
          <a:xfrm>
            <a:off x="5182660" y="3457785"/>
            <a:ext cx="1405647" cy="4864"/>
          </a:xfrm>
          <a:custGeom>
            <a:avLst/>
            <a:gdLst>
              <a:gd name="connsiteX0" fmla="*/ 1405647 w 1405647"/>
              <a:gd name="connsiteY0" fmla="*/ 0 h 4864"/>
              <a:gd name="connsiteX1" fmla="*/ 218873 w 1405647"/>
              <a:gd name="connsiteY1" fmla="*/ 4864 h 4864"/>
              <a:gd name="connsiteX2" fmla="*/ 0 w 1405647"/>
              <a:gd name="connsiteY2" fmla="*/ 4864 h 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5647" h="4864">
                <a:moveTo>
                  <a:pt x="1405647" y="0"/>
                </a:moveTo>
                <a:lnTo>
                  <a:pt x="218873" y="4864"/>
                </a:lnTo>
                <a:lnTo>
                  <a:pt x="0" y="4864"/>
                </a:lnTo>
              </a:path>
            </a:pathLst>
          </a:custGeom>
          <a:noFill/>
          <a:ln w="317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295E05EA-EDBE-418F-A616-1D1A36624DBA}"/>
              </a:ext>
            </a:extLst>
          </p:cNvPr>
          <p:cNvSpPr/>
          <p:nvPr/>
        </p:nvSpPr>
        <p:spPr>
          <a:xfrm>
            <a:off x="3937402" y="2103061"/>
            <a:ext cx="1274313" cy="1359587"/>
          </a:xfrm>
          <a:custGeom>
            <a:avLst/>
            <a:gdLst>
              <a:gd name="connsiteX0" fmla="*/ 1138137 w 1138137"/>
              <a:gd name="connsiteY0" fmla="*/ 1303506 h 1312957"/>
              <a:gd name="connsiteX1" fmla="*/ 885217 w 1138137"/>
              <a:gd name="connsiteY1" fmla="*/ 1147864 h 1312957"/>
              <a:gd name="connsiteX2" fmla="*/ 860898 w 1138137"/>
              <a:gd name="connsiteY2" fmla="*/ 170234 h 1312957"/>
              <a:gd name="connsiteX3" fmla="*/ 0 w 1138137"/>
              <a:gd name="connsiteY3" fmla="*/ 0 h 131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8137" h="1312957">
                <a:moveTo>
                  <a:pt x="1138137" y="1303506"/>
                </a:moveTo>
                <a:cubicBezTo>
                  <a:pt x="1034780" y="1320124"/>
                  <a:pt x="931423" y="1336743"/>
                  <a:pt x="885217" y="1147864"/>
                </a:cubicBezTo>
                <a:cubicBezTo>
                  <a:pt x="839011" y="958985"/>
                  <a:pt x="1008434" y="361545"/>
                  <a:pt x="860898" y="170234"/>
                </a:cubicBezTo>
                <a:cubicBezTo>
                  <a:pt x="713362" y="-21077"/>
                  <a:pt x="172666" y="14591"/>
                  <a:pt x="0" y="0"/>
                </a:cubicBezTo>
              </a:path>
            </a:pathLst>
          </a:custGeom>
          <a:noFill/>
          <a:ln w="31750">
            <a:solidFill>
              <a:srgbClr val="FFFF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1BBE673-2865-4554-826A-A2A3A81F518A}"/>
              </a:ext>
            </a:extLst>
          </p:cNvPr>
          <p:cNvSpPr/>
          <p:nvPr/>
        </p:nvSpPr>
        <p:spPr>
          <a:xfrm>
            <a:off x="2099977" y="2059828"/>
            <a:ext cx="1872575" cy="699856"/>
          </a:xfrm>
          <a:custGeom>
            <a:avLst/>
            <a:gdLst>
              <a:gd name="connsiteX0" fmla="*/ 1872575 w 1872575"/>
              <a:gd name="connsiteY0" fmla="*/ 48102 h 699856"/>
              <a:gd name="connsiteX1" fmla="*/ 267511 w 1872575"/>
              <a:gd name="connsiteY1" fmla="*/ 67558 h 699856"/>
              <a:gd name="connsiteX2" fmla="*/ 0 w 1872575"/>
              <a:gd name="connsiteY2" fmla="*/ 699856 h 69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2575" h="699856">
                <a:moveTo>
                  <a:pt x="1872575" y="48102"/>
                </a:moveTo>
                <a:cubicBezTo>
                  <a:pt x="1226091" y="3517"/>
                  <a:pt x="579607" y="-41068"/>
                  <a:pt x="267511" y="67558"/>
                </a:cubicBezTo>
                <a:cubicBezTo>
                  <a:pt x="-44585" y="176184"/>
                  <a:pt x="42153" y="578260"/>
                  <a:pt x="0" y="699856"/>
                </a:cubicBezTo>
              </a:path>
            </a:pathLst>
          </a:custGeom>
          <a:noFill/>
          <a:ln w="31750">
            <a:solidFill>
              <a:srgbClr val="FFFF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5" name="图形 234" descr="卡车">
            <a:extLst>
              <a:ext uri="{FF2B5EF4-FFF2-40B4-BE49-F238E27FC236}">
                <a16:creationId xmlns:a16="http://schemas.microsoft.com/office/drawing/2014/main" id="{C0D086C6-C8AF-436D-AAFB-778BA88A09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116899" y="1324844"/>
            <a:ext cx="307228" cy="30722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8857D04-4249-4DE1-9168-E5F03E9912B3}"/>
              </a:ext>
            </a:extLst>
          </p:cNvPr>
          <p:cNvGrpSpPr/>
          <p:nvPr/>
        </p:nvGrpSpPr>
        <p:grpSpPr>
          <a:xfrm>
            <a:off x="3229329" y="854517"/>
            <a:ext cx="3366029" cy="1024615"/>
            <a:chOff x="3710278" y="710757"/>
            <a:chExt cx="3366029" cy="1024615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32FF67BA-BA68-49BD-B705-B5841C0FD09E}"/>
                </a:ext>
              </a:extLst>
            </p:cNvPr>
            <p:cNvGrpSpPr/>
            <p:nvPr/>
          </p:nvGrpSpPr>
          <p:grpSpPr>
            <a:xfrm>
              <a:off x="3710278" y="727311"/>
              <a:ext cx="3366029" cy="1008061"/>
              <a:chOff x="2882680" y="1040606"/>
              <a:chExt cx="3366029" cy="1008061"/>
            </a:xfrm>
          </p:grpSpPr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3DFFB35A-97D8-4422-8D76-0DB818CDCD6C}"/>
                  </a:ext>
                </a:extLst>
              </p:cNvPr>
              <p:cNvSpPr/>
              <p:nvPr/>
            </p:nvSpPr>
            <p:spPr>
              <a:xfrm>
                <a:off x="3242489" y="1040606"/>
                <a:ext cx="3006220" cy="10080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3A9B0C88-5A2B-4C85-AB1C-E19DF738F3D5}"/>
                  </a:ext>
                </a:extLst>
              </p:cNvPr>
              <p:cNvSpPr/>
              <p:nvPr/>
            </p:nvSpPr>
            <p:spPr>
              <a:xfrm>
                <a:off x="4134689" y="1061411"/>
                <a:ext cx="123047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货点</a:t>
                </a:r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7502AC80-FF0B-40D0-B7F4-EDEDA9E9AB40}"/>
                  </a:ext>
                </a:extLst>
              </p:cNvPr>
              <p:cNvSpPr/>
              <p:nvPr/>
            </p:nvSpPr>
            <p:spPr>
              <a:xfrm rot="10800000">
                <a:off x="3708269" y="1587953"/>
                <a:ext cx="2349521" cy="180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B0544947-5340-42C5-93C2-8834D912AE3E}"/>
                  </a:ext>
                </a:extLst>
              </p:cNvPr>
              <p:cNvSpPr/>
              <p:nvPr/>
            </p:nvSpPr>
            <p:spPr>
              <a:xfrm>
                <a:off x="2882680" y="1127119"/>
                <a:ext cx="636981" cy="3957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712980CE-E87D-4F92-8B8B-58ED8398E8E6}"/>
                  </a:ext>
                </a:extLst>
              </p:cNvPr>
              <p:cNvSpPr/>
              <p:nvPr/>
            </p:nvSpPr>
            <p:spPr>
              <a:xfrm>
                <a:off x="3156008" y="1581044"/>
                <a:ext cx="63587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dirty="0">
                    <a:ln w="3175">
                      <a:solidFill>
                        <a:schemeClr val="tx1"/>
                      </a:solidFill>
                      <a:prstDash val="solid"/>
                    </a:ln>
                    <a:solidFill>
                      <a:srgbClr val="FFC00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货物数量</a:t>
                </a:r>
                <a:endParaRPr lang="zh-CN" altLang="en-US" sz="800" b="1" cap="none" spc="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31" name="图形 230" descr="箱车">
              <a:extLst>
                <a:ext uri="{FF2B5EF4-FFF2-40B4-BE49-F238E27FC236}">
                  <a16:creationId xmlns:a16="http://schemas.microsoft.com/office/drawing/2014/main" id="{5C18D11C-A182-45E6-948E-814B93D03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52257" y="710757"/>
              <a:ext cx="311524" cy="311524"/>
            </a:xfrm>
            <a:prstGeom prst="rect">
              <a:avLst/>
            </a:prstGeom>
          </p:spPr>
        </p:pic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6CC7BDDA-895B-4B1F-8B78-0B301D593250}"/>
                </a:ext>
              </a:extLst>
            </p:cNvPr>
            <p:cNvSpPr/>
            <p:nvPr/>
          </p:nvSpPr>
          <p:spPr>
            <a:xfrm rot="16200000">
              <a:off x="5474877" y="1267776"/>
              <a:ext cx="305041" cy="18096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6A4587DD-F521-4DE0-9024-FA2F5280E52E}"/>
                </a:ext>
              </a:extLst>
            </p:cNvPr>
            <p:cNvSpPr/>
            <p:nvPr/>
          </p:nvSpPr>
          <p:spPr>
            <a:xfrm>
              <a:off x="4412466" y="1443386"/>
              <a:ext cx="3035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09753651-2293-441C-8498-F5C98498B7B2}"/>
                </a:ext>
              </a:extLst>
            </p:cNvPr>
            <p:cNvSpPr/>
            <p:nvPr/>
          </p:nvSpPr>
          <p:spPr>
            <a:xfrm>
              <a:off x="6422719" y="1447825"/>
              <a:ext cx="593358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MAX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1" name="矩形 180">
            <a:extLst>
              <a:ext uri="{FF2B5EF4-FFF2-40B4-BE49-F238E27FC236}">
                <a16:creationId xmlns:a16="http://schemas.microsoft.com/office/drawing/2014/main" id="{7EEACEB9-FDFE-4E5D-BCE9-4C6752351C77}"/>
              </a:ext>
            </a:extLst>
          </p:cNvPr>
          <p:cNvSpPr/>
          <p:nvPr/>
        </p:nvSpPr>
        <p:spPr>
          <a:xfrm>
            <a:off x="5043634" y="1592564"/>
            <a:ext cx="21708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22A19694-40F6-4A8D-9F14-4886CB677F37}"/>
              </a:ext>
            </a:extLst>
          </p:cNvPr>
          <p:cNvGrpSpPr/>
          <p:nvPr/>
        </p:nvGrpSpPr>
        <p:grpSpPr>
          <a:xfrm>
            <a:off x="8569764" y="2338608"/>
            <a:ext cx="269415" cy="302325"/>
            <a:chOff x="7418021" y="3956842"/>
            <a:chExt cx="538829" cy="604649"/>
          </a:xfrm>
        </p:grpSpPr>
        <p:sp>
          <p:nvSpPr>
            <p:cNvPr id="178" name="矩形: 圆角 177">
              <a:extLst>
                <a:ext uri="{FF2B5EF4-FFF2-40B4-BE49-F238E27FC236}">
                  <a16:creationId xmlns:a16="http://schemas.microsoft.com/office/drawing/2014/main" id="{67E166F9-1E68-4AFB-8405-84EB0C03BFA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57941272-5E84-4096-B5CE-2466FEFD23B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F13E9133-9A3B-4074-A234-D9776FBDA73B}"/>
              </a:ext>
            </a:extLst>
          </p:cNvPr>
          <p:cNvGrpSpPr/>
          <p:nvPr/>
        </p:nvGrpSpPr>
        <p:grpSpPr>
          <a:xfrm>
            <a:off x="8883446" y="2342454"/>
            <a:ext cx="269415" cy="302325"/>
            <a:chOff x="7418021" y="3956842"/>
            <a:chExt cx="538829" cy="604649"/>
          </a:xfrm>
        </p:grpSpPr>
        <p:sp>
          <p:nvSpPr>
            <p:cNvPr id="188" name="矩形: 圆角 187">
              <a:extLst>
                <a:ext uri="{FF2B5EF4-FFF2-40B4-BE49-F238E27FC236}">
                  <a16:creationId xmlns:a16="http://schemas.microsoft.com/office/drawing/2014/main" id="{AEDDAFCC-822D-48D7-9995-E9C7C61CA73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F4ABBE72-5B9A-4E8E-A5AF-42C1B428364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736F3114-6D18-40A8-9B9F-7824CD7CD661}"/>
              </a:ext>
            </a:extLst>
          </p:cNvPr>
          <p:cNvGrpSpPr/>
          <p:nvPr/>
        </p:nvGrpSpPr>
        <p:grpSpPr>
          <a:xfrm>
            <a:off x="9216370" y="2347120"/>
            <a:ext cx="269415" cy="302325"/>
            <a:chOff x="7418021" y="3956842"/>
            <a:chExt cx="538829" cy="604649"/>
          </a:xfrm>
        </p:grpSpPr>
        <p:sp>
          <p:nvSpPr>
            <p:cNvPr id="191" name="矩形: 圆角 190">
              <a:extLst>
                <a:ext uri="{FF2B5EF4-FFF2-40B4-BE49-F238E27FC236}">
                  <a16:creationId xmlns:a16="http://schemas.microsoft.com/office/drawing/2014/main" id="{B0BFB41F-60E3-4995-9F0A-8B5665DA317A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5AE27D8C-C81F-4012-BABA-50B31D32D2D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F59588E3-C938-4FE8-8EEA-1E020EB1634C}"/>
              </a:ext>
            </a:extLst>
          </p:cNvPr>
          <p:cNvGrpSpPr/>
          <p:nvPr/>
        </p:nvGrpSpPr>
        <p:grpSpPr>
          <a:xfrm>
            <a:off x="9539192" y="2351135"/>
            <a:ext cx="269415" cy="302325"/>
            <a:chOff x="7418021" y="3956842"/>
            <a:chExt cx="538829" cy="604649"/>
          </a:xfrm>
        </p:grpSpPr>
        <p:sp>
          <p:nvSpPr>
            <p:cNvPr id="273" name="矩形: 圆角 272">
              <a:extLst>
                <a:ext uri="{FF2B5EF4-FFF2-40B4-BE49-F238E27FC236}">
                  <a16:creationId xmlns:a16="http://schemas.microsoft.com/office/drawing/2014/main" id="{02E0B7B2-CA97-4AD0-8138-AE8D8821E5E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6B5E12D0-030B-43C8-861D-E6A098B30B0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28FCA75F-1953-4B37-96D9-79DF1065F857}"/>
              </a:ext>
            </a:extLst>
          </p:cNvPr>
          <p:cNvGrpSpPr/>
          <p:nvPr/>
        </p:nvGrpSpPr>
        <p:grpSpPr>
          <a:xfrm>
            <a:off x="8576171" y="2675381"/>
            <a:ext cx="269415" cy="302325"/>
            <a:chOff x="7418021" y="3956842"/>
            <a:chExt cx="538829" cy="604649"/>
          </a:xfrm>
        </p:grpSpPr>
        <p:sp>
          <p:nvSpPr>
            <p:cNvPr id="276" name="矩形: 圆角 275">
              <a:extLst>
                <a:ext uri="{FF2B5EF4-FFF2-40B4-BE49-F238E27FC236}">
                  <a16:creationId xmlns:a16="http://schemas.microsoft.com/office/drawing/2014/main" id="{D580B6B4-697A-449A-9F86-6D8F320DBA3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1BA55EA9-BB31-4E4D-84A8-2EFCFDAACED5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8867C361-8AD5-47A1-BACA-10657E923590}"/>
              </a:ext>
            </a:extLst>
          </p:cNvPr>
          <p:cNvGrpSpPr/>
          <p:nvPr/>
        </p:nvGrpSpPr>
        <p:grpSpPr>
          <a:xfrm>
            <a:off x="8889853" y="2679227"/>
            <a:ext cx="269415" cy="302325"/>
            <a:chOff x="7418021" y="3956842"/>
            <a:chExt cx="538829" cy="604649"/>
          </a:xfrm>
        </p:grpSpPr>
        <p:sp>
          <p:nvSpPr>
            <p:cNvPr id="280" name="矩形: 圆角 279">
              <a:extLst>
                <a:ext uri="{FF2B5EF4-FFF2-40B4-BE49-F238E27FC236}">
                  <a16:creationId xmlns:a16="http://schemas.microsoft.com/office/drawing/2014/main" id="{18261F8F-C138-4B0A-8963-A14E28A432E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7435E9DF-4B11-44A6-92CC-EEA9EF756D0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4C39B215-4C18-4B0B-8A8D-DDB1BFC65594}"/>
              </a:ext>
            </a:extLst>
          </p:cNvPr>
          <p:cNvGrpSpPr/>
          <p:nvPr/>
        </p:nvGrpSpPr>
        <p:grpSpPr>
          <a:xfrm>
            <a:off x="9222777" y="2683893"/>
            <a:ext cx="269415" cy="302325"/>
            <a:chOff x="7418021" y="3956842"/>
            <a:chExt cx="538829" cy="604649"/>
          </a:xfrm>
        </p:grpSpPr>
        <p:sp>
          <p:nvSpPr>
            <p:cNvPr id="283" name="矩形: 圆角 282">
              <a:extLst>
                <a:ext uri="{FF2B5EF4-FFF2-40B4-BE49-F238E27FC236}">
                  <a16:creationId xmlns:a16="http://schemas.microsoft.com/office/drawing/2014/main" id="{5F6547E2-89FA-4245-9AAD-8B20440D8B1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矩形 283">
              <a:extLst>
                <a:ext uri="{FF2B5EF4-FFF2-40B4-BE49-F238E27FC236}">
                  <a16:creationId xmlns:a16="http://schemas.microsoft.com/office/drawing/2014/main" id="{1BE495ED-8B01-4457-9BFF-55435E5E951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07013B1D-DE8C-4C17-8661-1CA4C4A13F6E}"/>
              </a:ext>
            </a:extLst>
          </p:cNvPr>
          <p:cNvGrpSpPr/>
          <p:nvPr/>
        </p:nvGrpSpPr>
        <p:grpSpPr>
          <a:xfrm>
            <a:off x="9545599" y="2687908"/>
            <a:ext cx="269415" cy="302325"/>
            <a:chOff x="7418021" y="3956842"/>
            <a:chExt cx="538829" cy="604649"/>
          </a:xfrm>
        </p:grpSpPr>
        <p:sp>
          <p:nvSpPr>
            <p:cNvPr id="286" name="矩形: 圆角 285">
              <a:extLst>
                <a:ext uri="{FF2B5EF4-FFF2-40B4-BE49-F238E27FC236}">
                  <a16:creationId xmlns:a16="http://schemas.microsoft.com/office/drawing/2014/main" id="{ECCB15CC-942D-42AC-89C9-64652B12E40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64BE5051-E37B-40C8-820D-29EA397E178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8" name="图形 287" descr="公文包">
            <a:extLst>
              <a:ext uri="{FF2B5EF4-FFF2-40B4-BE49-F238E27FC236}">
                <a16:creationId xmlns:a16="http://schemas.microsoft.com/office/drawing/2014/main" id="{D4012C8E-406B-4ACF-B246-9B6EE3294CC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587310" y="2361162"/>
            <a:ext cx="231997" cy="231997"/>
          </a:xfrm>
          <a:prstGeom prst="rect">
            <a:avLst/>
          </a:prstGeom>
        </p:spPr>
      </p:pic>
      <p:pic>
        <p:nvPicPr>
          <p:cNvPr id="289" name="图形 288" descr="公文包">
            <a:extLst>
              <a:ext uri="{FF2B5EF4-FFF2-40B4-BE49-F238E27FC236}">
                <a16:creationId xmlns:a16="http://schemas.microsoft.com/office/drawing/2014/main" id="{5FB9AEB0-6DBE-4C4E-8A84-11E43043D46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899186" y="2361162"/>
            <a:ext cx="231997" cy="231997"/>
          </a:xfrm>
          <a:prstGeom prst="rect">
            <a:avLst/>
          </a:prstGeom>
        </p:spPr>
      </p:pic>
      <p:pic>
        <p:nvPicPr>
          <p:cNvPr id="290" name="图形 289" descr="公文包">
            <a:extLst>
              <a:ext uri="{FF2B5EF4-FFF2-40B4-BE49-F238E27FC236}">
                <a16:creationId xmlns:a16="http://schemas.microsoft.com/office/drawing/2014/main" id="{74E3F28E-31B1-43E6-8110-A6A1CFC8C8A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234711" y="2361014"/>
            <a:ext cx="231997" cy="231997"/>
          </a:xfrm>
          <a:prstGeom prst="rect">
            <a:avLst/>
          </a:prstGeom>
        </p:spPr>
      </p:pic>
      <p:pic>
        <p:nvPicPr>
          <p:cNvPr id="291" name="图形 290" descr="公文包">
            <a:extLst>
              <a:ext uri="{FF2B5EF4-FFF2-40B4-BE49-F238E27FC236}">
                <a16:creationId xmlns:a16="http://schemas.microsoft.com/office/drawing/2014/main" id="{BF77F905-8ACE-41CD-8DF1-4C3BBBF32E9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567997" y="2365673"/>
            <a:ext cx="231997" cy="231997"/>
          </a:xfrm>
          <a:prstGeom prst="rect">
            <a:avLst/>
          </a:prstGeom>
        </p:spPr>
      </p:pic>
      <p:pic>
        <p:nvPicPr>
          <p:cNvPr id="292" name="图形 291" descr="公文包">
            <a:extLst>
              <a:ext uri="{FF2B5EF4-FFF2-40B4-BE49-F238E27FC236}">
                <a16:creationId xmlns:a16="http://schemas.microsoft.com/office/drawing/2014/main" id="{B3673F8B-6E9D-41BF-A7EF-44201731EA7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601522" y="2686318"/>
            <a:ext cx="231997" cy="231997"/>
          </a:xfrm>
          <a:prstGeom prst="rect">
            <a:avLst/>
          </a:prstGeom>
        </p:spPr>
      </p:pic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8455312A-5B8B-4BC7-8C19-2221100341BB}"/>
              </a:ext>
            </a:extLst>
          </p:cNvPr>
          <p:cNvSpPr/>
          <p:nvPr/>
        </p:nvSpPr>
        <p:spPr>
          <a:xfrm>
            <a:off x="8408882" y="3238361"/>
            <a:ext cx="775935" cy="273573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/>
              <a:t>召回</a:t>
            </a: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4E3FAE71-45D7-47D4-B573-802154633697}"/>
              </a:ext>
            </a:extLst>
          </p:cNvPr>
          <p:cNvSpPr/>
          <p:nvPr/>
        </p:nvSpPr>
        <p:spPr>
          <a:xfrm>
            <a:off x="8757206" y="66707"/>
            <a:ext cx="8178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20m/s</a:t>
            </a:r>
            <a:endParaRPr lang="zh-CN" altLang="en-US" sz="800" b="1" dirty="0">
              <a:ln w="1270">
                <a:solidFill>
                  <a:schemeClr val="tx1"/>
                </a:solidFill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C4C6BA3-8F7C-4684-B1AE-2FD1FED4A9B4}"/>
              </a:ext>
            </a:extLst>
          </p:cNvPr>
          <p:cNvSpPr/>
          <p:nvPr/>
        </p:nvSpPr>
        <p:spPr>
          <a:xfrm>
            <a:off x="8761199" y="241354"/>
            <a:ext cx="851515" cy="21544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dist"/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功率</a:t>
            </a:r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200kW</a:t>
            </a:r>
            <a:endParaRPr lang="zh-CN" altLang="en-US" sz="800" b="1" dirty="0">
              <a:ln w="1270">
                <a:solidFill>
                  <a:schemeClr val="tx1"/>
                </a:solidFill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15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1396"/>
            <a:ext cx="10006510" cy="46228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36" name="矩形: 圆角 135">
            <a:hlinkClick r:id="rId4" action="ppaction://hlinksldjump"/>
            <a:extLst>
              <a:ext uri="{FF2B5EF4-FFF2-40B4-BE49-F238E27FC236}">
                <a16:creationId xmlns:a16="http://schemas.microsoft.com/office/drawing/2014/main" id="{2C026757-C404-4FD3-A80F-00D60BDF9100}"/>
              </a:ext>
            </a:extLst>
          </p:cNvPr>
          <p:cNvSpPr/>
          <p:nvPr/>
        </p:nvSpPr>
        <p:spPr>
          <a:xfrm>
            <a:off x="8989022" y="3631019"/>
            <a:ext cx="909804" cy="90980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hlinkClick r:id="rId4" action="ppaction://hlinksldjump"/>
            <a:extLst>
              <a:ext uri="{FF2B5EF4-FFF2-40B4-BE49-F238E27FC236}">
                <a16:creationId xmlns:a16="http://schemas.microsoft.com/office/drawing/2014/main" id="{097BCF9E-A131-4BF5-B791-9BA54294C173}"/>
              </a:ext>
            </a:extLst>
          </p:cNvPr>
          <p:cNvSpPr/>
          <p:nvPr/>
        </p:nvSpPr>
        <p:spPr>
          <a:xfrm>
            <a:off x="9069188" y="4307484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开始施工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98" name="图形 197" descr="挖掘工具">
            <a:hlinkClick r:id="rId4" action="ppaction://hlinksldjump"/>
            <a:extLst>
              <a:ext uri="{FF2B5EF4-FFF2-40B4-BE49-F238E27FC236}">
                <a16:creationId xmlns:a16="http://schemas.microsoft.com/office/drawing/2014/main" id="{29B0F5CA-0269-4682-8F57-40AA9D0B0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1376" y="3603750"/>
            <a:ext cx="829080" cy="829080"/>
          </a:xfrm>
          <a:prstGeom prst="rect">
            <a:avLst/>
          </a:prstGeom>
        </p:spPr>
      </p:pic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1CD675D1-3F6C-4FE1-85AB-3274C3D04BD8}"/>
              </a:ext>
            </a:extLst>
          </p:cNvPr>
          <p:cNvGrpSpPr/>
          <p:nvPr/>
        </p:nvGrpSpPr>
        <p:grpSpPr>
          <a:xfrm>
            <a:off x="5982" y="15226"/>
            <a:ext cx="1413789" cy="1413789"/>
            <a:chOff x="8409935" y="130364"/>
            <a:chExt cx="1413789" cy="1413789"/>
          </a:xfrm>
        </p:grpSpPr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84C5EE56-C1DA-4DFD-8C4E-9F5449060445}"/>
                </a:ext>
              </a:extLst>
            </p:cNvPr>
            <p:cNvSpPr/>
            <p:nvPr/>
          </p:nvSpPr>
          <p:spPr>
            <a:xfrm>
              <a:off x="8409935" y="130364"/>
              <a:ext cx="1413789" cy="141378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BBFB1119-B33A-4712-8F9D-80D0AB2C89CB}"/>
                </a:ext>
              </a:extLst>
            </p:cNvPr>
            <p:cNvGrpSpPr/>
            <p:nvPr/>
          </p:nvGrpSpPr>
          <p:grpSpPr>
            <a:xfrm>
              <a:off x="8432964" y="139869"/>
              <a:ext cx="1362487" cy="1387160"/>
              <a:chOff x="29192" y="56541"/>
              <a:chExt cx="1138913" cy="1159537"/>
            </a:xfrm>
          </p:grpSpPr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F7DA86B2-8508-4B3A-B7BB-29BE65DFF87A}"/>
                  </a:ext>
                </a:extLst>
              </p:cNvPr>
              <p:cNvGrpSpPr/>
              <p:nvPr/>
            </p:nvGrpSpPr>
            <p:grpSpPr>
              <a:xfrm>
                <a:off x="29192" y="56541"/>
                <a:ext cx="1138913" cy="1014334"/>
                <a:chOff x="29192" y="56541"/>
                <a:chExt cx="1138913" cy="1014334"/>
              </a:xfrm>
            </p:grpSpPr>
            <p:pic>
              <p:nvPicPr>
                <p:cNvPr id="316" name="图形 315" descr="男人">
                  <a:extLst>
                    <a:ext uri="{FF2B5EF4-FFF2-40B4-BE49-F238E27FC236}">
                      <a16:creationId xmlns:a16="http://schemas.microsoft.com/office/drawing/2014/main" id="{4D2EBD4A-790B-4A0C-BA8D-74174A96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505" y="570487"/>
                  <a:ext cx="191715" cy="191715"/>
                </a:xfrm>
                <a:prstGeom prst="rect">
                  <a:avLst/>
                </a:prstGeom>
              </p:spPr>
            </p:pic>
            <p:pic>
              <p:nvPicPr>
                <p:cNvPr id="317" name="图形 316" descr="有轨电车">
                  <a:extLst>
                    <a:ext uri="{FF2B5EF4-FFF2-40B4-BE49-F238E27FC236}">
                      <a16:creationId xmlns:a16="http://schemas.microsoft.com/office/drawing/2014/main" id="{8440B078-ED09-4CBD-86AB-CBB348060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923" y="257033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318" name="图形 317" descr="有轨电车">
                  <a:extLst>
                    <a:ext uri="{FF2B5EF4-FFF2-40B4-BE49-F238E27FC236}">
                      <a16:creationId xmlns:a16="http://schemas.microsoft.com/office/drawing/2014/main" id="{B759D764-3BC7-4BFC-B1AD-6A05766EB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85" y="762202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319" name="图形 318" descr="有轨电车">
                  <a:extLst>
                    <a:ext uri="{FF2B5EF4-FFF2-40B4-BE49-F238E27FC236}">
                      <a16:creationId xmlns:a16="http://schemas.microsoft.com/office/drawing/2014/main" id="{3DE89743-3006-49B8-A8AF-325FB2821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862" y="892404"/>
                  <a:ext cx="178471" cy="178471"/>
                </a:xfrm>
                <a:prstGeom prst="rect">
                  <a:avLst/>
                </a:prstGeom>
              </p:spPr>
            </p:pic>
            <p:sp>
              <p:nvSpPr>
                <p:cNvPr id="320" name="任意多边形: 形状 319">
                  <a:extLst>
                    <a:ext uri="{FF2B5EF4-FFF2-40B4-BE49-F238E27FC236}">
                      <a16:creationId xmlns:a16="http://schemas.microsoft.com/office/drawing/2014/main" id="{0A9CBF37-5127-423B-8E56-2439E6FBDBCB}"/>
                    </a:ext>
                  </a:extLst>
                </p:cNvPr>
                <p:cNvSpPr/>
                <p:nvPr/>
              </p:nvSpPr>
              <p:spPr>
                <a:xfrm>
                  <a:off x="29192" y="497789"/>
                  <a:ext cx="1138913" cy="502863"/>
                </a:xfrm>
                <a:custGeom>
                  <a:avLst/>
                  <a:gdLst>
                    <a:gd name="connsiteX0" fmla="*/ 0 w 1005113"/>
                    <a:gd name="connsiteY0" fmla="*/ 0 h 537336"/>
                    <a:gd name="connsiteX1" fmla="*/ 279400 w 1005113"/>
                    <a:gd name="connsiteY1" fmla="*/ 120650 h 537336"/>
                    <a:gd name="connsiteX2" fmla="*/ 279400 w 1005113"/>
                    <a:gd name="connsiteY2" fmla="*/ 406400 h 537336"/>
                    <a:gd name="connsiteX3" fmla="*/ 501650 w 1005113"/>
                    <a:gd name="connsiteY3" fmla="*/ 482600 h 537336"/>
                    <a:gd name="connsiteX4" fmla="*/ 927100 w 1005113"/>
                    <a:gd name="connsiteY4" fmla="*/ 495300 h 537336"/>
                    <a:gd name="connsiteX5" fmla="*/ 977900 w 1005113"/>
                    <a:gd name="connsiteY5" fmla="*/ 508000 h 537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5113" h="537336">
                      <a:moveTo>
                        <a:pt x="0" y="0"/>
                      </a:moveTo>
                      <a:cubicBezTo>
                        <a:pt x="116416" y="26458"/>
                        <a:pt x="232833" y="52917"/>
                        <a:pt x="279400" y="120650"/>
                      </a:cubicBezTo>
                      <a:cubicBezTo>
                        <a:pt x="325967" y="188383"/>
                        <a:pt x="242358" y="346075"/>
                        <a:pt x="279400" y="406400"/>
                      </a:cubicBezTo>
                      <a:cubicBezTo>
                        <a:pt x="316442" y="466725"/>
                        <a:pt x="393700" y="467783"/>
                        <a:pt x="501650" y="482600"/>
                      </a:cubicBezTo>
                      <a:cubicBezTo>
                        <a:pt x="609600" y="497417"/>
                        <a:pt x="847725" y="491067"/>
                        <a:pt x="927100" y="495300"/>
                      </a:cubicBezTo>
                      <a:cubicBezTo>
                        <a:pt x="1006475" y="499533"/>
                        <a:pt x="1028700" y="578908"/>
                        <a:pt x="977900" y="508000"/>
                      </a:cubicBezTo>
                    </a:path>
                  </a:pathLst>
                </a:custGeom>
                <a:noFill/>
                <a:ln w="508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任意多边形: 形状 320">
                  <a:extLst>
                    <a:ext uri="{FF2B5EF4-FFF2-40B4-BE49-F238E27FC236}">
                      <a16:creationId xmlns:a16="http://schemas.microsoft.com/office/drawing/2014/main" id="{02F2BFC3-CC0E-4EF3-A8BE-7A96DEB55662}"/>
                    </a:ext>
                  </a:extLst>
                </p:cNvPr>
                <p:cNvSpPr/>
                <p:nvPr/>
              </p:nvSpPr>
              <p:spPr>
                <a:xfrm>
                  <a:off x="498798" y="56541"/>
                  <a:ext cx="503476" cy="441248"/>
                </a:xfrm>
                <a:custGeom>
                  <a:avLst/>
                  <a:gdLst>
                    <a:gd name="connsiteX0" fmla="*/ 14184 w 404906"/>
                    <a:gd name="connsiteY0" fmla="*/ 11432 h 481332"/>
                    <a:gd name="connsiteX1" fmla="*/ 14184 w 404906"/>
                    <a:gd name="connsiteY1" fmla="*/ 157482 h 481332"/>
                    <a:gd name="connsiteX2" fmla="*/ 58634 w 404906"/>
                    <a:gd name="connsiteY2" fmla="*/ 163832 h 481332"/>
                    <a:gd name="connsiteX3" fmla="*/ 90384 w 404906"/>
                    <a:gd name="connsiteY3" fmla="*/ 176532 h 481332"/>
                    <a:gd name="connsiteX4" fmla="*/ 109434 w 404906"/>
                    <a:gd name="connsiteY4" fmla="*/ 227332 h 481332"/>
                    <a:gd name="connsiteX5" fmla="*/ 128484 w 404906"/>
                    <a:gd name="connsiteY5" fmla="*/ 265432 h 481332"/>
                    <a:gd name="connsiteX6" fmla="*/ 141184 w 404906"/>
                    <a:gd name="connsiteY6" fmla="*/ 309882 h 481332"/>
                    <a:gd name="connsiteX7" fmla="*/ 147534 w 404906"/>
                    <a:gd name="connsiteY7" fmla="*/ 335282 h 481332"/>
                    <a:gd name="connsiteX8" fmla="*/ 179284 w 404906"/>
                    <a:gd name="connsiteY8" fmla="*/ 373382 h 481332"/>
                    <a:gd name="connsiteX9" fmla="*/ 198334 w 404906"/>
                    <a:gd name="connsiteY9" fmla="*/ 379732 h 481332"/>
                    <a:gd name="connsiteX10" fmla="*/ 223734 w 404906"/>
                    <a:gd name="connsiteY10" fmla="*/ 398782 h 481332"/>
                    <a:gd name="connsiteX11" fmla="*/ 242784 w 404906"/>
                    <a:gd name="connsiteY11" fmla="*/ 405132 h 481332"/>
                    <a:gd name="connsiteX12" fmla="*/ 249134 w 404906"/>
                    <a:gd name="connsiteY12" fmla="*/ 424182 h 481332"/>
                    <a:gd name="connsiteX13" fmla="*/ 293584 w 404906"/>
                    <a:gd name="connsiteY13" fmla="*/ 468632 h 481332"/>
                    <a:gd name="connsiteX14" fmla="*/ 325334 w 404906"/>
                    <a:gd name="connsiteY14" fmla="*/ 474982 h 481332"/>
                    <a:gd name="connsiteX15" fmla="*/ 350734 w 404906"/>
                    <a:gd name="connsiteY15" fmla="*/ 481332 h 481332"/>
                    <a:gd name="connsiteX16" fmla="*/ 382484 w 404906"/>
                    <a:gd name="connsiteY16" fmla="*/ 474982 h 481332"/>
                    <a:gd name="connsiteX17" fmla="*/ 395184 w 404906"/>
                    <a:gd name="connsiteY17" fmla="*/ 379732 h 481332"/>
                    <a:gd name="connsiteX18" fmla="*/ 388834 w 404906"/>
                    <a:gd name="connsiteY18" fmla="*/ 360682 h 481332"/>
                    <a:gd name="connsiteX19" fmla="*/ 350734 w 404906"/>
                    <a:gd name="connsiteY19" fmla="*/ 309882 h 481332"/>
                    <a:gd name="connsiteX20" fmla="*/ 338034 w 404906"/>
                    <a:gd name="connsiteY20" fmla="*/ 290832 h 481332"/>
                    <a:gd name="connsiteX21" fmla="*/ 318984 w 404906"/>
                    <a:gd name="connsiteY21" fmla="*/ 278132 h 481332"/>
                    <a:gd name="connsiteX22" fmla="*/ 293584 w 404906"/>
                    <a:gd name="connsiteY22" fmla="*/ 233682 h 481332"/>
                    <a:gd name="connsiteX23" fmla="*/ 287234 w 404906"/>
                    <a:gd name="connsiteY23" fmla="*/ 214632 h 481332"/>
                    <a:gd name="connsiteX24" fmla="*/ 280884 w 404906"/>
                    <a:gd name="connsiteY24" fmla="*/ 189232 h 481332"/>
                    <a:gd name="connsiteX25" fmla="*/ 268184 w 404906"/>
                    <a:gd name="connsiteY25" fmla="*/ 170182 h 481332"/>
                    <a:gd name="connsiteX26" fmla="*/ 255484 w 404906"/>
                    <a:gd name="connsiteY26" fmla="*/ 119382 h 481332"/>
                    <a:gd name="connsiteX27" fmla="*/ 242784 w 404906"/>
                    <a:gd name="connsiteY27" fmla="*/ 93982 h 481332"/>
                    <a:gd name="connsiteX28" fmla="*/ 223734 w 404906"/>
                    <a:gd name="connsiteY28" fmla="*/ 49532 h 481332"/>
                    <a:gd name="connsiteX29" fmla="*/ 198334 w 404906"/>
                    <a:gd name="connsiteY29" fmla="*/ 43182 h 481332"/>
                    <a:gd name="connsiteX30" fmla="*/ 160234 w 404906"/>
                    <a:gd name="connsiteY30" fmla="*/ 24132 h 481332"/>
                    <a:gd name="connsiteX31" fmla="*/ 122134 w 404906"/>
                    <a:gd name="connsiteY31" fmla="*/ 5082 h 481332"/>
                    <a:gd name="connsiteX32" fmla="*/ 14184 w 404906"/>
                    <a:gd name="connsiteY32" fmla="*/ 11432 h 481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04906" h="481332">
                      <a:moveTo>
                        <a:pt x="14184" y="11432"/>
                      </a:moveTo>
                      <a:cubicBezTo>
                        <a:pt x="-3808" y="36832"/>
                        <a:pt x="-5627" y="112908"/>
                        <a:pt x="14184" y="157482"/>
                      </a:cubicBezTo>
                      <a:cubicBezTo>
                        <a:pt x="20263" y="171159"/>
                        <a:pt x="43817" y="161715"/>
                        <a:pt x="58634" y="163832"/>
                      </a:cubicBezTo>
                      <a:cubicBezTo>
                        <a:pt x="69217" y="168065"/>
                        <a:pt x="81730" y="169114"/>
                        <a:pt x="90384" y="176532"/>
                      </a:cubicBezTo>
                      <a:cubicBezTo>
                        <a:pt x="101581" y="186130"/>
                        <a:pt x="105772" y="214514"/>
                        <a:pt x="109434" y="227332"/>
                      </a:cubicBezTo>
                      <a:cubicBezTo>
                        <a:pt x="116007" y="250336"/>
                        <a:pt x="114569" y="244560"/>
                        <a:pt x="128484" y="265432"/>
                      </a:cubicBezTo>
                      <a:cubicBezTo>
                        <a:pt x="148335" y="344837"/>
                        <a:pt x="122964" y="246113"/>
                        <a:pt x="141184" y="309882"/>
                      </a:cubicBezTo>
                      <a:cubicBezTo>
                        <a:pt x="143582" y="318273"/>
                        <a:pt x="144096" y="327260"/>
                        <a:pt x="147534" y="335282"/>
                      </a:cubicBezTo>
                      <a:cubicBezTo>
                        <a:pt x="152220" y="346215"/>
                        <a:pt x="170130" y="367279"/>
                        <a:pt x="179284" y="373382"/>
                      </a:cubicBezTo>
                      <a:cubicBezTo>
                        <a:pt x="184853" y="377095"/>
                        <a:pt x="191984" y="377615"/>
                        <a:pt x="198334" y="379732"/>
                      </a:cubicBezTo>
                      <a:cubicBezTo>
                        <a:pt x="206801" y="386082"/>
                        <a:pt x="214545" y="393531"/>
                        <a:pt x="223734" y="398782"/>
                      </a:cubicBezTo>
                      <a:cubicBezTo>
                        <a:pt x="229546" y="402103"/>
                        <a:pt x="238051" y="400399"/>
                        <a:pt x="242784" y="405132"/>
                      </a:cubicBezTo>
                      <a:cubicBezTo>
                        <a:pt x="247517" y="409865"/>
                        <a:pt x="245813" y="418370"/>
                        <a:pt x="249134" y="424182"/>
                      </a:cubicBezTo>
                      <a:cubicBezTo>
                        <a:pt x="258501" y="440575"/>
                        <a:pt x="275750" y="460706"/>
                        <a:pt x="293584" y="468632"/>
                      </a:cubicBezTo>
                      <a:cubicBezTo>
                        <a:pt x="303447" y="473015"/>
                        <a:pt x="314798" y="472641"/>
                        <a:pt x="325334" y="474982"/>
                      </a:cubicBezTo>
                      <a:cubicBezTo>
                        <a:pt x="333853" y="476875"/>
                        <a:pt x="342267" y="479215"/>
                        <a:pt x="350734" y="481332"/>
                      </a:cubicBezTo>
                      <a:cubicBezTo>
                        <a:pt x="361317" y="479215"/>
                        <a:pt x="372831" y="479809"/>
                        <a:pt x="382484" y="474982"/>
                      </a:cubicBezTo>
                      <a:cubicBezTo>
                        <a:pt x="420468" y="455990"/>
                        <a:pt x="399695" y="413563"/>
                        <a:pt x="395184" y="379732"/>
                      </a:cubicBezTo>
                      <a:cubicBezTo>
                        <a:pt x="394299" y="373097"/>
                        <a:pt x="392428" y="366329"/>
                        <a:pt x="388834" y="360682"/>
                      </a:cubicBezTo>
                      <a:cubicBezTo>
                        <a:pt x="377470" y="342824"/>
                        <a:pt x="362475" y="327494"/>
                        <a:pt x="350734" y="309882"/>
                      </a:cubicBezTo>
                      <a:cubicBezTo>
                        <a:pt x="346501" y="303532"/>
                        <a:pt x="343430" y="296228"/>
                        <a:pt x="338034" y="290832"/>
                      </a:cubicBezTo>
                      <a:cubicBezTo>
                        <a:pt x="332638" y="285436"/>
                        <a:pt x="325334" y="282365"/>
                        <a:pt x="318984" y="278132"/>
                      </a:cubicBezTo>
                      <a:cubicBezTo>
                        <a:pt x="306229" y="259000"/>
                        <a:pt x="303252" y="256240"/>
                        <a:pt x="293584" y="233682"/>
                      </a:cubicBezTo>
                      <a:cubicBezTo>
                        <a:pt x="290947" y="227530"/>
                        <a:pt x="289073" y="221068"/>
                        <a:pt x="287234" y="214632"/>
                      </a:cubicBezTo>
                      <a:cubicBezTo>
                        <a:pt x="284836" y="206241"/>
                        <a:pt x="284322" y="197254"/>
                        <a:pt x="280884" y="189232"/>
                      </a:cubicBezTo>
                      <a:cubicBezTo>
                        <a:pt x="277878" y="182217"/>
                        <a:pt x="272417" y="176532"/>
                        <a:pt x="268184" y="170182"/>
                      </a:cubicBezTo>
                      <a:cubicBezTo>
                        <a:pt x="263951" y="153249"/>
                        <a:pt x="263290" y="134994"/>
                        <a:pt x="255484" y="119382"/>
                      </a:cubicBezTo>
                      <a:cubicBezTo>
                        <a:pt x="251251" y="110915"/>
                        <a:pt x="246108" y="102845"/>
                        <a:pt x="242784" y="93982"/>
                      </a:cubicBezTo>
                      <a:cubicBezTo>
                        <a:pt x="237474" y="79821"/>
                        <a:pt x="238747" y="59541"/>
                        <a:pt x="223734" y="49532"/>
                      </a:cubicBezTo>
                      <a:cubicBezTo>
                        <a:pt x="216472" y="44691"/>
                        <a:pt x="206801" y="45299"/>
                        <a:pt x="198334" y="43182"/>
                      </a:cubicBezTo>
                      <a:cubicBezTo>
                        <a:pt x="143739" y="6786"/>
                        <a:pt x="212814" y="50422"/>
                        <a:pt x="160234" y="24132"/>
                      </a:cubicBezTo>
                      <a:cubicBezTo>
                        <a:pt x="110995" y="-487"/>
                        <a:pt x="170017" y="21043"/>
                        <a:pt x="122134" y="5082"/>
                      </a:cubicBezTo>
                      <a:cubicBezTo>
                        <a:pt x="33615" y="11891"/>
                        <a:pt x="32176" y="-13968"/>
                        <a:pt x="14184" y="11432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22" name="图形 321" descr="有轨电车">
                  <a:extLst>
                    <a:ext uri="{FF2B5EF4-FFF2-40B4-BE49-F238E27FC236}">
                      <a16:creationId xmlns:a16="http://schemas.microsoft.com/office/drawing/2014/main" id="{712D44AD-659E-400C-A08F-61C2E3012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411" y="159659"/>
                  <a:ext cx="178471" cy="178471"/>
                </a:xfrm>
                <a:prstGeom prst="rect">
                  <a:avLst/>
                </a:prstGeom>
              </p:spPr>
            </p:pic>
          </p:grp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075D7184-B4DC-4B58-A14B-059E8D0400E7}"/>
                  </a:ext>
                </a:extLst>
              </p:cNvPr>
              <p:cNvSpPr/>
              <p:nvPr/>
            </p:nvSpPr>
            <p:spPr>
              <a:xfrm rot="21036546">
                <a:off x="805724" y="1096109"/>
                <a:ext cx="314144" cy="119969"/>
              </a:xfrm>
              <a:custGeom>
                <a:avLst/>
                <a:gdLst>
                  <a:gd name="connsiteX0" fmla="*/ 2088 w 313238"/>
                  <a:gd name="connsiteY0" fmla="*/ 134549 h 178999"/>
                  <a:gd name="connsiteX1" fmla="*/ 21138 w 313238"/>
                  <a:gd name="connsiteY1" fmla="*/ 102799 h 178999"/>
                  <a:gd name="connsiteX2" fmla="*/ 40188 w 313238"/>
                  <a:gd name="connsiteY2" fmla="*/ 90099 h 178999"/>
                  <a:gd name="connsiteX3" fmla="*/ 59238 w 313238"/>
                  <a:gd name="connsiteY3" fmla="*/ 71049 h 178999"/>
                  <a:gd name="connsiteX4" fmla="*/ 97338 w 313238"/>
                  <a:gd name="connsiteY4" fmla="*/ 51999 h 178999"/>
                  <a:gd name="connsiteX5" fmla="*/ 135438 w 313238"/>
                  <a:gd name="connsiteY5" fmla="*/ 83749 h 178999"/>
                  <a:gd name="connsiteX6" fmla="*/ 154488 w 313238"/>
                  <a:gd name="connsiteY6" fmla="*/ 90099 h 178999"/>
                  <a:gd name="connsiteX7" fmla="*/ 186238 w 313238"/>
                  <a:gd name="connsiteY7" fmla="*/ 64699 h 178999"/>
                  <a:gd name="connsiteX8" fmla="*/ 224338 w 313238"/>
                  <a:gd name="connsiteY8" fmla="*/ 39299 h 178999"/>
                  <a:gd name="connsiteX9" fmla="*/ 230688 w 313238"/>
                  <a:gd name="connsiteY9" fmla="*/ 7549 h 178999"/>
                  <a:gd name="connsiteX10" fmla="*/ 300538 w 313238"/>
                  <a:gd name="connsiteY10" fmla="*/ 32949 h 178999"/>
                  <a:gd name="connsiteX11" fmla="*/ 306888 w 313238"/>
                  <a:gd name="connsiteY11" fmla="*/ 102799 h 178999"/>
                  <a:gd name="connsiteX12" fmla="*/ 313238 w 313238"/>
                  <a:gd name="connsiteY12" fmla="*/ 121849 h 178999"/>
                  <a:gd name="connsiteX13" fmla="*/ 306888 w 313238"/>
                  <a:gd name="connsiteY13" fmla="*/ 140899 h 178999"/>
                  <a:gd name="connsiteX14" fmla="*/ 294188 w 313238"/>
                  <a:gd name="connsiteY14" fmla="*/ 159949 h 178999"/>
                  <a:gd name="connsiteX15" fmla="*/ 256088 w 313238"/>
                  <a:gd name="connsiteY15" fmla="*/ 178999 h 178999"/>
                  <a:gd name="connsiteX16" fmla="*/ 71938 w 313238"/>
                  <a:gd name="connsiteY16" fmla="*/ 166299 h 178999"/>
                  <a:gd name="connsiteX17" fmla="*/ 2088 w 313238"/>
                  <a:gd name="connsiteY17" fmla="*/ 134549 h 17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3238" h="178999">
                    <a:moveTo>
                      <a:pt x="2088" y="134549"/>
                    </a:moveTo>
                    <a:cubicBezTo>
                      <a:pt x="-6379" y="123966"/>
                      <a:pt x="13106" y="112170"/>
                      <a:pt x="21138" y="102799"/>
                    </a:cubicBezTo>
                    <a:cubicBezTo>
                      <a:pt x="26105" y="97005"/>
                      <a:pt x="34325" y="94985"/>
                      <a:pt x="40188" y="90099"/>
                    </a:cubicBezTo>
                    <a:cubicBezTo>
                      <a:pt x="47087" y="84350"/>
                      <a:pt x="52339" y="76798"/>
                      <a:pt x="59238" y="71049"/>
                    </a:cubicBezTo>
                    <a:cubicBezTo>
                      <a:pt x="75651" y="57372"/>
                      <a:pt x="78245" y="58363"/>
                      <a:pt x="97338" y="51999"/>
                    </a:cubicBezTo>
                    <a:cubicBezTo>
                      <a:pt x="111382" y="66043"/>
                      <a:pt x="117757" y="74908"/>
                      <a:pt x="135438" y="83749"/>
                    </a:cubicBezTo>
                    <a:cubicBezTo>
                      <a:pt x="141425" y="86742"/>
                      <a:pt x="148138" y="87982"/>
                      <a:pt x="154488" y="90099"/>
                    </a:cubicBezTo>
                    <a:cubicBezTo>
                      <a:pt x="197388" y="75799"/>
                      <a:pt x="150887" y="95631"/>
                      <a:pt x="186238" y="64699"/>
                    </a:cubicBezTo>
                    <a:cubicBezTo>
                      <a:pt x="197725" y="54648"/>
                      <a:pt x="224338" y="39299"/>
                      <a:pt x="224338" y="39299"/>
                    </a:cubicBezTo>
                    <a:cubicBezTo>
                      <a:pt x="226455" y="28716"/>
                      <a:pt x="220667" y="11557"/>
                      <a:pt x="230688" y="7549"/>
                    </a:cubicBezTo>
                    <a:cubicBezTo>
                      <a:pt x="278009" y="-11379"/>
                      <a:pt x="284140" y="8351"/>
                      <a:pt x="300538" y="32949"/>
                    </a:cubicBezTo>
                    <a:cubicBezTo>
                      <a:pt x="302655" y="56232"/>
                      <a:pt x="303582" y="79655"/>
                      <a:pt x="306888" y="102799"/>
                    </a:cubicBezTo>
                    <a:cubicBezTo>
                      <a:pt x="307835" y="109425"/>
                      <a:pt x="313238" y="115156"/>
                      <a:pt x="313238" y="121849"/>
                    </a:cubicBezTo>
                    <a:cubicBezTo>
                      <a:pt x="313238" y="128542"/>
                      <a:pt x="309881" y="134912"/>
                      <a:pt x="306888" y="140899"/>
                    </a:cubicBezTo>
                    <a:cubicBezTo>
                      <a:pt x="303475" y="147725"/>
                      <a:pt x="299584" y="154553"/>
                      <a:pt x="294188" y="159949"/>
                    </a:cubicBezTo>
                    <a:cubicBezTo>
                      <a:pt x="281878" y="172259"/>
                      <a:pt x="271582" y="173834"/>
                      <a:pt x="256088" y="178999"/>
                    </a:cubicBezTo>
                    <a:cubicBezTo>
                      <a:pt x="229098" y="177411"/>
                      <a:pt x="108820" y="171217"/>
                      <a:pt x="71938" y="166299"/>
                    </a:cubicBezTo>
                    <a:cubicBezTo>
                      <a:pt x="9253" y="157941"/>
                      <a:pt x="10555" y="145132"/>
                      <a:pt x="2088" y="1345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4" name="矩形 173">
            <a:hlinkClick r:id="rId4" action="ppaction://hlinksldjump"/>
            <a:extLst>
              <a:ext uri="{FF2B5EF4-FFF2-40B4-BE49-F238E27FC236}">
                <a16:creationId xmlns:a16="http://schemas.microsoft.com/office/drawing/2014/main" id="{3FFD038F-2F06-460C-81AA-CF9A95CEA08D}"/>
              </a:ext>
            </a:extLst>
          </p:cNvPr>
          <p:cNvSpPr/>
          <p:nvPr/>
        </p:nvSpPr>
        <p:spPr>
          <a:xfrm>
            <a:off x="9000893" y="3640991"/>
            <a:ext cx="905971" cy="8992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箭头: 手杖形 1">
            <a:extLst>
              <a:ext uri="{FF2B5EF4-FFF2-40B4-BE49-F238E27FC236}">
                <a16:creationId xmlns:a16="http://schemas.microsoft.com/office/drawing/2014/main" id="{C62AC07C-BD19-4F3D-851D-FA69A99D840A}"/>
              </a:ext>
            </a:extLst>
          </p:cNvPr>
          <p:cNvSpPr/>
          <p:nvPr/>
        </p:nvSpPr>
        <p:spPr>
          <a:xfrm>
            <a:off x="1999477" y="1975075"/>
            <a:ext cx="3049179" cy="1094002"/>
          </a:xfrm>
          <a:prstGeom prst="uturnArrow">
            <a:avLst>
              <a:gd name="adj1" fmla="val 25000"/>
              <a:gd name="adj2" fmla="val 14330"/>
              <a:gd name="adj3" fmla="val 30335"/>
              <a:gd name="adj4" fmla="val 43750"/>
              <a:gd name="adj5" fmla="val 100000"/>
            </a:avLst>
          </a:prstGeom>
          <a:solidFill>
            <a:schemeClr val="accent6">
              <a:lumMod val="40000"/>
              <a:lumOff val="60000"/>
            </a:schemeClr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8" name="箭头: 手杖形 257">
            <a:extLst>
              <a:ext uri="{FF2B5EF4-FFF2-40B4-BE49-F238E27FC236}">
                <a16:creationId xmlns:a16="http://schemas.microsoft.com/office/drawing/2014/main" id="{7B954FB4-08CF-421F-8817-D53D06F16A93}"/>
              </a:ext>
            </a:extLst>
          </p:cNvPr>
          <p:cNvSpPr/>
          <p:nvPr/>
        </p:nvSpPr>
        <p:spPr>
          <a:xfrm rot="10800000">
            <a:off x="4737814" y="2456596"/>
            <a:ext cx="3049179" cy="1094002"/>
          </a:xfrm>
          <a:prstGeom prst="uturnArrow">
            <a:avLst>
              <a:gd name="adj1" fmla="val 25000"/>
              <a:gd name="adj2" fmla="val 14330"/>
              <a:gd name="adj3" fmla="val 30780"/>
              <a:gd name="adj4" fmla="val 43750"/>
              <a:gd name="adj5" fmla="val 99555"/>
            </a:avLst>
          </a:prstGeom>
          <a:solidFill>
            <a:schemeClr val="accent6">
              <a:lumMod val="40000"/>
              <a:lumOff val="60000"/>
            </a:schemeClr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FB6B051-2F59-486B-9463-DDA4BAB6827C}"/>
              </a:ext>
            </a:extLst>
          </p:cNvPr>
          <p:cNvGrpSpPr/>
          <p:nvPr/>
        </p:nvGrpSpPr>
        <p:grpSpPr>
          <a:xfrm>
            <a:off x="2680537" y="131429"/>
            <a:ext cx="989100" cy="930805"/>
            <a:chOff x="5270874" y="2320846"/>
            <a:chExt cx="989100" cy="93080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1B27A17-B444-46C3-8764-07456C1D1CEC}"/>
                </a:ext>
              </a:extLst>
            </p:cNvPr>
            <p:cNvSpPr/>
            <p:nvPr/>
          </p:nvSpPr>
          <p:spPr>
            <a:xfrm>
              <a:off x="5530399" y="2522076"/>
              <a:ext cx="729575" cy="72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0" name="图形 259" descr="工厂">
              <a:extLst>
                <a:ext uri="{FF2B5EF4-FFF2-40B4-BE49-F238E27FC236}">
                  <a16:creationId xmlns:a16="http://schemas.microsoft.com/office/drawing/2014/main" id="{1064E4C4-5971-4766-A295-9CC930A2C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70874" y="2320846"/>
              <a:ext cx="910066" cy="910066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CD5CB1-F5CB-45F1-84CA-F2D62A63A7E3}"/>
              </a:ext>
            </a:extLst>
          </p:cNvPr>
          <p:cNvGrpSpPr/>
          <p:nvPr/>
        </p:nvGrpSpPr>
        <p:grpSpPr>
          <a:xfrm>
            <a:off x="920488" y="2080694"/>
            <a:ext cx="1064605" cy="939624"/>
            <a:chOff x="924098" y="2148352"/>
            <a:chExt cx="1064605" cy="939624"/>
          </a:xfrm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AA9D021D-779A-4CDA-8169-30A6888616FD}"/>
                </a:ext>
              </a:extLst>
            </p:cNvPr>
            <p:cNvSpPr/>
            <p:nvPr/>
          </p:nvSpPr>
          <p:spPr>
            <a:xfrm>
              <a:off x="1259128" y="2341679"/>
              <a:ext cx="729575" cy="72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 descr="房子">
              <a:extLst>
                <a:ext uri="{FF2B5EF4-FFF2-40B4-BE49-F238E27FC236}">
                  <a16:creationId xmlns:a16="http://schemas.microsoft.com/office/drawing/2014/main" id="{2D315776-B7EC-46A6-91B1-19AD6D94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4098" y="2148352"/>
              <a:ext cx="939624" cy="939624"/>
            </a:xfrm>
            <a:prstGeom prst="rect">
              <a:avLst/>
            </a:prstGeom>
          </p:spPr>
        </p:pic>
      </p:grpSp>
      <p:sp>
        <p:nvSpPr>
          <p:cNvPr id="270" name="矩形 269">
            <a:extLst>
              <a:ext uri="{FF2B5EF4-FFF2-40B4-BE49-F238E27FC236}">
                <a16:creationId xmlns:a16="http://schemas.microsoft.com/office/drawing/2014/main" id="{0DEEFAFE-C712-47B7-A85B-18F56D568ACF}"/>
              </a:ext>
            </a:extLst>
          </p:cNvPr>
          <p:cNvSpPr/>
          <p:nvPr/>
        </p:nvSpPr>
        <p:spPr>
          <a:xfrm>
            <a:off x="1799617" y="2466324"/>
            <a:ext cx="186229" cy="486022"/>
          </a:xfrm>
          <a:prstGeom prst="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18150703-FA14-4D5F-A8E9-6993EA08D735}"/>
              </a:ext>
            </a:extLst>
          </p:cNvPr>
          <p:cNvSpPr/>
          <p:nvPr/>
        </p:nvSpPr>
        <p:spPr>
          <a:xfrm>
            <a:off x="3483195" y="454435"/>
            <a:ext cx="184632" cy="486022"/>
          </a:xfrm>
          <a:prstGeom prst="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4" name="图形 303" descr="卡车">
            <a:extLst>
              <a:ext uri="{FF2B5EF4-FFF2-40B4-BE49-F238E27FC236}">
                <a16:creationId xmlns:a16="http://schemas.microsoft.com/office/drawing/2014/main" id="{9E6E3A26-FA8C-4D24-A064-656E4497C4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63238" y="1940039"/>
            <a:ext cx="211292" cy="211292"/>
          </a:xfrm>
          <a:prstGeom prst="rect">
            <a:avLst/>
          </a:prstGeom>
        </p:spPr>
      </p:pic>
      <p:pic>
        <p:nvPicPr>
          <p:cNvPr id="306" name="图形 305" descr="卡车">
            <a:extLst>
              <a:ext uri="{FF2B5EF4-FFF2-40B4-BE49-F238E27FC236}">
                <a16:creationId xmlns:a16="http://schemas.microsoft.com/office/drawing/2014/main" id="{5135798F-4635-4212-8613-8451F25A45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97171" y="2765558"/>
            <a:ext cx="211292" cy="211292"/>
          </a:xfrm>
          <a:prstGeom prst="rect">
            <a:avLst/>
          </a:prstGeom>
        </p:spPr>
      </p:pic>
      <p:pic>
        <p:nvPicPr>
          <p:cNvPr id="16" name="图形 15" descr="禁行">
            <a:extLst>
              <a:ext uri="{FF2B5EF4-FFF2-40B4-BE49-F238E27FC236}">
                <a16:creationId xmlns:a16="http://schemas.microsoft.com/office/drawing/2014/main" id="{F1FC6C9D-04F6-4D70-9FCE-B317D65289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49344" y="3170914"/>
            <a:ext cx="277846" cy="277846"/>
          </a:xfrm>
          <a:prstGeom prst="rect">
            <a:avLst/>
          </a:prstGeom>
        </p:spPr>
      </p:pic>
      <p:sp>
        <p:nvSpPr>
          <p:cNvPr id="307" name="箭头: 手杖形 306">
            <a:extLst>
              <a:ext uri="{FF2B5EF4-FFF2-40B4-BE49-F238E27FC236}">
                <a16:creationId xmlns:a16="http://schemas.microsoft.com/office/drawing/2014/main" id="{359782DD-7074-40A1-8DC4-0562EB8DB472}"/>
              </a:ext>
            </a:extLst>
          </p:cNvPr>
          <p:cNvSpPr/>
          <p:nvPr/>
        </p:nvSpPr>
        <p:spPr>
          <a:xfrm rot="5400000">
            <a:off x="3344408" y="870182"/>
            <a:ext cx="1729171" cy="1094002"/>
          </a:xfrm>
          <a:prstGeom prst="uturnArrow">
            <a:avLst>
              <a:gd name="adj1" fmla="val 25000"/>
              <a:gd name="adj2" fmla="val 14330"/>
              <a:gd name="adj3" fmla="val 30780"/>
              <a:gd name="adj4" fmla="val 43750"/>
              <a:gd name="adj5" fmla="val 99555"/>
            </a:avLst>
          </a:prstGeom>
          <a:solidFill>
            <a:schemeClr val="accent6">
              <a:lumMod val="40000"/>
              <a:lumOff val="60000"/>
            </a:schemeClr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9" name="图形 308" descr="卡车">
            <a:extLst>
              <a:ext uri="{FF2B5EF4-FFF2-40B4-BE49-F238E27FC236}">
                <a16:creationId xmlns:a16="http://schemas.microsoft.com/office/drawing/2014/main" id="{63F867C6-DC9C-4610-A82B-A04EB9BF1E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4103348" y="2061795"/>
            <a:ext cx="211292" cy="211292"/>
          </a:xfrm>
          <a:prstGeom prst="rect">
            <a:avLst/>
          </a:prstGeom>
        </p:spPr>
      </p:pic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750E0EC8-8150-4BB0-AEF6-DC0808AFC948}"/>
              </a:ext>
            </a:extLst>
          </p:cNvPr>
          <p:cNvGrpSpPr/>
          <p:nvPr/>
        </p:nvGrpSpPr>
        <p:grpSpPr>
          <a:xfrm>
            <a:off x="7268583" y="1528817"/>
            <a:ext cx="777952" cy="935616"/>
            <a:chOff x="1220627" y="2135638"/>
            <a:chExt cx="777952" cy="935616"/>
          </a:xfrm>
        </p:grpSpPr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ECE89AC5-F647-4081-8CB9-EDD399903B9F}"/>
                </a:ext>
              </a:extLst>
            </p:cNvPr>
            <p:cNvSpPr/>
            <p:nvPr/>
          </p:nvSpPr>
          <p:spPr>
            <a:xfrm>
              <a:off x="1259128" y="2341679"/>
              <a:ext cx="729575" cy="72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9" name="图形 328" descr="房子">
              <a:extLst>
                <a:ext uri="{FF2B5EF4-FFF2-40B4-BE49-F238E27FC236}">
                  <a16:creationId xmlns:a16="http://schemas.microsoft.com/office/drawing/2014/main" id="{04625F3E-11FE-4792-B67F-17A0DEB57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20627" y="2135638"/>
              <a:ext cx="777952" cy="777952"/>
            </a:xfrm>
            <a:prstGeom prst="rect">
              <a:avLst/>
            </a:prstGeom>
          </p:spPr>
        </p:pic>
      </p:grpSp>
      <p:sp>
        <p:nvSpPr>
          <p:cNvPr id="330" name="矩形 329">
            <a:extLst>
              <a:ext uri="{FF2B5EF4-FFF2-40B4-BE49-F238E27FC236}">
                <a16:creationId xmlns:a16="http://schemas.microsoft.com/office/drawing/2014/main" id="{C5C165F3-14CC-4519-95C4-FD70BFF43FAC}"/>
              </a:ext>
            </a:extLst>
          </p:cNvPr>
          <p:cNvSpPr/>
          <p:nvPr/>
        </p:nvSpPr>
        <p:spPr>
          <a:xfrm rot="5400000">
            <a:off x="7564445" y="2130198"/>
            <a:ext cx="186229" cy="486022"/>
          </a:xfrm>
          <a:prstGeom prst="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1" name="图形 330" descr="卡车">
            <a:extLst>
              <a:ext uri="{FF2B5EF4-FFF2-40B4-BE49-F238E27FC236}">
                <a16:creationId xmlns:a16="http://schemas.microsoft.com/office/drawing/2014/main" id="{87C4380D-7F73-4878-ABA2-A71A5B563C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46000" y="523089"/>
            <a:ext cx="211292" cy="21129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FC4D314-EF7B-4BD7-BAAF-1C8A2CF3CC17}"/>
              </a:ext>
            </a:extLst>
          </p:cNvPr>
          <p:cNvSpPr/>
          <p:nvPr/>
        </p:nvSpPr>
        <p:spPr>
          <a:xfrm>
            <a:off x="7370626" y="1513400"/>
            <a:ext cx="631988" cy="7123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矩形 331">
            <a:extLst>
              <a:ext uri="{FF2B5EF4-FFF2-40B4-BE49-F238E27FC236}">
                <a16:creationId xmlns:a16="http://schemas.microsoft.com/office/drawing/2014/main" id="{C97EE96B-ED17-4472-A175-F9BF0D644886}"/>
              </a:ext>
            </a:extLst>
          </p:cNvPr>
          <p:cNvSpPr/>
          <p:nvPr/>
        </p:nvSpPr>
        <p:spPr>
          <a:xfrm>
            <a:off x="7375490" y="1521357"/>
            <a:ext cx="321632" cy="55321"/>
          </a:xfrm>
          <a:prstGeom prst="rect">
            <a:avLst/>
          </a:prstGeom>
          <a:ln w="63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矩形 332">
            <a:extLst>
              <a:ext uri="{FF2B5EF4-FFF2-40B4-BE49-F238E27FC236}">
                <a16:creationId xmlns:a16="http://schemas.microsoft.com/office/drawing/2014/main" id="{1C070F66-F751-4D57-A39F-69D5C635816A}"/>
              </a:ext>
            </a:extLst>
          </p:cNvPr>
          <p:cNvSpPr/>
          <p:nvPr/>
        </p:nvSpPr>
        <p:spPr>
          <a:xfrm>
            <a:off x="3037649" y="120546"/>
            <a:ext cx="631988" cy="7123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A4983FFD-15AB-430D-9095-C1A9F60F0C9F}"/>
              </a:ext>
            </a:extLst>
          </p:cNvPr>
          <p:cNvSpPr/>
          <p:nvPr/>
        </p:nvSpPr>
        <p:spPr>
          <a:xfrm>
            <a:off x="3042512" y="128503"/>
            <a:ext cx="529155" cy="63280"/>
          </a:xfrm>
          <a:prstGeom prst="rect">
            <a:avLst/>
          </a:prstGeom>
          <a:ln w="63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矩形 336">
            <a:extLst>
              <a:ext uri="{FF2B5EF4-FFF2-40B4-BE49-F238E27FC236}">
                <a16:creationId xmlns:a16="http://schemas.microsoft.com/office/drawing/2014/main" id="{98168C3C-63FC-4CCC-89EB-313A6E633CA9}"/>
              </a:ext>
            </a:extLst>
          </p:cNvPr>
          <p:cNvSpPr/>
          <p:nvPr/>
        </p:nvSpPr>
        <p:spPr>
          <a:xfrm>
            <a:off x="1338119" y="2059760"/>
            <a:ext cx="631988" cy="7123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D7B45C41-2245-46F7-974C-6D135D30BEA1}"/>
              </a:ext>
            </a:extLst>
          </p:cNvPr>
          <p:cNvSpPr/>
          <p:nvPr/>
        </p:nvSpPr>
        <p:spPr>
          <a:xfrm>
            <a:off x="1342983" y="2067717"/>
            <a:ext cx="529390" cy="45719"/>
          </a:xfrm>
          <a:prstGeom prst="rect">
            <a:avLst/>
          </a:prstGeom>
          <a:ln w="63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1" name="图形 340" descr="框">
            <a:extLst>
              <a:ext uri="{FF2B5EF4-FFF2-40B4-BE49-F238E27FC236}">
                <a16:creationId xmlns:a16="http://schemas.microsoft.com/office/drawing/2014/main" id="{5881BDA3-6FCF-4502-99AA-95F8FAD4AA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27733" y="1458620"/>
            <a:ext cx="165638" cy="165638"/>
          </a:xfrm>
          <a:prstGeom prst="rect">
            <a:avLst/>
          </a:prstGeom>
        </p:spPr>
      </p:pic>
      <p:pic>
        <p:nvPicPr>
          <p:cNvPr id="343" name="图形 342" descr="框">
            <a:extLst>
              <a:ext uri="{FF2B5EF4-FFF2-40B4-BE49-F238E27FC236}">
                <a16:creationId xmlns:a16="http://schemas.microsoft.com/office/drawing/2014/main" id="{B0E1CBA3-31F2-4B30-AE92-FDE0E950F5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87333" y="71795"/>
            <a:ext cx="165638" cy="165638"/>
          </a:xfrm>
          <a:prstGeom prst="rect">
            <a:avLst/>
          </a:prstGeom>
        </p:spPr>
      </p:pic>
      <p:pic>
        <p:nvPicPr>
          <p:cNvPr id="345" name="图形 344" descr="框">
            <a:extLst>
              <a:ext uri="{FF2B5EF4-FFF2-40B4-BE49-F238E27FC236}">
                <a16:creationId xmlns:a16="http://schemas.microsoft.com/office/drawing/2014/main" id="{1599B679-9CA1-438F-88C0-5AF7846906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95282" y="2002964"/>
            <a:ext cx="165638" cy="165638"/>
          </a:xfrm>
          <a:prstGeom prst="rect">
            <a:avLst/>
          </a:prstGeom>
        </p:spPr>
      </p:pic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832E32D5-C510-41FB-A8EE-0B3179542476}"/>
              </a:ext>
            </a:extLst>
          </p:cNvPr>
          <p:cNvSpPr/>
          <p:nvPr/>
        </p:nvSpPr>
        <p:spPr>
          <a:xfrm>
            <a:off x="1494654" y="1602131"/>
            <a:ext cx="315779" cy="315781"/>
          </a:xfrm>
          <a:prstGeom prst="wedgeEllipseCallout">
            <a:avLst>
              <a:gd name="adj1" fmla="val -1227"/>
              <a:gd name="adj2" fmla="val 7154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形 51" descr="卡车">
            <a:extLst>
              <a:ext uri="{FF2B5EF4-FFF2-40B4-BE49-F238E27FC236}">
                <a16:creationId xmlns:a16="http://schemas.microsoft.com/office/drawing/2014/main" id="{A2F7A187-B4A4-4165-BECF-FAA1DB762DC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42177" y="1634804"/>
            <a:ext cx="256599" cy="256599"/>
          </a:xfrm>
          <a:prstGeom prst="rect">
            <a:avLst/>
          </a:prstGeom>
        </p:spPr>
      </p:pic>
      <p:sp>
        <p:nvSpPr>
          <p:cNvPr id="53" name="对话气泡: 椭圆形 52">
            <a:extLst>
              <a:ext uri="{FF2B5EF4-FFF2-40B4-BE49-F238E27FC236}">
                <a16:creationId xmlns:a16="http://schemas.microsoft.com/office/drawing/2014/main" id="{ACBA8CA4-98BF-4FBB-AF26-40A8929B2155}"/>
              </a:ext>
            </a:extLst>
          </p:cNvPr>
          <p:cNvSpPr/>
          <p:nvPr/>
        </p:nvSpPr>
        <p:spPr>
          <a:xfrm>
            <a:off x="7521299" y="1034847"/>
            <a:ext cx="315779" cy="315781"/>
          </a:xfrm>
          <a:prstGeom prst="wedgeEllipseCallout">
            <a:avLst>
              <a:gd name="adj1" fmla="val -1227"/>
              <a:gd name="adj2" fmla="val 7154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形 53" descr="卡车">
            <a:extLst>
              <a:ext uri="{FF2B5EF4-FFF2-40B4-BE49-F238E27FC236}">
                <a16:creationId xmlns:a16="http://schemas.microsoft.com/office/drawing/2014/main" id="{75DCA409-C1C7-4DE4-AB04-217816BF5E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68822" y="1067520"/>
            <a:ext cx="256599" cy="256599"/>
          </a:xfrm>
          <a:prstGeom prst="rect">
            <a:avLst/>
          </a:prstGeom>
        </p:spPr>
      </p:pic>
      <p:sp>
        <p:nvSpPr>
          <p:cNvPr id="55" name="对话气泡: 椭圆形 54">
            <a:extLst>
              <a:ext uri="{FF2B5EF4-FFF2-40B4-BE49-F238E27FC236}">
                <a16:creationId xmlns:a16="http://schemas.microsoft.com/office/drawing/2014/main" id="{F7362E74-E482-496E-9FCA-2B5FA370A27E}"/>
              </a:ext>
            </a:extLst>
          </p:cNvPr>
          <p:cNvSpPr/>
          <p:nvPr/>
        </p:nvSpPr>
        <p:spPr>
          <a:xfrm>
            <a:off x="3135000" y="-336177"/>
            <a:ext cx="315779" cy="315781"/>
          </a:xfrm>
          <a:prstGeom prst="wedgeEllipseCallout">
            <a:avLst>
              <a:gd name="adj1" fmla="val -1227"/>
              <a:gd name="adj2" fmla="val 7154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形 55" descr="卡车">
            <a:extLst>
              <a:ext uri="{FF2B5EF4-FFF2-40B4-BE49-F238E27FC236}">
                <a16:creationId xmlns:a16="http://schemas.microsoft.com/office/drawing/2014/main" id="{0F90A812-EB39-4F14-B028-AAE508C1E3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82523" y="-303504"/>
            <a:ext cx="256599" cy="25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hlinkClick r:id="rId3" action="ppaction://hlinksldjump"/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" y="-5401"/>
            <a:ext cx="10006510" cy="4622800"/>
          </a:xfrm>
          <a:prstGeom prst="rect">
            <a:avLst/>
          </a:prstGeom>
        </p:spPr>
      </p:pic>
      <p:sp>
        <p:nvSpPr>
          <p:cNvPr id="152" name="矩形 151">
            <a:hlinkClick r:id="rId3" action="ppaction://hlinksldjump"/>
            <a:extLst>
              <a:ext uri="{FF2B5EF4-FFF2-40B4-BE49-F238E27FC236}">
                <a16:creationId xmlns:a16="http://schemas.microsoft.com/office/drawing/2014/main" id="{182CC74F-22EE-40F2-ABB8-C443E9DBF1C4}"/>
              </a:ext>
            </a:extLst>
          </p:cNvPr>
          <p:cNvSpPr/>
          <p:nvPr/>
        </p:nvSpPr>
        <p:spPr>
          <a:xfrm>
            <a:off x="6140" y="-4643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06BC091-809B-4201-B228-7829EC5E1862}"/>
              </a:ext>
            </a:extLst>
          </p:cNvPr>
          <p:cNvGrpSpPr/>
          <p:nvPr/>
        </p:nvGrpSpPr>
        <p:grpSpPr>
          <a:xfrm>
            <a:off x="43241" y="576899"/>
            <a:ext cx="1665711" cy="3134134"/>
            <a:chOff x="-13372" y="467354"/>
            <a:chExt cx="1665711" cy="313413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BC3DEC8-4A1B-4FD1-85D1-B4D3D8D53ECA}"/>
                </a:ext>
              </a:extLst>
            </p:cNvPr>
            <p:cNvSpPr/>
            <p:nvPr/>
          </p:nvSpPr>
          <p:spPr>
            <a:xfrm>
              <a:off x="-13372" y="467354"/>
              <a:ext cx="1665711" cy="3134133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4" name="图形 193" descr="银行">
              <a:extLst>
                <a:ext uri="{FF2B5EF4-FFF2-40B4-BE49-F238E27FC236}">
                  <a16:creationId xmlns:a16="http://schemas.microsoft.com/office/drawing/2014/main" id="{7E7907E6-AF5E-4325-93A8-637A9CE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095" y="484829"/>
              <a:ext cx="358498" cy="358498"/>
            </a:xfrm>
            <a:prstGeom prst="rect">
              <a:avLst/>
            </a:prstGeom>
          </p:spPr>
        </p:pic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0823456B-02C2-42DF-8D11-030CCC31B818}"/>
                </a:ext>
              </a:extLst>
            </p:cNvPr>
            <p:cNvSpPr/>
            <p:nvPr/>
          </p:nvSpPr>
          <p:spPr>
            <a:xfrm>
              <a:off x="260860" y="468376"/>
              <a:ext cx="800220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物流中心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D6B2F2B-D411-4A10-9D71-BD0C6B33D676}"/>
                </a:ext>
              </a:extLst>
            </p:cNvPr>
            <p:cNvSpPr/>
            <p:nvPr/>
          </p:nvSpPr>
          <p:spPr>
            <a:xfrm>
              <a:off x="413737" y="712861"/>
              <a:ext cx="86766" cy="8676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4BFCDD7-4413-4A36-8D81-326A2A9BDB08}"/>
                </a:ext>
              </a:extLst>
            </p:cNvPr>
            <p:cNvSpPr txBox="1"/>
            <p:nvPr/>
          </p:nvSpPr>
          <p:spPr>
            <a:xfrm>
              <a:off x="448803" y="649390"/>
              <a:ext cx="593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正常工作</a:t>
              </a:r>
            </a:p>
          </p:txBody>
        </p: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CCF12BEA-84B3-4FEB-A4F2-9B6A963600C2}"/>
                </a:ext>
              </a:extLst>
            </p:cNvPr>
            <p:cNvGrpSpPr/>
            <p:nvPr/>
          </p:nvGrpSpPr>
          <p:grpSpPr>
            <a:xfrm>
              <a:off x="18334" y="2102945"/>
              <a:ext cx="1178779" cy="400110"/>
              <a:chOff x="5164873" y="3438195"/>
              <a:chExt cx="1178779" cy="400110"/>
            </a:xfrm>
          </p:grpSpPr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7019C5E6-A014-4602-A680-6FFB6B0E433C}"/>
                  </a:ext>
                </a:extLst>
              </p:cNvPr>
              <p:cNvSpPr/>
              <p:nvPr/>
            </p:nvSpPr>
            <p:spPr>
              <a:xfrm>
                <a:off x="5322219" y="3438195"/>
                <a:ext cx="10214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制造速度</a:t>
                </a:r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dist"/>
                <a:r>
                  <a:rPr lang="en-US" altLang="zh-CN" sz="10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2.0s </a:t>
                </a:r>
                <a:r>
                  <a:rPr lang="en-US" altLang="zh-CN" sz="1000" b="1" dirty="0">
                    <a:ln w="1270">
                      <a:noFill/>
                      <a:prstDash val="solid"/>
                    </a:ln>
                    <a:solidFill>
                      <a:schemeClr val="accent2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(– 1.75s)</a:t>
                </a:r>
                <a:endParaRPr lang="zh-CN" altLang="en-US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27" name="图形 226">
                <a:extLst>
                  <a:ext uri="{FF2B5EF4-FFF2-40B4-BE49-F238E27FC236}">
                    <a16:creationId xmlns:a16="http://schemas.microsoft.com/office/drawing/2014/main" id="{E1033C5D-8FD9-4D3D-80CC-60046A790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164873" y="3455931"/>
                <a:ext cx="183481" cy="183481"/>
              </a:xfrm>
              <a:prstGeom prst="rect">
                <a:avLst/>
              </a:prstGeom>
            </p:spPr>
          </p:pic>
        </p:grpSp>
        <p:pic>
          <p:nvPicPr>
            <p:cNvPr id="228" name="图形 227" descr="闪电">
              <a:extLst>
                <a:ext uri="{FF2B5EF4-FFF2-40B4-BE49-F238E27FC236}">
                  <a16:creationId xmlns:a16="http://schemas.microsoft.com/office/drawing/2014/main" id="{6747E11A-D4F6-4285-B471-886FB14F0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0" y="1722979"/>
              <a:ext cx="217139" cy="217139"/>
            </a:xfrm>
            <a:prstGeom prst="rect">
              <a:avLst/>
            </a:prstGeom>
          </p:spPr>
        </p:pic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C2776E8F-6A9E-485F-8D69-CF562B99C297}"/>
                </a:ext>
              </a:extLst>
            </p:cNvPr>
            <p:cNvGrpSpPr/>
            <p:nvPr/>
          </p:nvGrpSpPr>
          <p:grpSpPr>
            <a:xfrm>
              <a:off x="159235" y="1291148"/>
              <a:ext cx="1234633" cy="786853"/>
              <a:chOff x="5289805" y="3335210"/>
              <a:chExt cx="1234633" cy="786853"/>
            </a:xfrm>
          </p:grpSpPr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B07665A4-CD92-41E3-A9A0-428F3E3D9F9F}"/>
                  </a:ext>
                </a:extLst>
              </p:cNvPr>
              <p:cNvSpPr/>
              <p:nvPr/>
            </p:nvSpPr>
            <p:spPr>
              <a:xfrm>
                <a:off x="5289957" y="3335210"/>
                <a:ext cx="8258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产能加成</a:t>
                </a:r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dist"/>
                <a:r>
                  <a:rPr lang="en-US" altLang="zh-CN" sz="1000" b="1" dirty="0">
                    <a:ln w="1270">
                      <a:noFill/>
                      <a:prstDash val="solid"/>
                    </a:ln>
                    <a:solidFill>
                      <a:schemeClr val="accent2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40%</a:t>
                </a:r>
                <a:endParaRPr lang="zh-CN" altLang="en-US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D3855C51-0FC4-4557-8A6C-EC7411F290C2}"/>
                  </a:ext>
                </a:extLst>
              </p:cNvPr>
              <p:cNvSpPr/>
              <p:nvPr/>
            </p:nvSpPr>
            <p:spPr>
              <a:xfrm>
                <a:off x="5289805" y="3721953"/>
                <a:ext cx="12346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建筑能耗</a:t>
                </a:r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dist"/>
                <a:r>
                  <a:rPr lang="en-US" altLang="zh-CN" sz="10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500kw</a:t>
                </a:r>
                <a:r>
                  <a:rPr lang="en-US" altLang="zh-CN" sz="1000" b="1" dirty="0">
                    <a:ln w="1270">
                      <a:noFill/>
                      <a:prstDash val="solid"/>
                    </a:ln>
                    <a:solidFill>
                      <a:schemeClr val="accent2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(–250kw)</a:t>
                </a:r>
                <a:endPara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32" name="图形 231" descr="垃圾桶">
              <a:extLst>
                <a:ext uri="{FF2B5EF4-FFF2-40B4-BE49-F238E27FC236}">
                  <a16:creationId xmlns:a16="http://schemas.microsoft.com/office/drawing/2014/main" id="{92F4E78B-86B8-4594-98CF-5749E8BF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287" y="1308615"/>
              <a:ext cx="177873" cy="177873"/>
            </a:xfrm>
            <a:prstGeom prst="rect">
              <a:avLst/>
            </a:prstGeom>
          </p:spPr>
        </p:pic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1DA01774-C524-4119-92F4-2387973D4169}"/>
                </a:ext>
              </a:extLst>
            </p:cNvPr>
            <p:cNvSpPr/>
            <p:nvPr/>
          </p:nvSpPr>
          <p:spPr>
            <a:xfrm>
              <a:off x="171891" y="916256"/>
              <a:ext cx="8258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建筑生命</a:t>
              </a:r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/990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4" name="图形 233" descr="医学">
              <a:extLst>
                <a:ext uri="{FF2B5EF4-FFF2-40B4-BE49-F238E27FC236}">
                  <a16:creationId xmlns:a16="http://schemas.microsoft.com/office/drawing/2014/main" id="{495524B4-5050-4622-9873-216AB769A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287" y="947422"/>
              <a:ext cx="193762" cy="193762"/>
            </a:xfrm>
            <a:prstGeom prst="rect">
              <a:avLst/>
            </a:prstGeom>
          </p:spPr>
        </p:pic>
        <p:pic>
          <p:nvPicPr>
            <p:cNvPr id="28" name="图形 27" descr="水">
              <a:extLst>
                <a:ext uri="{FF2B5EF4-FFF2-40B4-BE49-F238E27FC236}">
                  <a16:creationId xmlns:a16="http://schemas.microsoft.com/office/drawing/2014/main" id="{5F208F4C-762D-4541-B5A9-78C8FD10F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22" y="2532626"/>
              <a:ext cx="239272" cy="239272"/>
            </a:xfrm>
            <a:prstGeom prst="rect">
              <a:avLst/>
            </a:prstGeom>
          </p:spPr>
        </p:pic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CE15526F-37A2-4238-925C-854F5E55FBC1}"/>
                </a:ext>
              </a:extLst>
            </p:cNvPr>
            <p:cNvSpPr/>
            <p:nvPr/>
          </p:nvSpPr>
          <p:spPr>
            <a:xfrm>
              <a:off x="181614" y="2512788"/>
              <a:ext cx="8258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液体类型</a:t>
              </a:r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/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石油</a:t>
              </a:r>
            </a:p>
          </p:txBody>
        </p:sp>
        <p:pic>
          <p:nvPicPr>
            <p:cNvPr id="30" name="图形 29" descr="波浪">
              <a:extLst>
                <a:ext uri="{FF2B5EF4-FFF2-40B4-BE49-F238E27FC236}">
                  <a16:creationId xmlns:a16="http://schemas.microsoft.com/office/drawing/2014/main" id="{C5365320-9B7A-4770-817E-B2922FD9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1629" y="2872515"/>
              <a:ext cx="261847" cy="261847"/>
            </a:xfrm>
            <a:prstGeom prst="rect">
              <a:avLst/>
            </a:prstGeom>
          </p:spPr>
        </p:pic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36606BD9-C024-4F6B-9B3D-FE7DAB31155B}"/>
                </a:ext>
              </a:extLst>
            </p:cNvPr>
            <p:cNvSpPr/>
            <p:nvPr/>
          </p:nvSpPr>
          <p:spPr>
            <a:xfrm>
              <a:off x="205230" y="2874494"/>
              <a:ext cx="8258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液体容量</a:t>
              </a:r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图形 31" descr="框">
              <a:extLst>
                <a:ext uri="{FF2B5EF4-FFF2-40B4-BE49-F238E27FC236}">
                  <a16:creationId xmlns:a16="http://schemas.microsoft.com/office/drawing/2014/main" id="{94212FE3-3B43-46DE-B783-1ABAC1571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906" y="3238299"/>
              <a:ext cx="252557" cy="252557"/>
            </a:xfrm>
            <a:prstGeom prst="rect">
              <a:avLst/>
            </a:prstGeom>
          </p:spPr>
        </p:pic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5A52448D-6C01-4587-8A1C-E3AE8B02BED6}"/>
                </a:ext>
              </a:extLst>
            </p:cNvPr>
            <p:cNvSpPr/>
            <p:nvPr/>
          </p:nvSpPr>
          <p:spPr>
            <a:xfrm>
              <a:off x="226584" y="3201378"/>
              <a:ext cx="8258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建筑容量</a:t>
              </a:r>
              <a:r>
                <a:rPr lang="zh-CN" altLang="en-US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34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/120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6" name="矩形 195">
            <a:hlinkClick r:id="rId3" action="ppaction://hlinksldjump"/>
            <a:extLst>
              <a:ext uri="{FF2B5EF4-FFF2-40B4-BE49-F238E27FC236}">
                <a16:creationId xmlns:a16="http://schemas.microsoft.com/office/drawing/2014/main" id="{FA9E3385-FA13-417B-83BD-946C6FD097B3}"/>
              </a:ext>
            </a:extLst>
          </p:cNvPr>
          <p:cNvSpPr/>
          <p:nvPr/>
        </p:nvSpPr>
        <p:spPr>
          <a:xfrm>
            <a:off x="36352" y="566839"/>
            <a:ext cx="1681909" cy="31276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1" name="图片 200">
            <a:extLst>
              <a:ext uri="{FF2B5EF4-FFF2-40B4-BE49-F238E27FC236}">
                <a16:creationId xmlns:a16="http://schemas.microsoft.com/office/drawing/2014/main" id="{A4593095-E06B-4A00-8EA7-63D9F310EFCA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68" y="1730698"/>
            <a:ext cx="554835" cy="804709"/>
          </a:xfrm>
          <a:prstGeom prst="rect">
            <a:avLst/>
          </a:prstGeom>
          <a:noFill/>
        </p:spPr>
      </p:pic>
      <p:pic>
        <p:nvPicPr>
          <p:cNvPr id="145" name="图形 144">
            <a:hlinkClick r:id="rId3" action="ppaction://hlinksldjump"/>
            <a:extLst>
              <a:ext uri="{FF2B5EF4-FFF2-40B4-BE49-F238E27FC236}">
                <a16:creationId xmlns:a16="http://schemas.microsoft.com/office/drawing/2014/main" id="{0D6826F0-AAA8-47A8-A416-772B6E98B4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33531" y="3948286"/>
            <a:ext cx="609600" cy="609600"/>
          </a:xfrm>
          <a:prstGeom prst="rect">
            <a:avLst/>
          </a:prstGeom>
        </p:spPr>
      </p:pic>
      <p:pic>
        <p:nvPicPr>
          <p:cNvPr id="34" name="图片 33">
            <a:hlinkClick r:id="rId3" action="ppaction://hlinksldjump"/>
            <a:extLst>
              <a:ext uri="{FF2B5EF4-FFF2-40B4-BE49-F238E27FC236}">
                <a16:creationId xmlns:a16="http://schemas.microsoft.com/office/drawing/2014/main" id="{A2CBEB70-9F20-4B64-9753-37CB22B314F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32" y="1853056"/>
            <a:ext cx="564517" cy="713512"/>
          </a:xfrm>
          <a:prstGeom prst="rect">
            <a:avLst/>
          </a:prstGeom>
        </p:spPr>
      </p:pic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E7A5E2E-25CF-4D4C-BA4E-1AFC6A92B772}"/>
              </a:ext>
            </a:extLst>
          </p:cNvPr>
          <p:cNvGrpSpPr/>
          <p:nvPr/>
        </p:nvGrpSpPr>
        <p:grpSpPr>
          <a:xfrm>
            <a:off x="9119282" y="191387"/>
            <a:ext cx="753783" cy="701017"/>
            <a:chOff x="9119282" y="191387"/>
            <a:chExt cx="753783" cy="701017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FFC071E-0C8E-43D6-8E74-19F09B960557}"/>
                </a:ext>
              </a:extLst>
            </p:cNvPr>
            <p:cNvGrpSpPr/>
            <p:nvPr/>
          </p:nvGrpSpPr>
          <p:grpSpPr>
            <a:xfrm rot="10800000">
              <a:off x="9181087" y="191388"/>
              <a:ext cx="691978" cy="627762"/>
              <a:chOff x="7725801" y="756360"/>
              <a:chExt cx="691978" cy="627762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466AAC18-E8E7-4DE5-BA7A-BF1C4CA731E1}"/>
                  </a:ext>
                </a:extLst>
              </p:cNvPr>
              <p:cNvSpPr/>
              <p:nvPr/>
            </p:nvSpPr>
            <p:spPr>
              <a:xfrm>
                <a:off x="7725801" y="756361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C8849683-7924-4A28-8D0C-566485FDB997}"/>
                  </a:ext>
                </a:extLst>
              </p:cNvPr>
              <p:cNvSpPr/>
              <p:nvPr/>
            </p:nvSpPr>
            <p:spPr>
              <a:xfrm>
                <a:off x="7757551" y="756360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7C7BA3F3-FF6B-40E9-BD84-AC5DBC1BDA8F}"/>
                  </a:ext>
                </a:extLst>
              </p:cNvPr>
              <p:cNvSpPr/>
              <p:nvPr/>
            </p:nvSpPr>
            <p:spPr>
              <a:xfrm>
                <a:off x="7790018" y="756360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46D987F4-BE6A-47FD-8123-632C41890669}"/>
                </a:ext>
              </a:extLst>
            </p:cNvPr>
            <p:cNvGrpSpPr/>
            <p:nvPr/>
          </p:nvGrpSpPr>
          <p:grpSpPr>
            <a:xfrm>
              <a:off x="9119282" y="191387"/>
              <a:ext cx="697627" cy="701017"/>
              <a:chOff x="9173256" y="107378"/>
              <a:chExt cx="697627" cy="701017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F5ACA816-5B1E-4250-894B-22E22AB24D4E}"/>
                  </a:ext>
                </a:extLst>
              </p:cNvPr>
              <p:cNvSpPr/>
              <p:nvPr/>
            </p:nvSpPr>
            <p:spPr>
              <a:xfrm>
                <a:off x="9198546" y="107378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形 49">
                <a:extLst>
                  <a:ext uri="{FF2B5EF4-FFF2-40B4-BE49-F238E27FC236}">
                    <a16:creationId xmlns:a16="http://schemas.microsoft.com/office/drawing/2014/main" id="{F5552A85-5441-4FE7-843D-D9A8390BE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228784" y="136156"/>
                <a:ext cx="564517" cy="564517"/>
              </a:xfrm>
              <a:prstGeom prst="rect">
                <a:avLst/>
              </a:prstGeom>
            </p:spPr>
          </p:pic>
          <p:sp>
            <p:nvSpPr>
              <p:cNvPr id="73" name="不完整圆 72">
                <a:extLst>
                  <a:ext uri="{FF2B5EF4-FFF2-40B4-BE49-F238E27FC236}">
                    <a16:creationId xmlns:a16="http://schemas.microsoft.com/office/drawing/2014/main" id="{9D13BDCE-7855-4BA4-83BD-28F51FC6731C}"/>
                  </a:ext>
                </a:extLst>
              </p:cNvPr>
              <p:cNvSpPr/>
              <p:nvPr/>
            </p:nvSpPr>
            <p:spPr>
              <a:xfrm>
                <a:off x="9199893" y="112839"/>
                <a:ext cx="622300" cy="622300"/>
              </a:xfrm>
              <a:prstGeom prst="pie">
                <a:avLst/>
              </a:prstGeom>
              <a:solidFill>
                <a:srgbClr val="92D050">
                  <a:alpha val="37000"/>
                </a:srgb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B69AD4C-ADC3-4F69-981C-62E7D28AF3A8}"/>
                  </a:ext>
                </a:extLst>
              </p:cNvPr>
              <p:cNvSpPr/>
              <p:nvPr/>
            </p:nvSpPr>
            <p:spPr>
              <a:xfrm>
                <a:off x="9173256" y="592951"/>
                <a:ext cx="697627" cy="21544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内燃机技术</a:t>
                </a:r>
              </a:p>
            </p:txBody>
          </p:sp>
        </p:grp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7F1CCC2-791E-4F2D-9DA5-9B2C34E87FAE}"/>
              </a:ext>
            </a:extLst>
          </p:cNvPr>
          <p:cNvGrpSpPr/>
          <p:nvPr/>
        </p:nvGrpSpPr>
        <p:grpSpPr>
          <a:xfrm>
            <a:off x="10001250" y="205199"/>
            <a:ext cx="3096753" cy="760837"/>
            <a:chOff x="9164068" y="-433356"/>
            <a:chExt cx="3096753" cy="760837"/>
          </a:xfrm>
        </p:grpSpPr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E6905482-CE62-4D4C-8B6F-6CC5DCF63C21}"/>
                </a:ext>
              </a:extLst>
            </p:cNvPr>
            <p:cNvGrpSpPr/>
            <p:nvPr/>
          </p:nvGrpSpPr>
          <p:grpSpPr>
            <a:xfrm>
              <a:off x="9164068" y="-433356"/>
              <a:ext cx="2992303" cy="708161"/>
              <a:chOff x="5848226" y="191387"/>
              <a:chExt cx="2992303" cy="708161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8C7EFAD2-2FBC-4D56-AD35-8AD951550120}"/>
                  </a:ext>
                </a:extLst>
              </p:cNvPr>
              <p:cNvGrpSpPr/>
              <p:nvPr/>
            </p:nvGrpSpPr>
            <p:grpSpPr>
              <a:xfrm>
                <a:off x="5848226" y="191387"/>
                <a:ext cx="697627" cy="701017"/>
                <a:chOff x="9173256" y="107378"/>
                <a:chExt cx="697627" cy="701017"/>
              </a:xfrm>
            </p:grpSpPr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77AE62EC-51F6-4E4D-B78F-A6B46704D344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6" name="图形 95">
                  <a:extLst>
                    <a:ext uri="{FF2B5EF4-FFF2-40B4-BE49-F238E27FC236}">
                      <a16:creationId xmlns:a16="http://schemas.microsoft.com/office/drawing/2014/main" id="{FF56D56F-E113-4A6D-A313-1624765EF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  <p:sp>
              <p:nvSpPr>
                <p:cNvPr id="97" name="不完整圆 96">
                  <a:extLst>
                    <a:ext uri="{FF2B5EF4-FFF2-40B4-BE49-F238E27FC236}">
                      <a16:creationId xmlns:a16="http://schemas.microsoft.com/office/drawing/2014/main" id="{8681E05D-9BDC-43CF-9620-8510585EC096}"/>
                    </a:ext>
                  </a:extLst>
                </p:cNvPr>
                <p:cNvSpPr/>
                <p:nvPr/>
              </p:nvSpPr>
              <p:spPr>
                <a:xfrm>
                  <a:off x="9199893" y="112839"/>
                  <a:ext cx="622300" cy="622300"/>
                </a:xfrm>
                <a:prstGeom prst="pie">
                  <a:avLst/>
                </a:prstGeom>
                <a:solidFill>
                  <a:srgbClr val="92D050">
                    <a:alpha val="37000"/>
                  </a:srgbClr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7D6536F1-CBDD-434F-B66C-012CBE8C2FE2}"/>
                    </a:ext>
                  </a:extLst>
                </p:cNvPr>
                <p:cNvSpPr/>
                <p:nvPr/>
              </p:nvSpPr>
              <p:spPr>
                <a:xfrm>
                  <a:off x="9173256" y="592951"/>
                  <a:ext cx="697627" cy="21544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solidFill>
                          <a:srgbClr val="7030A0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内燃机技术</a:t>
                  </a:r>
                </a:p>
              </p:txBody>
            </p: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C3AE03FA-46FA-4C52-9678-8B3B97EEF8CB}"/>
                  </a:ext>
                </a:extLst>
              </p:cNvPr>
              <p:cNvGrpSpPr/>
              <p:nvPr/>
            </p:nvGrpSpPr>
            <p:grpSpPr>
              <a:xfrm>
                <a:off x="6625380" y="198531"/>
                <a:ext cx="697627" cy="701017"/>
                <a:chOff x="9173258" y="107378"/>
                <a:chExt cx="697627" cy="701017"/>
              </a:xfrm>
            </p:grpSpPr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058D1E91-2B72-445C-B365-BEE304294CFC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1" name="图形 100">
                  <a:extLst>
                    <a:ext uri="{FF2B5EF4-FFF2-40B4-BE49-F238E27FC236}">
                      <a16:creationId xmlns:a16="http://schemas.microsoft.com/office/drawing/2014/main" id="{B261DA00-3D32-4E3E-9796-E4AE41682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7CEC5A52-B13A-4CF8-96DE-5AD8A8F360E8}"/>
                    </a:ext>
                  </a:extLst>
                </p:cNvPr>
                <p:cNvSpPr/>
                <p:nvPr/>
              </p:nvSpPr>
              <p:spPr>
                <a:xfrm>
                  <a:off x="9173258" y="592951"/>
                  <a:ext cx="697627" cy="21544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solidFill>
                          <a:srgbClr val="7030A0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蒸汽机技术</a:t>
                  </a: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4094CBC5-43B7-4DF3-B5ED-D86FAC7DCF97}"/>
                  </a:ext>
                </a:extLst>
              </p:cNvPr>
              <p:cNvGrpSpPr/>
              <p:nvPr/>
            </p:nvGrpSpPr>
            <p:grpSpPr>
              <a:xfrm>
                <a:off x="7431830" y="191387"/>
                <a:ext cx="697627" cy="701017"/>
                <a:chOff x="9173258" y="107378"/>
                <a:chExt cx="697627" cy="701017"/>
              </a:xfrm>
            </p:grpSpPr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CEDAA74-3FBB-48AD-ABE5-F893338370D5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6" name="图形 105">
                  <a:extLst>
                    <a:ext uri="{FF2B5EF4-FFF2-40B4-BE49-F238E27FC236}">
                      <a16:creationId xmlns:a16="http://schemas.microsoft.com/office/drawing/2014/main" id="{14226A8B-B905-4F1E-B80C-AF5FFC3462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A6AFE150-1AF9-4044-B9AF-8398FADA0380}"/>
                    </a:ext>
                  </a:extLst>
                </p:cNvPr>
                <p:cNvSpPr/>
                <p:nvPr/>
              </p:nvSpPr>
              <p:spPr>
                <a:xfrm>
                  <a:off x="9173258" y="592951"/>
                  <a:ext cx="697627" cy="21544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solidFill>
                          <a:srgbClr val="7030A0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发动机优化</a:t>
                  </a:r>
                </a:p>
              </p:txBody>
            </p:sp>
          </p:grp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AB712890-A46E-4D18-AF4C-F181C628E373}"/>
                  </a:ext>
                </a:extLst>
              </p:cNvPr>
              <p:cNvGrpSpPr/>
              <p:nvPr/>
            </p:nvGrpSpPr>
            <p:grpSpPr>
              <a:xfrm>
                <a:off x="8212768" y="198531"/>
                <a:ext cx="627761" cy="701017"/>
                <a:chOff x="9198546" y="107378"/>
                <a:chExt cx="627761" cy="701017"/>
              </a:xfrm>
            </p:grpSpPr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E75BFAB2-40D7-4819-85B3-F04648505620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1" name="图形 110">
                  <a:extLst>
                    <a:ext uri="{FF2B5EF4-FFF2-40B4-BE49-F238E27FC236}">
                      <a16:creationId xmlns:a16="http://schemas.microsoft.com/office/drawing/2014/main" id="{DFE06D32-43B4-4479-9326-78083E508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663FE24C-6343-43A6-8743-25DAB375ED64}"/>
                    </a:ext>
                  </a:extLst>
                </p:cNvPr>
                <p:cNvSpPr/>
                <p:nvPr/>
              </p:nvSpPr>
              <p:spPr>
                <a:xfrm>
                  <a:off x="9275849" y="592951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solidFill>
                          <a:srgbClr val="7030A0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核武器</a:t>
                  </a:r>
                </a:p>
              </p:txBody>
            </p:sp>
          </p:grpSp>
        </p:grpSp>
        <p:sp>
          <p:nvSpPr>
            <p:cNvPr id="121" name="加号 120">
              <a:extLst>
                <a:ext uri="{FF2B5EF4-FFF2-40B4-BE49-F238E27FC236}">
                  <a16:creationId xmlns:a16="http://schemas.microsoft.com/office/drawing/2014/main" id="{4EB472BD-900D-4B64-AB8C-85601A2882E5}"/>
                </a:ext>
              </a:extLst>
            </p:cNvPr>
            <p:cNvSpPr/>
            <p:nvPr/>
          </p:nvSpPr>
          <p:spPr>
            <a:xfrm rot="18931752">
              <a:off x="9539149" y="-29227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加号 121">
              <a:extLst>
                <a:ext uri="{FF2B5EF4-FFF2-40B4-BE49-F238E27FC236}">
                  <a16:creationId xmlns:a16="http://schemas.microsoft.com/office/drawing/2014/main" id="{151AB841-335F-4F1E-A002-6EA6D2944FB8}"/>
                </a:ext>
              </a:extLst>
            </p:cNvPr>
            <p:cNvSpPr/>
            <p:nvPr/>
          </p:nvSpPr>
          <p:spPr>
            <a:xfrm rot="18931752">
              <a:off x="10377344" y="-14685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加号 122">
              <a:extLst>
                <a:ext uri="{FF2B5EF4-FFF2-40B4-BE49-F238E27FC236}">
                  <a16:creationId xmlns:a16="http://schemas.microsoft.com/office/drawing/2014/main" id="{BF57A1E2-3C69-4709-9415-ACC183426A8A}"/>
                </a:ext>
              </a:extLst>
            </p:cNvPr>
            <p:cNvSpPr/>
            <p:nvPr/>
          </p:nvSpPr>
          <p:spPr>
            <a:xfrm rot="18931752">
              <a:off x="11182633" y="-29228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加号 123">
              <a:extLst>
                <a:ext uri="{FF2B5EF4-FFF2-40B4-BE49-F238E27FC236}">
                  <a16:creationId xmlns:a16="http://schemas.microsoft.com/office/drawing/2014/main" id="{21503117-2D2C-4D4B-ABC7-41A05CDC1F2D}"/>
                </a:ext>
              </a:extLst>
            </p:cNvPr>
            <p:cNvSpPr/>
            <p:nvPr/>
          </p:nvSpPr>
          <p:spPr>
            <a:xfrm rot="18931752">
              <a:off x="11918655" y="-14686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: 圆角 111">
            <a:hlinkClick r:id="rId34" action="ppaction://hlinksldjump"/>
            <a:extLst>
              <a:ext uri="{FF2B5EF4-FFF2-40B4-BE49-F238E27FC236}">
                <a16:creationId xmlns:a16="http://schemas.microsoft.com/office/drawing/2014/main" id="{A426DA03-5904-4750-AF61-668AA8086896}"/>
              </a:ext>
            </a:extLst>
          </p:cNvPr>
          <p:cNvSpPr/>
          <p:nvPr/>
        </p:nvSpPr>
        <p:spPr>
          <a:xfrm>
            <a:off x="8989022" y="3631019"/>
            <a:ext cx="909804" cy="909804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4" name="图形 113" descr="挖掘工具">
            <a:hlinkClick r:id="rId34" action="ppaction://hlinksldjump"/>
            <a:extLst>
              <a:ext uri="{FF2B5EF4-FFF2-40B4-BE49-F238E27FC236}">
                <a16:creationId xmlns:a16="http://schemas.microsoft.com/office/drawing/2014/main" id="{42EC1110-2D53-4878-879D-29F9C8D40AD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051376" y="3603750"/>
            <a:ext cx="829080" cy="829080"/>
          </a:xfrm>
          <a:prstGeom prst="rect">
            <a:avLst/>
          </a:prstGeom>
        </p:spPr>
      </p:pic>
      <p:sp>
        <p:nvSpPr>
          <p:cNvPr id="115" name="矩形 114">
            <a:hlinkClick r:id="rId34" action="ppaction://hlinksldjump"/>
            <a:extLst>
              <a:ext uri="{FF2B5EF4-FFF2-40B4-BE49-F238E27FC236}">
                <a16:creationId xmlns:a16="http://schemas.microsoft.com/office/drawing/2014/main" id="{FAAA04D7-ADBF-42E7-9FCF-BE9C4A0F5757}"/>
              </a:ext>
            </a:extLst>
          </p:cNvPr>
          <p:cNvSpPr/>
          <p:nvPr/>
        </p:nvSpPr>
        <p:spPr>
          <a:xfrm>
            <a:off x="9223076" y="4307484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施工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81998D34-331F-4FFE-9D25-591CD8796DD4}"/>
              </a:ext>
            </a:extLst>
          </p:cNvPr>
          <p:cNvGrpSpPr/>
          <p:nvPr/>
        </p:nvGrpSpPr>
        <p:grpSpPr>
          <a:xfrm>
            <a:off x="9144572" y="2863164"/>
            <a:ext cx="728493" cy="701017"/>
            <a:chOff x="9144572" y="191387"/>
            <a:chExt cx="728493" cy="701017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C1C5BDFD-F0AA-4519-B63F-A99C160FEFFC}"/>
                </a:ext>
              </a:extLst>
            </p:cNvPr>
            <p:cNvGrpSpPr/>
            <p:nvPr/>
          </p:nvGrpSpPr>
          <p:grpSpPr>
            <a:xfrm rot="10800000">
              <a:off x="9181087" y="191388"/>
              <a:ext cx="691978" cy="627762"/>
              <a:chOff x="7725801" y="756360"/>
              <a:chExt cx="691978" cy="627762"/>
            </a:xfrm>
          </p:grpSpPr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6E703124-5C08-4B55-B60C-863665EEC93A}"/>
                  </a:ext>
                </a:extLst>
              </p:cNvPr>
              <p:cNvSpPr/>
              <p:nvPr/>
            </p:nvSpPr>
            <p:spPr>
              <a:xfrm>
                <a:off x="7725801" y="756361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58CE324E-F427-4A5A-A7E5-D17A7263BB1B}"/>
                  </a:ext>
                </a:extLst>
              </p:cNvPr>
              <p:cNvSpPr/>
              <p:nvPr/>
            </p:nvSpPr>
            <p:spPr>
              <a:xfrm>
                <a:off x="7757551" y="756360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46998A8A-4BF3-43FC-BC8C-6ED604924F23}"/>
                  </a:ext>
                </a:extLst>
              </p:cNvPr>
              <p:cNvSpPr/>
              <p:nvPr/>
            </p:nvSpPr>
            <p:spPr>
              <a:xfrm>
                <a:off x="7790018" y="756360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FB174E1-E25C-43F5-B1CE-DA6C519482D6}"/>
                </a:ext>
              </a:extLst>
            </p:cNvPr>
            <p:cNvGrpSpPr/>
            <p:nvPr/>
          </p:nvGrpSpPr>
          <p:grpSpPr>
            <a:xfrm>
              <a:off x="9144572" y="191387"/>
              <a:ext cx="627761" cy="701017"/>
              <a:chOff x="9198546" y="107378"/>
              <a:chExt cx="627761" cy="701017"/>
            </a:xfrm>
          </p:grpSpPr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6EE09A35-378D-49D7-818F-B1A5CCDD6224}"/>
                  </a:ext>
                </a:extLst>
              </p:cNvPr>
              <p:cNvSpPr/>
              <p:nvPr/>
            </p:nvSpPr>
            <p:spPr>
              <a:xfrm>
                <a:off x="9198546" y="107378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8" name="图形 127">
                <a:extLst>
                  <a:ext uri="{FF2B5EF4-FFF2-40B4-BE49-F238E27FC236}">
                    <a16:creationId xmlns:a16="http://schemas.microsoft.com/office/drawing/2014/main" id="{A0C6D1CD-9FF5-49F1-866A-707C186A5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5593" y="179442"/>
                <a:ext cx="483632" cy="483632"/>
              </a:xfrm>
              <a:prstGeom prst="rect">
                <a:avLst/>
              </a:prstGeom>
            </p:spPr>
          </p:pic>
          <p:sp>
            <p:nvSpPr>
              <p:cNvPr id="129" name="不完整圆 128">
                <a:extLst>
                  <a:ext uri="{FF2B5EF4-FFF2-40B4-BE49-F238E27FC236}">
                    <a16:creationId xmlns:a16="http://schemas.microsoft.com/office/drawing/2014/main" id="{343A0485-8CA2-438E-BD00-5B5E3E8E577C}"/>
                  </a:ext>
                </a:extLst>
              </p:cNvPr>
              <p:cNvSpPr/>
              <p:nvPr/>
            </p:nvSpPr>
            <p:spPr>
              <a:xfrm>
                <a:off x="9199893" y="112839"/>
                <a:ext cx="622300" cy="622300"/>
              </a:xfrm>
              <a:prstGeom prst="pie">
                <a:avLst/>
              </a:prstGeom>
              <a:solidFill>
                <a:srgbClr val="92D050">
                  <a:alpha val="37000"/>
                </a:srgb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6F5BEF85-EBE1-45B8-9F2F-7DB60F708C27}"/>
                  </a:ext>
                </a:extLst>
              </p:cNvPr>
              <p:cNvSpPr/>
              <p:nvPr/>
            </p:nvSpPr>
            <p:spPr>
              <a:xfrm>
                <a:off x="9429704" y="592951"/>
                <a:ext cx="184731" cy="21544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endParaRPr lang="zh-CN" altLang="en-US" sz="800" b="1" cap="none" spc="0" dirty="0">
                  <a:ln w="1270">
                    <a:solidFill>
                      <a:srgbClr val="7030A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D7C365F7-0044-42CB-A3B0-E125F44B39AB}"/>
              </a:ext>
            </a:extLst>
          </p:cNvPr>
          <p:cNvGrpSpPr/>
          <p:nvPr/>
        </p:nvGrpSpPr>
        <p:grpSpPr>
          <a:xfrm>
            <a:off x="10026540" y="2876976"/>
            <a:ext cx="3071463" cy="760837"/>
            <a:chOff x="9189358" y="-433356"/>
            <a:chExt cx="3071463" cy="760837"/>
          </a:xfrm>
        </p:grpSpPr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9F2256A9-7281-42B1-93F3-7FA4E31709A0}"/>
                </a:ext>
              </a:extLst>
            </p:cNvPr>
            <p:cNvGrpSpPr/>
            <p:nvPr/>
          </p:nvGrpSpPr>
          <p:grpSpPr>
            <a:xfrm>
              <a:off x="9189358" y="-433356"/>
              <a:ext cx="2967013" cy="634905"/>
              <a:chOff x="5873516" y="191387"/>
              <a:chExt cx="2967013" cy="634905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00D045DA-F888-4964-A6CB-6C114BDD98FA}"/>
                  </a:ext>
                </a:extLst>
              </p:cNvPr>
              <p:cNvGrpSpPr/>
              <p:nvPr/>
            </p:nvGrpSpPr>
            <p:grpSpPr>
              <a:xfrm>
                <a:off x="5873516" y="191387"/>
                <a:ext cx="627761" cy="627761"/>
                <a:chOff x="9198546" y="107378"/>
                <a:chExt cx="627761" cy="627761"/>
              </a:xfrm>
            </p:grpSpPr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2DF24293-A188-4696-8228-6044F9AF95E9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79" name="图形 178">
                  <a:extLst>
                    <a:ext uri="{FF2B5EF4-FFF2-40B4-BE49-F238E27FC236}">
                      <a16:creationId xmlns:a16="http://schemas.microsoft.com/office/drawing/2014/main" id="{2478AFE9-5E2E-45E7-BB4F-9A93B4CA2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  <a:noFill/>
              </p:spPr>
            </p:pic>
            <p:sp>
              <p:nvSpPr>
                <p:cNvPr id="186" name="不完整圆 185">
                  <a:extLst>
                    <a:ext uri="{FF2B5EF4-FFF2-40B4-BE49-F238E27FC236}">
                      <a16:creationId xmlns:a16="http://schemas.microsoft.com/office/drawing/2014/main" id="{729D50F2-6008-41E6-B599-B36BD105F5FD}"/>
                    </a:ext>
                  </a:extLst>
                </p:cNvPr>
                <p:cNvSpPr/>
                <p:nvPr/>
              </p:nvSpPr>
              <p:spPr>
                <a:xfrm>
                  <a:off x="9199893" y="112839"/>
                  <a:ext cx="622300" cy="622300"/>
                </a:xfrm>
                <a:prstGeom prst="pie">
                  <a:avLst/>
                </a:prstGeom>
                <a:solidFill>
                  <a:srgbClr val="92D050">
                    <a:alpha val="37000"/>
                  </a:srgbClr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C864C494-90C5-40CB-8583-45424FF6972A}"/>
                  </a:ext>
                </a:extLst>
              </p:cNvPr>
              <p:cNvGrpSpPr/>
              <p:nvPr/>
            </p:nvGrpSpPr>
            <p:grpSpPr>
              <a:xfrm>
                <a:off x="6650668" y="198531"/>
                <a:ext cx="627761" cy="627761"/>
                <a:chOff x="9198546" y="107378"/>
                <a:chExt cx="627761" cy="627761"/>
              </a:xfrm>
            </p:grpSpPr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3850A65D-F02B-42B9-B74D-1B6FA2B733AC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70" name="图形 169">
                  <a:extLst>
                    <a:ext uri="{FF2B5EF4-FFF2-40B4-BE49-F238E27FC236}">
                      <a16:creationId xmlns:a16="http://schemas.microsoft.com/office/drawing/2014/main" id="{6FB04E3B-9BF6-4BAC-AE76-AB621EEF2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E2E8A841-39C7-4944-86B1-8BB721E56313}"/>
                  </a:ext>
                </a:extLst>
              </p:cNvPr>
              <p:cNvGrpSpPr/>
              <p:nvPr/>
            </p:nvGrpSpPr>
            <p:grpSpPr>
              <a:xfrm>
                <a:off x="7457118" y="191387"/>
                <a:ext cx="627761" cy="627761"/>
                <a:chOff x="9198546" y="107378"/>
                <a:chExt cx="627761" cy="627761"/>
              </a:xfrm>
            </p:grpSpPr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F2FA2871-03EF-472F-90FB-BD738863EB68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64" name="图形 163">
                  <a:extLst>
                    <a:ext uri="{FF2B5EF4-FFF2-40B4-BE49-F238E27FC236}">
                      <a16:creationId xmlns:a16="http://schemas.microsoft.com/office/drawing/2014/main" id="{10ED07D1-654A-49A9-880A-CF81184AD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87725" y="136156"/>
                  <a:ext cx="446634" cy="564517"/>
                </a:xfrm>
                <a:prstGeom prst="rect">
                  <a:avLst/>
                </a:prstGeom>
              </p:spPr>
            </p:pic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EA204A29-F7B2-48E3-9DAA-73E451BF8605}"/>
                  </a:ext>
                </a:extLst>
              </p:cNvPr>
              <p:cNvGrpSpPr/>
              <p:nvPr/>
            </p:nvGrpSpPr>
            <p:grpSpPr>
              <a:xfrm>
                <a:off x="8212768" y="198531"/>
                <a:ext cx="627761" cy="627761"/>
                <a:chOff x="9198546" y="107378"/>
                <a:chExt cx="627761" cy="627761"/>
              </a:xfrm>
            </p:grpSpPr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07D84B4E-331A-4586-B22D-A77D6F275EB9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56" name="图形 155">
                  <a:extLst>
                    <a:ext uri="{FF2B5EF4-FFF2-40B4-BE49-F238E27FC236}">
                      <a16:creationId xmlns:a16="http://schemas.microsoft.com/office/drawing/2014/main" id="{B0552122-8FD5-41F5-A569-E420844B2E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</p:grpSp>
        </p:grpSp>
        <p:sp>
          <p:nvSpPr>
            <p:cNvPr id="137" name="加号 136">
              <a:extLst>
                <a:ext uri="{FF2B5EF4-FFF2-40B4-BE49-F238E27FC236}">
                  <a16:creationId xmlns:a16="http://schemas.microsoft.com/office/drawing/2014/main" id="{FD2BA1A7-B799-4D79-BEA7-46B1ACE5DEF1}"/>
                </a:ext>
              </a:extLst>
            </p:cNvPr>
            <p:cNvSpPr/>
            <p:nvPr/>
          </p:nvSpPr>
          <p:spPr>
            <a:xfrm rot="18931752">
              <a:off x="9539149" y="-29227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加号 139">
              <a:extLst>
                <a:ext uri="{FF2B5EF4-FFF2-40B4-BE49-F238E27FC236}">
                  <a16:creationId xmlns:a16="http://schemas.microsoft.com/office/drawing/2014/main" id="{445095F1-D3A4-450E-8EEB-5C4C56ADD8A8}"/>
                </a:ext>
              </a:extLst>
            </p:cNvPr>
            <p:cNvSpPr/>
            <p:nvPr/>
          </p:nvSpPr>
          <p:spPr>
            <a:xfrm rot="18931752">
              <a:off x="10377344" y="-14685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加号 141">
              <a:extLst>
                <a:ext uri="{FF2B5EF4-FFF2-40B4-BE49-F238E27FC236}">
                  <a16:creationId xmlns:a16="http://schemas.microsoft.com/office/drawing/2014/main" id="{559DBFE1-2A53-4F7A-96D3-0E2E814806F4}"/>
                </a:ext>
              </a:extLst>
            </p:cNvPr>
            <p:cNvSpPr/>
            <p:nvPr/>
          </p:nvSpPr>
          <p:spPr>
            <a:xfrm rot="18931752">
              <a:off x="11182633" y="-29228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加号 142">
              <a:extLst>
                <a:ext uri="{FF2B5EF4-FFF2-40B4-BE49-F238E27FC236}">
                  <a16:creationId xmlns:a16="http://schemas.microsoft.com/office/drawing/2014/main" id="{1A44B6DA-3431-4BE2-A43A-064A8D7028E8}"/>
                </a:ext>
              </a:extLst>
            </p:cNvPr>
            <p:cNvSpPr/>
            <p:nvPr/>
          </p:nvSpPr>
          <p:spPr>
            <a:xfrm rot="18931752">
              <a:off x="11918655" y="-14686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3ECA1F7-8F69-4D54-8341-08C42F9619CC}"/>
              </a:ext>
            </a:extLst>
          </p:cNvPr>
          <p:cNvGrpSpPr/>
          <p:nvPr/>
        </p:nvGrpSpPr>
        <p:grpSpPr>
          <a:xfrm>
            <a:off x="-8484" y="3748372"/>
            <a:ext cx="5478352" cy="894803"/>
            <a:chOff x="-8484" y="3748372"/>
            <a:chExt cx="5478352" cy="894803"/>
          </a:xfrm>
        </p:grpSpPr>
        <p:sp>
          <p:nvSpPr>
            <p:cNvPr id="191" name="矩形 1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86216211-6722-41CD-899A-3C9B5D6B0F0F}"/>
                </a:ext>
              </a:extLst>
            </p:cNvPr>
            <p:cNvSpPr/>
            <p:nvPr/>
          </p:nvSpPr>
          <p:spPr>
            <a:xfrm>
              <a:off x="0" y="3755223"/>
              <a:ext cx="802174" cy="8560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AB1D00E-E740-423D-B94E-D61BAE322E58}"/>
                </a:ext>
              </a:extLst>
            </p:cNvPr>
            <p:cNvGrpSpPr/>
            <p:nvPr/>
          </p:nvGrpSpPr>
          <p:grpSpPr>
            <a:xfrm>
              <a:off x="-8484" y="3748372"/>
              <a:ext cx="5478352" cy="894803"/>
              <a:chOff x="-8484" y="3748372"/>
              <a:chExt cx="5478352" cy="894803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7D5B2B83-AD5C-4476-8350-A562561C5B58}"/>
                  </a:ext>
                </a:extLst>
              </p:cNvPr>
              <p:cNvGrpSpPr/>
              <p:nvPr/>
            </p:nvGrpSpPr>
            <p:grpSpPr>
              <a:xfrm>
                <a:off x="-8484" y="3748372"/>
                <a:ext cx="5478352" cy="894803"/>
                <a:chOff x="-8484" y="3748372"/>
                <a:chExt cx="5478352" cy="894803"/>
              </a:xfrm>
            </p:grpSpPr>
            <p:grpSp>
              <p:nvGrpSpPr>
                <p:cNvPr id="207" name="组合 206">
                  <a:extLst>
                    <a:ext uri="{FF2B5EF4-FFF2-40B4-BE49-F238E27FC236}">
                      <a16:creationId xmlns:a16="http://schemas.microsoft.com/office/drawing/2014/main" id="{750BE190-5754-4C22-BB39-B0825D6397ED}"/>
                    </a:ext>
                  </a:extLst>
                </p:cNvPr>
                <p:cNvGrpSpPr/>
                <p:nvPr/>
              </p:nvGrpSpPr>
              <p:grpSpPr>
                <a:xfrm>
                  <a:off x="-8484" y="3748372"/>
                  <a:ext cx="5478352" cy="894803"/>
                  <a:chOff x="0" y="3864215"/>
                  <a:chExt cx="4719479" cy="770852"/>
                </a:xfrm>
              </p:grpSpPr>
              <p:sp>
                <p:nvSpPr>
                  <p:cNvPr id="155" name="矩形: 单圆角 154">
                    <a:extLst>
                      <a:ext uri="{FF2B5EF4-FFF2-40B4-BE49-F238E27FC236}">
                        <a16:creationId xmlns:a16="http://schemas.microsoft.com/office/drawing/2014/main" id="{84CFD826-4F5E-44D4-B368-1EBD7CF6CB89}"/>
                      </a:ext>
                    </a:extLst>
                  </p:cNvPr>
                  <p:cNvSpPr/>
                  <p:nvPr/>
                </p:nvSpPr>
                <p:spPr>
                  <a:xfrm>
                    <a:off x="0" y="3864215"/>
                    <a:ext cx="4498541" cy="749300"/>
                  </a:xfrm>
                  <a:prstGeom prst="round1Rect">
                    <a:avLst/>
                  </a:prstGeom>
                  <a:solidFill>
                    <a:schemeClr val="accent1">
                      <a:lumMod val="60000"/>
                      <a:lumOff val="40000"/>
                      <a:alpha val="58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0" name="等腰三角形 159">
                    <a:extLst>
                      <a:ext uri="{FF2B5EF4-FFF2-40B4-BE49-F238E27FC236}">
                        <a16:creationId xmlns:a16="http://schemas.microsoft.com/office/drawing/2014/main" id="{962A2D99-0013-46A0-A378-95049EBD5EB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292194" y="4159780"/>
                    <a:ext cx="628408" cy="226162"/>
                  </a:xfrm>
                  <a:prstGeom prst="triangle">
                    <a:avLst/>
                  </a:prstGeom>
                  <a:solidFill>
                    <a:schemeClr val="bg1">
                      <a:alpha val="7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矩形 164">
                    <a:extLst>
                      <a:ext uri="{FF2B5EF4-FFF2-40B4-BE49-F238E27FC236}">
                        <a16:creationId xmlns:a16="http://schemas.microsoft.com/office/drawing/2014/main" id="{DFEC99C8-FC15-423D-AFAC-43B9CC3EC483}"/>
                      </a:ext>
                    </a:extLst>
                  </p:cNvPr>
                  <p:cNvSpPr/>
                  <p:nvPr/>
                </p:nvSpPr>
                <p:spPr>
                  <a:xfrm>
                    <a:off x="3661802" y="4358068"/>
                    <a:ext cx="49244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rPr>
                      <a:t>设置</a:t>
                    </a:r>
                  </a:p>
                </p:txBody>
              </p:sp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E1010F85-E19A-4D4E-A0AE-03494937D35A}"/>
                      </a:ext>
                    </a:extLst>
                  </p:cNvPr>
                  <p:cNvSpPr/>
                  <p:nvPr/>
                </p:nvSpPr>
                <p:spPr>
                  <a:xfrm>
                    <a:off x="2736084" y="4362789"/>
                    <a:ext cx="424230" cy="23862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rPr>
                      <a:t>地图</a:t>
                    </a:r>
                  </a:p>
                </p:txBody>
              </p:sp>
              <p:sp>
                <p:nvSpPr>
                  <p:cNvPr id="206" name="矩形 205">
                    <a:extLst>
                      <a:ext uri="{FF2B5EF4-FFF2-40B4-BE49-F238E27FC236}">
                        <a16:creationId xmlns:a16="http://schemas.microsoft.com/office/drawing/2014/main" id="{D7D5AA82-52DD-48E8-AA58-6DFC2D3444A4}"/>
                      </a:ext>
                    </a:extLst>
                  </p:cNvPr>
                  <p:cNvSpPr/>
                  <p:nvPr/>
                </p:nvSpPr>
                <p:spPr>
                  <a:xfrm>
                    <a:off x="1887196" y="4370335"/>
                    <a:ext cx="424229" cy="23862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rPr>
                      <a:t>统计</a:t>
                    </a:r>
                  </a:p>
                </p:txBody>
              </p:sp>
            </p:grpSp>
            <p:pic>
              <p:nvPicPr>
                <p:cNvPr id="3" name="图形 2" descr="条形图">
                  <a:extLst>
                    <a:ext uri="{FF2B5EF4-FFF2-40B4-BE49-F238E27FC236}">
                      <a16:creationId xmlns:a16="http://schemas.microsoft.com/office/drawing/2014/main" id="{9BC461E0-A8EB-491F-9BCB-478DFAD98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0951" y="3818505"/>
                  <a:ext cx="680074" cy="680074"/>
                </a:xfrm>
                <a:prstGeom prst="rect">
                  <a:avLst/>
                </a:prstGeom>
              </p:spPr>
            </p:pic>
            <p:pic>
              <p:nvPicPr>
                <p:cNvPr id="5" name="图形 4" descr="带标记的地图">
                  <a:extLst>
                    <a:ext uri="{FF2B5EF4-FFF2-40B4-BE49-F238E27FC236}">
                      <a16:creationId xmlns:a16="http://schemas.microsoft.com/office/drawing/2014/main" id="{0715C193-EC71-4DC6-88CA-8AC2930266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4754" y="3780812"/>
                  <a:ext cx="697172" cy="697172"/>
                </a:xfrm>
                <a:prstGeom prst="rect">
                  <a:avLst/>
                </a:prstGeom>
              </p:spPr>
            </p:pic>
            <p:pic>
              <p:nvPicPr>
                <p:cNvPr id="7" name="图形 6" descr="单级齿轮">
                  <a:extLst>
                    <a:ext uri="{FF2B5EF4-FFF2-40B4-BE49-F238E27FC236}">
                      <a16:creationId xmlns:a16="http://schemas.microsoft.com/office/drawing/2014/main" id="{39C6F2D3-AC44-4BD0-9C56-F525164E13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1703" y="3768443"/>
                  <a:ext cx="697172" cy="697172"/>
                </a:xfrm>
                <a:prstGeom prst="rect">
                  <a:avLst/>
                </a:prstGeom>
              </p:spPr>
            </p:pic>
            <p:pic>
              <p:nvPicPr>
                <p:cNvPr id="10" name="图形 9">
                  <a:extLst>
                    <a:ext uri="{FF2B5EF4-FFF2-40B4-BE49-F238E27FC236}">
                      <a16:creationId xmlns:a16="http://schemas.microsoft.com/office/drawing/2014/main" id="{2DBC4055-C5F5-4539-813D-FB9313D06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27" y="3811617"/>
                  <a:ext cx="717115" cy="717115"/>
                </a:xfrm>
                <a:prstGeom prst="rect">
                  <a:avLst/>
                </a:prstGeom>
              </p:spPr>
            </p:pic>
            <p:pic>
              <p:nvPicPr>
                <p:cNvPr id="12" name="图形 11" descr="显微镜">
                  <a:extLst>
                    <a:ext uri="{FF2B5EF4-FFF2-40B4-BE49-F238E27FC236}">
                      <a16:creationId xmlns:a16="http://schemas.microsoft.com/office/drawing/2014/main" id="{3758CD8F-4879-4D85-93E5-FAEBCF320E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6556" y="3805382"/>
                  <a:ext cx="686639" cy="686639"/>
                </a:xfrm>
                <a:prstGeom prst="rect">
                  <a:avLst/>
                </a:prstGeom>
              </p:spPr>
            </p:pic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EBD3407A-D983-4DEB-9BDC-42BC0B2D1430}"/>
                    </a:ext>
                  </a:extLst>
                </p:cNvPr>
                <p:cNvSpPr/>
                <p:nvPr/>
              </p:nvSpPr>
              <p:spPr>
                <a:xfrm>
                  <a:off x="-3749" y="4336255"/>
                  <a:ext cx="800219" cy="27699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1200" b="1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指挥中心</a:t>
                  </a:r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51ACE4A1-CEB3-428C-B4C2-FC687154F0B6}"/>
                    </a:ext>
                  </a:extLst>
                </p:cNvPr>
                <p:cNvSpPr/>
                <p:nvPr/>
              </p:nvSpPr>
              <p:spPr>
                <a:xfrm>
                  <a:off x="1227449" y="4330340"/>
                  <a:ext cx="492444" cy="27699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1200" b="1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科技</a:t>
                  </a:r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27481121-1FF5-4282-BD09-A784C42BDD87}"/>
                  </a:ext>
                </a:extLst>
              </p:cNvPr>
              <p:cNvSpPr/>
              <p:nvPr/>
            </p:nvSpPr>
            <p:spPr>
              <a:xfrm>
                <a:off x="1556967" y="3789139"/>
                <a:ext cx="221115" cy="221115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hlinkClick r:id="rId50" action="ppaction://hlinksldjump"/>
              <a:extLst>
                <a:ext uri="{FF2B5EF4-FFF2-40B4-BE49-F238E27FC236}">
                  <a16:creationId xmlns:a16="http://schemas.microsoft.com/office/drawing/2014/main" id="{CE87FE72-3406-4529-871B-3E70ECEBEF62}"/>
                </a:ext>
              </a:extLst>
            </p:cNvPr>
            <p:cNvSpPr/>
            <p:nvPr/>
          </p:nvSpPr>
          <p:spPr>
            <a:xfrm>
              <a:off x="8831" y="3780812"/>
              <a:ext cx="837944" cy="79330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8" name="矩形 157">
              <a:hlinkClick r:id="rId51" action="ppaction://hlinksldjump"/>
              <a:extLst>
                <a:ext uri="{FF2B5EF4-FFF2-40B4-BE49-F238E27FC236}">
                  <a16:creationId xmlns:a16="http://schemas.microsoft.com/office/drawing/2014/main" id="{87CFAE3F-711B-4548-BAB8-A49FF8752D29}"/>
                </a:ext>
              </a:extLst>
            </p:cNvPr>
            <p:cNvSpPr/>
            <p:nvPr/>
          </p:nvSpPr>
          <p:spPr>
            <a:xfrm>
              <a:off x="1092526" y="3785915"/>
              <a:ext cx="813225" cy="79330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9" name="矩形 158">
              <a:hlinkClick r:id="rId52" action="ppaction://hlinksldjump"/>
              <a:extLst>
                <a:ext uri="{FF2B5EF4-FFF2-40B4-BE49-F238E27FC236}">
                  <a16:creationId xmlns:a16="http://schemas.microsoft.com/office/drawing/2014/main" id="{9BCFDD6A-7927-4CB8-A5A4-448A96995EB5}"/>
                </a:ext>
              </a:extLst>
            </p:cNvPr>
            <p:cNvSpPr/>
            <p:nvPr/>
          </p:nvSpPr>
          <p:spPr>
            <a:xfrm>
              <a:off x="2046992" y="3785385"/>
              <a:ext cx="839449" cy="79330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hlinkClick r:id="rId53" action="ppaction://hlinksldjump"/>
              <a:extLst>
                <a:ext uri="{FF2B5EF4-FFF2-40B4-BE49-F238E27FC236}">
                  <a16:creationId xmlns:a16="http://schemas.microsoft.com/office/drawing/2014/main" id="{C198D193-A8A2-464C-80EA-F756A45096AF}"/>
                </a:ext>
              </a:extLst>
            </p:cNvPr>
            <p:cNvSpPr/>
            <p:nvPr/>
          </p:nvSpPr>
          <p:spPr>
            <a:xfrm>
              <a:off x="3008527" y="3773520"/>
              <a:ext cx="829754" cy="79330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hlinkClick r:id="rId3" action="ppaction://hlinksldjump"/>
              <a:extLst>
                <a:ext uri="{FF2B5EF4-FFF2-40B4-BE49-F238E27FC236}">
                  <a16:creationId xmlns:a16="http://schemas.microsoft.com/office/drawing/2014/main" id="{DC58F24D-B599-4283-932F-A3CF9112819C}"/>
                </a:ext>
              </a:extLst>
            </p:cNvPr>
            <p:cNvSpPr/>
            <p:nvPr/>
          </p:nvSpPr>
          <p:spPr>
            <a:xfrm>
              <a:off x="4098645" y="3779597"/>
              <a:ext cx="885138" cy="79330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6" name="图片 125">
            <a:extLst>
              <a:ext uri="{FF2B5EF4-FFF2-40B4-BE49-F238E27FC236}">
                <a16:creationId xmlns:a16="http://schemas.microsoft.com/office/drawing/2014/main" id="{AA281FEA-6550-4CD6-9FC6-585A7F532A4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226" y="1783025"/>
            <a:ext cx="495144" cy="71813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7F4E8FE-CEEA-4CD1-BC9E-97FEE4C171AB}"/>
              </a:ext>
            </a:extLst>
          </p:cNvPr>
          <p:cNvGrpSpPr/>
          <p:nvPr/>
        </p:nvGrpSpPr>
        <p:grpSpPr>
          <a:xfrm>
            <a:off x="3970668" y="703327"/>
            <a:ext cx="3557439" cy="2090923"/>
            <a:chOff x="4399516" y="1047050"/>
            <a:chExt cx="2695276" cy="1584180"/>
          </a:xfrm>
        </p:grpSpPr>
        <p:sp>
          <p:nvSpPr>
            <p:cNvPr id="11" name="弧形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233C7169-C01C-48FC-9FDC-1D832574E6E8}"/>
                </a:ext>
              </a:extLst>
            </p:cNvPr>
            <p:cNvSpPr/>
            <p:nvPr/>
          </p:nvSpPr>
          <p:spPr>
            <a:xfrm>
              <a:off x="4749263" y="1261444"/>
              <a:ext cx="1984621" cy="1369786"/>
            </a:xfrm>
            <a:prstGeom prst="arc">
              <a:avLst>
                <a:gd name="adj1" fmla="val 10620059"/>
                <a:gd name="adj2" fmla="val 241233"/>
              </a:avLst>
            </a:prstGeom>
            <a:ln w="508000">
              <a:solidFill>
                <a:srgbClr val="00B0F0">
                  <a:alpha val="5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6" name="图形 165" descr="男人">
              <a:extLst>
                <a:ext uri="{FF2B5EF4-FFF2-40B4-BE49-F238E27FC236}">
                  <a16:creationId xmlns:a16="http://schemas.microsoft.com/office/drawing/2014/main" id="{C528A89A-8CEF-4725-A29C-BCE13538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5808121" y="1146247"/>
              <a:ext cx="315897" cy="315898"/>
            </a:xfrm>
            <a:prstGeom prst="rect">
              <a:avLst/>
            </a:prstGeom>
          </p:spPr>
        </p:pic>
        <p:pic>
          <p:nvPicPr>
            <p:cNvPr id="167" name="图形 166" descr="框">
              <a:extLst>
                <a:ext uri="{FF2B5EF4-FFF2-40B4-BE49-F238E27FC236}">
                  <a16:creationId xmlns:a16="http://schemas.microsoft.com/office/drawing/2014/main" id="{E7EB8B7A-C38C-4034-89E6-AF15AB071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6020288" y="1187572"/>
              <a:ext cx="309434" cy="309434"/>
            </a:xfrm>
            <a:prstGeom prst="rect">
              <a:avLst/>
            </a:prstGeom>
          </p:spPr>
        </p:pic>
        <p:pic>
          <p:nvPicPr>
            <p:cNvPr id="172" name="图形 171" descr="箭头右旋">
              <a:extLst>
                <a:ext uri="{FF2B5EF4-FFF2-40B4-BE49-F238E27FC236}">
                  <a16:creationId xmlns:a16="http://schemas.microsoft.com/office/drawing/2014/main" id="{7D5E8505-0B8C-4404-9CB6-F222AA47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 rot="18883723">
              <a:off x="5924846" y="1076142"/>
              <a:ext cx="309434" cy="309434"/>
            </a:xfrm>
            <a:prstGeom prst="rect">
              <a:avLst/>
            </a:prstGeom>
          </p:spPr>
        </p:pic>
        <p:pic>
          <p:nvPicPr>
            <p:cNvPr id="173" name="图形 172" descr="框">
              <a:extLst>
                <a:ext uri="{FF2B5EF4-FFF2-40B4-BE49-F238E27FC236}">
                  <a16:creationId xmlns:a16="http://schemas.microsoft.com/office/drawing/2014/main" id="{3348613A-5695-4B9E-AA6B-CF118C9E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5251989" y="1190251"/>
              <a:ext cx="309434" cy="309434"/>
            </a:xfrm>
            <a:prstGeom prst="rect">
              <a:avLst/>
            </a:prstGeom>
          </p:spPr>
        </p:pic>
        <p:pic>
          <p:nvPicPr>
            <p:cNvPr id="174" name="图形 173" descr="男人">
              <a:extLst>
                <a:ext uri="{FF2B5EF4-FFF2-40B4-BE49-F238E27FC236}">
                  <a16:creationId xmlns:a16="http://schemas.microsoft.com/office/drawing/2014/main" id="{F22C9C2B-0C53-4325-B812-B5F88246F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5043957" y="1156602"/>
              <a:ext cx="315897" cy="315898"/>
            </a:xfrm>
            <a:prstGeom prst="rect">
              <a:avLst/>
            </a:prstGeom>
          </p:spPr>
        </p:pic>
        <p:pic>
          <p:nvPicPr>
            <p:cNvPr id="176" name="图形 175" descr="箭头左旋">
              <a:extLst>
                <a:ext uri="{FF2B5EF4-FFF2-40B4-BE49-F238E27FC236}">
                  <a16:creationId xmlns:a16="http://schemas.microsoft.com/office/drawing/2014/main" id="{FE6F2F2E-19F7-4BCC-BE0B-E24010F8E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 rot="2233606">
              <a:off x="5151650" y="1083381"/>
              <a:ext cx="329331" cy="329331"/>
            </a:xfrm>
            <a:prstGeom prst="rect">
              <a:avLst/>
            </a:prstGeom>
          </p:spPr>
        </p:pic>
        <p:pic>
          <p:nvPicPr>
            <p:cNvPr id="177" name="图形 176" descr="齿轮">
              <a:extLst>
                <a:ext uri="{FF2B5EF4-FFF2-40B4-BE49-F238E27FC236}">
                  <a16:creationId xmlns:a16="http://schemas.microsoft.com/office/drawing/2014/main" id="{7F3695E0-72A6-4BEA-B9E0-96342BB9D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4541284" y="1489344"/>
              <a:ext cx="473641" cy="473642"/>
            </a:xfrm>
            <a:prstGeom prst="rect">
              <a:avLst/>
            </a:prstGeom>
          </p:spPr>
        </p:pic>
        <p:pic>
          <p:nvPicPr>
            <p:cNvPr id="16" name="图形 15" descr="打开的书">
              <a:hlinkClick r:id="rId65" action="ppaction://hlinksldjump"/>
              <a:extLst>
                <a:ext uri="{FF2B5EF4-FFF2-40B4-BE49-F238E27FC236}">
                  <a16:creationId xmlns:a16="http://schemas.microsoft.com/office/drawing/2014/main" id="{AA86CEB6-55AC-4A31-8CB4-4FA9A46F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27076" y="1528296"/>
              <a:ext cx="374331" cy="374332"/>
            </a:xfrm>
            <a:prstGeom prst="rect">
              <a:avLst/>
            </a:prstGeom>
          </p:spPr>
        </p:pic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7F0D9B14-EF45-473A-BD2A-437CDA30E5BC}"/>
                </a:ext>
              </a:extLst>
            </p:cNvPr>
            <p:cNvSpPr/>
            <p:nvPr/>
          </p:nvSpPr>
          <p:spPr>
            <a:xfrm>
              <a:off x="4399516" y="1779517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修改配方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180">
              <a:hlinkClick r:id="rId65" action="ppaction://hlinksldjump"/>
              <a:extLst>
                <a:ext uri="{FF2B5EF4-FFF2-40B4-BE49-F238E27FC236}">
                  <a16:creationId xmlns:a16="http://schemas.microsoft.com/office/drawing/2014/main" id="{B0ABAD85-E66B-4DBE-B97A-AE74AD432680}"/>
                </a:ext>
              </a:extLst>
            </p:cNvPr>
            <p:cNvSpPr/>
            <p:nvPr/>
          </p:nvSpPr>
          <p:spPr>
            <a:xfrm>
              <a:off x="6381747" y="1817226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1A3CC160-92BB-4FF5-B000-CF7B11816F3D}"/>
                </a:ext>
              </a:extLst>
            </p:cNvPr>
            <p:cNvSpPr/>
            <p:nvPr/>
          </p:nvSpPr>
          <p:spPr>
            <a:xfrm>
              <a:off x="4971725" y="1372017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成品取出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45666A05-05F8-47D2-B672-ADBCC295B1AA}"/>
                </a:ext>
              </a:extLst>
            </p:cNvPr>
            <p:cNvSpPr/>
            <p:nvPr/>
          </p:nvSpPr>
          <p:spPr>
            <a:xfrm>
              <a:off x="5761607" y="1359980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原料添加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D9321CE8-257A-4950-BA90-BB869D295810}"/>
                </a:ext>
              </a:extLst>
            </p:cNvPr>
            <p:cNvSpPr/>
            <p:nvPr/>
          </p:nvSpPr>
          <p:spPr>
            <a:xfrm>
              <a:off x="5416173" y="1054272"/>
              <a:ext cx="161650" cy="161650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D27D52-7567-4822-A7B8-3FCB39C7B9DF}"/>
                </a:ext>
              </a:extLst>
            </p:cNvPr>
            <p:cNvSpPr txBox="1"/>
            <p:nvPr/>
          </p:nvSpPr>
          <p:spPr>
            <a:xfrm>
              <a:off x="5374522" y="1047050"/>
              <a:ext cx="336706" cy="186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n w="1270">
                    <a:solidFill>
                      <a:schemeClr val="tx1">
                        <a:alpha val="65000"/>
                      </a:schemeClr>
                    </a:solidFill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</a:t>
              </a:r>
              <a:endParaRPr lang="zh-CN" altLang="en-US" sz="1000" dirty="0">
                <a:ln w="1270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2EC5F042-D9AF-454B-93CF-13B67B770A6E}"/>
                </a:ext>
              </a:extLst>
            </p:cNvPr>
            <p:cNvSpPr/>
            <p:nvPr/>
          </p:nvSpPr>
          <p:spPr>
            <a:xfrm>
              <a:off x="6148705" y="1064179"/>
              <a:ext cx="163740" cy="163740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DBFEE350-5074-4FA3-94B1-7ADAE150C1BD}"/>
                </a:ext>
              </a:extLst>
            </p:cNvPr>
            <p:cNvSpPr txBox="1"/>
            <p:nvPr/>
          </p:nvSpPr>
          <p:spPr>
            <a:xfrm>
              <a:off x="6120819" y="1048905"/>
              <a:ext cx="329581" cy="186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n w="1270">
                    <a:solidFill>
                      <a:schemeClr val="tx1">
                        <a:alpha val="65000"/>
                      </a:schemeClr>
                    </a:solidFill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</a:t>
              </a:r>
              <a:endParaRPr lang="zh-CN" altLang="en-US" sz="1000" dirty="0">
                <a:ln w="1270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0" name="矩形 199">
            <a:hlinkClick r:id="rId3" action="ppaction://hlinksldjump"/>
            <a:extLst>
              <a:ext uri="{FF2B5EF4-FFF2-40B4-BE49-F238E27FC236}">
                <a16:creationId xmlns:a16="http://schemas.microsoft.com/office/drawing/2014/main" id="{61BB620C-D725-4C5E-BAFF-B5ADA80DF57E}"/>
              </a:ext>
            </a:extLst>
          </p:cNvPr>
          <p:cNvSpPr/>
          <p:nvPr/>
        </p:nvSpPr>
        <p:spPr>
          <a:xfrm>
            <a:off x="4203476" y="1758029"/>
            <a:ext cx="2654723" cy="14617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5" name="图形 134" descr="生物危害标志">
            <a:extLst>
              <a:ext uri="{FF2B5EF4-FFF2-40B4-BE49-F238E27FC236}">
                <a16:creationId xmlns:a16="http://schemas.microsoft.com/office/drawing/2014/main" id="{64D396B1-1F5B-487F-958D-800E032D4B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895792" y="3879310"/>
            <a:ext cx="705173" cy="705173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2DA1F9E-7BB8-4FB2-91CB-82F7A6EB8291}"/>
              </a:ext>
            </a:extLst>
          </p:cNvPr>
          <p:cNvGrpSpPr/>
          <p:nvPr/>
        </p:nvGrpSpPr>
        <p:grpSpPr>
          <a:xfrm>
            <a:off x="7599529" y="2993366"/>
            <a:ext cx="1338634" cy="891514"/>
            <a:chOff x="7665861" y="2993366"/>
            <a:chExt cx="1338634" cy="89151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28BAF58-79BD-433B-B4EF-DC64B867AE90}"/>
                </a:ext>
              </a:extLst>
            </p:cNvPr>
            <p:cNvGrpSpPr/>
            <p:nvPr/>
          </p:nvGrpSpPr>
          <p:grpSpPr>
            <a:xfrm>
              <a:off x="7665861" y="2993366"/>
              <a:ext cx="1338634" cy="891514"/>
              <a:chOff x="7914457" y="3021765"/>
              <a:chExt cx="857102" cy="891514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930F1D-4D55-4B35-A900-73569EDEE1EE}"/>
                  </a:ext>
                </a:extLst>
              </p:cNvPr>
              <p:cNvSpPr/>
              <p:nvPr/>
            </p:nvSpPr>
            <p:spPr>
              <a:xfrm>
                <a:off x="7914457" y="3021765"/>
                <a:ext cx="857102" cy="7836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ln w="1270">
                      <a:solidFill>
                        <a:schemeClr val="tx1"/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</a:rPr>
                  <a:t>轻度污染</a:t>
                </a:r>
                <a:endParaRPr lang="en-US" altLang="zh-CN" sz="1200" b="1" dirty="0">
                  <a:ln w="1270">
                    <a:solidFill>
                      <a:schemeClr val="tx1"/>
                    </a:solidFill>
                  </a:ln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</a:rPr>
                  <a:t>污染值：</a:t>
                </a:r>
                <a:r>
                  <a:rPr lang="en-US" altLang="zh-CN" sz="800" dirty="0">
                    <a:solidFill>
                      <a:schemeClr val="tx1"/>
                    </a:solidFill>
                  </a:rPr>
                  <a:t>9999</a:t>
                </a:r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3D9D4B8A-3D8B-4921-87D2-BB635561693B}"/>
                  </a:ext>
                </a:extLst>
              </p:cNvPr>
              <p:cNvSpPr/>
              <p:nvPr/>
            </p:nvSpPr>
            <p:spPr>
              <a:xfrm rot="10800000">
                <a:off x="8253990" y="3802721"/>
                <a:ext cx="138796" cy="110558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7467DD7-4681-4196-97E6-B3C5DA444F09}"/>
                </a:ext>
              </a:extLst>
            </p:cNvPr>
            <p:cNvSpPr/>
            <p:nvPr/>
          </p:nvSpPr>
          <p:spPr>
            <a:xfrm>
              <a:off x="7751858" y="3389391"/>
              <a:ext cx="306586" cy="169921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33E824D-FD52-4360-B308-F618EC932050}"/>
                </a:ext>
              </a:extLst>
            </p:cNvPr>
            <p:cNvSpPr/>
            <p:nvPr/>
          </p:nvSpPr>
          <p:spPr>
            <a:xfrm>
              <a:off x="8057960" y="3388694"/>
              <a:ext cx="870981" cy="166307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/>
            </a:p>
          </p:txBody>
        </p:sp>
        <p:pic>
          <p:nvPicPr>
            <p:cNvPr id="147" name="图形 146" descr="水">
              <a:extLst>
                <a:ext uri="{FF2B5EF4-FFF2-40B4-BE49-F238E27FC236}">
                  <a16:creationId xmlns:a16="http://schemas.microsoft.com/office/drawing/2014/main" id="{BB9EC20B-2C6A-4F67-B8F5-056EDFF2E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8810097" y="3202799"/>
              <a:ext cx="190298" cy="190298"/>
            </a:xfrm>
            <a:prstGeom prst="rect">
              <a:avLst/>
            </a:prstGeom>
          </p:spPr>
        </p:pic>
        <p:pic>
          <p:nvPicPr>
            <p:cNvPr id="148" name="图形 147" descr="火">
              <a:extLst>
                <a:ext uri="{FF2B5EF4-FFF2-40B4-BE49-F238E27FC236}">
                  <a16:creationId xmlns:a16="http://schemas.microsoft.com/office/drawing/2014/main" id="{9E12FD13-F87D-43F0-98E6-E6AC1064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7698494" y="3214814"/>
              <a:ext cx="164350" cy="164350"/>
            </a:xfrm>
            <a:prstGeom prst="rect">
              <a:avLst/>
            </a:prstGeom>
          </p:spPr>
        </p:pic>
        <p:sp>
          <p:nvSpPr>
            <p:cNvPr id="149" name="矩形 148">
              <a:hlinkClick r:id="rId74" action="ppaction://hlinksldjump"/>
              <a:extLst>
                <a:ext uri="{FF2B5EF4-FFF2-40B4-BE49-F238E27FC236}">
                  <a16:creationId xmlns:a16="http://schemas.microsoft.com/office/drawing/2014/main" id="{16901EC1-CAB9-4D3A-9C06-57D080E05AD6}"/>
                </a:ext>
              </a:extLst>
            </p:cNvPr>
            <p:cNvSpPr/>
            <p:nvPr/>
          </p:nvSpPr>
          <p:spPr>
            <a:xfrm>
              <a:off x="7766195" y="3227779"/>
              <a:ext cx="406225" cy="21544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8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23%</a:t>
              </a:r>
              <a:endParaRPr lang="zh-CN" altLang="en-US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1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D9287CA1-30B1-4CA2-B793-91C84EAF3A55}"/>
                </a:ext>
              </a:extLst>
            </p:cNvPr>
            <p:cNvSpPr/>
            <p:nvPr/>
          </p:nvSpPr>
          <p:spPr>
            <a:xfrm>
              <a:off x="8531778" y="3228879"/>
              <a:ext cx="413836" cy="21544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8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77%</a:t>
              </a:r>
              <a:endParaRPr lang="zh-CN" altLang="en-US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A7977E86-DBB9-460C-BCFD-D0F2B0DF569B}"/>
              </a:ext>
            </a:extLst>
          </p:cNvPr>
          <p:cNvGrpSpPr/>
          <p:nvPr/>
        </p:nvGrpSpPr>
        <p:grpSpPr>
          <a:xfrm>
            <a:off x="1218461" y="190824"/>
            <a:ext cx="2619460" cy="2084482"/>
            <a:chOff x="4749263" y="1051930"/>
            <a:chExt cx="1984621" cy="1579297"/>
          </a:xfrm>
        </p:grpSpPr>
        <p:sp>
          <p:nvSpPr>
            <p:cNvPr id="210" name="弧形 209">
              <a:hlinkClick r:id="rId3" action="ppaction://hlinksldjump"/>
              <a:extLst>
                <a:ext uri="{FF2B5EF4-FFF2-40B4-BE49-F238E27FC236}">
                  <a16:creationId xmlns:a16="http://schemas.microsoft.com/office/drawing/2014/main" id="{64B280F0-E97A-4355-8620-35F07D098041}"/>
                </a:ext>
              </a:extLst>
            </p:cNvPr>
            <p:cNvSpPr/>
            <p:nvPr/>
          </p:nvSpPr>
          <p:spPr>
            <a:xfrm>
              <a:off x="4749263" y="1261443"/>
              <a:ext cx="1984621" cy="1369784"/>
            </a:xfrm>
            <a:prstGeom prst="arc">
              <a:avLst>
                <a:gd name="adj1" fmla="val 10620059"/>
                <a:gd name="adj2" fmla="val 241233"/>
              </a:avLst>
            </a:prstGeom>
            <a:ln w="508000">
              <a:solidFill>
                <a:srgbClr val="00B0F0">
                  <a:alpha val="5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1" name="图形 210" descr="齿轮">
              <a:hlinkClick r:id="rId75" action="ppaction://hlinksldjump"/>
              <a:extLst>
                <a:ext uri="{FF2B5EF4-FFF2-40B4-BE49-F238E27FC236}">
                  <a16:creationId xmlns:a16="http://schemas.microsoft.com/office/drawing/2014/main" id="{93186F66-4343-4BA2-A871-3C4250F46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5158531" y="1051930"/>
              <a:ext cx="473641" cy="473641"/>
            </a:xfrm>
            <a:prstGeom prst="rect">
              <a:avLst/>
            </a:prstGeom>
          </p:spPr>
        </p:pic>
        <p:pic>
          <p:nvPicPr>
            <p:cNvPr id="212" name="图形 211" descr="打开的书">
              <a:hlinkClick r:id="rId76" action="ppaction://hlinksldjump"/>
              <a:extLst>
                <a:ext uri="{FF2B5EF4-FFF2-40B4-BE49-F238E27FC236}">
                  <a16:creationId xmlns:a16="http://schemas.microsoft.com/office/drawing/2014/main" id="{36DB304F-B2B3-48E3-AD57-874F1A72A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5869503" y="1077948"/>
              <a:ext cx="374331" cy="374331"/>
            </a:xfrm>
            <a:prstGeom prst="rect">
              <a:avLst/>
            </a:prstGeom>
          </p:spPr>
        </p:pic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C10CB22E-6A30-4D1C-ADA9-7C8DC6625DB7}"/>
                </a:ext>
              </a:extLst>
            </p:cNvPr>
            <p:cNvSpPr/>
            <p:nvPr/>
          </p:nvSpPr>
          <p:spPr>
            <a:xfrm>
              <a:off x="5055423" y="1340754"/>
              <a:ext cx="713045" cy="18654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修改路线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矩形 213">
              <a:hlinkClick r:id="rId76" action="ppaction://hlinksldjump"/>
              <a:extLst>
                <a:ext uri="{FF2B5EF4-FFF2-40B4-BE49-F238E27FC236}">
                  <a16:creationId xmlns:a16="http://schemas.microsoft.com/office/drawing/2014/main" id="{6FA92B5D-A2F8-4918-959C-5F00768D4ABA}"/>
                </a:ext>
              </a:extLst>
            </p:cNvPr>
            <p:cNvSpPr/>
            <p:nvPr/>
          </p:nvSpPr>
          <p:spPr>
            <a:xfrm>
              <a:off x="5692995" y="1341012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8" name="图形 137" descr="银行">
            <a:extLst>
              <a:ext uri="{FF2B5EF4-FFF2-40B4-BE49-F238E27FC236}">
                <a16:creationId xmlns:a16="http://schemas.microsoft.com/office/drawing/2014/main" id="{0A06D533-DCDC-46C6-9ACA-11893C43F74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979042" y="934465"/>
            <a:ext cx="975240" cy="975240"/>
          </a:xfrm>
          <a:prstGeom prst="rect">
            <a:avLst/>
          </a:prstGeom>
        </p:spPr>
      </p:pic>
      <p:pic>
        <p:nvPicPr>
          <p:cNvPr id="139" name="图形 138" descr="银行">
            <a:extLst>
              <a:ext uri="{FF2B5EF4-FFF2-40B4-BE49-F238E27FC236}">
                <a16:creationId xmlns:a16="http://schemas.microsoft.com/office/drawing/2014/main" id="{0B5EFE03-97B7-48ED-BCD4-64AAF9C47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1915" y="964881"/>
            <a:ext cx="914400" cy="914400"/>
          </a:xfrm>
          <a:prstGeom prst="rect">
            <a:avLst/>
          </a:prstGeom>
        </p:spPr>
      </p:pic>
      <p:sp>
        <p:nvSpPr>
          <p:cNvPr id="157" name="矩形 156">
            <a:extLst>
              <a:ext uri="{FF2B5EF4-FFF2-40B4-BE49-F238E27FC236}">
                <a16:creationId xmlns:a16="http://schemas.microsoft.com/office/drawing/2014/main" id="{6C9C1C9B-64B5-49DA-B5BA-1A8FD7D898C4}"/>
              </a:ext>
            </a:extLst>
          </p:cNvPr>
          <p:cNvSpPr/>
          <p:nvPr/>
        </p:nvSpPr>
        <p:spPr>
          <a:xfrm>
            <a:off x="1977952" y="1743708"/>
            <a:ext cx="94113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物流中心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C00C899-2AEF-47BF-8A17-394BD36BDEBC}"/>
              </a:ext>
            </a:extLst>
          </p:cNvPr>
          <p:cNvGrpSpPr/>
          <p:nvPr/>
        </p:nvGrpSpPr>
        <p:grpSpPr>
          <a:xfrm>
            <a:off x="3208168" y="2807166"/>
            <a:ext cx="941133" cy="824141"/>
            <a:chOff x="1510923" y="2392722"/>
            <a:chExt cx="941133" cy="824141"/>
          </a:xfrm>
        </p:grpSpPr>
        <p:pic>
          <p:nvPicPr>
            <p:cNvPr id="205" name="图形 204" descr="框">
              <a:extLst>
                <a:ext uri="{FF2B5EF4-FFF2-40B4-BE49-F238E27FC236}">
                  <a16:creationId xmlns:a16="http://schemas.microsoft.com/office/drawing/2014/main" id="{114F65E5-048C-4EF0-A122-98F88A8D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p:blipFill>
          <p:spPr>
            <a:xfrm>
              <a:off x="1665490" y="2392722"/>
              <a:ext cx="659388" cy="659388"/>
            </a:xfrm>
            <a:prstGeom prst="rect">
              <a:avLst/>
            </a:prstGeom>
          </p:spPr>
        </p:pic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FCDE32E5-FF11-42FF-B2FC-610EECBEB726}"/>
                </a:ext>
              </a:extLst>
            </p:cNvPr>
            <p:cNvSpPr/>
            <p:nvPr/>
          </p:nvSpPr>
          <p:spPr>
            <a:xfrm>
              <a:off x="1510923" y="2970642"/>
              <a:ext cx="941133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箱子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706A8A-67B6-49B7-A905-BA9D308CA232}"/>
              </a:ext>
            </a:extLst>
          </p:cNvPr>
          <p:cNvGrpSpPr/>
          <p:nvPr/>
        </p:nvGrpSpPr>
        <p:grpSpPr>
          <a:xfrm>
            <a:off x="1562938" y="2641771"/>
            <a:ext cx="941133" cy="768437"/>
            <a:chOff x="191839" y="2306126"/>
            <a:chExt cx="941133" cy="768437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A6F1E601-9CD1-4C39-9FEF-B492E9CB359B}"/>
                </a:ext>
              </a:extLst>
            </p:cNvPr>
            <p:cNvSpPr/>
            <p:nvPr/>
          </p:nvSpPr>
          <p:spPr>
            <a:xfrm>
              <a:off x="191839" y="2828342"/>
              <a:ext cx="941133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车站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5CFE953-5BEA-4512-A6C4-70FE1AF26E80}"/>
                </a:ext>
              </a:extLst>
            </p:cNvPr>
            <p:cNvGrpSpPr/>
            <p:nvPr/>
          </p:nvGrpSpPr>
          <p:grpSpPr>
            <a:xfrm>
              <a:off x="344592" y="2306126"/>
              <a:ext cx="659388" cy="659388"/>
              <a:chOff x="366261" y="2421262"/>
              <a:chExt cx="659388" cy="659388"/>
            </a:xfrm>
          </p:grpSpPr>
          <p:pic>
            <p:nvPicPr>
              <p:cNvPr id="188" name="图形 187" descr="框">
                <a:extLst>
                  <a:ext uri="{FF2B5EF4-FFF2-40B4-BE49-F238E27FC236}">
                    <a16:creationId xmlns:a16="http://schemas.microsoft.com/office/drawing/2014/main" id="{18E86D4C-7A32-4BC9-BEF2-7C1E23DBE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tretch>
                <a:fillRect/>
              </a:stretch>
            </p:blipFill>
            <p:spPr>
              <a:xfrm>
                <a:off x="366261" y="2421262"/>
                <a:ext cx="659388" cy="659388"/>
              </a:xfrm>
              <a:prstGeom prst="rect">
                <a:avLst/>
              </a:prstGeom>
            </p:spPr>
          </p:pic>
          <p:pic>
            <p:nvPicPr>
              <p:cNvPr id="193" name="图片 192">
                <a:extLst>
                  <a:ext uri="{FF2B5EF4-FFF2-40B4-BE49-F238E27FC236}">
                    <a16:creationId xmlns:a16="http://schemas.microsoft.com/office/drawing/2014/main" id="{9BFEC2D8-392B-4D57-97F2-91FB139EA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694" y="2469499"/>
                <a:ext cx="406963" cy="406963"/>
              </a:xfrm>
              <a:prstGeom prst="rect">
                <a:avLst/>
              </a:prstGeom>
            </p:spPr>
          </p:pic>
        </p:grp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EBD22C5-0AFA-4B75-8475-87133431525C}"/>
              </a:ext>
            </a:extLst>
          </p:cNvPr>
          <p:cNvGrpSpPr/>
          <p:nvPr/>
        </p:nvGrpSpPr>
        <p:grpSpPr>
          <a:xfrm>
            <a:off x="735623" y="1958716"/>
            <a:ext cx="2619460" cy="2158007"/>
            <a:chOff x="4460878" y="1137619"/>
            <a:chExt cx="1984621" cy="1635004"/>
          </a:xfrm>
        </p:grpSpPr>
        <p:sp>
          <p:nvSpPr>
            <p:cNvPr id="209" name="弧形 208">
              <a:hlinkClick r:id="rId3" action="ppaction://hlinksldjump"/>
              <a:extLst>
                <a:ext uri="{FF2B5EF4-FFF2-40B4-BE49-F238E27FC236}">
                  <a16:creationId xmlns:a16="http://schemas.microsoft.com/office/drawing/2014/main" id="{391C77DB-2876-4DC7-9C09-E229B91F258F}"/>
                </a:ext>
              </a:extLst>
            </p:cNvPr>
            <p:cNvSpPr/>
            <p:nvPr/>
          </p:nvSpPr>
          <p:spPr>
            <a:xfrm>
              <a:off x="4460878" y="1402839"/>
              <a:ext cx="1984621" cy="1369784"/>
            </a:xfrm>
            <a:prstGeom prst="arc">
              <a:avLst>
                <a:gd name="adj1" fmla="val 10620059"/>
                <a:gd name="adj2" fmla="val 241233"/>
              </a:avLst>
            </a:prstGeom>
            <a:ln w="508000">
              <a:solidFill>
                <a:srgbClr val="00B0F0">
                  <a:alpha val="5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6" name="图形 215" descr="打开的书">
              <a:hlinkClick r:id="rId81" action="ppaction://hlinksldjump"/>
              <a:extLst>
                <a:ext uri="{FF2B5EF4-FFF2-40B4-BE49-F238E27FC236}">
                  <a16:creationId xmlns:a16="http://schemas.microsoft.com/office/drawing/2014/main" id="{7CC65EBE-94E6-4469-8B42-672935DD8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5264881" y="1137619"/>
              <a:ext cx="374331" cy="374331"/>
            </a:xfrm>
            <a:prstGeom prst="rect">
              <a:avLst/>
            </a:prstGeom>
          </p:spPr>
        </p:pic>
        <p:sp>
          <p:nvSpPr>
            <p:cNvPr id="218" name="矩形 217">
              <a:hlinkClick r:id="rId76" action="ppaction://hlinksldjump"/>
              <a:extLst>
                <a:ext uri="{FF2B5EF4-FFF2-40B4-BE49-F238E27FC236}">
                  <a16:creationId xmlns:a16="http://schemas.microsoft.com/office/drawing/2014/main" id="{613591D2-FA4D-42BD-BC1B-8B24F25AD7EF}"/>
                </a:ext>
              </a:extLst>
            </p:cNvPr>
            <p:cNvSpPr/>
            <p:nvPr/>
          </p:nvSpPr>
          <p:spPr>
            <a:xfrm>
              <a:off x="5091171" y="1443703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45AC8DE2-BCB2-4519-9C50-359FC0656843}"/>
              </a:ext>
            </a:extLst>
          </p:cNvPr>
          <p:cNvGrpSpPr/>
          <p:nvPr/>
        </p:nvGrpSpPr>
        <p:grpSpPr>
          <a:xfrm>
            <a:off x="6846878" y="385306"/>
            <a:ext cx="2619460" cy="2158007"/>
            <a:chOff x="4460878" y="1137619"/>
            <a:chExt cx="1984621" cy="1635004"/>
          </a:xfrm>
        </p:grpSpPr>
        <p:sp>
          <p:nvSpPr>
            <p:cNvPr id="220" name="弧形 219">
              <a:hlinkClick r:id="rId3" action="ppaction://hlinksldjump"/>
              <a:extLst>
                <a:ext uri="{FF2B5EF4-FFF2-40B4-BE49-F238E27FC236}">
                  <a16:creationId xmlns:a16="http://schemas.microsoft.com/office/drawing/2014/main" id="{A956C74D-2220-453E-BFDE-42D0C2C88140}"/>
                </a:ext>
              </a:extLst>
            </p:cNvPr>
            <p:cNvSpPr/>
            <p:nvPr/>
          </p:nvSpPr>
          <p:spPr>
            <a:xfrm>
              <a:off x="4460878" y="1402839"/>
              <a:ext cx="1984621" cy="1369784"/>
            </a:xfrm>
            <a:prstGeom prst="arc">
              <a:avLst>
                <a:gd name="adj1" fmla="val 10620059"/>
                <a:gd name="adj2" fmla="val 241233"/>
              </a:avLst>
            </a:prstGeom>
            <a:ln w="508000">
              <a:solidFill>
                <a:srgbClr val="00B0F0">
                  <a:alpha val="5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1" name="图形 220" descr="打开的书">
              <a:hlinkClick r:id="rId82" action="ppaction://hlinksldjump"/>
              <a:extLst>
                <a:ext uri="{FF2B5EF4-FFF2-40B4-BE49-F238E27FC236}">
                  <a16:creationId xmlns:a16="http://schemas.microsoft.com/office/drawing/2014/main" id="{6FB4CF63-FC94-4182-89E1-0A79DC7ED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5264881" y="1137619"/>
              <a:ext cx="374331" cy="374331"/>
            </a:xfrm>
            <a:prstGeom prst="rect">
              <a:avLst/>
            </a:prstGeom>
          </p:spPr>
        </p:pic>
        <p:sp>
          <p:nvSpPr>
            <p:cNvPr id="222" name="矩形 221">
              <a:hlinkClick r:id="rId76" action="ppaction://hlinksldjump"/>
              <a:extLst>
                <a:ext uri="{FF2B5EF4-FFF2-40B4-BE49-F238E27FC236}">
                  <a16:creationId xmlns:a16="http://schemas.microsoft.com/office/drawing/2014/main" id="{13FBE8CE-FE75-4F18-8481-709FD56B132F}"/>
                </a:ext>
              </a:extLst>
            </p:cNvPr>
            <p:cNvSpPr/>
            <p:nvPr/>
          </p:nvSpPr>
          <p:spPr>
            <a:xfrm>
              <a:off x="5091171" y="1443703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945218-946F-480C-95E3-891D00BD2E68}"/>
              </a:ext>
            </a:extLst>
          </p:cNvPr>
          <p:cNvGrpSpPr/>
          <p:nvPr/>
        </p:nvGrpSpPr>
        <p:grpSpPr>
          <a:xfrm>
            <a:off x="5253622" y="1455904"/>
            <a:ext cx="1670153" cy="3134133"/>
            <a:chOff x="3799715" y="4721514"/>
            <a:chExt cx="1670153" cy="3134133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32E35D6-C0C4-447F-8E99-1F5A03E78210}"/>
                </a:ext>
              </a:extLst>
            </p:cNvPr>
            <p:cNvGrpSpPr/>
            <p:nvPr/>
          </p:nvGrpSpPr>
          <p:grpSpPr>
            <a:xfrm>
              <a:off x="3799715" y="4721514"/>
              <a:ext cx="1670153" cy="3134133"/>
              <a:chOff x="5433172" y="4669726"/>
              <a:chExt cx="1670153" cy="3134133"/>
            </a:xfrm>
          </p:grpSpPr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8D36553B-557B-4BB0-8C2B-627E5BFA4E26}"/>
                  </a:ext>
                </a:extLst>
              </p:cNvPr>
              <p:cNvGrpSpPr/>
              <p:nvPr/>
            </p:nvGrpSpPr>
            <p:grpSpPr>
              <a:xfrm>
                <a:off x="5433172" y="4669726"/>
                <a:ext cx="1670153" cy="3134133"/>
                <a:chOff x="-13372" y="467354"/>
                <a:chExt cx="1670153" cy="3134133"/>
              </a:xfrm>
            </p:grpSpPr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04E434D3-0B8E-47C1-898B-BB8AA561D373}"/>
                    </a:ext>
                  </a:extLst>
                </p:cNvPr>
                <p:cNvSpPr/>
                <p:nvPr/>
              </p:nvSpPr>
              <p:spPr>
                <a:xfrm>
                  <a:off x="-13372" y="467354"/>
                  <a:ext cx="1665711" cy="313413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83FBF68B-B047-42CD-9CB3-C4BCE24F751D}"/>
                    </a:ext>
                  </a:extLst>
                </p:cNvPr>
                <p:cNvSpPr/>
                <p:nvPr/>
              </p:nvSpPr>
              <p:spPr>
                <a:xfrm>
                  <a:off x="411933" y="516606"/>
                  <a:ext cx="920315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/>
                  <a:endParaRPr lang="en-US" altLang="zh-CN" sz="10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262" name="图形 261" descr="医学">
                  <a:extLst>
                    <a:ext uri="{FF2B5EF4-FFF2-40B4-BE49-F238E27FC236}">
                      <a16:creationId xmlns:a16="http://schemas.microsoft.com/office/drawing/2014/main" id="{36FE3CB8-5F05-403D-912F-B641BA63B1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9386" y="3263050"/>
                  <a:ext cx="239272" cy="239272"/>
                </a:xfrm>
                <a:prstGeom prst="rect">
                  <a:avLst/>
                </a:prstGeom>
              </p:spPr>
            </p:pic>
            <p:pic>
              <p:nvPicPr>
                <p:cNvPr id="263" name="图形 262" descr="水">
                  <a:extLst>
                    <a:ext uri="{FF2B5EF4-FFF2-40B4-BE49-F238E27FC236}">
                      <a16:creationId xmlns:a16="http://schemas.microsoft.com/office/drawing/2014/main" id="{20A54B62-E17A-4CDF-89E7-DF9844F0B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9995" y="3248819"/>
                  <a:ext cx="239272" cy="239272"/>
                </a:xfrm>
                <a:prstGeom prst="rect">
                  <a:avLst/>
                </a:prstGeom>
              </p:spPr>
            </p:pic>
            <p:pic>
              <p:nvPicPr>
                <p:cNvPr id="267" name="图形 266" descr="框">
                  <a:extLst>
                    <a:ext uri="{FF2B5EF4-FFF2-40B4-BE49-F238E27FC236}">
                      <a16:creationId xmlns:a16="http://schemas.microsoft.com/office/drawing/2014/main" id="{88C2D898-D024-445A-B360-51A511C44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63" y="3238299"/>
                  <a:ext cx="252557" cy="252557"/>
                </a:xfrm>
                <a:prstGeom prst="rect">
                  <a:avLst/>
                </a:prstGeom>
              </p:spPr>
            </p:pic>
            <p:sp>
              <p:nvSpPr>
                <p:cNvPr id="281" name="矩形 280">
                  <a:extLst>
                    <a:ext uri="{FF2B5EF4-FFF2-40B4-BE49-F238E27FC236}">
                      <a16:creationId xmlns:a16="http://schemas.microsoft.com/office/drawing/2014/main" id="{96039628-2083-40AB-8B25-8897CE20714E}"/>
                    </a:ext>
                  </a:extLst>
                </p:cNvPr>
                <p:cNvSpPr/>
                <p:nvPr/>
              </p:nvSpPr>
              <p:spPr>
                <a:xfrm>
                  <a:off x="-8930" y="472358"/>
                  <a:ext cx="1665711" cy="269119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83" name="图形 282" descr="银行">
                  <a:extLst>
                    <a:ext uri="{FF2B5EF4-FFF2-40B4-BE49-F238E27FC236}">
                      <a16:creationId xmlns:a16="http://schemas.microsoft.com/office/drawing/2014/main" id="{20677DC3-C4E4-45DC-BDFC-269D77963E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1" y="548206"/>
                  <a:ext cx="358498" cy="358498"/>
                </a:xfrm>
                <a:prstGeom prst="rect">
                  <a:avLst/>
                </a:prstGeom>
              </p:spPr>
            </p:pic>
            <p:pic>
              <p:nvPicPr>
                <p:cNvPr id="287" name="图形 286" descr="银行">
                  <a:extLst>
                    <a:ext uri="{FF2B5EF4-FFF2-40B4-BE49-F238E27FC236}">
                      <a16:creationId xmlns:a16="http://schemas.microsoft.com/office/drawing/2014/main" id="{65A0EEB4-F3AD-4747-8707-7770040893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67" y="1010116"/>
                  <a:ext cx="358498" cy="358498"/>
                </a:xfrm>
                <a:prstGeom prst="rect">
                  <a:avLst/>
                </a:prstGeom>
              </p:spPr>
            </p:pic>
            <p:pic>
              <p:nvPicPr>
                <p:cNvPr id="290" name="图形 289" descr="银行">
                  <a:extLst>
                    <a:ext uri="{FF2B5EF4-FFF2-40B4-BE49-F238E27FC236}">
                      <a16:creationId xmlns:a16="http://schemas.microsoft.com/office/drawing/2014/main" id="{A1253381-9B8F-4A32-8349-7CD1A38A0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958" y="1473545"/>
                  <a:ext cx="358498" cy="358498"/>
                </a:xfrm>
                <a:prstGeom prst="rect">
                  <a:avLst/>
                </a:prstGeom>
              </p:spPr>
            </p:pic>
          </p:grpSp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1E925B1A-32D8-490C-AAC5-5398637B6767}"/>
                  </a:ext>
                </a:extLst>
              </p:cNvPr>
              <p:cNvSpPr/>
              <p:nvPr/>
            </p:nvSpPr>
            <p:spPr>
              <a:xfrm>
                <a:off x="5818921" y="4760261"/>
                <a:ext cx="82586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小型采矿机</a:t>
                </a:r>
                <a:endPara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327A0E4B-FD8E-4B08-B76E-7034BEAAF1F3}"/>
                  </a:ext>
                </a:extLst>
              </p:cNvPr>
              <p:cNvSpPr/>
              <p:nvPr/>
            </p:nvSpPr>
            <p:spPr>
              <a:xfrm>
                <a:off x="5840552" y="5238685"/>
                <a:ext cx="82586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中型采矿机</a:t>
                </a:r>
                <a:endPara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4DE34668-788B-405E-AEB3-C00D7300F100}"/>
                  </a:ext>
                </a:extLst>
              </p:cNvPr>
              <p:cNvSpPr/>
              <p:nvPr/>
            </p:nvSpPr>
            <p:spPr>
              <a:xfrm>
                <a:off x="5835668" y="5688004"/>
                <a:ext cx="85632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大型采矿机</a:t>
                </a:r>
                <a:endPara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3" name="矩形 292">
                <a:extLst>
                  <a:ext uri="{FF2B5EF4-FFF2-40B4-BE49-F238E27FC236}">
                    <a16:creationId xmlns:a16="http://schemas.microsoft.com/office/drawing/2014/main" id="{3CB76126-B4D3-4F1A-82A0-C7F50FBE4457}"/>
                  </a:ext>
                </a:extLst>
              </p:cNvPr>
              <p:cNvSpPr/>
              <p:nvPr/>
            </p:nvSpPr>
            <p:spPr>
              <a:xfrm>
                <a:off x="5866373" y="6162883"/>
                <a:ext cx="51969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火车</a:t>
                </a:r>
                <a:r>
                  <a:rPr lang="en-US" altLang="zh-CN" sz="10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84293F0E-ABDE-418F-9FF3-5A7C97004490}"/>
                  </a:ext>
                </a:extLst>
              </p:cNvPr>
              <p:cNvSpPr/>
              <p:nvPr/>
            </p:nvSpPr>
            <p:spPr>
              <a:xfrm>
                <a:off x="5882269" y="6627265"/>
                <a:ext cx="51969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火车</a:t>
                </a:r>
                <a:r>
                  <a:rPr lang="en-US" altLang="zh-CN" sz="10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98" name="图形 297" descr="卡车">
                <a:extLst>
                  <a:ext uri="{FF2B5EF4-FFF2-40B4-BE49-F238E27FC236}">
                    <a16:creationId xmlns:a16="http://schemas.microsoft.com/office/drawing/2014/main" id="{C1AD2D76-316E-405B-9540-1EA0D9BF3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4"/>
                  </a:ext>
                </a:extLst>
              </a:blip>
              <a:stretch>
                <a:fillRect/>
              </a:stretch>
            </p:blipFill>
            <p:spPr>
              <a:xfrm flipH="1">
                <a:off x="5504245" y="6082531"/>
                <a:ext cx="425555" cy="442344"/>
              </a:xfrm>
              <a:prstGeom prst="rect">
                <a:avLst/>
              </a:prstGeom>
            </p:spPr>
          </p:pic>
          <p:pic>
            <p:nvPicPr>
              <p:cNvPr id="299" name="图形 298" descr="卡车">
                <a:extLst>
                  <a:ext uri="{FF2B5EF4-FFF2-40B4-BE49-F238E27FC236}">
                    <a16:creationId xmlns:a16="http://schemas.microsoft.com/office/drawing/2014/main" id="{85D65DDD-5F71-42E7-8BD4-648F723FA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4"/>
                  </a:ext>
                </a:extLst>
              </a:blip>
              <a:stretch>
                <a:fillRect/>
              </a:stretch>
            </p:blipFill>
            <p:spPr>
              <a:xfrm flipH="1">
                <a:off x="5498456" y="6515256"/>
                <a:ext cx="425555" cy="442344"/>
              </a:xfrm>
              <a:prstGeom prst="rect">
                <a:avLst/>
              </a:prstGeom>
            </p:spPr>
          </p:pic>
        </p:grp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724DC30D-F98A-415F-8DC7-883A3033F3E2}"/>
                </a:ext>
              </a:extLst>
            </p:cNvPr>
            <p:cNvSpPr/>
            <p:nvPr/>
          </p:nvSpPr>
          <p:spPr>
            <a:xfrm>
              <a:off x="4622285" y="7483218"/>
              <a:ext cx="136739" cy="136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alpha val="9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4</a:t>
              </a:r>
              <a:endParaRPr lang="zh-CN" altLang="en-US" sz="1000" dirty="0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59914101-A71B-4805-A772-5B614A2B12E5}"/>
                </a:ext>
              </a:extLst>
            </p:cNvPr>
            <p:cNvSpPr/>
            <p:nvPr/>
          </p:nvSpPr>
          <p:spPr>
            <a:xfrm>
              <a:off x="5158082" y="7486983"/>
              <a:ext cx="136739" cy="136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alpha val="9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…</a:t>
              </a:r>
              <a:endParaRPr lang="zh-CN" altLang="en-US" sz="1000" dirty="0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FE70FFDD-7807-4C98-B605-03570283EA20}"/>
                </a:ext>
              </a:extLst>
            </p:cNvPr>
            <p:cNvSpPr/>
            <p:nvPr/>
          </p:nvSpPr>
          <p:spPr>
            <a:xfrm>
              <a:off x="4042556" y="7476391"/>
              <a:ext cx="136739" cy="136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alpha val="9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9</a:t>
              </a:r>
              <a:endParaRPr lang="zh-CN" altLang="en-US" sz="1000" dirty="0"/>
            </a:p>
          </p:txBody>
        </p: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D5E03DF4-8D50-4A32-B2E1-2D13D310E2E1}"/>
                </a:ext>
              </a:extLst>
            </p:cNvPr>
            <p:cNvSpPr/>
            <p:nvPr/>
          </p:nvSpPr>
          <p:spPr>
            <a:xfrm>
              <a:off x="4471412" y="7243739"/>
              <a:ext cx="70891" cy="7089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01EA301D-89C8-4F41-9E5C-F4D41FD81B9E}"/>
                </a:ext>
              </a:extLst>
            </p:cNvPr>
            <p:cNvSpPr/>
            <p:nvPr/>
          </p:nvSpPr>
          <p:spPr>
            <a:xfrm>
              <a:off x="4589230" y="7243739"/>
              <a:ext cx="70891" cy="70891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E2BBFA36-6D32-4B68-8FAA-26B4131EB653}"/>
                </a:ext>
              </a:extLst>
            </p:cNvPr>
            <p:cNvSpPr/>
            <p:nvPr/>
          </p:nvSpPr>
          <p:spPr>
            <a:xfrm>
              <a:off x="4708101" y="7243739"/>
              <a:ext cx="70891" cy="7089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流程图: 延期 30">
            <a:extLst>
              <a:ext uri="{FF2B5EF4-FFF2-40B4-BE49-F238E27FC236}">
                <a16:creationId xmlns:a16="http://schemas.microsoft.com/office/drawing/2014/main" id="{EF16857E-B8F8-43A6-BF06-2F1E8CA2502A}"/>
              </a:ext>
            </a:extLst>
          </p:cNvPr>
          <p:cNvSpPr/>
          <p:nvPr/>
        </p:nvSpPr>
        <p:spPr>
          <a:xfrm rot="5400000">
            <a:off x="4625453" y="-227378"/>
            <a:ext cx="283744" cy="735348"/>
          </a:xfrm>
          <a:prstGeom prst="flowChartDelay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形 35" descr="太阳">
            <a:extLst>
              <a:ext uri="{FF2B5EF4-FFF2-40B4-BE49-F238E27FC236}">
                <a16:creationId xmlns:a16="http://schemas.microsoft.com/office/drawing/2014/main" id="{CC5E5A37-4638-4188-94E2-C616C49C171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4638163" y="0"/>
            <a:ext cx="258324" cy="258324"/>
          </a:xfrm>
          <a:prstGeom prst="rect">
            <a:avLst/>
          </a:prstGeom>
        </p:spPr>
      </p:pic>
      <p:pic>
        <p:nvPicPr>
          <p:cNvPr id="40" name="图形 39" descr="月亮和星星">
            <a:extLst>
              <a:ext uri="{FF2B5EF4-FFF2-40B4-BE49-F238E27FC236}">
                <a16:creationId xmlns:a16="http://schemas.microsoft.com/office/drawing/2014/main" id="{0670C493-B988-439E-A3D1-403FAB0DC2E6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4938488" y="7356"/>
            <a:ext cx="246877" cy="246877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F0CB5DF8-315C-48A5-8F47-0CD39A16F606}"/>
              </a:ext>
            </a:extLst>
          </p:cNvPr>
          <p:cNvGrpSpPr/>
          <p:nvPr/>
        </p:nvGrpSpPr>
        <p:grpSpPr>
          <a:xfrm>
            <a:off x="8228296" y="-757947"/>
            <a:ext cx="779699" cy="564718"/>
            <a:chOff x="8228296" y="-757947"/>
            <a:chExt cx="779699" cy="564718"/>
          </a:xfrm>
        </p:grpSpPr>
        <p:pic>
          <p:nvPicPr>
            <p:cNvPr id="35" name="图形 34" descr="银行">
              <a:extLst>
                <a:ext uri="{FF2B5EF4-FFF2-40B4-BE49-F238E27FC236}">
                  <a16:creationId xmlns:a16="http://schemas.microsoft.com/office/drawing/2014/main" id="{24F3DF97-05C9-4535-8AC3-DF74838A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p:blipFill>
          <p:spPr>
            <a:xfrm>
              <a:off x="8228296" y="-654693"/>
              <a:ext cx="461464" cy="461464"/>
            </a:xfrm>
            <a:prstGeom prst="rect">
              <a:avLst/>
            </a:prstGeom>
          </p:spPr>
        </p:pic>
        <p:pic>
          <p:nvPicPr>
            <p:cNvPr id="223" name="图形 222" descr="框">
              <a:extLst>
                <a:ext uri="{FF2B5EF4-FFF2-40B4-BE49-F238E27FC236}">
                  <a16:creationId xmlns:a16="http://schemas.microsoft.com/office/drawing/2014/main" id="{2F5B95E4-7E6A-4170-9563-F13496384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8599579" y="-608203"/>
              <a:ext cx="408416" cy="408415"/>
            </a:xfrm>
            <a:prstGeom prst="rect">
              <a:avLst/>
            </a:prstGeom>
          </p:spPr>
        </p:pic>
        <p:pic>
          <p:nvPicPr>
            <p:cNvPr id="224" name="图形 223" descr="箭头左旋">
              <a:extLst>
                <a:ext uri="{FF2B5EF4-FFF2-40B4-BE49-F238E27FC236}">
                  <a16:creationId xmlns:a16="http://schemas.microsoft.com/office/drawing/2014/main" id="{9855B31F-AB19-424D-AD3A-8B60CDBBE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 rot="2233606">
              <a:off x="8382239" y="-757947"/>
              <a:ext cx="434677" cy="434676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8AF1384-AFAD-46C1-B3D9-58235ABA022C}"/>
              </a:ext>
            </a:extLst>
          </p:cNvPr>
          <p:cNvGrpSpPr/>
          <p:nvPr/>
        </p:nvGrpSpPr>
        <p:grpSpPr>
          <a:xfrm>
            <a:off x="9277079" y="-764710"/>
            <a:ext cx="779699" cy="567760"/>
            <a:chOff x="9277079" y="-764710"/>
            <a:chExt cx="779699" cy="567760"/>
          </a:xfrm>
        </p:grpSpPr>
        <p:pic>
          <p:nvPicPr>
            <p:cNvPr id="238" name="图形 237" descr="银行">
              <a:extLst>
                <a:ext uri="{FF2B5EF4-FFF2-40B4-BE49-F238E27FC236}">
                  <a16:creationId xmlns:a16="http://schemas.microsoft.com/office/drawing/2014/main" id="{892B2750-7195-4B59-A3E7-7EDB8901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p:blipFill>
          <p:spPr>
            <a:xfrm>
              <a:off x="9277079" y="-658414"/>
              <a:ext cx="461464" cy="461464"/>
            </a:xfrm>
            <a:prstGeom prst="rect">
              <a:avLst/>
            </a:prstGeom>
          </p:spPr>
        </p:pic>
        <p:pic>
          <p:nvPicPr>
            <p:cNvPr id="239" name="图形 238" descr="框">
              <a:extLst>
                <a:ext uri="{FF2B5EF4-FFF2-40B4-BE49-F238E27FC236}">
                  <a16:creationId xmlns:a16="http://schemas.microsoft.com/office/drawing/2014/main" id="{63868B1A-0F6E-4B76-80B1-C45FCFEDA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9648362" y="-611924"/>
              <a:ext cx="408416" cy="408415"/>
            </a:xfrm>
            <a:prstGeom prst="rect">
              <a:avLst/>
            </a:prstGeom>
          </p:spPr>
        </p:pic>
        <p:pic>
          <p:nvPicPr>
            <p:cNvPr id="240" name="图形 239" descr="箭头右旋">
              <a:extLst>
                <a:ext uri="{FF2B5EF4-FFF2-40B4-BE49-F238E27FC236}">
                  <a16:creationId xmlns:a16="http://schemas.microsoft.com/office/drawing/2014/main" id="{6169C980-15DF-4445-9D7B-1E3E6EF6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 rot="18883723">
              <a:off x="9486455" y="-764710"/>
              <a:ext cx="408415" cy="408416"/>
            </a:xfrm>
            <a:prstGeom prst="rect">
              <a:avLst/>
            </a:prstGeom>
          </p:spPr>
        </p:pic>
      </p:grpSp>
      <p:sp>
        <p:nvSpPr>
          <p:cNvPr id="247" name="矩形 246">
            <a:extLst>
              <a:ext uri="{FF2B5EF4-FFF2-40B4-BE49-F238E27FC236}">
                <a16:creationId xmlns:a16="http://schemas.microsoft.com/office/drawing/2014/main" id="{2EF4805C-CC7C-4A9C-B705-76974B1EEA46}"/>
              </a:ext>
            </a:extLst>
          </p:cNvPr>
          <p:cNvSpPr/>
          <p:nvPr/>
        </p:nvSpPr>
        <p:spPr>
          <a:xfrm>
            <a:off x="1824487" y="-1029245"/>
            <a:ext cx="1663907" cy="3678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生产铁锭  </a:t>
            </a:r>
            <a:r>
              <a:rPr lang="en-US" altLang="zh-CN" sz="11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en-US" altLang="zh-CN" sz="1100" dirty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/30</a:t>
            </a:r>
            <a:endParaRPr lang="zh-CN" altLang="en-US" sz="1100" dirty="0">
              <a:ln w="3175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8" name="图形 247" descr="眼睛">
            <a:extLst>
              <a:ext uri="{FF2B5EF4-FFF2-40B4-BE49-F238E27FC236}">
                <a16:creationId xmlns:a16="http://schemas.microsoft.com/office/drawing/2014/main" id="{0AE484BB-46FA-4902-8721-F71C6910366A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-39583" y="-921137"/>
            <a:ext cx="684979" cy="684979"/>
          </a:xfrm>
          <a:prstGeom prst="rect">
            <a:avLst/>
          </a:prstGeom>
        </p:spPr>
      </p:pic>
      <p:sp>
        <p:nvSpPr>
          <p:cNvPr id="249" name="矩形 248">
            <a:extLst>
              <a:ext uri="{FF2B5EF4-FFF2-40B4-BE49-F238E27FC236}">
                <a16:creationId xmlns:a16="http://schemas.microsoft.com/office/drawing/2014/main" id="{5DA4595C-D5F3-4315-9638-A9D3DAECFB78}"/>
              </a:ext>
            </a:extLst>
          </p:cNvPr>
          <p:cNvSpPr/>
          <p:nvPr/>
        </p:nvSpPr>
        <p:spPr>
          <a:xfrm>
            <a:off x="3406553" y="649042"/>
            <a:ext cx="2601768" cy="29029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1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100" dirty="0">
              <a:ln w="3175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100" dirty="0">
              <a:ln w="3175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100" dirty="0">
              <a:ln w="3175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43A1B6C4-CABA-46A1-99B4-F42A39894A36}"/>
              </a:ext>
            </a:extLst>
          </p:cNvPr>
          <p:cNvSpPr/>
          <p:nvPr/>
        </p:nvSpPr>
        <p:spPr>
          <a:xfrm>
            <a:off x="3415465" y="657142"/>
            <a:ext cx="2585603" cy="262375"/>
          </a:xfrm>
          <a:prstGeom prst="rect">
            <a:avLst/>
          </a:prstGeom>
          <a:solidFill>
            <a:srgbClr val="13AF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放置组装机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08F65ECA-C8C2-4A64-B03A-9593D77893D3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3413483" y="933330"/>
            <a:ext cx="1241297" cy="1789492"/>
          </a:xfrm>
          <a:prstGeom prst="rect">
            <a:avLst/>
          </a:prstGeom>
        </p:spPr>
      </p:pic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CF5DA4E4-D768-4051-9126-B7F35E85A1D6}"/>
              </a:ext>
            </a:extLst>
          </p:cNvPr>
          <p:cNvGrpSpPr/>
          <p:nvPr/>
        </p:nvGrpSpPr>
        <p:grpSpPr>
          <a:xfrm>
            <a:off x="3735937" y="1670956"/>
            <a:ext cx="704770" cy="578780"/>
            <a:chOff x="6695720" y="-796938"/>
            <a:chExt cx="704770" cy="578780"/>
          </a:xfrm>
        </p:grpSpPr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00A49703-51C5-43E4-8E09-9A98062BC44F}"/>
                </a:ext>
              </a:extLst>
            </p:cNvPr>
            <p:cNvGrpSpPr/>
            <p:nvPr/>
          </p:nvGrpSpPr>
          <p:grpSpPr>
            <a:xfrm>
              <a:off x="6695720" y="-796938"/>
              <a:ext cx="704770" cy="578780"/>
              <a:chOff x="9352008" y="-764710"/>
              <a:chExt cx="704770" cy="578780"/>
            </a:xfrm>
          </p:grpSpPr>
          <p:pic>
            <p:nvPicPr>
              <p:cNvPr id="257" name="图形 256" descr="银行">
                <a:extLst>
                  <a:ext uri="{FF2B5EF4-FFF2-40B4-BE49-F238E27FC236}">
                    <a16:creationId xmlns:a16="http://schemas.microsoft.com/office/drawing/2014/main" id="{7CD5AAF8-6265-4C32-9820-0BAB46D75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0"/>
                  </a:ext>
                </a:extLst>
              </a:blip>
              <a:stretch>
                <a:fillRect/>
              </a:stretch>
            </p:blipFill>
            <p:spPr>
              <a:xfrm>
                <a:off x="9352008" y="-647394"/>
                <a:ext cx="461464" cy="461464"/>
              </a:xfrm>
              <a:prstGeom prst="rect">
                <a:avLst/>
              </a:prstGeom>
            </p:spPr>
          </p:pic>
          <p:pic>
            <p:nvPicPr>
              <p:cNvPr id="258" name="图形 257" descr="框">
                <a:extLst>
                  <a:ext uri="{FF2B5EF4-FFF2-40B4-BE49-F238E27FC236}">
                    <a16:creationId xmlns:a16="http://schemas.microsoft.com/office/drawing/2014/main" id="{0618C6DA-17A3-44AA-BF94-1C7EE1650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tretch>
                <a:fillRect/>
              </a:stretch>
            </p:blipFill>
            <p:spPr>
              <a:xfrm>
                <a:off x="9648362" y="-611924"/>
                <a:ext cx="408416" cy="408415"/>
              </a:xfrm>
              <a:prstGeom prst="rect">
                <a:avLst/>
              </a:prstGeom>
            </p:spPr>
          </p:pic>
          <p:pic>
            <p:nvPicPr>
              <p:cNvPr id="259" name="图形 258" descr="箭头右旋">
                <a:extLst>
                  <a:ext uri="{FF2B5EF4-FFF2-40B4-BE49-F238E27FC236}">
                    <a16:creationId xmlns:a16="http://schemas.microsoft.com/office/drawing/2014/main" id="{A8E4DC3F-3E22-4131-AFE6-5BC370951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tretch>
                <a:fillRect/>
              </a:stretch>
            </p:blipFill>
            <p:spPr>
              <a:xfrm rot="18883723">
                <a:off x="9486455" y="-764710"/>
                <a:ext cx="408415" cy="408416"/>
              </a:xfrm>
              <a:prstGeom prst="rect">
                <a:avLst/>
              </a:prstGeom>
            </p:spPr>
          </p:pic>
        </p:grpSp>
        <p:pic>
          <p:nvPicPr>
            <p:cNvPr id="256" name="图形 255" descr="火">
              <a:extLst>
                <a:ext uri="{FF2B5EF4-FFF2-40B4-BE49-F238E27FC236}">
                  <a16:creationId xmlns:a16="http://schemas.microsoft.com/office/drawing/2014/main" id="{10D07606-C876-42CF-91C8-60621533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7086219" y="-555091"/>
              <a:ext cx="222468" cy="222468"/>
            </a:xfrm>
            <a:prstGeom prst="rect">
              <a:avLst/>
            </a:prstGeom>
          </p:spPr>
        </p:pic>
      </p:grpSp>
      <p:pic>
        <p:nvPicPr>
          <p:cNvPr id="260" name="图片 259">
            <a:extLst>
              <a:ext uri="{FF2B5EF4-FFF2-40B4-BE49-F238E27FC236}">
                <a16:creationId xmlns:a16="http://schemas.microsoft.com/office/drawing/2014/main" id="{097A4CB8-A833-458D-8023-6ACF4B8B7B5C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4670897" y="930104"/>
            <a:ext cx="1323968" cy="1789492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39F6A321-F7C3-484B-8913-3A783F73BFFD}"/>
              </a:ext>
            </a:extLst>
          </p:cNvPr>
          <p:cNvSpPr/>
          <p:nvPr/>
        </p:nvSpPr>
        <p:spPr>
          <a:xfrm>
            <a:off x="4742302" y="985201"/>
            <a:ext cx="282392" cy="2999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64" name="椭圆 263">
            <a:extLst>
              <a:ext uri="{FF2B5EF4-FFF2-40B4-BE49-F238E27FC236}">
                <a16:creationId xmlns:a16="http://schemas.microsoft.com/office/drawing/2014/main" id="{5E973C69-1866-4C83-90A1-C3FBCA6113EA}"/>
              </a:ext>
            </a:extLst>
          </p:cNvPr>
          <p:cNvSpPr/>
          <p:nvPr/>
        </p:nvSpPr>
        <p:spPr>
          <a:xfrm>
            <a:off x="3507155" y="991258"/>
            <a:ext cx="296311" cy="31472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5226C684-83EB-48A8-885E-44F9AF93731F}"/>
              </a:ext>
            </a:extLst>
          </p:cNvPr>
          <p:cNvGrpSpPr/>
          <p:nvPr/>
        </p:nvGrpSpPr>
        <p:grpSpPr>
          <a:xfrm>
            <a:off x="4947652" y="1664849"/>
            <a:ext cx="704770" cy="578780"/>
            <a:chOff x="6695720" y="-796938"/>
            <a:chExt cx="704770" cy="578780"/>
          </a:xfrm>
        </p:grpSpPr>
        <p:grpSp>
          <p:nvGrpSpPr>
            <p:cNvPr id="266" name="组合 265">
              <a:extLst>
                <a:ext uri="{FF2B5EF4-FFF2-40B4-BE49-F238E27FC236}">
                  <a16:creationId xmlns:a16="http://schemas.microsoft.com/office/drawing/2014/main" id="{0A51C868-859B-40F1-AC50-511850BAD8EA}"/>
                </a:ext>
              </a:extLst>
            </p:cNvPr>
            <p:cNvGrpSpPr/>
            <p:nvPr/>
          </p:nvGrpSpPr>
          <p:grpSpPr>
            <a:xfrm>
              <a:off x="6695720" y="-796938"/>
              <a:ext cx="704770" cy="578780"/>
              <a:chOff x="9352008" y="-764710"/>
              <a:chExt cx="704770" cy="578780"/>
            </a:xfrm>
          </p:grpSpPr>
          <p:pic>
            <p:nvPicPr>
              <p:cNvPr id="269" name="图形 268" descr="银行">
                <a:extLst>
                  <a:ext uri="{FF2B5EF4-FFF2-40B4-BE49-F238E27FC236}">
                    <a16:creationId xmlns:a16="http://schemas.microsoft.com/office/drawing/2014/main" id="{7C8644B8-C52A-45E4-B69C-883BD9A7E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0"/>
                  </a:ext>
                </a:extLst>
              </a:blip>
              <a:stretch>
                <a:fillRect/>
              </a:stretch>
            </p:blipFill>
            <p:spPr>
              <a:xfrm>
                <a:off x="9352008" y="-647394"/>
                <a:ext cx="461464" cy="461464"/>
              </a:xfrm>
              <a:prstGeom prst="rect">
                <a:avLst/>
              </a:prstGeom>
            </p:spPr>
          </p:pic>
          <p:pic>
            <p:nvPicPr>
              <p:cNvPr id="270" name="图形 269" descr="框">
                <a:extLst>
                  <a:ext uri="{FF2B5EF4-FFF2-40B4-BE49-F238E27FC236}">
                    <a16:creationId xmlns:a16="http://schemas.microsoft.com/office/drawing/2014/main" id="{F02FC2FF-B387-443A-A396-8966058E9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tretch>
                <a:fillRect/>
              </a:stretch>
            </p:blipFill>
            <p:spPr>
              <a:xfrm>
                <a:off x="9648362" y="-611924"/>
                <a:ext cx="408416" cy="408415"/>
              </a:xfrm>
              <a:prstGeom prst="rect">
                <a:avLst/>
              </a:prstGeom>
            </p:spPr>
          </p:pic>
          <p:pic>
            <p:nvPicPr>
              <p:cNvPr id="271" name="图形 270" descr="箭头右旋">
                <a:extLst>
                  <a:ext uri="{FF2B5EF4-FFF2-40B4-BE49-F238E27FC236}">
                    <a16:creationId xmlns:a16="http://schemas.microsoft.com/office/drawing/2014/main" id="{07D51212-8D19-4D9D-A81A-92EBCBF63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tretch>
                <a:fillRect/>
              </a:stretch>
            </p:blipFill>
            <p:spPr>
              <a:xfrm rot="18883723">
                <a:off x="9486455" y="-764710"/>
                <a:ext cx="408415" cy="408416"/>
              </a:xfrm>
              <a:prstGeom prst="rect">
                <a:avLst/>
              </a:prstGeom>
            </p:spPr>
          </p:pic>
        </p:grpSp>
        <p:pic>
          <p:nvPicPr>
            <p:cNvPr id="268" name="图形 267" descr="火">
              <a:extLst>
                <a:ext uri="{FF2B5EF4-FFF2-40B4-BE49-F238E27FC236}">
                  <a16:creationId xmlns:a16="http://schemas.microsoft.com/office/drawing/2014/main" id="{75BAC3A1-D2BD-4A32-BF20-529A57AED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7086219" y="-555091"/>
              <a:ext cx="222468" cy="222468"/>
            </a:xfrm>
            <a:prstGeom prst="rect">
              <a:avLst/>
            </a:prstGeom>
          </p:spPr>
        </p:pic>
      </p:grpSp>
      <p:sp>
        <p:nvSpPr>
          <p:cNvPr id="272" name="矩形 271">
            <a:extLst>
              <a:ext uri="{FF2B5EF4-FFF2-40B4-BE49-F238E27FC236}">
                <a16:creationId xmlns:a16="http://schemas.microsoft.com/office/drawing/2014/main" id="{028D34C1-A5ED-4656-AE3E-D3B8D6302E5E}"/>
              </a:ext>
            </a:extLst>
          </p:cNvPr>
          <p:cNvSpPr/>
          <p:nvPr/>
        </p:nvSpPr>
        <p:spPr>
          <a:xfrm>
            <a:off x="6453368" y="-2833208"/>
            <a:ext cx="2598008" cy="27403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1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放置组装机、</a:t>
            </a:r>
            <a:endParaRPr lang="en-US" altLang="zh-CN" sz="11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1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放置水管</a:t>
            </a:r>
            <a:endParaRPr lang="en-US" altLang="zh-CN" sz="11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1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</a:t>
            </a:r>
            <a:r>
              <a:rPr lang="en-US" altLang="zh-CN" sz="11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1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个铁片</a:t>
            </a:r>
            <a:endParaRPr lang="en-US" altLang="zh-CN" sz="11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1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放置火车</a:t>
            </a:r>
            <a:endParaRPr lang="en-US" altLang="zh-CN" sz="1100" dirty="0">
              <a:ln w="3175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100" dirty="0">
              <a:ln w="3175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EF64AB70-592C-4B25-95B7-75FB182E49F2}"/>
              </a:ext>
            </a:extLst>
          </p:cNvPr>
          <p:cNvSpPr/>
          <p:nvPr/>
        </p:nvSpPr>
        <p:spPr>
          <a:xfrm>
            <a:off x="3410054" y="2805062"/>
            <a:ext cx="2608120" cy="4712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在地面上放置一台组装机（</a:t>
            </a:r>
            <a:r>
              <a:rPr lang="en-US" altLang="zh-CN" sz="1000" dirty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1000" dirty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06" name="椭圆 305">
            <a:extLst>
              <a:ext uri="{FF2B5EF4-FFF2-40B4-BE49-F238E27FC236}">
                <a16:creationId xmlns:a16="http://schemas.microsoft.com/office/drawing/2014/main" id="{66453414-40F7-46C3-9E59-0C0FE592A4C1}"/>
              </a:ext>
            </a:extLst>
          </p:cNvPr>
          <p:cNvSpPr/>
          <p:nvPr/>
        </p:nvSpPr>
        <p:spPr>
          <a:xfrm>
            <a:off x="4625436" y="2788022"/>
            <a:ext cx="86766" cy="8676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椭圆 306">
            <a:extLst>
              <a:ext uri="{FF2B5EF4-FFF2-40B4-BE49-F238E27FC236}">
                <a16:creationId xmlns:a16="http://schemas.microsoft.com/office/drawing/2014/main" id="{1A85ED84-4110-494A-8484-754BFE315696}"/>
              </a:ext>
            </a:extLst>
          </p:cNvPr>
          <p:cNvSpPr/>
          <p:nvPr/>
        </p:nvSpPr>
        <p:spPr>
          <a:xfrm>
            <a:off x="4745475" y="2784022"/>
            <a:ext cx="86766" cy="867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>
            <a:extLst>
              <a:ext uri="{FF2B5EF4-FFF2-40B4-BE49-F238E27FC236}">
                <a16:creationId xmlns:a16="http://schemas.microsoft.com/office/drawing/2014/main" id="{4528FFFD-1BAD-4CE7-8F2C-6470E5EA4CFF}"/>
              </a:ext>
            </a:extLst>
          </p:cNvPr>
          <p:cNvSpPr/>
          <p:nvPr/>
        </p:nvSpPr>
        <p:spPr>
          <a:xfrm>
            <a:off x="4502898" y="2784921"/>
            <a:ext cx="86766" cy="8676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矩形: 圆角 309">
            <a:extLst>
              <a:ext uri="{FF2B5EF4-FFF2-40B4-BE49-F238E27FC236}">
                <a16:creationId xmlns:a16="http://schemas.microsoft.com/office/drawing/2014/main" id="{3EB9CEBE-A712-4B1D-B4D8-EB4A813C1E55}"/>
              </a:ext>
            </a:extLst>
          </p:cNvPr>
          <p:cNvSpPr/>
          <p:nvPr/>
        </p:nvSpPr>
        <p:spPr>
          <a:xfrm>
            <a:off x="4218912" y="3237662"/>
            <a:ext cx="946277" cy="292411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确认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9873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95 -0.05529 C -0.06095 0.03984 -0.01762 0.11951 0.03588 0.11951 C 0.09889 0.11951 0.12175 0.03125 0.13127 -0.0206 L 0.14127 -0.091 C 0.15064 -0.14286 0.17492 -0.22974 0.24619 -0.22974 C 0.29127 -0.22974 0.34349 -0.15144 0.34349 -0.05529 C 0.34349 0.03984 0.29127 0.11951 0.24619 0.11951 C 0.17492 0.11951 0.15064 0.03125 0.14127 -0.0206 L 0.13127 -0.091 C 0.12175 -0.14286 0.09889 -0.22974 0.03588 -0.22974 C -0.01762 -0.22974 -0.06095 -0.15144 -0.06095 -0.05529 Z " pathEditMode="relative" rAng="0" ptsTypes="AAAAAAAAAAA">
                                      <p:cBhvr>
                                        <p:cTn id="12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4 2.96703E-6 L -0.32159 -0.0017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11" y="-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4 -3.2967E-7 L -0.32159 -0.00172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11" y="-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2698E-6 -3.62637E-6 L -0.52207 0.0037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11" y="1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2698E-6 -3.62637E-6 L 4.12698E-6 0.0003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9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seq concurrent="1" nextAc="seek">
              <p:cTn id="13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" fill="hold">
                      <p:stCondLst>
                        <p:cond delay="0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148352" y="548601"/>
            <a:ext cx="7479013" cy="3927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形 119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12AFF88D-EE95-4DBB-98FD-2814F2F2A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62CBCA3-CC19-4B5F-A287-D50596510172}"/>
              </a:ext>
            </a:extLst>
          </p:cNvPr>
          <p:cNvGrpSpPr/>
          <p:nvPr/>
        </p:nvGrpSpPr>
        <p:grpSpPr>
          <a:xfrm>
            <a:off x="7627365" y="551193"/>
            <a:ext cx="2063230" cy="3927442"/>
            <a:chOff x="222257" y="555431"/>
            <a:chExt cx="2068607" cy="392744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C8C5235-9164-4948-8D1D-ADFA7D1CD57F}"/>
                </a:ext>
              </a:extLst>
            </p:cNvPr>
            <p:cNvSpPr/>
            <p:nvPr/>
          </p:nvSpPr>
          <p:spPr>
            <a:xfrm>
              <a:off x="222257" y="555431"/>
              <a:ext cx="2068607" cy="39274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8D84F09-F1BB-4D58-80A1-5665085D83E0}"/>
                </a:ext>
              </a:extLst>
            </p:cNvPr>
            <p:cNvSpPr/>
            <p:nvPr/>
          </p:nvSpPr>
          <p:spPr>
            <a:xfrm>
              <a:off x="272553" y="1029888"/>
              <a:ext cx="1940488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96AB61E2-E4F4-4147-841C-59ADE142E831}"/>
                </a:ext>
              </a:extLst>
            </p:cNvPr>
            <p:cNvSpPr/>
            <p:nvPr/>
          </p:nvSpPr>
          <p:spPr>
            <a:xfrm>
              <a:off x="277997" y="2278194"/>
              <a:ext cx="1915686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56B5CB17-1215-480F-B473-6A11A31ACA84}"/>
                </a:ext>
              </a:extLst>
            </p:cNvPr>
            <p:cNvSpPr/>
            <p:nvPr/>
          </p:nvSpPr>
          <p:spPr>
            <a:xfrm>
              <a:off x="279826" y="2614142"/>
              <a:ext cx="1926084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CCD94107-60A2-4F74-87C2-4DE44F35FB92}"/>
                </a:ext>
              </a:extLst>
            </p:cNvPr>
            <p:cNvSpPr/>
            <p:nvPr/>
          </p:nvSpPr>
          <p:spPr>
            <a:xfrm>
              <a:off x="281403" y="1378543"/>
              <a:ext cx="1930107" cy="841487"/>
            </a:xfrm>
            <a:prstGeom prst="rect">
              <a:avLst/>
            </a:prstGeom>
            <a:solidFill>
              <a:srgbClr val="00B0F0"/>
            </a:solidFill>
            <a:ln w="2222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3" name="矩形 382">
              <a:extLst>
                <a:ext uri="{FF2B5EF4-FFF2-40B4-BE49-F238E27FC236}">
                  <a16:creationId xmlns:a16="http://schemas.microsoft.com/office/drawing/2014/main" id="{B8CFA4CE-0E34-4C83-8220-06CC989BE564}"/>
                </a:ext>
              </a:extLst>
            </p:cNvPr>
            <p:cNvSpPr/>
            <p:nvPr/>
          </p:nvSpPr>
          <p:spPr>
            <a:xfrm>
              <a:off x="300451" y="1730028"/>
              <a:ext cx="1897127" cy="4587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8" name="矩形: 圆角 237">
            <a:hlinkClick r:id="rId5" action="ppaction://hlinksldjump"/>
            <a:extLst>
              <a:ext uri="{FF2B5EF4-FFF2-40B4-BE49-F238E27FC236}">
                <a16:creationId xmlns:a16="http://schemas.microsoft.com/office/drawing/2014/main" id="{72A73568-F791-41E2-AE6C-B87ED82C46BB}"/>
              </a:ext>
            </a:extLst>
          </p:cNvPr>
          <p:cNvSpPr/>
          <p:nvPr/>
        </p:nvSpPr>
        <p:spPr>
          <a:xfrm>
            <a:off x="8722907" y="4001509"/>
            <a:ext cx="909804" cy="33019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>
            <a:hlinkClick r:id="rId5" action="ppaction://hlinksldjump"/>
            <a:extLst>
              <a:ext uri="{FF2B5EF4-FFF2-40B4-BE49-F238E27FC236}">
                <a16:creationId xmlns:a16="http://schemas.microsoft.com/office/drawing/2014/main" id="{8F9BE01D-FE5D-4EA0-A9FB-C98A1A293CE4}"/>
              </a:ext>
            </a:extLst>
          </p:cNvPr>
          <p:cNvSpPr/>
          <p:nvPr/>
        </p:nvSpPr>
        <p:spPr>
          <a:xfrm>
            <a:off x="8897963" y="4044308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修改路线</a:t>
            </a:r>
          </a:p>
        </p:txBody>
      </p:sp>
      <p:pic>
        <p:nvPicPr>
          <p:cNvPr id="240" name="图形 239" descr="挖掘工具">
            <a:hlinkClick r:id="rId5" action="ppaction://hlinksldjump"/>
            <a:extLst>
              <a:ext uri="{FF2B5EF4-FFF2-40B4-BE49-F238E27FC236}">
                <a16:creationId xmlns:a16="http://schemas.microsoft.com/office/drawing/2014/main" id="{6FA34612-DDF3-4CED-829F-D879B5378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3333" y="4028836"/>
            <a:ext cx="254187" cy="254187"/>
          </a:xfrm>
          <a:prstGeom prst="rect">
            <a:avLst/>
          </a:prstGeom>
        </p:spPr>
      </p:pic>
      <p:cxnSp>
        <p:nvCxnSpPr>
          <p:cNvPr id="242" name="直接连接符 241">
            <a:extLst>
              <a:ext uri="{FF2B5EF4-FFF2-40B4-BE49-F238E27FC236}">
                <a16:creationId xmlns:a16="http://schemas.microsoft.com/office/drawing/2014/main" id="{D3F58266-37A1-410F-8879-E67F5C94FE80}"/>
              </a:ext>
            </a:extLst>
          </p:cNvPr>
          <p:cNvCxnSpPr>
            <a:cxnSpLocks/>
          </p:cNvCxnSpPr>
          <p:nvPr/>
        </p:nvCxnSpPr>
        <p:spPr>
          <a:xfrm>
            <a:off x="7627365" y="3390977"/>
            <a:ext cx="20577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" name="图形 287" descr="卡车">
            <a:extLst>
              <a:ext uri="{FF2B5EF4-FFF2-40B4-BE49-F238E27FC236}">
                <a16:creationId xmlns:a16="http://schemas.microsoft.com/office/drawing/2014/main" id="{956B8E31-26BC-4DA9-8517-2260B1FCCF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295138" y="982711"/>
            <a:ext cx="247908" cy="247908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2F2ED7-268A-453A-8371-C639A8D85339}"/>
              </a:ext>
            </a:extLst>
          </p:cNvPr>
          <p:cNvGrpSpPr/>
          <p:nvPr/>
        </p:nvGrpSpPr>
        <p:grpSpPr>
          <a:xfrm>
            <a:off x="2246714" y="1210215"/>
            <a:ext cx="3006284" cy="2539932"/>
            <a:chOff x="2246714" y="1210215"/>
            <a:chExt cx="3006284" cy="253993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4727EE8-0CAF-4973-99F2-A3C59E958FD5}"/>
                </a:ext>
              </a:extLst>
            </p:cNvPr>
            <p:cNvGrpSpPr/>
            <p:nvPr/>
          </p:nvGrpSpPr>
          <p:grpSpPr>
            <a:xfrm>
              <a:off x="2246714" y="1210215"/>
              <a:ext cx="3006284" cy="2539932"/>
              <a:chOff x="4180737" y="1156577"/>
              <a:chExt cx="3006284" cy="253993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A9CDB6A3-E071-4D14-99D9-CB368CA59ED7}"/>
                  </a:ext>
                </a:extLst>
              </p:cNvPr>
              <p:cNvGrpSpPr/>
              <p:nvPr/>
            </p:nvGrpSpPr>
            <p:grpSpPr>
              <a:xfrm>
                <a:off x="4180737" y="1156577"/>
                <a:ext cx="2673901" cy="2360000"/>
                <a:chOff x="3561903" y="649925"/>
                <a:chExt cx="2673901" cy="2360000"/>
              </a:xfrm>
            </p:grpSpPr>
            <p:pic>
              <p:nvPicPr>
                <p:cNvPr id="25" name="图形 24" descr="围墙">
                  <a:extLst>
                    <a:ext uri="{FF2B5EF4-FFF2-40B4-BE49-F238E27FC236}">
                      <a16:creationId xmlns:a16="http://schemas.microsoft.com/office/drawing/2014/main" id="{E5DC2AC7-F59D-44BD-8F7E-5D65F68B5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338" y="85485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8" name="图形 207" descr="围墙">
                  <a:extLst>
                    <a:ext uri="{FF2B5EF4-FFF2-40B4-BE49-F238E27FC236}">
                      <a16:creationId xmlns:a16="http://schemas.microsoft.com/office/drawing/2014/main" id="{A4D8025A-8E55-4189-89F0-503148BE0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403" y="1312056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9" name="图形 208" descr="围墙">
                  <a:extLst>
                    <a:ext uri="{FF2B5EF4-FFF2-40B4-BE49-F238E27FC236}">
                      <a16:creationId xmlns:a16="http://schemas.microsoft.com/office/drawing/2014/main" id="{48E330E7-A542-4342-BC1E-C70F8D90B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19793" y="149795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0" name="图形 209" descr="围墙">
                  <a:extLst>
                    <a:ext uri="{FF2B5EF4-FFF2-40B4-BE49-F238E27FC236}">
                      <a16:creationId xmlns:a16="http://schemas.microsoft.com/office/drawing/2014/main" id="{E8A7D294-42EF-4CAE-A6AD-CC64E5732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64585" y="1134947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1" name="图形 210" descr="围墙">
                  <a:extLst>
                    <a:ext uri="{FF2B5EF4-FFF2-40B4-BE49-F238E27FC236}">
                      <a16:creationId xmlns:a16="http://schemas.microsoft.com/office/drawing/2014/main" id="{A675FC6F-E12D-4BC6-A02A-EA7A6BBCF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87525" y="175729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3" name="图形 212" descr="校舍">
                  <a:extLst>
                    <a:ext uri="{FF2B5EF4-FFF2-40B4-BE49-F238E27FC236}">
                      <a16:creationId xmlns:a16="http://schemas.microsoft.com/office/drawing/2014/main" id="{060105AF-F9F2-4A9D-AC57-42B8BC585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1192" y="1329916"/>
                  <a:ext cx="346713" cy="346713"/>
                </a:xfrm>
                <a:prstGeom prst="rect">
                  <a:avLst/>
                </a:prstGeom>
              </p:spPr>
            </p:pic>
            <p:pic>
              <p:nvPicPr>
                <p:cNvPr id="214" name="图形 213" descr="校舍">
                  <a:extLst>
                    <a:ext uri="{FF2B5EF4-FFF2-40B4-BE49-F238E27FC236}">
                      <a16:creationId xmlns:a16="http://schemas.microsoft.com/office/drawing/2014/main" id="{FF2E43F1-7E49-48BF-B2B7-838F70752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688" y="105563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15" name="图形 214" descr="校舍">
                  <a:extLst>
                    <a:ext uri="{FF2B5EF4-FFF2-40B4-BE49-F238E27FC236}">
                      <a16:creationId xmlns:a16="http://schemas.microsoft.com/office/drawing/2014/main" id="{BE42683D-55E2-4D6E-83E2-C8B7A9931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6528" y="186545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22" name="图形 221" descr="围墙">
                  <a:extLst>
                    <a:ext uri="{FF2B5EF4-FFF2-40B4-BE49-F238E27FC236}">
                      <a16:creationId xmlns:a16="http://schemas.microsoft.com/office/drawing/2014/main" id="{84D85E3F-DB35-4C13-9B3C-2499CBB7F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59967" y="239465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4" name="图形 223" descr="围墙">
                  <a:extLst>
                    <a:ext uri="{FF2B5EF4-FFF2-40B4-BE49-F238E27FC236}">
                      <a16:creationId xmlns:a16="http://schemas.microsoft.com/office/drawing/2014/main" id="{56E4F98D-2BF7-4CE9-8718-407408FF0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92338" y="221060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9" name="图形 228" descr="围墙">
                  <a:extLst>
                    <a:ext uri="{FF2B5EF4-FFF2-40B4-BE49-F238E27FC236}">
                      <a16:creationId xmlns:a16="http://schemas.microsoft.com/office/drawing/2014/main" id="{B2D37BB9-1347-4587-9F9B-4E6D044D0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34550" y="239542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0" name="图形 229" descr="围墙">
                  <a:extLst>
                    <a:ext uri="{FF2B5EF4-FFF2-40B4-BE49-F238E27FC236}">
                      <a16:creationId xmlns:a16="http://schemas.microsoft.com/office/drawing/2014/main" id="{E121637E-8495-402C-95DA-5A5CC2548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852691" y="266160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1" name="图形 230" descr="校舍">
                  <a:extLst>
                    <a:ext uri="{FF2B5EF4-FFF2-40B4-BE49-F238E27FC236}">
                      <a16:creationId xmlns:a16="http://schemas.microsoft.com/office/drawing/2014/main" id="{1F1E368C-02D4-4043-B79C-ECD42BDD2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6636" y="2334884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7" name="图形 266" descr="校舍">
                  <a:extLst>
                    <a:ext uri="{FF2B5EF4-FFF2-40B4-BE49-F238E27FC236}">
                      <a16:creationId xmlns:a16="http://schemas.microsoft.com/office/drawing/2014/main" id="{0265CD81-ECA7-4370-B540-8B3917A0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0168" y="2790757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8" name="图形 267" descr="围墙">
                  <a:extLst>
                    <a:ext uri="{FF2B5EF4-FFF2-40B4-BE49-F238E27FC236}">
                      <a16:creationId xmlns:a16="http://schemas.microsoft.com/office/drawing/2014/main" id="{DDBEE1F4-07BC-4EE5-BEC0-8B3AAFA6C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144811" y="1478261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69" name="图形 268" descr="围墙">
                  <a:extLst>
                    <a:ext uri="{FF2B5EF4-FFF2-40B4-BE49-F238E27FC236}">
                      <a16:creationId xmlns:a16="http://schemas.microsoft.com/office/drawing/2014/main" id="{AF3E991D-8A7C-4C6F-807B-E503EA46F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48447" y="121562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0" name="图形 269" descr="围墙">
                  <a:extLst>
                    <a:ext uri="{FF2B5EF4-FFF2-40B4-BE49-F238E27FC236}">
                      <a16:creationId xmlns:a16="http://schemas.microsoft.com/office/drawing/2014/main" id="{15B5A309-22DA-4416-9CED-121B6D560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697845" y="147424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1" name="图形 270" descr="校舍">
                  <a:extLst>
                    <a:ext uri="{FF2B5EF4-FFF2-40B4-BE49-F238E27FC236}">
                      <a16:creationId xmlns:a16="http://schemas.microsoft.com/office/drawing/2014/main" id="{6841C940-00B0-4941-8E72-56DDB1FBCC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110" y="896290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2" name="图形 271" descr="校舍">
                  <a:extLst>
                    <a:ext uri="{FF2B5EF4-FFF2-40B4-BE49-F238E27FC236}">
                      <a16:creationId xmlns:a16="http://schemas.microsoft.com/office/drawing/2014/main" id="{22B4E0A6-329F-46FD-9764-72234778A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053" y="1519635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3" name="图形 272" descr="围墙">
                  <a:extLst>
                    <a:ext uri="{FF2B5EF4-FFF2-40B4-BE49-F238E27FC236}">
                      <a16:creationId xmlns:a16="http://schemas.microsoft.com/office/drawing/2014/main" id="{ECE86D51-E4C0-4DFF-A645-A3F5F1653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500" y="1715993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4" name="图形 273" descr="围墙">
                  <a:extLst>
                    <a:ext uri="{FF2B5EF4-FFF2-40B4-BE49-F238E27FC236}">
                      <a16:creationId xmlns:a16="http://schemas.microsoft.com/office/drawing/2014/main" id="{F6DC199E-58C3-47F1-A91F-2A70F1B60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746" y="218876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5" name="图形 274" descr="围墙">
                  <a:extLst>
                    <a:ext uri="{FF2B5EF4-FFF2-40B4-BE49-F238E27FC236}">
                      <a16:creationId xmlns:a16="http://schemas.microsoft.com/office/drawing/2014/main" id="{7BE791E5-AF16-4D64-959F-83AC5BF37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09882" y="2629514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6" name="图形 275" descr="校舍">
                  <a:extLst>
                    <a:ext uri="{FF2B5EF4-FFF2-40B4-BE49-F238E27FC236}">
                      <a16:creationId xmlns:a16="http://schemas.microsoft.com/office/drawing/2014/main" id="{F00B05E2-1F2E-48FC-A523-DF6F7C7BC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6441" y="2326852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7" name="图形 276" descr="校舍">
                  <a:extLst>
                    <a:ext uri="{FF2B5EF4-FFF2-40B4-BE49-F238E27FC236}">
                      <a16:creationId xmlns:a16="http://schemas.microsoft.com/office/drawing/2014/main" id="{977BD345-734E-40C2-AAD5-D8D05EB0B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1903" y="2734967"/>
                  <a:ext cx="219168" cy="219168"/>
                </a:xfrm>
                <a:prstGeom prst="rect">
                  <a:avLst/>
                </a:prstGeom>
              </p:spPr>
            </p:pic>
          </p:grp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0A9E2647-FDDD-4AA3-83C0-EBAAFFAC0EB1}"/>
                  </a:ext>
                </a:extLst>
              </p:cNvPr>
              <p:cNvSpPr/>
              <p:nvPr/>
            </p:nvSpPr>
            <p:spPr>
              <a:xfrm>
                <a:off x="5259215" y="209948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8A131A42-3F72-4BBF-A286-EE56B562DD92}"/>
                  </a:ext>
                </a:extLst>
              </p:cNvPr>
              <p:cNvSpPr/>
              <p:nvPr/>
            </p:nvSpPr>
            <p:spPr>
              <a:xfrm>
                <a:off x="6402648" y="301829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210C1D4D-D323-4CDC-BBDB-912BB8B3F202}"/>
                  </a:ext>
                </a:extLst>
              </p:cNvPr>
              <p:cNvSpPr/>
              <p:nvPr/>
            </p:nvSpPr>
            <p:spPr>
              <a:xfrm>
                <a:off x="5259214" y="3481065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ED5FC0BD-4B41-4D52-8D27-C50A8521FA47}"/>
                  </a:ext>
                </a:extLst>
              </p:cNvPr>
              <p:cNvSpPr/>
              <p:nvPr/>
            </p:nvSpPr>
            <p:spPr>
              <a:xfrm>
                <a:off x="6322347" y="156122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DDDE97E-B552-4302-9DBD-6DEF576D3B95}"/>
                  </a:ext>
                </a:extLst>
              </p:cNvPr>
              <p:cNvSpPr/>
              <p:nvPr/>
            </p:nvSpPr>
            <p:spPr>
              <a:xfrm>
                <a:off x="6583996" y="1524120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4DE7A811-5C0E-4908-9B8F-BB6295AEC147}"/>
                  </a:ext>
                </a:extLst>
              </p:cNvPr>
              <p:cNvSpPr/>
              <p:nvPr/>
            </p:nvSpPr>
            <p:spPr>
              <a:xfrm>
                <a:off x="6209364" y="2365112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3847C798-2D56-4803-A534-D8B977A9E706}"/>
                  </a:ext>
                </a:extLst>
              </p:cNvPr>
              <p:cNvSpPr/>
              <p:nvPr/>
            </p:nvSpPr>
            <p:spPr>
              <a:xfrm>
                <a:off x="6649264" y="2834933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4147E60F-2991-48A2-ADE9-D06A34CA32BF}"/>
                  </a:ext>
                </a:extLst>
              </p:cNvPr>
              <p:cNvSpPr/>
              <p:nvPr/>
            </p:nvSpPr>
            <p:spPr>
              <a:xfrm>
                <a:off x="5527768" y="3293968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801C285A-634A-4A17-8AA4-22DF15B3C7B3}"/>
                  </a:ext>
                </a:extLst>
              </p:cNvPr>
              <p:cNvCxnSpPr>
                <a:cxnSpLocks/>
                <a:endCxn id="210" idx="3"/>
              </p:cNvCxnSpPr>
              <p:nvPr/>
            </p:nvCxnSpPr>
            <p:spPr>
              <a:xfrm flipH="1">
                <a:off x="6183419" y="1710856"/>
                <a:ext cx="390007" cy="0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" name="图形 205" descr="卡车">
                <a:extLst>
                  <a:ext uri="{FF2B5EF4-FFF2-40B4-BE49-F238E27FC236}">
                    <a16:creationId xmlns:a16="http://schemas.microsoft.com/office/drawing/2014/main" id="{4434B103-9AA2-4D63-A40F-4364C51A6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6246121" y="1583166"/>
                <a:ext cx="247908" cy="247908"/>
              </a:xfrm>
              <a:prstGeom prst="rect">
                <a:avLst/>
              </a:prstGeom>
            </p:spPr>
          </p:pic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A5688AE1-D538-4257-94E9-8C11C08FB4F2}"/>
                  </a:ext>
                </a:extLst>
              </p:cNvPr>
              <p:cNvCxnSpPr>
                <a:cxnSpLocks/>
                <a:endCxn id="229" idx="1"/>
              </p:cNvCxnSpPr>
              <p:nvPr/>
            </p:nvCxnSpPr>
            <p:spPr>
              <a:xfrm flipH="1">
                <a:off x="6201764" y="1708980"/>
                <a:ext cx="2" cy="126235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C4101883-46B4-4804-B2C3-85F8A422CDA7}"/>
                  </a:ext>
                </a:extLst>
              </p:cNvPr>
              <p:cNvCxnSpPr>
                <a:cxnSpLocks/>
                <a:endCxn id="230" idx="3"/>
              </p:cNvCxnSpPr>
              <p:nvPr/>
            </p:nvCxnSpPr>
            <p:spPr>
              <a:xfrm flipH="1">
                <a:off x="5745715" y="2963326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73F8A82F-C2C7-4FAF-845A-D60B400FEE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1126" y="2967203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>
                <a:extLst>
                  <a:ext uri="{FF2B5EF4-FFF2-40B4-BE49-F238E27FC236}">
                    <a16:creationId xmlns:a16="http://schemas.microsoft.com/office/drawing/2014/main" id="{CF4C74D1-6911-4FBB-9343-7AEBD42E6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370" y="2979655"/>
                <a:ext cx="0" cy="54838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833C3404-09C5-4D92-A8E3-66319222E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0313" y="2074542"/>
                <a:ext cx="390007" cy="0"/>
              </a:xfrm>
              <a:prstGeom prst="line">
                <a:avLst/>
              </a:prstGeom>
              <a:ln w="317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E506D34-7DDC-4B3F-92A9-0F2CD8124080}"/>
                  </a:ext>
                </a:extLst>
              </p:cNvPr>
              <p:cNvSpPr/>
              <p:nvPr/>
            </p:nvSpPr>
            <p:spPr>
              <a:xfrm>
                <a:off x="5930161" y="254517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5D6F6111-F032-413F-AF79-5643B8790DC2}"/>
                  </a:ext>
                </a:extLst>
              </p:cNvPr>
              <p:cNvSpPr/>
              <p:nvPr/>
            </p:nvSpPr>
            <p:spPr>
              <a:xfrm>
                <a:off x="5651400" y="1394184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94F7A07B-63D9-461A-B254-F26AD3E962F3}"/>
                  </a:ext>
                </a:extLst>
              </p:cNvPr>
              <p:cNvSpPr/>
              <p:nvPr/>
            </p:nvSpPr>
            <p:spPr>
              <a:xfrm>
                <a:off x="5515531" y="2815371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7" name="图形 16" descr="仙鹤">
              <a:extLst>
                <a:ext uri="{FF2B5EF4-FFF2-40B4-BE49-F238E27FC236}">
                  <a16:creationId xmlns:a16="http://schemas.microsoft.com/office/drawing/2014/main" id="{B51465C0-0E70-4E3E-B9A8-E2076B179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6373" y="1274045"/>
              <a:ext cx="237252" cy="237252"/>
            </a:xfrm>
            <a:prstGeom prst="rect">
              <a:avLst/>
            </a:prstGeom>
          </p:spPr>
        </p:pic>
        <p:pic>
          <p:nvPicPr>
            <p:cNvPr id="291" name="图形 290" descr="仙鹤">
              <a:extLst>
                <a:ext uri="{FF2B5EF4-FFF2-40B4-BE49-F238E27FC236}">
                  <a16:creationId xmlns:a16="http://schemas.microsoft.com/office/drawing/2014/main" id="{92B4681E-C5BA-44A8-9D42-B35914DD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74665" y="2689883"/>
              <a:ext cx="237252" cy="237252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20AE9A0-0467-4A3F-8826-190560DECA4E}"/>
              </a:ext>
            </a:extLst>
          </p:cNvPr>
          <p:cNvGrpSpPr/>
          <p:nvPr/>
        </p:nvGrpSpPr>
        <p:grpSpPr>
          <a:xfrm>
            <a:off x="7765634" y="2293658"/>
            <a:ext cx="1816519" cy="247908"/>
            <a:chOff x="7893199" y="1964556"/>
            <a:chExt cx="1680441" cy="247908"/>
          </a:xfrm>
        </p:grpSpPr>
        <p:pic>
          <p:nvPicPr>
            <p:cNvPr id="289" name="图形 288" descr="卡车">
              <a:extLst>
                <a:ext uri="{FF2B5EF4-FFF2-40B4-BE49-F238E27FC236}">
                  <a16:creationId xmlns:a16="http://schemas.microsoft.com/office/drawing/2014/main" id="{7E0D1E0C-075F-47D3-A6D0-FA78998E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9325732" y="1964556"/>
              <a:ext cx="247908" cy="247908"/>
            </a:xfrm>
            <a:prstGeom prst="rect">
              <a:avLst/>
            </a:prstGeom>
          </p:spPr>
        </p:pic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6B5FC45A-26EC-4FDA-86B6-5F435764FFB7}"/>
                </a:ext>
              </a:extLst>
            </p:cNvPr>
            <p:cNvGrpSpPr/>
            <p:nvPr/>
          </p:nvGrpSpPr>
          <p:grpSpPr>
            <a:xfrm>
              <a:off x="7893199" y="1964556"/>
              <a:ext cx="1573983" cy="242116"/>
              <a:chOff x="7852266" y="712264"/>
              <a:chExt cx="1573983" cy="242116"/>
            </a:xfrm>
          </p:grpSpPr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96B9A25F-2971-4D63-A4B1-6E3361FF4F61}"/>
                  </a:ext>
                </a:extLst>
              </p:cNvPr>
              <p:cNvSpPr/>
              <p:nvPr/>
            </p:nvSpPr>
            <p:spPr>
              <a:xfrm>
                <a:off x="9040310" y="738936"/>
                <a:ext cx="385939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rgbClr val="FFC00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96" name="图形 295" descr="仙鹤">
                <a:extLst>
                  <a:ext uri="{FF2B5EF4-FFF2-40B4-BE49-F238E27FC236}">
                    <a16:creationId xmlns:a16="http://schemas.microsoft.com/office/drawing/2014/main" id="{EECB8DA5-891F-483A-BCF0-CF8819321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852266" y="712264"/>
                <a:ext cx="237252" cy="237252"/>
              </a:xfrm>
              <a:prstGeom prst="rect">
                <a:avLst/>
              </a:prstGeom>
            </p:spPr>
          </p:pic>
        </p:grpSp>
      </p:grp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D423786B-E3C6-42BF-80BD-2773DAE7051F}"/>
              </a:ext>
            </a:extLst>
          </p:cNvPr>
          <p:cNvGrpSpPr/>
          <p:nvPr/>
        </p:nvGrpSpPr>
        <p:grpSpPr>
          <a:xfrm>
            <a:off x="7696622" y="2974983"/>
            <a:ext cx="1920173" cy="315692"/>
            <a:chOff x="3266101" y="158779"/>
            <a:chExt cx="1052453" cy="275943"/>
          </a:xfrm>
          <a:solidFill>
            <a:schemeClr val="accent2"/>
          </a:solidFill>
        </p:grpSpPr>
        <p:sp>
          <p:nvSpPr>
            <p:cNvPr id="351" name="矩形 350">
              <a:extLst>
                <a:ext uri="{FF2B5EF4-FFF2-40B4-BE49-F238E27FC236}">
                  <a16:creationId xmlns:a16="http://schemas.microsoft.com/office/drawing/2014/main" id="{0A354E0B-6225-41E8-A98A-D9132D213E3A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EC387300-3FA5-4131-AEC9-65E5E03CD0D7}"/>
                </a:ext>
              </a:extLst>
            </p:cNvPr>
            <p:cNvSpPr txBox="1"/>
            <p:nvPr/>
          </p:nvSpPr>
          <p:spPr>
            <a:xfrm>
              <a:off x="3546567" y="176449"/>
              <a:ext cx="73765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zh-CN" altLang="en-US" sz="1000" dirty="0"/>
            </a:p>
          </p:txBody>
        </p:sp>
      </p:grpSp>
      <p:sp>
        <p:nvSpPr>
          <p:cNvPr id="353" name="加号 352">
            <a:extLst>
              <a:ext uri="{FF2B5EF4-FFF2-40B4-BE49-F238E27FC236}">
                <a16:creationId xmlns:a16="http://schemas.microsoft.com/office/drawing/2014/main" id="{BC910822-E2D9-41CF-9029-6209953B4F8D}"/>
              </a:ext>
            </a:extLst>
          </p:cNvPr>
          <p:cNvSpPr/>
          <p:nvPr/>
        </p:nvSpPr>
        <p:spPr>
          <a:xfrm>
            <a:off x="8549452" y="2976142"/>
            <a:ext cx="227666" cy="231840"/>
          </a:xfrm>
          <a:prstGeom prst="mathPlus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809A1805-BD77-4519-8500-83BC535686D8}"/>
              </a:ext>
            </a:extLst>
          </p:cNvPr>
          <p:cNvSpPr/>
          <p:nvPr/>
        </p:nvSpPr>
        <p:spPr>
          <a:xfrm>
            <a:off x="8269851" y="3130403"/>
            <a:ext cx="78437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增加路线</a:t>
            </a:r>
          </a:p>
        </p:txBody>
      </p:sp>
      <p:cxnSp>
        <p:nvCxnSpPr>
          <p:cNvPr id="364" name="直接连接符 363">
            <a:extLst>
              <a:ext uri="{FF2B5EF4-FFF2-40B4-BE49-F238E27FC236}">
                <a16:creationId xmlns:a16="http://schemas.microsoft.com/office/drawing/2014/main" id="{DFC2598C-2A63-41F0-B1AC-7C8E0CD9998A}"/>
              </a:ext>
            </a:extLst>
          </p:cNvPr>
          <p:cNvCxnSpPr>
            <a:cxnSpLocks/>
          </p:cNvCxnSpPr>
          <p:nvPr/>
        </p:nvCxnSpPr>
        <p:spPr>
          <a:xfrm>
            <a:off x="7627365" y="911138"/>
            <a:ext cx="206323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5" name="图形 364" descr="校舍">
            <a:extLst>
              <a:ext uri="{FF2B5EF4-FFF2-40B4-BE49-F238E27FC236}">
                <a16:creationId xmlns:a16="http://schemas.microsoft.com/office/drawing/2014/main" id="{7186B837-B146-4871-B306-B869CC2876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66823" y="551916"/>
            <a:ext cx="346713" cy="346713"/>
          </a:xfrm>
          <a:prstGeom prst="rect">
            <a:avLst/>
          </a:prstGeom>
        </p:spPr>
      </p:pic>
      <p:sp>
        <p:nvSpPr>
          <p:cNvPr id="366" name="矩形 365">
            <a:extLst>
              <a:ext uri="{FF2B5EF4-FFF2-40B4-BE49-F238E27FC236}">
                <a16:creationId xmlns:a16="http://schemas.microsoft.com/office/drawing/2014/main" id="{8129538C-7422-46D9-B533-638C9C9EAF69}"/>
              </a:ext>
            </a:extLst>
          </p:cNvPr>
          <p:cNvSpPr/>
          <p:nvPr/>
        </p:nvSpPr>
        <p:spPr>
          <a:xfrm>
            <a:off x="7898696" y="626331"/>
            <a:ext cx="65147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CFD0299A-F980-4BE1-BDF0-BE80FD6762C5}"/>
              </a:ext>
            </a:extLst>
          </p:cNvPr>
          <p:cNvSpPr/>
          <p:nvPr/>
        </p:nvSpPr>
        <p:spPr>
          <a:xfrm>
            <a:off x="8957013" y="641632"/>
            <a:ext cx="474711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8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5407D702-B604-4B47-8A77-5BA27C3FEA3F}"/>
              </a:ext>
            </a:extLst>
          </p:cNvPr>
          <p:cNvGrpSpPr/>
          <p:nvPr/>
        </p:nvGrpSpPr>
        <p:grpSpPr>
          <a:xfrm>
            <a:off x="7765325" y="1405926"/>
            <a:ext cx="1793195" cy="247908"/>
            <a:chOff x="7893199" y="1998604"/>
            <a:chExt cx="1680441" cy="247908"/>
          </a:xfrm>
        </p:grpSpPr>
        <p:pic>
          <p:nvPicPr>
            <p:cNvPr id="378" name="图形 377" descr="卡车">
              <a:extLst>
                <a:ext uri="{FF2B5EF4-FFF2-40B4-BE49-F238E27FC236}">
                  <a16:creationId xmlns:a16="http://schemas.microsoft.com/office/drawing/2014/main" id="{74CBBB4E-4A35-40C6-B188-CAD736B5E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9325732" y="1998604"/>
              <a:ext cx="247908" cy="247908"/>
            </a:xfrm>
            <a:prstGeom prst="rect">
              <a:avLst/>
            </a:prstGeom>
          </p:spPr>
        </p:pic>
        <p:grpSp>
          <p:nvGrpSpPr>
            <p:cNvPr id="379" name="组合 378">
              <a:extLst>
                <a:ext uri="{FF2B5EF4-FFF2-40B4-BE49-F238E27FC236}">
                  <a16:creationId xmlns:a16="http://schemas.microsoft.com/office/drawing/2014/main" id="{4E1AF354-1AF6-483D-A837-B94C97CFBF27}"/>
                </a:ext>
              </a:extLst>
            </p:cNvPr>
            <p:cNvGrpSpPr/>
            <p:nvPr/>
          </p:nvGrpSpPr>
          <p:grpSpPr>
            <a:xfrm>
              <a:off x="7893199" y="2003468"/>
              <a:ext cx="1573983" cy="237252"/>
              <a:chOff x="7852266" y="751176"/>
              <a:chExt cx="1573983" cy="237252"/>
            </a:xfrm>
          </p:grpSpPr>
          <p:sp>
            <p:nvSpPr>
              <p:cNvPr id="380" name="矩形 379">
                <a:extLst>
                  <a:ext uri="{FF2B5EF4-FFF2-40B4-BE49-F238E27FC236}">
                    <a16:creationId xmlns:a16="http://schemas.microsoft.com/office/drawing/2014/main" id="{E7156109-7907-49E9-8BC9-039EEBF7A036}"/>
                  </a:ext>
                </a:extLst>
              </p:cNvPr>
              <p:cNvSpPr/>
              <p:nvPr/>
            </p:nvSpPr>
            <p:spPr>
              <a:xfrm>
                <a:off x="9040310" y="772984"/>
                <a:ext cx="385939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rgbClr val="FFC00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81" name="图形 380" descr="仙鹤">
                <a:extLst>
                  <a:ext uri="{FF2B5EF4-FFF2-40B4-BE49-F238E27FC236}">
                    <a16:creationId xmlns:a16="http://schemas.microsoft.com/office/drawing/2014/main" id="{2E3592B0-44E0-48A1-9316-9430FBCBB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852266" y="751176"/>
                <a:ext cx="237252" cy="237252"/>
              </a:xfrm>
              <a:prstGeom prst="rect">
                <a:avLst/>
              </a:prstGeom>
            </p:spPr>
          </p:pic>
        </p:grpSp>
      </p:grpSp>
      <p:sp>
        <p:nvSpPr>
          <p:cNvPr id="384" name="矩形: 圆角 383">
            <a:hlinkClick r:id="rId5" action="ppaction://hlinksldjump"/>
            <a:extLst>
              <a:ext uri="{FF2B5EF4-FFF2-40B4-BE49-F238E27FC236}">
                <a16:creationId xmlns:a16="http://schemas.microsoft.com/office/drawing/2014/main" id="{07D04CB7-A32A-492D-BCFF-2F2A1CBEE38C}"/>
              </a:ext>
            </a:extLst>
          </p:cNvPr>
          <p:cNvSpPr/>
          <p:nvPr/>
        </p:nvSpPr>
        <p:spPr>
          <a:xfrm>
            <a:off x="7715334" y="1783857"/>
            <a:ext cx="542093" cy="320159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-1</a:t>
            </a:r>
            <a:endParaRPr lang="zh-CN" altLang="en-US" b="1" dirty="0"/>
          </a:p>
        </p:txBody>
      </p:sp>
      <p:sp>
        <p:nvSpPr>
          <p:cNvPr id="385" name="矩形: 圆角 384">
            <a:hlinkClick r:id="rId5" action="ppaction://hlinksldjump"/>
            <a:extLst>
              <a:ext uri="{FF2B5EF4-FFF2-40B4-BE49-F238E27FC236}">
                <a16:creationId xmlns:a16="http://schemas.microsoft.com/office/drawing/2014/main" id="{7F8249C7-FF30-4356-A72F-6FCB411EB179}"/>
              </a:ext>
            </a:extLst>
          </p:cNvPr>
          <p:cNvSpPr/>
          <p:nvPr/>
        </p:nvSpPr>
        <p:spPr>
          <a:xfrm>
            <a:off x="9040060" y="1784892"/>
            <a:ext cx="542093" cy="33269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+1</a:t>
            </a:r>
            <a:endParaRPr lang="zh-CN" altLang="en-US" b="1" dirty="0"/>
          </a:p>
        </p:txBody>
      </p:sp>
      <p:pic>
        <p:nvPicPr>
          <p:cNvPr id="386" name="图形 385" descr="卡车">
            <a:extLst>
              <a:ext uri="{FF2B5EF4-FFF2-40B4-BE49-F238E27FC236}">
                <a16:creationId xmlns:a16="http://schemas.microsoft.com/office/drawing/2014/main" id="{12182A66-B42C-40F9-BA44-3E8E706F2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562976" y="1780954"/>
            <a:ext cx="357442" cy="357442"/>
          </a:xfrm>
          <a:prstGeom prst="rect">
            <a:avLst/>
          </a:prstGeom>
        </p:spPr>
      </p:pic>
      <p:sp>
        <p:nvSpPr>
          <p:cNvPr id="389" name="矩形: 圆角 388">
            <a:hlinkClick r:id="rId5" action="ppaction://hlinksldjump"/>
            <a:extLst>
              <a:ext uri="{FF2B5EF4-FFF2-40B4-BE49-F238E27FC236}">
                <a16:creationId xmlns:a16="http://schemas.microsoft.com/office/drawing/2014/main" id="{EDFFD321-ED40-4F47-81D3-378D90EDAEB2}"/>
              </a:ext>
            </a:extLst>
          </p:cNvPr>
          <p:cNvSpPr/>
          <p:nvPr/>
        </p:nvSpPr>
        <p:spPr>
          <a:xfrm>
            <a:off x="7650913" y="4002013"/>
            <a:ext cx="909804" cy="33019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矩形 389">
            <a:hlinkClick r:id="rId5" action="ppaction://hlinksldjump"/>
            <a:extLst>
              <a:ext uri="{FF2B5EF4-FFF2-40B4-BE49-F238E27FC236}">
                <a16:creationId xmlns:a16="http://schemas.microsoft.com/office/drawing/2014/main" id="{A626FBE9-4CF2-4280-97A9-2ACFB5175823}"/>
              </a:ext>
            </a:extLst>
          </p:cNvPr>
          <p:cNvSpPr/>
          <p:nvPr/>
        </p:nvSpPr>
        <p:spPr>
          <a:xfrm>
            <a:off x="7835702" y="4044812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管理车辆</a:t>
            </a:r>
          </a:p>
        </p:txBody>
      </p:sp>
      <p:pic>
        <p:nvPicPr>
          <p:cNvPr id="392" name="图形 391" descr="卡车">
            <a:extLst>
              <a:ext uri="{FF2B5EF4-FFF2-40B4-BE49-F238E27FC236}">
                <a16:creationId xmlns:a16="http://schemas.microsoft.com/office/drawing/2014/main" id="{CB29BAFA-1048-468C-B6AA-53351DA006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633932" y="4039895"/>
            <a:ext cx="281412" cy="281412"/>
          </a:xfrm>
          <a:prstGeom prst="rect">
            <a:avLst/>
          </a:prstGeom>
        </p:spPr>
      </p:pic>
      <p:sp>
        <p:nvSpPr>
          <p:cNvPr id="394" name="矩形 393">
            <a:extLst>
              <a:ext uri="{FF2B5EF4-FFF2-40B4-BE49-F238E27FC236}">
                <a16:creationId xmlns:a16="http://schemas.microsoft.com/office/drawing/2014/main" id="{35CCF562-6B8D-49B3-A0FF-6921B3A5E801}"/>
              </a:ext>
            </a:extLst>
          </p:cNvPr>
          <p:cNvSpPr/>
          <p:nvPr/>
        </p:nvSpPr>
        <p:spPr>
          <a:xfrm>
            <a:off x="7910073" y="1052864"/>
            <a:ext cx="65147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43D07F8F-621A-4EBA-B6BC-7B369E1D2CB1}"/>
              </a:ext>
            </a:extLst>
          </p:cNvPr>
          <p:cNvSpPr/>
          <p:nvPr/>
        </p:nvSpPr>
        <p:spPr>
          <a:xfrm>
            <a:off x="7925425" y="1429622"/>
            <a:ext cx="65147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1092D48D-5F98-480D-BB6B-3DB151151554}"/>
              </a:ext>
            </a:extLst>
          </p:cNvPr>
          <p:cNvSpPr/>
          <p:nvPr/>
        </p:nvSpPr>
        <p:spPr>
          <a:xfrm>
            <a:off x="7928731" y="2321563"/>
            <a:ext cx="65147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8" name="图形 397" descr="卡车">
            <a:extLst>
              <a:ext uri="{FF2B5EF4-FFF2-40B4-BE49-F238E27FC236}">
                <a16:creationId xmlns:a16="http://schemas.microsoft.com/office/drawing/2014/main" id="{A21F7FF7-63E3-43BE-BECB-3B87968F34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22711" y="1142815"/>
            <a:ext cx="230109" cy="21383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3EEA023-81AE-4111-A591-C60AB9402099}"/>
              </a:ext>
            </a:extLst>
          </p:cNvPr>
          <p:cNvGrpSpPr/>
          <p:nvPr/>
        </p:nvGrpSpPr>
        <p:grpSpPr>
          <a:xfrm>
            <a:off x="7781896" y="2585753"/>
            <a:ext cx="1787443" cy="357956"/>
            <a:chOff x="7781896" y="2931083"/>
            <a:chExt cx="1787443" cy="357956"/>
          </a:xfrm>
        </p:grpSpPr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C05644B1-B247-4DC4-B0FB-B225BDF04DBA}"/>
                </a:ext>
              </a:extLst>
            </p:cNvPr>
            <p:cNvSpPr/>
            <p:nvPr/>
          </p:nvSpPr>
          <p:spPr>
            <a:xfrm>
              <a:off x="9083073" y="3073595"/>
              <a:ext cx="385939" cy="21544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800" b="1" cap="none" spc="0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973C025-2D84-41B8-983C-208E44B67179}"/>
                </a:ext>
              </a:extLst>
            </p:cNvPr>
            <p:cNvGrpSpPr/>
            <p:nvPr/>
          </p:nvGrpSpPr>
          <p:grpSpPr>
            <a:xfrm>
              <a:off x="7781896" y="2931083"/>
              <a:ext cx="1787443" cy="345966"/>
              <a:chOff x="7781896" y="2931083"/>
              <a:chExt cx="1787443" cy="345966"/>
            </a:xfrm>
          </p:grpSpPr>
          <p:grpSp>
            <p:nvGrpSpPr>
              <p:cNvPr id="372" name="组合 371">
                <a:extLst>
                  <a:ext uri="{FF2B5EF4-FFF2-40B4-BE49-F238E27FC236}">
                    <a16:creationId xmlns:a16="http://schemas.microsoft.com/office/drawing/2014/main" id="{4D48B413-5273-42B2-BDCD-F85DA012B5E0}"/>
                  </a:ext>
                </a:extLst>
              </p:cNvPr>
              <p:cNvGrpSpPr/>
              <p:nvPr/>
            </p:nvGrpSpPr>
            <p:grpSpPr>
              <a:xfrm>
                <a:off x="7781896" y="2931083"/>
                <a:ext cx="1787443" cy="281028"/>
                <a:chOff x="7786197" y="1920780"/>
                <a:chExt cx="1787443" cy="281028"/>
              </a:xfrm>
            </p:grpSpPr>
            <p:pic>
              <p:nvPicPr>
                <p:cNvPr id="373" name="图形 372" descr="卡车">
                  <a:extLst>
                    <a:ext uri="{FF2B5EF4-FFF2-40B4-BE49-F238E27FC236}">
                      <a16:creationId xmlns:a16="http://schemas.microsoft.com/office/drawing/2014/main" id="{1E678F3C-A13F-4D60-85EC-C2A1828235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325732" y="1920780"/>
                  <a:ext cx="247908" cy="247908"/>
                </a:xfrm>
                <a:prstGeom prst="rect">
                  <a:avLst/>
                </a:prstGeom>
              </p:spPr>
            </p:pic>
            <p:grpSp>
              <p:nvGrpSpPr>
                <p:cNvPr id="374" name="组合 373">
                  <a:extLst>
                    <a:ext uri="{FF2B5EF4-FFF2-40B4-BE49-F238E27FC236}">
                      <a16:creationId xmlns:a16="http://schemas.microsoft.com/office/drawing/2014/main" id="{A345C1D0-EB20-4B97-AE77-D71BD9D968CA}"/>
                    </a:ext>
                  </a:extLst>
                </p:cNvPr>
                <p:cNvGrpSpPr/>
                <p:nvPr/>
              </p:nvGrpSpPr>
              <p:grpSpPr>
                <a:xfrm>
                  <a:off x="7786197" y="1947452"/>
                  <a:ext cx="1680985" cy="254356"/>
                  <a:chOff x="7745264" y="695160"/>
                  <a:chExt cx="1680985" cy="254356"/>
                </a:xfrm>
              </p:grpSpPr>
              <p:sp>
                <p:nvSpPr>
                  <p:cNvPr id="375" name="矩形 374">
                    <a:extLst>
                      <a:ext uri="{FF2B5EF4-FFF2-40B4-BE49-F238E27FC236}">
                        <a16:creationId xmlns:a16="http://schemas.microsoft.com/office/drawing/2014/main" id="{614136DD-074C-4053-B08F-0864B8096992}"/>
                      </a:ext>
                    </a:extLst>
                  </p:cNvPr>
                  <p:cNvSpPr/>
                  <p:nvPr/>
                </p:nvSpPr>
                <p:spPr>
                  <a:xfrm>
                    <a:off x="9040310" y="695160"/>
                    <a:ext cx="38593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altLang="zh-CN" sz="800" b="1" cap="none" spc="0" dirty="0">
                        <a:ln w="127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rgbClr val="FFC000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9</a:t>
                    </a:r>
                    <a:endParaRPr lang="zh-CN" altLang="en-US" sz="8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C000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376" name="图形 375" descr="仙鹤">
                    <a:extLst>
                      <a:ext uri="{FF2B5EF4-FFF2-40B4-BE49-F238E27FC236}">
                        <a16:creationId xmlns:a16="http://schemas.microsoft.com/office/drawing/2014/main" id="{9D97A6FC-42D7-4CFD-8BDB-ABFC3B4E2A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45264" y="712264"/>
                    <a:ext cx="237252" cy="23725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F668D14F-3D11-46B4-9F5E-8B9453D2484B}"/>
                  </a:ext>
                </a:extLst>
              </p:cNvPr>
              <p:cNvSpPr/>
              <p:nvPr/>
            </p:nvSpPr>
            <p:spPr>
              <a:xfrm>
                <a:off x="7946388" y="3004856"/>
                <a:ext cx="651475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02" name="图形 401" descr="卡车">
                <a:extLst>
                  <a:ext uri="{FF2B5EF4-FFF2-40B4-BE49-F238E27FC236}">
                    <a16:creationId xmlns:a16="http://schemas.microsoft.com/office/drawing/2014/main" id="{4E4B6A1E-BE3C-49EA-89E2-D1E74B6D2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348058" y="3082252"/>
                <a:ext cx="209626" cy="194797"/>
              </a:xfrm>
              <a:prstGeom prst="rect">
                <a:avLst/>
              </a:prstGeom>
            </p:spPr>
          </p:pic>
        </p:grpSp>
      </p:grpSp>
      <p:pic>
        <p:nvPicPr>
          <p:cNvPr id="404" name="图形 403" descr="卡车">
            <a:extLst>
              <a:ext uri="{FF2B5EF4-FFF2-40B4-BE49-F238E27FC236}">
                <a16:creationId xmlns:a16="http://schemas.microsoft.com/office/drawing/2014/main" id="{CE1CE483-A35A-46B7-B39A-381B41403A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326397" y="620754"/>
            <a:ext cx="247908" cy="247908"/>
          </a:xfrm>
          <a:prstGeom prst="rect">
            <a:avLst/>
          </a:prstGeom>
        </p:spPr>
      </p:pic>
      <p:pic>
        <p:nvPicPr>
          <p:cNvPr id="112" name="图形 111" descr="仙鹤">
            <a:extLst>
              <a:ext uri="{FF2B5EF4-FFF2-40B4-BE49-F238E27FC236}">
                <a16:creationId xmlns:a16="http://schemas.microsoft.com/office/drawing/2014/main" id="{BA566031-5E05-449D-8D6E-53F209B0CD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36877" y="1022848"/>
            <a:ext cx="237252" cy="237252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D7A59A40-D9BF-4A01-B864-F19E41229B76}"/>
              </a:ext>
            </a:extLst>
          </p:cNvPr>
          <p:cNvSpPr/>
          <p:nvPr/>
        </p:nvSpPr>
        <p:spPr>
          <a:xfrm>
            <a:off x="9046031" y="1152677"/>
            <a:ext cx="38593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B9AC8CB2-8F9B-4FE9-AFD3-FE4A0300347E}"/>
              </a:ext>
            </a:extLst>
          </p:cNvPr>
          <p:cNvSpPr/>
          <p:nvPr/>
        </p:nvSpPr>
        <p:spPr>
          <a:xfrm>
            <a:off x="9042438" y="1006826"/>
            <a:ext cx="38593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936B4879-45CE-4EDC-BE73-0D1D451B4FE0}"/>
              </a:ext>
            </a:extLst>
          </p:cNvPr>
          <p:cNvSpPr/>
          <p:nvPr/>
        </p:nvSpPr>
        <p:spPr>
          <a:xfrm>
            <a:off x="8315577" y="1844931"/>
            <a:ext cx="38593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887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148352" y="548601"/>
            <a:ext cx="9686312" cy="3927443"/>
          </a:xfrm>
          <a:prstGeom prst="rect">
            <a:avLst/>
          </a:prstGeom>
          <a:solidFill>
            <a:schemeClr val="bg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形 119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12AFF88D-EE95-4DBB-98FD-2814F2F2A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pic>
        <p:nvPicPr>
          <p:cNvPr id="25" name="图形 24" descr="围墙">
            <a:extLst>
              <a:ext uri="{FF2B5EF4-FFF2-40B4-BE49-F238E27FC236}">
                <a16:creationId xmlns:a16="http://schemas.microsoft.com/office/drawing/2014/main" id="{E5DC2AC7-F59D-44BD-8F7E-5D65F68B5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2829" y="1484906"/>
            <a:ext cx="1500184" cy="378928"/>
          </a:xfrm>
          <a:prstGeom prst="rect">
            <a:avLst/>
          </a:prstGeom>
        </p:spPr>
      </p:pic>
      <p:pic>
        <p:nvPicPr>
          <p:cNvPr id="213" name="图形 212" descr="校舍">
            <a:extLst>
              <a:ext uri="{FF2B5EF4-FFF2-40B4-BE49-F238E27FC236}">
                <a16:creationId xmlns:a16="http://schemas.microsoft.com/office/drawing/2014/main" id="{060105AF-F9F2-4A9D-AC57-42B8BC5852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02842" y="2440626"/>
            <a:ext cx="948491" cy="948491"/>
          </a:xfrm>
          <a:prstGeom prst="rect">
            <a:avLst/>
          </a:prstGeom>
        </p:spPr>
      </p:pic>
      <p:sp>
        <p:nvSpPr>
          <p:cNvPr id="220" name="矩形 219">
            <a:extLst>
              <a:ext uri="{FF2B5EF4-FFF2-40B4-BE49-F238E27FC236}">
                <a16:creationId xmlns:a16="http://schemas.microsoft.com/office/drawing/2014/main" id="{3E506D34-7DDC-4B3F-92A9-0F2CD8124080}"/>
              </a:ext>
            </a:extLst>
          </p:cNvPr>
          <p:cNvSpPr/>
          <p:nvPr/>
        </p:nvSpPr>
        <p:spPr>
          <a:xfrm>
            <a:off x="7377088" y="750414"/>
            <a:ext cx="78437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9" name="图形 118" descr="围墙">
            <a:extLst>
              <a:ext uri="{FF2B5EF4-FFF2-40B4-BE49-F238E27FC236}">
                <a16:creationId xmlns:a16="http://schemas.microsoft.com/office/drawing/2014/main" id="{D57006BD-3E9F-465A-AA74-30EB9A8D9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2915" y="1484906"/>
            <a:ext cx="1500184" cy="378928"/>
          </a:xfrm>
          <a:prstGeom prst="rect">
            <a:avLst/>
          </a:prstGeom>
        </p:spPr>
      </p:pic>
      <p:pic>
        <p:nvPicPr>
          <p:cNvPr id="121" name="图形 120" descr="围墙">
            <a:extLst>
              <a:ext uri="{FF2B5EF4-FFF2-40B4-BE49-F238E27FC236}">
                <a16:creationId xmlns:a16="http://schemas.microsoft.com/office/drawing/2014/main" id="{3FFCAAB0-6312-4372-92FA-CADF5F3A6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819432" y="1998775"/>
            <a:ext cx="1500184" cy="378928"/>
          </a:xfrm>
          <a:prstGeom prst="rect">
            <a:avLst/>
          </a:prstGeom>
        </p:spPr>
      </p:pic>
      <p:pic>
        <p:nvPicPr>
          <p:cNvPr id="122" name="图形 121" descr="围墙">
            <a:extLst>
              <a:ext uri="{FF2B5EF4-FFF2-40B4-BE49-F238E27FC236}">
                <a16:creationId xmlns:a16="http://schemas.microsoft.com/office/drawing/2014/main" id="{E1FB5B59-83C7-4FA2-9221-6CD8BFC9C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575" y="2505495"/>
            <a:ext cx="1500184" cy="378928"/>
          </a:xfrm>
          <a:prstGeom prst="rect">
            <a:avLst/>
          </a:prstGeom>
        </p:spPr>
      </p:pic>
      <p:pic>
        <p:nvPicPr>
          <p:cNvPr id="123" name="图形 122" descr="卡车">
            <a:extLst>
              <a:ext uri="{FF2B5EF4-FFF2-40B4-BE49-F238E27FC236}">
                <a16:creationId xmlns:a16="http://schemas.microsoft.com/office/drawing/2014/main" id="{0B512E37-B3B0-47C7-8FDC-E2766D4EA6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4201926" y="2314012"/>
            <a:ext cx="678193" cy="678193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38C63EA9-6EEC-4DB6-ADEE-7C5128B61970}"/>
              </a:ext>
            </a:extLst>
          </p:cNvPr>
          <p:cNvSpPr/>
          <p:nvPr/>
        </p:nvSpPr>
        <p:spPr>
          <a:xfrm>
            <a:off x="423313" y="3002780"/>
            <a:ext cx="1318755" cy="1318755"/>
          </a:xfrm>
          <a:prstGeom prst="ellipse">
            <a:avLst/>
          </a:prstGeom>
          <a:solidFill>
            <a:schemeClr val="bg1">
              <a:alpha val="45000"/>
            </a:schemeClr>
          </a:solidFill>
          <a:ln w="6350">
            <a:solidFill>
              <a:schemeClr val="tx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1818978-4FBD-4ED2-A986-DC24C5904418}"/>
              </a:ext>
            </a:extLst>
          </p:cNvPr>
          <p:cNvGrpSpPr/>
          <p:nvPr/>
        </p:nvGrpSpPr>
        <p:grpSpPr>
          <a:xfrm>
            <a:off x="368563" y="2874970"/>
            <a:ext cx="1424780" cy="1486153"/>
            <a:chOff x="492124" y="3482255"/>
            <a:chExt cx="944254" cy="984928"/>
          </a:xfrm>
        </p:grpSpPr>
        <p:sp>
          <p:nvSpPr>
            <p:cNvPr id="125" name="箭头: 右 124">
              <a:extLst>
                <a:ext uri="{FF2B5EF4-FFF2-40B4-BE49-F238E27FC236}">
                  <a16:creationId xmlns:a16="http://schemas.microsoft.com/office/drawing/2014/main" id="{46E9666B-9E43-44A5-B7A1-D4C8E2552118}"/>
                </a:ext>
              </a:extLst>
            </p:cNvPr>
            <p:cNvSpPr/>
            <p:nvPr/>
          </p:nvSpPr>
          <p:spPr>
            <a:xfrm>
              <a:off x="1095634" y="3825590"/>
              <a:ext cx="340744" cy="3240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箭头: 右 125">
              <a:extLst>
                <a:ext uri="{FF2B5EF4-FFF2-40B4-BE49-F238E27FC236}">
                  <a16:creationId xmlns:a16="http://schemas.microsoft.com/office/drawing/2014/main" id="{70E34082-7DFB-40A7-BE01-B254ECB689C4}"/>
                </a:ext>
              </a:extLst>
            </p:cNvPr>
            <p:cNvSpPr/>
            <p:nvPr/>
          </p:nvSpPr>
          <p:spPr>
            <a:xfrm rot="16200000">
              <a:off x="782319" y="3490601"/>
              <a:ext cx="340744" cy="3240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箭头: 右 126">
              <a:extLst>
                <a:ext uri="{FF2B5EF4-FFF2-40B4-BE49-F238E27FC236}">
                  <a16:creationId xmlns:a16="http://schemas.microsoft.com/office/drawing/2014/main" id="{E41A4F02-02DD-4BE2-AF6A-BEB2A94EBDAF}"/>
                </a:ext>
              </a:extLst>
            </p:cNvPr>
            <p:cNvSpPr/>
            <p:nvPr/>
          </p:nvSpPr>
          <p:spPr>
            <a:xfrm rot="5400000">
              <a:off x="782319" y="4134785"/>
              <a:ext cx="340744" cy="3240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箭头: 右 127">
              <a:extLst>
                <a:ext uri="{FF2B5EF4-FFF2-40B4-BE49-F238E27FC236}">
                  <a16:creationId xmlns:a16="http://schemas.microsoft.com/office/drawing/2014/main" id="{7B052B53-3C62-4E01-A60A-FE9444734DF1}"/>
                </a:ext>
              </a:extLst>
            </p:cNvPr>
            <p:cNvSpPr/>
            <p:nvPr/>
          </p:nvSpPr>
          <p:spPr>
            <a:xfrm rot="10800000">
              <a:off x="492124" y="3825590"/>
              <a:ext cx="340744" cy="3240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9" name="图形 128" descr="卡车">
            <a:extLst>
              <a:ext uri="{FF2B5EF4-FFF2-40B4-BE49-F238E27FC236}">
                <a16:creationId xmlns:a16="http://schemas.microsoft.com/office/drawing/2014/main" id="{F64AAB82-AADE-45FE-B7FF-0BE2262E04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3768174" y="2493582"/>
            <a:ext cx="410571" cy="410571"/>
          </a:xfrm>
          <a:prstGeom prst="rect">
            <a:avLst/>
          </a:prstGeom>
        </p:spPr>
      </p:pic>
      <p:pic>
        <p:nvPicPr>
          <p:cNvPr id="131" name="图形 130" descr="卡车">
            <a:extLst>
              <a:ext uri="{FF2B5EF4-FFF2-40B4-BE49-F238E27FC236}">
                <a16:creationId xmlns:a16="http://schemas.microsoft.com/office/drawing/2014/main" id="{0DC1BBC9-A5B1-4A21-BB60-0EB376BFA1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 flipH="1">
            <a:off x="4319455" y="2859518"/>
            <a:ext cx="410571" cy="410571"/>
          </a:xfrm>
          <a:prstGeom prst="rect">
            <a:avLst/>
          </a:prstGeom>
        </p:spPr>
      </p:pic>
      <p:pic>
        <p:nvPicPr>
          <p:cNvPr id="132" name="图形 131" descr="围墙">
            <a:extLst>
              <a:ext uri="{FF2B5EF4-FFF2-40B4-BE49-F238E27FC236}">
                <a16:creationId xmlns:a16="http://schemas.microsoft.com/office/drawing/2014/main" id="{78150085-67D9-4DB8-BAA1-118773458A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01071" y="1989317"/>
            <a:ext cx="1500184" cy="378928"/>
          </a:xfrm>
          <a:prstGeom prst="rect">
            <a:avLst/>
          </a:prstGeom>
        </p:spPr>
      </p:pic>
      <p:pic>
        <p:nvPicPr>
          <p:cNvPr id="133" name="图形 132" descr="卡车">
            <a:extLst>
              <a:ext uri="{FF2B5EF4-FFF2-40B4-BE49-F238E27FC236}">
                <a16:creationId xmlns:a16="http://schemas.microsoft.com/office/drawing/2014/main" id="{8A694B83-8711-4084-B3DB-D6ABB1F34D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 flipH="1" flipV="1">
            <a:off x="4322837" y="2030600"/>
            <a:ext cx="398287" cy="391313"/>
          </a:xfrm>
          <a:prstGeom prst="rect">
            <a:avLst/>
          </a:prstGeom>
        </p:spPr>
      </p:pic>
      <p:pic>
        <p:nvPicPr>
          <p:cNvPr id="135" name="图形 134" descr="围墙">
            <a:extLst>
              <a:ext uri="{FF2B5EF4-FFF2-40B4-BE49-F238E27FC236}">
                <a16:creationId xmlns:a16="http://schemas.microsoft.com/office/drawing/2014/main" id="{5B9668C4-AEC3-404B-9C8C-2D511B70C7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65074" y="1991590"/>
            <a:ext cx="1500184" cy="378928"/>
          </a:xfrm>
          <a:prstGeom prst="rect">
            <a:avLst/>
          </a:prstGeom>
        </p:spPr>
      </p:pic>
      <p:pic>
        <p:nvPicPr>
          <p:cNvPr id="136" name="图形 135" descr="围墙">
            <a:extLst>
              <a:ext uri="{FF2B5EF4-FFF2-40B4-BE49-F238E27FC236}">
                <a16:creationId xmlns:a16="http://schemas.microsoft.com/office/drawing/2014/main" id="{4B87840E-3AA5-4903-BFBE-019B236FB1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2377210" y="1270606"/>
            <a:ext cx="1500184" cy="378928"/>
          </a:xfrm>
          <a:prstGeom prst="rect">
            <a:avLst/>
          </a:prstGeom>
        </p:spPr>
      </p:pic>
      <p:sp>
        <p:nvSpPr>
          <p:cNvPr id="138" name="矩形: 圆角 137">
            <a:hlinkClick r:id="rId5" action="ppaction://hlinksldjump"/>
            <a:extLst>
              <a:ext uri="{FF2B5EF4-FFF2-40B4-BE49-F238E27FC236}">
                <a16:creationId xmlns:a16="http://schemas.microsoft.com/office/drawing/2014/main" id="{60174D5A-E915-478D-BAB1-BA6CCDD15CE9}"/>
              </a:ext>
            </a:extLst>
          </p:cNvPr>
          <p:cNvSpPr/>
          <p:nvPr/>
        </p:nvSpPr>
        <p:spPr>
          <a:xfrm>
            <a:off x="4257601" y="3420182"/>
            <a:ext cx="919121" cy="94094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hlinkClick r:id="rId5" action="ppaction://hlinksldjump"/>
            <a:extLst>
              <a:ext uri="{FF2B5EF4-FFF2-40B4-BE49-F238E27FC236}">
                <a16:creationId xmlns:a16="http://schemas.microsoft.com/office/drawing/2014/main" id="{7B668FE3-5608-47BB-BDDA-A6355238AFDA}"/>
              </a:ext>
            </a:extLst>
          </p:cNvPr>
          <p:cNvSpPr/>
          <p:nvPr/>
        </p:nvSpPr>
        <p:spPr>
          <a:xfrm>
            <a:off x="4321494" y="4084124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放置掉头</a:t>
            </a:r>
          </a:p>
        </p:txBody>
      </p:sp>
      <p:sp>
        <p:nvSpPr>
          <p:cNvPr id="10" name="箭头: 手杖形 9">
            <a:extLst>
              <a:ext uri="{FF2B5EF4-FFF2-40B4-BE49-F238E27FC236}">
                <a16:creationId xmlns:a16="http://schemas.microsoft.com/office/drawing/2014/main" id="{13D88267-0CC2-4616-90FE-0F3E16396B50}"/>
              </a:ext>
            </a:extLst>
          </p:cNvPr>
          <p:cNvSpPr/>
          <p:nvPr/>
        </p:nvSpPr>
        <p:spPr>
          <a:xfrm rot="16200000">
            <a:off x="4445062" y="3435713"/>
            <a:ext cx="553922" cy="653185"/>
          </a:xfrm>
          <a:prstGeom prst="utur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0BFAEC1-03FC-4211-8C6F-D095F4E140EB}"/>
              </a:ext>
            </a:extLst>
          </p:cNvPr>
          <p:cNvSpPr/>
          <p:nvPr/>
        </p:nvSpPr>
        <p:spPr>
          <a:xfrm>
            <a:off x="5627695" y="1405616"/>
            <a:ext cx="78437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" name="图形 142" descr="仙鹤">
            <a:extLst>
              <a:ext uri="{FF2B5EF4-FFF2-40B4-BE49-F238E27FC236}">
                <a16:creationId xmlns:a16="http://schemas.microsoft.com/office/drawing/2014/main" id="{FFD17314-3AC8-4F21-A184-41E25B1EE9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20852" y="1226490"/>
            <a:ext cx="237252" cy="237252"/>
          </a:xfrm>
          <a:prstGeom prst="rect">
            <a:avLst/>
          </a:prstGeom>
        </p:spPr>
      </p:pic>
      <p:sp>
        <p:nvSpPr>
          <p:cNvPr id="144" name="矩形 143">
            <a:extLst>
              <a:ext uri="{FF2B5EF4-FFF2-40B4-BE49-F238E27FC236}">
                <a16:creationId xmlns:a16="http://schemas.microsoft.com/office/drawing/2014/main" id="{28958DBF-912B-40B8-935A-E48E9C6599CE}"/>
              </a:ext>
            </a:extLst>
          </p:cNvPr>
          <p:cNvSpPr/>
          <p:nvPr/>
        </p:nvSpPr>
        <p:spPr>
          <a:xfrm>
            <a:off x="4568231" y="1904584"/>
            <a:ext cx="78437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5" name="图形 144" descr="仙鹤">
            <a:extLst>
              <a:ext uri="{FF2B5EF4-FFF2-40B4-BE49-F238E27FC236}">
                <a16:creationId xmlns:a16="http://schemas.microsoft.com/office/drawing/2014/main" id="{FCDBAD0B-826E-495E-A166-8F36CC8FD9A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61388" y="1725458"/>
            <a:ext cx="237252" cy="237252"/>
          </a:xfrm>
          <a:prstGeom prst="rect">
            <a:avLst/>
          </a:prstGeom>
        </p:spPr>
      </p:pic>
      <p:sp>
        <p:nvSpPr>
          <p:cNvPr id="146" name="矩形 145">
            <a:extLst>
              <a:ext uri="{FF2B5EF4-FFF2-40B4-BE49-F238E27FC236}">
                <a16:creationId xmlns:a16="http://schemas.microsoft.com/office/drawing/2014/main" id="{25DC4D44-6E00-40DD-8291-2F93C36ED29F}"/>
              </a:ext>
            </a:extLst>
          </p:cNvPr>
          <p:cNvSpPr/>
          <p:nvPr/>
        </p:nvSpPr>
        <p:spPr>
          <a:xfrm>
            <a:off x="4841474" y="2984459"/>
            <a:ext cx="78437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7" name="图形 146" descr="仙鹤">
            <a:extLst>
              <a:ext uri="{FF2B5EF4-FFF2-40B4-BE49-F238E27FC236}">
                <a16:creationId xmlns:a16="http://schemas.microsoft.com/office/drawing/2014/main" id="{8999C29E-E913-41A3-BE68-5CB0093A58A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34631" y="2805333"/>
            <a:ext cx="237252" cy="237252"/>
          </a:xfrm>
          <a:prstGeom prst="rect">
            <a:avLst/>
          </a:prstGeom>
        </p:spPr>
      </p:pic>
      <p:sp>
        <p:nvSpPr>
          <p:cNvPr id="148" name="矩形 147">
            <a:extLst>
              <a:ext uri="{FF2B5EF4-FFF2-40B4-BE49-F238E27FC236}">
                <a16:creationId xmlns:a16="http://schemas.microsoft.com/office/drawing/2014/main" id="{089858A2-8A56-4F0B-AC89-F57B368496D9}"/>
              </a:ext>
            </a:extLst>
          </p:cNvPr>
          <p:cNvSpPr/>
          <p:nvPr/>
        </p:nvSpPr>
        <p:spPr>
          <a:xfrm>
            <a:off x="2391410" y="1507028"/>
            <a:ext cx="78437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9" name="图形 148" descr="仙鹤">
            <a:extLst>
              <a:ext uri="{FF2B5EF4-FFF2-40B4-BE49-F238E27FC236}">
                <a16:creationId xmlns:a16="http://schemas.microsoft.com/office/drawing/2014/main" id="{E3DB152B-7172-41AB-B49A-6B1826824B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84567" y="1327902"/>
            <a:ext cx="237252" cy="237252"/>
          </a:xfrm>
          <a:prstGeom prst="rect">
            <a:avLst/>
          </a:prstGeom>
        </p:spPr>
      </p:pic>
      <p:sp>
        <p:nvSpPr>
          <p:cNvPr id="150" name="矩形: 圆角 149">
            <a:hlinkClick r:id="rId5" action="ppaction://hlinksldjump"/>
            <a:extLst>
              <a:ext uri="{FF2B5EF4-FFF2-40B4-BE49-F238E27FC236}">
                <a16:creationId xmlns:a16="http://schemas.microsoft.com/office/drawing/2014/main" id="{9FDF8A8F-5041-4F8A-8474-5D3CAEB88799}"/>
              </a:ext>
            </a:extLst>
          </p:cNvPr>
          <p:cNvSpPr/>
          <p:nvPr/>
        </p:nvSpPr>
        <p:spPr>
          <a:xfrm>
            <a:off x="5326106" y="3422540"/>
            <a:ext cx="919121" cy="94094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hlinkClick r:id="rId5" action="ppaction://hlinksldjump"/>
            <a:extLst>
              <a:ext uri="{FF2B5EF4-FFF2-40B4-BE49-F238E27FC236}">
                <a16:creationId xmlns:a16="http://schemas.microsoft.com/office/drawing/2014/main" id="{BD6656C1-61D6-4249-A67D-FACF7225E25D}"/>
              </a:ext>
            </a:extLst>
          </p:cNvPr>
          <p:cNvSpPr/>
          <p:nvPr/>
        </p:nvSpPr>
        <p:spPr>
          <a:xfrm>
            <a:off x="5543888" y="4086482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回退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2B1502D5-B406-44E1-A901-DF69C7B5320E}"/>
              </a:ext>
            </a:extLst>
          </p:cNvPr>
          <p:cNvGrpSpPr/>
          <p:nvPr/>
        </p:nvGrpSpPr>
        <p:grpSpPr>
          <a:xfrm>
            <a:off x="161343" y="560294"/>
            <a:ext cx="1413789" cy="1413789"/>
            <a:chOff x="8409935" y="130364"/>
            <a:chExt cx="1413789" cy="1413789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ECDA979D-C144-44DB-B12C-078CDE37AFA7}"/>
                </a:ext>
              </a:extLst>
            </p:cNvPr>
            <p:cNvSpPr/>
            <p:nvPr/>
          </p:nvSpPr>
          <p:spPr>
            <a:xfrm>
              <a:off x="8409935" y="130364"/>
              <a:ext cx="1413789" cy="141378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94E6D476-5367-48E7-AFDE-87C562C1FDF3}"/>
                </a:ext>
              </a:extLst>
            </p:cNvPr>
            <p:cNvGrpSpPr/>
            <p:nvPr/>
          </p:nvGrpSpPr>
          <p:grpSpPr>
            <a:xfrm>
              <a:off x="8432964" y="139869"/>
              <a:ext cx="1362487" cy="1387160"/>
              <a:chOff x="29192" y="56541"/>
              <a:chExt cx="1138913" cy="1159537"/>
            </a:xfrm>
          </p:grpSpPr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4019B219-4CF3-4B5A-A96F-5ACC43E4CC9C}"/>
                  </a:ext>
                </a:extLst>
              </p:cNvPr>
              <p:cNvGrpSpPr/>
              <p:nvPr/>
            </p:nvGrpSpPr>
            <p:grpSpPr>
              <a:xfrm>
                <a:off x="29192" y="56541"/>
                <a:ext cx="1138913" cy="944111"/>
                <a:chOff x="29192" y="56541"/>
                <a:chExt cx="1138913" cy="944111"/>
              </a:xfrm>
            </p:grpSpPr>
            <p:sp>
              <p:nvSpPr>
                <p:cNvPr id="162" name="任意多边形: 形状 161">
                  <a:extLst>
                    <a:ext uri="{FF2B5EF4-FFF2-40B4-BE49-F238E27FC236}">
                      <a16:creationId xmlns:a16="http://schemas.microsoft.com/office/drawing/2014/main" id="{0901995B-98D0-48F9-8593-8F78D8E2F1D6}"/>
                    </a:ext>
                  </a:extLst>
                </p:cNvPr>
                <p:cNvSpPr/>
                <p:nvPr/>
              </p:nvSpPr>
              <p:spPr>
                <a:xfrm>
                  <a:off x="29192" y="497789"/>
                  <a:ext cx="1138913" cy="502863"/>
                </a:xfrm>
                <a:custGeom>
                  <a:avLst/>
                  <a:gdLst>
                    <a:gd name="connsiteX0" fmla="*/ 0 w 1005113"/>
                    <a:gd name="connsiteY0" fmla="*/ 0 h 537336"/>
                    <a:gd name="connsiteX1" fmla="*/ 279400 w 1005113"/>
                    <a:gd name="connsiteY1" fmla="*/ 120650 h 537336"/>
                    <a:gd name="connsiteX2" fmla="*/ 279400 w 1005113"/>
                    <a:gd name="connsiteY2" fmla="*/ 406400 h 537336"/>
                    <a:gd name="connsiteX3" fmla="*/ 501650 w 1005113"/>
                    <a:gd name="connsiteY3" fmla="*/ 482600 h 537336"/>
                    <a:gd name="connsiteX4" fmla="*/ 927100 w 1005113"/>
                    <a:gd name="connsiteY4" fmla="*/ 495300 h 537336"/>
                    <a:gd name="connsiteX5" fmla="*/ 977900 w 1005113"/>
                    <a:gd name="connsiteY5" fmla="*/ 508000 h 537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5113" h="537336">
                      <a:moveTo>
                        <a:pt x="0" y="0"/>
                      </a:moveTo>
                      <a:cubicBezTo>
                        <a:pt x="116416" y="26458"/>
                        <a:pt x="232833" y="52917"/>
                        <a:pt x="279400" y="120650"/>
                      </a:cubicBezTo>
                      <a:cubicBezTo>
                        <a:pt x="325967" y="188383"/>
                        <a:pt x="242358" y="346075"/>
                        <a:pt x="279400" y="406400"/>
                      </a:cubicBezTo>
                      <a:cubicBezTo>
                        <a:pt x="316442" y="466725"/>
                        <a:pt x="393700" y="467783"/>
                        <a:pt x="501650" y="482600"/>
                      </a:cubicBezTo>
                      <a:cubicBezTo>
                        <a:pt x="609600" y="497417"/>
                        <a:pt x="847725" y="491067"/>
                        <a:pt x="927100" y="495300"/>
                      </a:cubicBezTo>
                      <a:cubicBezTo>
                        <a:pt x="1006475" y="499533"/>
                        <a:pt x="1028700" y="578908"/>
                        <a:pt x="977900" y="508000"/>
                      </a:cubicBezTo>
                    </a:path>
                  </a:pathLst>
                </a:custGeom>
                <a:noFill/>
                <a:ln w="508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任意多边形: 形状 162">
                  <a:extLst>
                    <a:ext uri="{FF2B5EF4-FFF2-40B4-BE49-F238E27FC236}">
                      <a16:creationId xmlns:a16="http://schemas.microsoft.com/office/drawing/2014/main" id="{D785B378-F937-4B6D-8C0C-559EF9A465C8}"/>
                    </a:ext>
                  </a:extLst>
                </p:cNvPr>
                <p:cNvSpPr/>
                <p:nvPr/>
              </p:nvSpPr>
              <p:spPr>
                <a:xfrm>
                  <a:off x="498798" y="56541"/>
                  <a:ext cx="503476" cy="441248"/>
                </a:xfrm>
                <a:custGeom>
                  <a:avLst/>
                  <a:gdLst>
                    <a:gd name="connsiteX0" fmla="*/ 14184 w 404906"/>
                    <a:gd name="connsiteY0" fmla="*/ 11432 h 481332"/>
                    <a:gd name="connsiteX1" fmla="*/ 14184 w 404906"/>
                    <a:gd name="connsiteY1" fmla="*/ 157482 h 481332"/>
                    <a:gd name="connsiteX2" fmla="*/ 58634 w 404906"/>
                    <a:gd name="connsiteY2" fmla="*/ 163832 h 481332"/>
                    <a:gd name="connsiteX3" fmla="*/ 90384 w 404906"/>
                    <a:gd name="connsiteY3" fmla="*/ 176532 h 481332"/>
                    <a:gd name="connsiteX4" fmla="*/ 109434 w 404906"/>
                    <a:gd name="connsiteY4" fmla="*/ 227332 h 481332"/>
                    <a:gd name="connsiteX5" fmla="*/ 128484 w 404906"/>
                    <a:gd name="connsiteY5" fmla="*/ 265432 h 481332"/>
                    <a:gd name="connsiteX6" fmla="*/ 141184 w 404906"/>
                    <a:gd name="connsiteY6" fmla="*/ 309882 h 481332"/>
                    <a:gd name="connsiteX7" fmla="*/ 147534 w 404906"/>
                    <a:gd name="connsiteY7" fmla="*/ 335282 h 481332"/>
                    <a:gd name="connsiteX8" fmla="*/ 179284 w 404906"/>
                    <a:gd name="connsiteY8" fmla="*/ 373382 h 481332"/>
                    <a:gd name="connsiteX9" fmla="*/ 198334 w 404906"/>
                    <a:gd name="connsiteY9" fmla="*/ 379732 h 481332"/>
                    <a:gd name="connsiteX10" fmla="*/ 223734 w 404906"/>
                    <a:gd name="connsiteY10" fmla="*/ 398782 h 481332"/>
                    <a:gd name="connsiteX11" fmla="*/ 242784 w 404906"/>
                    <a:gd name="connsiteY11" fmla="*/ 405132 h 481332"/>
                    <a:gd name="connsiteX12" fmla="*/ 249134 w 404906"/>
                    <a:gd name="connsiteY12" fmla="*/ 424182 h 481332"/>
                    <a:gd name="connsiteX13" fmla="*/ 293584 w 404906"/>
                    <a:gd name="connsiteY13" fmla="*/ 468632 h 481332"/>
                    <a:gd name="connsiteX14" fmla="*/ 325334 w 404906"/>
                    <a:gd name="connsiteY14" fmla="*/ 474982 h 481332"/>
                    <a:gd name="connsiteX15" fmla="*/ 350734 w 404906"/>
                    <a:gd name="connsiteY15" fmla="*/ 481332 h 481332"/>
                    <a:gd name="connsiteX16" fmla="*/ 382484 w 404906"/>
                    <a:gd name="connsiteY16" fmla="*/ 474982 h 481332"/>
                    <a:gd name="connsiteX17" fmla="*/ 395184 w 404906"/>
                    <a:gd name="connsiteY17" fmla="*/ 379732 h 481332"/>
                    <a:gd name="connsiteX18" fmla="*/ 388834 w 404906"/>
                    <a:gd name="connsiteY18" fmla="*/ 360682 h 481332"/>
                    <a:gd name="connsiteX19" fmla="*/ 350734 w 404906"/>
                    <a:gd name="connsiteY19" fmla="*/ 309882 h 481332"/>
                    <a:gd name="connsiteX20" fmla="*/ 338034 w 404906"/>
                    <a:gd name="connsiteY20" fmla="*/ 290832 h 481332"/>
                    <a:gd name="connsiteX21" fmla="*/ 318984 w 404906"/>
                    <a:gd name="connsiteY21" fmla="*/ 278132 h 481332"/>
                    <a:gd name="connsiteX22" fmla="*/ 293584 w 404906"/>
                    <a:gd name="connsiteY22" fmla="*/ 233682 h 481332"/>
                    <a:gd name="connsiteX23" fmla="*/ 287234 w 404906"/>
                    <a:gd name="connsiteY23" fmla="*/ 214632 h 481332"/>
                    <a:gd name="connsiteX24" fmla="*/ 280884 w 404906"/>
                    <a:gd name="connsiteY24" fmla="*/ 189232 h 481332"/>
                    <a:gd name="connsiteX25" fmla="*/ 268184 w 404906"/>
                    <a:gd name="connsiteY25" fmla="*/ 170182 h 481332"/>
                    <a:gd name="connsiteX26" fmla="*/ 255484 w 404906"/>
                    <a:gd name="connsiteY26" fmla="*/ 119382 h 481332"/>
                    <a:gd name="connsiteX27" fmla="*/ 242784 w 404906"/>
                    <a:gd name="connsiteY27" fmla="*/ 93982 h 481332"/>
                    <a:gd name="connsiteX28" fmla="*/ 223734 w 404906"/>
                    <a:gd name="connsiteY28" fmla="*/ 49532 h 481332"/>
                    <a:gd name="connsiteX29" fmla="*/ 198334 w 404906"/>
                    <a:gd name="connsiteY29" fmla="*/ 43182 h 481332"/>
                    <a:gd name="connsiteX30" fmla="*/ 160234 w 404906"/>
                    <a:gd name="connsiteY30" fmla="*/ 24132 h 481332"/>
                    <a:gd name="connsiteX31" fmla="*/ 122134 w 404906"/>
                    <a:gd name="connsiteY31" fmla="*/ 5082 h 481332"/>
                    <a:gd name="connsiteX32" fmla="*/ 14184 w 404906"/>
                    <a:gd name="connsiteY32" fmla="*/ 11432 h 481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04906" h="481332">
                      <a:moveTo>
                        <a:pt x="14184" y="11432"/>
                      </a:moveTo>
                      <a:cubicBezTo>
                        <a:pt x="-3808" y="36832"/>
                        <a:pt x="-5627" y="112908"/>
                        <a:pt x="14184" y="157482"/>
                      </a:cubicBezTo>
                      <a:cubicBezTo>
                        <a:pt x="20263" y="171159"/>
                        <a:pt x="43817" y="161715"/>
                        <a:pt x="58634" y="163832"/>
                      </a:cubicBezTo>
                      <a:cubicBezTo>
                        <a:pt x="69217" y="168065"/>
                        <a:pt x="81730" y="169114"/>
                        <a:pt x="90384" y="176532"/>
                      </a:cubicBezTo>
                      <a:cubicBezTo>
                        <a:pt x="101581" y="186130"/>
                        <a:pt x="105772" y="214514"/>
                        <a:pt x="109434" y="227332"/>
                      </a:cubicBezTo>
                      <a:cubicBezTo>
                        <a:pt x="116007" y="250336"/>
                        <a:pt x="114569" y="244560"/>
                        <a:pt x="128484" y="265432"/>
                      </a:cubicBezTo>
                      <a:cubicBezTo>
                        <a:pt x="148335" y="344837"/>
                        <a:pt x="122964" y="246113"/>
                        <a:pt x="141184" y="309882"/>
                      </a:cubicBezTo>
                      <a:cubicBezTo>
                        <a:pt x="143582" y="318273"/>
                        <a:pt x="144096" y="327260"/>
                        <a:pt x="147534" y="335282"/>
                      </a:cubicBezTo>
                      <a:cubicBezTo>
                        <a:pt x="152220" y="346215"/>
                        <a:pt x="170130" y="367279"/>
                        <a:pt x="179284" y="373382"/>
                      </a:cubicBezTo>
                      <a:cubicBezTo>
                        <a:pt x="184853" y="377095"/>
                        <a:pt x="191984" y="377615"/>
                        <a:pt x="198334" y="379732"/>
                      </a:cubicBezTo>
                      <a:cubicBezTo>
                        <a:pt x="206801" y="386082"/>
                        <a:pt x="214545" y="393531"/>
                        <a:pt x="223734" y="398782"/>
                      </a:cubicBezTo>
                      <a:cubicBezTo>
                        <a:pt x="229546" y="402103"/>
                        <a:pt x="238051" y="400399"/>
                        <a:pt x="242784" y="405132"/>
                      </a:cubicBezTo>
                      <a:cubicBezTo>
                        <a:pt x="247517" y="409865"/>
                        <a:pt x="245813" y="418370"/>
                        <a:pt x="249134" y="424182"/>
                      </a:cubicBezTo>
                      <a:cubicBezTo>
                        <a:pt x="258501" y="440575"/>
                        <a:pt x="275750" y="460706"/>
                        <a:pt x="293584" y="468632"/>
                      </a:cubicBezTo>
                      <a:cubicBezTo>
                        <a:pt x="303447" y="473015"/>
                        <a:pt x="314798" y="472641"/>
                        <a:pt x="325334" y="474982"/>
                      </a:cubicBezTo>
                      <a:cubicBezTo>
                        <a:pt x="333853" y="476875"/>
                        <a:pt x="342267" y="479215"/>
                        <a:pt x="350734" y="481332"/>
                      </a:cubicBezTo>
                      <a:cubicBezTo>
                        <a:pt x="361317" y="479215"/>
                        <a:pt x="372831" y="479809"/>
                        <a:pt x="382484" y="474982"/>
                      </a:cubicBezTo>
                      <a:cubicBezTo>
                        <a:pt x="420468" y="455990"/>
                        <a:pt x="399695" y="413563"/>
                        <a:pt x="395184" y="379732"/>
                      </a:cubicBezTo>
                      <a:cubicBezTo>
                        <a:pt x="394299" y="373097"/>
                        <a:pt x="392428" y="366329"/>
                        <a:pt x="388834" y="360682"/>
                      </a:cubicBezTo>
                      <a:cubicBezTo>
                        <a:pt x="377470" y="342824"/>
                        <a:pt x="362475" y="327494"/>
                        <a:pt x="350734" y="309882"/>
                      </a:cubicBezTo>
                      <a:cubicBezTo>
                        <a:pt x="346501" y="303532"/>
                        <a:pt x="343430" y="296228"/>
                        <a:pt x="338034" y="290832"/>
                      </a:cubicBezTo>
                      <a:cubicBezTo>
                        <a:pt x="332638" y="285436"/>
                        <a:pt x="325334" y="282365"/>
                        <a:pt x="318984" y="278132"/>
                      </a:cubicBezTo>
                      <a:cubicBezTo>
                        <a:pt x="306229" y="259000"/>
                        <a:pt x="303252" y="256240"/>
                        <a:pt x="293584" y="233682"/>
                      </a:cubicBezTo>
                      <a:cubicBezTo>
                        <a:pt x="290947" y="227530"/>
                        <a:pt x="289073" y="221068"/>
                        <a:pt x="287234" y="214632"/>
                      </a:cubicBezTo>
                      <a:cubicBezTo>
                        <a:pt x="284836" y="206241"/>
                        <a:pt x="284322" y="197254"/>
                        <a:pt x="280884" y="189232"/>
                      </a:cubicBezTo>
                      <a:cubicBezTo>
                        <a:pt x="277878" y="182217"/>
                        <a:pt x="272417" y="176532"/>
                        <a:pt x="268184" y="170182"/>
                      </a:cubicBezTo>
                      <a:cubicBezTo>
                        <a:pt x="263951" y="153249"/>
                        <a:pt x="263290" y="134994"/>
                        <a:pt x="255484" y="119382"/>
                      </a:cubicBezTo>
                      <a:cubicBezTo>
                        <a:pt x="251251" y="110915"/>
                        <a:pt x="246108" y="102845"/>
                        <a:pt x="242784" y="93982"/>
                      </a:cubicBezTo>
                      <a:cubicBezTo>
                        <a:pt x="237474" y="79821"/>
                        <a:pt x="238747" y="59541"/>
                        <a:pt x="223734" y="49532"/>
                      </a:cubicBezTo>
                      <a:cubicBezTo>
                        <a:pt x="216472" y="44691"/>
                        <a:pt x="206801" y="45299"/>
                        <a:pt x="198334" y="43182"/>
                      </a:cubicBezTo>
                      <a:cubicBezTo>
                        <a:pt x="143739" y="6786"/>
                        <a:pt x="212814" y="50422"/>
                        <a:pt x="160234" y="24132"/>
                      </a:cubicBezTo>
                      <a:cubicBezTo>
                        <a:pt x="110995" y="-487"/>
                        <a:pt x="170017" y="21043"/>
                        <a:pt x="122134" y="5082"/>
                      </a:cubicBezTo>
                      <a:cubicBezTo>
                        <a:pt x="33615" y="11891"/>
                        <a:pt x="32176" y="-13968"/>
                        <a:pt x="14184" y="11432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ED4858C4-CF65-4846-AD70-FC8377486BF8}"/>
                  </a:ext>
                </a:extLst>
              </p:cNvPr>
              <p:cNvSpPr/>
              <p:nvPr/>
            </p:nvSpPr>
            <p:spPr>
              <a:xfrm rot="21036546">
                <a:off x="805724" y="1096109"/>
                <a:ext cx="314144" cy="119969"/>
              </a:xfrm>
              <a:custGeom>
                <a:avLst/>
                <a:gdLst>
                  <a:gd name="connsiteX0" fmla="*/ 2088 w 313238"/>
                  <a:gd name="connsiteY0" fmla="*/ 134549 h 178999"/>
                  <a:gd name="connsiteX1" fmla="*/ 21138 w 313238"/>
                  <a:gd name="connsiteY1" fmla="*/ 102799 h 178999"/>
                  <a:gd name="connsiteX2" fmla="*/ 40188 w 313238"/>
                  <a:gd name="connsiteY2" fmla="*/ 90099 h 178999"/>
                  <a:gd name="connsiteX3" fmla="*/ 59238 w 313238"/>
                  <a:gd name="connsiteY3" fmla="*/ 71049 h 178999"/>
                  <a:gd name="connsiteX4" fmla="*/ 97338 w 313238"/>
                  <a:gd name="connsiteY4" fmla="*/ 51999 h 178999"/>
                  <a:gd name="connsiteX5" fmla="*/ 135438 w 313238"/>
                  <a:gd name="connsiteY5" fmla="*/ 83749 h 178999"/>
                  <a:gd name="connsiteX6" fmla="*/ 154488 w 313238"/>
                  <a:gd name="connsiteY6" fmla="*/ 90099 h 178999"/>
                  <a:gd name="connsiteX7" fmla="*/ 186238 w 313238"/>
                  <a:gd name="connsiteY7" fmla="*/ 64699 h 178999"/>
                  <a:gd name="connsiteX8" fmla="*/ 224338 w 313238"/>
                  <a:gd name="connsiteY8" fmla="*/ 39299 h 178999"/>
                  <a:gd name="connsiteX9" fmla="*/ 230688 w 313238"/>
                  <a:gd name="connsiteY9" fmla="*/ 7549 h 178999"/>
                  <a:gd name="connsiteX10" fmla="*/ 300538 w 313238"/>
                  <a:gd name="connsiteY10" fmla="*/ 32949 h 178999"/>
                  <a:gd name="connsiteX11" fmla="*/ 306888 w 313238"/>
                  <a:gd name="connsiteY11" fmla="*/ 102799 h 178999"/>
                  <a:gd name="connsiteX12" fmla="*/ 313238 w 313238"/>
                  <a:gd name="connsiteY12" fmla="*/ 121849 h 178999"/>
                  <a:gd name="connsiteX13" fmla="*/ 306888 w 313238"/>
                  <a:gd name="connsiteY13" fmla="*/ 140899 h 178999"/>
                  <a:gd name="connsiteX14" fmla="*/ 294188 w 313238"/>
                  <a:gd name="connsiteY14" fmla="*/ 159949 h 178999"/>
                  <a:gd name="connsiteX15" fmla="*/ 256088 w 313238"/>
                  <a:gd name="connsiteY15" fmla="*/ 178999 h 178999"/>
                  <a:gd name="connsiteX16" fmla="*/ 71938 w 313238"/>
                  <a:gd name="connsiteY16" fmla="*/ 166299 h 178999"/>
                  <a:gd name="connsiteX17" fmla="*/ 2088 w 313238"/>
                  <a:gd name="connsiteY17" fmla="*/ 134549 h 17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3238" h="178999">
                    <a:moveTo>
                      <a:pt x="2088" y="134549"/>
                    </a:moveTo>
                    <a:cubicBezTo>
                      <a:pt x="-6379" y="123966"/>
                      <a:pt x="13106" y="112170"/>
                      <a:pt x="21138" y="102799"/>
                    </a:cubicBezTo>
                    <a:cubicBezTo>
                      <a:pt x="26105" y="97005"/>
                      <a:pt x="34325" y="94985"/>
                      <a:pt x="40188" y="90099"/>
                    </a:cubicBezTo>
                    <a:cubicBezTo>
                      <a:pt x="47087" y="84350"/>
                      <a:pt x="52339" y="76798"/>
                      <a:pt x="59238" y="71049"/>
                    </a:cubicBezTo>
                    <a:cubicBezTo>
                      <a:pt x="75651" y="57372"/>
                      <a:pt x="78245" y="58363"/>
                      <a:pt x="97338" y="51999"/>
                    </a:cubicBezTo>
                    <a:cubicBezTo>
                      <a:pt x="111382" y="66043"/>
                      <a:pt x="117757" y="74908"/>
                      <a:pt x="135438" y="83749"/>
                    </a:cubicBezTo>
                    <a:cubicBezTo>
                      <a:pt x="141425" y="86742"/>
                      <a:pt x="148138" y="87982"/>
                      <a:pt x="154488" y="90099"/>
                    </a:cubicBezTo>
                    <a:cubicBezTo>
                      <a:pt x="197388" y="75799"/>
                      <a:pt x="150887" y="95631"/>
                      <a:pt x="186238" y="64699"/>
                    </a:cubicBezTo>
                    <a:cubicBezTo>
                      <a:pt x="197725" y="54648"/>
                      <a:pt x="224338" y="39299"/>
                      <a:pt x="224338" y="39299"/>
                    </a:cubicBezTo>
                    <a:cubicBezTo>
                      <a:pt x="226455" y="28716"/>
                      <a:pt x="220667" y="11557"/>
                      <a:pt x="230688" y="7549"/>
                    </a:cubicBezTo>
                    <a:cubicBezTo>
                      <a:pt x="278009" y="-11379"/>
                      <a:pt x="284140" y="8351"/>
                      <a:pt x="300538" y="32949"/>
                    </a:cubicBezTo>
                    <a:cubicBezTo>
                      <a:pt x="302655" y="56232"/>
                      <a:pt x="303582" y="79655"/>
                      <a:pt x="306888" y="102799"/>
                    </a:cubicBezTo>
                    <a:cubicBezTo>
                      <a:pt x="307835" y="109425"/>
                      <a:pt x="313238" y="115156"/>
                      <a:pt x="313238" y="121849"/>
                    </a:cubicBezTo>
                    <a:cubicBezTo>
                      <a:pt x="313238" y="128542"/>
                      <a:pt x="309881" y="134912"/>
                      <a:pt x="306888" y="140899"/>
                    </a:cubicBezTo>
                    <a:cubicBezTo>
                      <a:pt x="303475" y="147725"/>
                      <a:pt x="299584" y="154553"/>
                      <a:pt x="294188" y="159949"/>
                    </a:cubicBezTo>
                    <a:cubicBezTo>
                      <a:pt x="281878" y="172259"/>
                      <a:pt x="271582" y="173834"/>
                      <a:pt x="256088" y="178999"/>
                    </a:cubicBezTo>
                    <a:cubicBezTo>
                      <a:pt x="229098" y="177411"/>
                      <a:pt x="108820" y="171217"/>
                      <a:pt x="71938" y="166299"/>
                    </a:cubicBezTo>
                    <a:cubicBezTo>
                      <a:pt x="9253" y="157941"/>
                      <a:pt x="10555" y="145132"/>
                      <a:pt x="2088" y="1345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66" name="图形 165" descr="校舍">
            <a:extLst>
              <a:ext uri="{FF2B5EF4-FFF2-40B4-BE49-F238E27FC236}">
                <a16:creationId xmlns:a16="http://schemas.microsoft.com/office/drawing/2014/main" id="{5A7E72BF-3926-40EC-90C0-57C4886112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6404" y="770057"/>
            <a:ext cx="254554" cy="254554"/>
          </a:xfrm>
          <a:prstGeom prst="rect">
            <a:avLst/>
          </a:prstGeom>
        </p:spPr>
      </p:pic>
      <p:pic>
        <p:nvPicPr>
          <p:cNvPr id="167" name="图形 166" descr="围墙">
            <a:extLst>
              <a:ext uri="{FF2B5EF4-FFF2-40B4-BE49-F238E27FC236}">
                <a16:creationId xmlns:a16="http://schemas.microsoft.com/office/drawing/2014/main" id="{46A89255-8606-4378-A184-6DEC8649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140" y="1273464"/>
            <a:ext cx="569661" cy="102968"/>
          </a:xfrm>
          <a:prstGeom prst="rect">
            <a:avLst/>
          </a:prstGeom>
        </p:spPr>
      </p:pic>
      <p:pic>
        <p:nvPicPr>
          <p:cNvPr id="168" name="图形 167" descr="卡车">
            <a:extLst>
              <a:ext uri="{FF2B5EF4-FFF2-40B4-BE49-F238E27FC236}">
                <a16:creationId xmlns:a16="http://schemas.microsoft.com/office/drawing/2014/main" id="{2A8DC511-A939-4E85-9BCB-CFF54E9315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764143" y="1197306"/>
            <a:ext cx="240722" cy="240722"/>
          </a:xfrm>
          <a:prstGeom prst="rect">
            <a:avLst/>
          </a:prstGeom>
        </p:spPr>
      </p:pic>
      <p:pic>
        <p:nvPicPr>
          <p:cNvPr id="170" name="图形 169" descr="围墙">
            <a:extLst>
              <a:ext uri="{FF2B5EF4-FFF2-40B4-BE49-F238E27FC236}">
                <a16:creationId xmlns:a16="http://schemas.microsoft.com/office/drawing/2014/main" id="{DE1FD5AF-62DE-4518-8644-EC22035ED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76780" y="1123079"/>
            <a:ext cx="474155" cy="85705"/>
          </a:xfrm>
          <a:prstGeom prst="rect">
            <a:avLst/>
          </a:prstGeom>
        </p:spPr>
      </p:pic>
      <p:sp>
        <p:nvSpPr>
          <p:cNvPr id="19" name="箭头: 虚尾 18">
            <a:extLst>
              <a:ext uri="{FF2B5EF4-FFF2-40B4-BE49-F238E27FC236}">
                <a16:creationId xmlns:a16="http://schemas.microsoft.com/office/drawing/2014/main" id="{D4AA4DC3-245A-44DB-8C7C-8B03F9517D44}"/>
              </a:ext>
            </a:extLst>
          </p:cNvPr>
          <p:cNvSpPr/>
          <p:nvPr/>
        </p:nvSpPr>
        <p:spPr>
          <a:xfrm>
            <a:off x="5417240" y="3662157"/>
            <a:ext cx="743628" cy="377110"/>
          </a:xfrm>
          <a:prstGeom prst="stripedRightArrow">
            <a:avLst>
              <a:gd name="adj1" fmla="val 55158"/>
              <a:gd name="adj2" fmla="val 59028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: 圆角 170">
            <a:hlinkClick r:id="rId5" action="ppaction://hlinksldjump"/>
            <a:extLst>
              <a:ext uri="{FF2B5EF4-FFF2-40B4-BE49-F238E27FC236}">
                <a16:creationId xmlns:a16="http://schemas.microsoft.com/office/drawing/2014/main" id="{95D39729-0976-432B-9BAC-BF7EBD75DCD9}"/>
              </a:ext>
            </a:extLst>
          </p:cNvPr>
          <p:cNvSpPr/>
          <p:nvPr/>
        </p:nvSpPr>
        <p:spPr>
          <a:xfrm>
            <a:off x="3194963" y="3420181"/>
            <a:ext cx="919121" cy="94094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hlinkClick r:id="rId5" action="ppaction://hlinksldjump"/>
            <a:extLst>
              <a:ext uri="{FF2B5EF4-FFF2-40B4-BE49-F238E27FC236}">
                <a16:creationId xmlns:a16="http://schemas.microsoft.com/office/drawing/2014/main" id="{4BCE2BD6-0AAB-4964-89B0-93B60CF3AD2B}"/>
              </a:ext>
            </a:extLst>
          </p:cNvPr>
          <p:cNvSpPr/>
          <p:nvPr/>
        </p:nvSpPr>
        <p:spPr>
          <a:xfrm>
            <a:off x="3412746" y="4084123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标记</a:t>
            </a:r>
          </a:p>
        </p:txBody>
      </p:sp>
      <p:pic>
        <p:nvPicPr>
          <p:cNvPr id="21" name="图形 20" descr="铅笔">
            <a:extLst>
              <a:ext uri="{FF2B5EF4-FFF2-40B4-BE49-F238E27FC236}">
                <a16:creationId xmlns:a16="http://schemas.microsoft.com/office/drawing/2014/main" id="{94ED0C41-E9DD-4EA0-9B22-BF25A57CBD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310834" y="3449603"/>
            <a:ext cx="705407" cy="705407"/>
          </a:xfrm>
          <a:prstGeom prst="rect">
            <a:avLst/>
          </a:prstGeom>
        </p:spPr>
      </p:pic>
      <p:sp>
        <p:nvSpPr>
          <p:cNvPr id="176" name="矩形 175">
            <a:extLst>
              <a:ext uri="{FF2B5EF4-FFF2-40B4-BE49-F238E27FC236}">
                <a16:creationId xmlns:a16="http://schemas.microsoft.com/office/drawing/2014/main" id="{1730CA25-955E-424A-B205-EA14D4E8EEF0}"/>
              </a:ext>
            </a:extLst>
          </p:cNvPr>
          <p:cNvSpPr/>
          <p:nvPr/>
        </p:nvSpPr>
        <p:spPr>
          <a:xfrm>
            <a:off x="6837252" y="1807805"/>
            <a:ext cx="78437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A338E0A1-CA9F-42C8-A46F-BB1733829BA1}"/>
              </a:ext>
            </a:extLst>
          </p:cNvPr>
          <p:cNvSpPr/>
          <p:nvPr/>
        </p:nvSpPr>
        <p:spPr>
          <a:xfrm>
            <a:off x="5832657" y="2340584"/>
            <a:ext cx="659907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FA7ADCA8-159E-421C-B2C2-510E2FF1FD5C}"/>
              </a:ext>
            </a:extLst>
          </p:cNvPr>
          <p:cNvSpPr/>
          <p:nvPr/>
        </p:nvSpPr>
        <p:spPr>
          <a:xfrm>
            <a:off x="6778219" y="1817957"/>
            <a:ext cx="212314" cy="183029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4" name="图形 183" descr="铅笔">
            <a:extLst>
              <a:ext uri="{FF2B5EF4-FFF2-40B4-BE49-F238E27FC236}">
                <a16:creationId xmlns:a16="http://schemas.microsoft.com/office/drawing/2014/main" id="{BDFCA9CF-6C8D-4B2F-839C-8C844C8D254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03680" y="1833449"/>
            <a:ext cx="161391" cy="161391"/>
          </a:xfrm>
          <a:prstGeom prst="rect">
            <a:avLst/>
          </a:prstGeom>
        </p:spPr>
      </p:pic>
      <p:sp>
        <p:nvSpPr>
          <p:cNvPr id="185" name="六边形 184">
            <a:extLst>
              <a:ext uri="{FF2B5EF4-FFF2-40B4-BE49-F238E27FC236}">
                <a16:creationId xmlns:a16="http://schemas.microsoft.com/office/drawing/2014/main" id="{13049958-0C28-457C-ABDB-8BEADE6F508E}"/>
              </a:ext>
            </a:extLst>
          </p:cNvPr>
          <p:cNvSpPr/>
          <p:nvPr/>
        </p:nvSpPr>
        <p:spPr>
          <a:xfrm>
            <a:off x="5690874" y="2354311"/>
            <a:ext cx="212314" cy="183029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6" name="图形 185" descr="铅笔">
            <a:extLst>
              <a:ext uri="{FF2B5EF4-FFF2-40B4-BE49-F238E27FC236}">
                <a16:creationId xmlns:a16="http://schemas.microsoft.com/office/drawing/2014/main" id="{2CD3BEC1-A7C3-40E2-960D-66569A17588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21284" y="2356876"/>
            <a:ext cx="161391" cy="161391"/>
          </a:xfrm>
          <a:prstGeom prst="rect">
            <a:avLst/>
          </a:prstGeom>
        </p:spPr>
      </p:pic>
      <p:sp>
        <p:nvSpPr>
          <p:cNvPr id="336" name="矩形: 圆角 335">
            <a:hlinkClick r:id="rId5" action="ppaction://hlinksldjump"/>
            <a:extLst>
              <a:ext uri="{FF2B5EF4-FFF2-40B4-BE49-F238E27FC236}">
                <a16:creationId xmlns:a16="http://schemas.microsoft.com/office/drawing/2014/main" id="{14F09039-812E-4A72-8BDF-753D50ADBFD8}"/>
              </a:ext>
            </a:extLst>
          </p:cNvPr>
          <p:cNvSpPr/>
          <p:nvPr/>
        </p:nvSpPr>
        <p:spPr>
          <a:xfrm>
            <a:off x="8385164" y="3459331"/>
            <a:ext cx="909804" cy="911520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7" name="图形 336" descr="挖掘工具">
            <a:hlinkClick r:id="rId5" action="ppaction://hlinksldjump"/>
            <a:extLst>
              <a:ext uri="{FF2B5EF4-FFF2-40B4-BE49-F238E27FC236}">
                <a16:creationId xmlns:a16="http://schemas.microsoft.com/office/drawing/2014/main" id="{6AAA2CC1-E573-4273-8475-04E22445C6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560221" y="3564288"/>
            <a:ext cx="549061" cy="549061"/>
          </a:xfrm>
          <a:prstGeom prst="rect">
            <a:avLst/>
          </a:prstGeom>
        </p:spPr>
      </p:pic>
      <p:sp>
        <p:nvSpPr>
          <p:cNvPr id="339" name="矩形 338">
            <a:hlinkClick r:id="rId5" action="ppaction://hlinksldjump"/>
            <a:extLst>
              <a:ext uri="{FF2B5EF4-FFF2-40B4-BE49-F238E27FC236}">
                <a16:creationId xmlns:a16="http://schemas.microsoft.com/office/drawing/2014/main" id="{0D9CE466-2D9D-4D40-9B17-419F68AAE31D}"/>
              </a:ext>
            </a:extLst>
          </p:cNvPr>
          <p:cNvSpPr/>
          <p:nvPr/>
        </p:nvSpPr>
        <p:spPr>
          <a:xfrm>
            <a:off x="8439597" y="4071897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确定修改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EC7B9F-C7FB-41B7-98FF-B95C7972C20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50" y="2091925"/>
            <a:ext cx="438950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2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148352" y="548601"/>
            <a:ext cx="7479013" cy="3927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形 119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12AFF88D-EE95-4DBB-98FD-2814F2F2A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C8C5235-9164-4948-8D1D-ADFA7D1CD57F}"/>
              </a:ext>
            </a:extLst>
          </p:cNvPr>
          <p:cNvSpPr/>
          <p:nvPr/>
        </p:nvSpPr>
        <p:spPr>
          <a:xfrm>
            <a:off x="7627365" y="551193"/>
            <a:ext cx="2063230" cy="39274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2" name="直接连接符 241">
            <a:extLst>
              <a:ext uri="{FF2B5EF4-FFF2-40B4-BE49-F238E27FC236}">
                <a16:creationId xmlns:a16="http://schemas.microsoft.com/office/drawing/2014/main" id="{D3F58266-37A1-410F-8879-E67F5C94FE80}"/>
              </a:ext>
            </a:extLst>
          </p:cNvPr>
          <p:cNvCxnSpPr>
            <a:cxnSpLocks/>
          </p:cNvCxnSpPr>
          <p:nvPr/>
        </p:nvCxnSpPr>
        <p:spPr>
          <a:xfrm>
            <a:off x="7627365" y="3843314"/>
            <a:ext cx="20577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2F2ED7-268A-453A-8371-C639A8D85339}"/>
              </a:ext>
            </a:extLst>
          </p:cNvPr>
          <p:cNvGrpSpPr/>
          <p:nvPr/>
        </p:nvGrpSpPr>
        <p:grpSpPr>
          <a:xfrm>
            <a:off x="2352356" y="1210215"/>
            <a:ext cx="2900642" cy="2539932"/>
            <a:chOff x="2352356" y="1210215"/>
            <a:chExt cx="2900642" cy="253993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4727EE8-0CAF-4973-99F2-A3C59E958FD5}"/>
                </a:ext>
              </a:extLst>
            </p:cNvPr>
            <p:cNvGrpSpPr/>
            <p:nvPr/>
          </p:nvGrpSpPr>
          <p:grpSpPr>
            <a:xfrm>
              <a:off x="2382656" y="1210215"/>
              <a:ext cx="2870342" cy="2539932"/>
              <a:chOff x="4316679" y="1156577"/>
              <a:chExt cx="2870342" cy="253993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A9CDB6A3-E071-4D14-99D9-CB368CA59ED7}"/>
                  </a:ext>
                </a:extLst>
              </p:cNvPr>
              <p:cNvGrpSpPr/>
              <p:nvPr/>
            </p:nvGrpSpPr>
            <p:grpSpPr>
              <a:xfrm>
                <a:off x="4316679" y="1156577"/>
                <a:ext cx="2537959" cy="2360000"/>
                <a:chOff x="3697845" y="649925"/>
                <a:chExt cx="2537959" cy="2360000"/>
              </a:xfrm>
            </p:grpSpPr>
            <p:pic>
              <p:nvPicPr>
                <p:cNvPr id="25" name="图形 24" descr="围墙">
                  <a:extLst>
                    <a:ext uri="{FF2B5EF4-FFF2-40B4-BE49-F238E27FC236}">
                      <a16:creationId xmlns:a16="http://schemas.microsoft.com/office/drawing/2014/main" id="{E5DC2AC7-F59D-44BD-8F7E-5D65F68B5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338" y="85485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8" name="图形 207" descr="围墙">
                  <a:extLst>
                    <a:ext uri="{FF2B5EF4-FFF2-40B4-BE49-F238E27FC236}">
                      <a16:creationId xmlns:a16="http://schemas.microsoft.com/office/drawing/2014/main" id="{A4D8025A-8E55-4189-89F0-503148BE0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403" y="1312056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9" name="图形 208" descr="围墙">
                  <a:extLst>
                    <a:ext uri="{FF2B5EF4-FFF2-40B4-BE49-F238E27FC236}">
                      <a16:creationId xmlns:a16="http://schemas.microsoft.com/office/drawing/2014/main" id="{48E330E7-A542-4342-BC1E-C70F8D90B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19793" y="149795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0" name="图形 209" descr="围墙">
                  <a:extLst>
                    <a:ext uri="{FF2B5EF4-FFF2-40B4-BE49-F238E27FC236}">
                      <a16:creationId xmlns:a16="http://schemas.microsoft.com/office/drawing/2014/main" id="{E8A7D294-42EF-4CAE-A6AD-CC64E5732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64585" y="1134947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1" name="图形 210" descr="围墙">
                  <a:extLst>
                    <a:ext uri="{FF2B5EF4-FFF2-40B4-BE49-F238E27FC236}">
                      <a16:creationId xmlns:a16="http://schemas.microsoft.com/office/drawing/2014/main" id="{A675FC6F-E12D-4BC6-A02A-EA7A6BBCF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87525" y="175729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3" name="图形 212" descr="校舍">
                  <a:extLst>
                    <a:ext uri="{FF2B5EF4-FFF2-40B4-BE49-F238E27FC236}">
                      <a16:creationId xmlns:a16="http://schemas.microsoft.com/office/drawing/2014/main" id="{060105AF-F9F2-4A9D-AC57-42B8BC585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1192" y="1329916"/>
                  <a:ext cx="346713" cy="346713"/>
                </a:xfrm>
                <a:prstGeom prst="rect">
                  <a:avLst/>
                </a:prstGeom>
              </p:spPr>
            </p:pic>
            <p:pic>
              <p:nvPicPr>
                <p:cNvPr id="214" name="图形 213" descr="校舍">
                  <a:extLst>
                    <a:ext uri="{FF2B5EF4-FFF2-40B4-BE49-F238E27FC236}">
                      <a16:creationId xmlns:a16="http://schemas.microsoft.com/office/drawing/2014/main" id="{FF2E43F1-7E49-48BF-B2B7-838F70752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688" y="105563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15" name="图形 214" descr="校舍">
                  <a:extLst>
                    <a:ext uri="{FF2B5EF4-FFF2-40B4-BE49-F238E27FC236}">
                      <a16:creationId xmlns:a16="http://schemas.microsoft.com/office/drawing/2014/main" id="{BE42683D-55E2-4D6E-83E2-C8B7A9931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6528" y="186545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22" name="图形 221" descr="围墙">
                  <a:extLst>
                    <a:ext uri="{FF2B5EF4-FFF2-40B4-BE49-F238E27FC236}">
                      <a16:creationId xmlns:a16="http://schemas.microsoft.com/office/drawing/2014/main" id="{84D85E3F-DB35-4C13-9B3C-2499CBB7F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59967" y="239465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4" name="图形 223" descr="围墙">
                  <a:extLst>
                    <a:ext uri="{FF2B5EF4-FFF2-40B4-BE49-F238E27FC236}">
                      <a16:creationId xmlns:a16="http://schemas.microsoft.com/office/drawing/2014/main" id="{56E4F98D-2BF7-4CE9-8718-407408FF0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92338" y="221060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9" name="图形 228" descr="围墙">
                  <a:extLst>
                    <a:ext uri="{FF2B5EF4-FFF2-40B4-BE49-F238E27FC236}">
                      <a16:creationId xmlns:a16="http://schemas.microsoft.com/office/drawing/2014/main" id="{B2D37BB9-1347-4587-9F9B-4E6D044D0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34550" y="239542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0" name="图形 229" descr="围墙">
                  <a:extLst>
                    <a:ext uri="{FF2B5EF4-FFF2-40B4-BE49-F238E27FC236}">
                      <a16:creationId xmlns:a16="http://schemas.microsoft.com/office/drawing/2014/main" id="{E121637E-8495-402C-95DA-5A5CC2548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852691" y="266160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1" name="图形 230" descr="校舍">
                  <a:extLst>
                    <a:ext uri="{FF2B5EF4-FFF2-40B4-BE49-F238E27FC236}">
                      <a16:creationId xmlns:a16="http://schemas.microsoft.com/office/drawing/2014/main" id="{1F1E368C-02D4-4043-B79C-ECD42BDD2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6636" y="2334884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7" name="图形 266" descr="校舍">
                  <a:extLst>
                    <a:ext uri="{FF2B5EF4-FFF2-40B4-BE49-F238E27FC236}">
                      <a16:creationId xmlns:a16="http://schemas.microsoft.com/office/drawing/2014/main" id="{0265CD81-ECA7-4370-B540-8B3917A0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0168" y="2790757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8" name="图形 267" descr="围墙">
                  <a:extLst>
                    <a:ext uri="{FF2B5EF4-FFF2-40B4-BE49-F238E27FC236}">
                      <a16:creationId xmlns:a16="http://schemas.microsoft.com/office/drawing/2014/main" id="{DDBEE1F4-07BC-4EE5-BEC0-8B3AAFA6C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144811" y="1478261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69" name="图形 268" descr="围墙">
                  <a:extLst>
                    <a:ext uri="{FF2B5EF4-FFF2-40B4-BE49-F238E27FC236}">
                      <a16:creationId xmlns:a16="http://schemas.microsoft.com/office/drawing/2014/main" id="{AF3E991D-8A7C-4C6F-807B-E503EA46F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48447" y="121562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0" name="图形 269" descr="围墙">
                  <a:extLst>
                    <a:ext uri="{FF2B5EF4-FFF2-40B4-BE49-F238E27FC236}">
                      <a16:creationId xmlns:a16="http://schemas.microsoft.com/office/drawing/2014/main" id="{15B5A309-22DA-4416-9CED-121B6D560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697845" y="147424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3" name="图形 272" descr="围墙">
                  <a:extLst>
                    <a:ext uri="{FF2B5EF4-FFF2-40B4-BE49-F238E27FC236}">
                      <a16:creationId xmlns:a16="http://schemas.microsoft.com/office/drawing/2014/main" id="{ECE86D51-E4C0-4DFF-A645-A3F5F1653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500" y="1715993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4" name="图形 273" descr="围墙">
                  <a:extLst>
                    <a:ext uri="{FF2B5EF4-FFF2-40B4-BE49-F238E27FC236}">
                      <a16:creationId xmlns:a16="http://schemas.microsoft.com/office/drawing/2014/main" id="{F6DC199E-58C3-47F1-A91F-2A70F1B60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746" y="218876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5" name="图形 274" descr="围墙">
                  <a:extLst>
                    <a:ext uri="{FF2B5EF4-FFF2-40B4-BE49-F238E27FC236}">
                      <a16:creationId xmlns:a16="http://schemas.microsoft.com/office/drawing/2014/main" id="{7BE791E5-AF16-4D64-959F-83AC5BF37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09882" y="2629514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6" name="图形 275" descr="校舍">
                  <a:extLst>
                    <a:ext uri="{FF2B5EF4-FFF2-40B4-BE49-F238E27FC236}">
                      <a16:creationId xmlns:a16="http://schemas.microsoft.com/office/drawing/2014/main" id="{F00B05E2-1F2E-48FC-A523-DF6F7C7BC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6441" y="2278356"/>
                  <a:ext cx="267664" cy="267664"/>
                </a:xfrm>
                <a:prstGeom prst="rect">
                  <a:avLst/>
                </a:prstGeom>
              </p:spPr>
            </p:pic>
          </p:grp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0A9E2647-FDDD-4AA3-83C0-EBAAFFAC0EB1}"/>
                  </a:ext>
                </a:extLst>
              </p:cNvPr>
              <p:cNvSpPr/>
              <p:nvPr/>
            </p:nvSpPr>
            <p:spPr>
              <a:xfrm>
                <a:off x="5259215" y="209948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8A131A42-3F72-4BBF-A286-EE56B562DD92}"/>
                  </a:ext>
                </a:extLst>
              </p:cNvPr>
              <p:cNvSpPr/>
              <p:nvPr/>
            </p:nvSpPr>
            <p:spPr>
              <a:xfrm>
                <a:off x="6402648" y="301829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210C1D4D-D323-4CDC-BBDB-912BB8B3F202}"/>
                  </a:ext>
                </a:extLst>
              </p:cNvPr>
              <p:cNvSpPr/>
              <p:nvPr/>
            </p:nvSpPr>
            <p:spPr>
              <a:xfrm>
                <a:off x="5259214" y="3481065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ED5FC0BD-4B41-4D52-8D27-C50A8521FA47}"/>
                  </a:ext>
                </a:extLst>
              </p:cNvPr>
              <p:cNvSpPr/>
              <p:nvPr/>
            </p:nvSpPr>
            <p:spPr>
              <a:xfrm>
                <a:off x="6322347" y="156122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DDDE97E-B552-4302-9DBD-6DEF576D3B95}"/>
                  </a:ext>
                </a:extLst>
              </p:cNvPr>
              <p:cNvSpPr/>
              <p:nvPr/>
            </p:nvSpPr>
            <p:spPr>
              <a:xfrm>
                <a:off x="6583996" y="1524120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4DE7A811-5C0E-4908-9B8F-BB6295AEC147}"/>
                  </a:ext>
                </a:extLst>
              </p:cNvPr>
              <p:cNvSpPr/>
              <p:nvPr/>
            </p:nvSpPr>
            <p:spPr>
              <a:xfrm>
                <a:off x="6209364" y="2365112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3847C798-2D56-4803-A534-D8B977A9E706}"/>
                  </a:ext>
                </a:extLst>
              </p:cNvPr>
              <p:cNvSpPr/>
              <p:nvPr/>
            </p:nvSpPr>
            <p:spPr>
              <a:xfrm>
                <a:off x="6649264" y="2834933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4147E60F-2991-48A2-ADE9-D06A34CA32BF}"/>
                  </a:ext>
                </a:extLst>
              </p:cNvPr>
              <p:cNvSpPr/>
              <p:nvPr/>
            </p:nvSpPr>
            <p:spPr>
              <a:xfrm>
                <a:off x="5527768" y="3293968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801C285A-634A-4A17-8AA4-22DF15B3C7B3}"/>
                  </a:ext>
                </a:extLst>
              </p:cNvPr>
              <p:cNvCxnSpPr>
                <a:cxnSpLocks/>
                <a:endCxn id="210" idx="3"/>
              </p:cNvCxnSpPr>
              <p:nvPr/>
            </p:nvCxnSpPr>
            <p:spPr>
              <a:xfrm flipH="1">
                <a:off x="6183419" y="1710856"/>
                <a:ext cx="390007" cy="0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" name="图形 205" descr="卡车">
                <a:extLst>
                  <a:ext uri="{FF2B5EF4-FFF2-40B4-BE49-F238E27FC236}">
                    <a16:creationId xmlns:a16="http://schemas.microsoft.com/office/drawing/2014/main" id="{4434B103-9AA2-4D63-A40F-4364C51A6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6246121" y="1583166"/>
                <a:ext cx="247908" cy="247908"/>
              </a:xfrm>
              <a:prstGeom prst="rect">
                <a:avLst/>
              </a:prstGeom>
            </p:spPr>
          </p:pic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A5688AE1-D538-4257-94E9-8C11C08FB4F2}"/>
                  </a:ext>
                </a:extLst>
              </p:cNvPr>
              <p:cNvCxnSpPr>
                <a:cxnSpLocks/>
                <a:endCxn id="229" idx="1"/>
              </p:cNvCxnSpPr>
              <p:nvPr/>
            </p:nvCxnSpPr>
            <p:spPr>
              <a:xfrm flipH="1">
                <a:off x="6201764" y="1708980"/>
                <a:ext cx="2" cy="126235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C4101883-46B4-4804-B2C3-85F8A422CDA7}"/>
                  </a:ext>
                </a:extLst>
              </p:cNvPr>
              <p:cNvCxnSpPr>
                <a:cxnSpLocks/>
                <a:endCxn id="230" idx="3"/>
              </p:cNvCxnSpPr>
              <p:nvPr/>
            </p:nvCxnSpPr>
            <p:spPr>
              <a:xfrm flipH="1">
                <a:off x="5745715" y="2963326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73F8A82F-C2C7-4FAF-845A-D60B400FEE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1126" y="2967203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>
                <a:extLst>
                  <a:ext uri="{FF2B5EF4-FFF2-40B4-BE49-F238E27FC236}">
                    <a16:creationId xmlns:a16="http://schemas.microsoft.com/office/drawing/2014/main" id="{CF4C74D1-6911-4FBB-9343-7AEBD42E6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370" y="2979655"/>
                <a:ext cx="0" cy="54838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833C3404-09C5-4D92-A8E3-66319222E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0313" y="2074542"/>
                <a:ext cx="390007" cy="0"/>
              </a:xfrm>
              <a:prstGeom prst="line">
                <a:avLst/>
              </a:prstGeom>
              <a:ln w="317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E506D34-7DDC-4B3F-92A9-0F2CD8124080}"/>
                  </a:ext>
                </a:extLst>
              </p:cNvPr>
              <p:cNvSpPr/>
              <p:nvPr/>
            </p:nvSpPr>
            <p:spPr>
              <a:xfrm>
                <a:off x="5930161" y="254517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5D6F6111-F032-413F-AF79-5643B8790DC2}"/>
                  </a:ext>
                </a:extLst>
              </p:cNvPr>
              <p:cNvSpPr/>
              <p:nvPr/>
            </p:nvSpPr>
            <p:spPr>
              <a:xfrm>
                <a:off x="5651400" y="1394184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94F7A07B-63D9-461A-B254-F26AD3E962F3}"/>
                  </a:ext>
                </a:extLst>
              </p:cNvPr>
              <p:cNvSpPr/>
              <p:nvPr/>
            </p:nvSpPr>
            <p:spPr>
              <a:xfrm>
                <a:off x="5515531" y="2815371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7" name="图形 16" descr="仙鹤">
              <a:extLst>
                <a:ext uri="{FF2B5EF4-FFF2-40B4-BE49-F238E27FC236}">
                  <a16:creationId xmlns:a16="http://schemas.microsoft.com/office/drawing/2014/main" id="{B51465C0-0E70-4E3E-B9A8-E2076B179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976373" y="1274045"/>
              <a:ext cx="237252" cy="237252"/>
            </a:xfrm>
            <a:prstGeom prst="rect">
              <a:avLst/>
            </a:prstGeom>
          </p:spPr>
        </p:pic>
        <p:pic>
          <p:nvPicPr>
            <p:cNvPr id="291" name="图形 290" descr="仙鹤">
              <a:extLst>
                <a:ext uri="{FF2B5EF4-FFF2-40B4-BE49-F238E27FC236}">
                  <a16:creationId xmlns:a16="http://schemas.microsoft.com/office/drawing/2014/main" id="{92B4681E-C5BA-44A8-9D42-B35914DD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874665" y="2689883"/>
              <a:ext cx="237252" cy="237252"/>
            </a:xfrm>
            <a:prstGeom prst="rect">
              <a:avLst/>
            </a:prstGeom>
          </p:spPr>
        </p:pic>
        <p:pic>
          <p:nvPicPr>
            <p:cNvPr id="185" name="图形 184" descr="仙鹤">
              <a:extLst>
                <a:ext uri="{FF2B5EF4-FFF2-40B4-BE49-F238E27FC236}">
                  <a16:creationId xmlns:a16="http://schemas.microsoft.com/office/drawing/2014/main" id="{FE88D7E9-5E03-4EC5-BF91-BA1351B27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789973" y="1367632"/>
              <a:ext cx="237252" cy="237252"/>
            </a:xfrm>
            <a:prstGeom prst="rect">
              <a:avLst/>
            </a:prstGeom>
          </p:spPr>
        </p:pic>
        <p:pic>
          <p:nvPicPr>
            <p:cNvPr id="186" name="图形 185" descr="仙鹤">
              <a:extLst>
                <a:ext uri="{FF2B5EF4-FFF2-40B4-BE49-F238E27FC236}">
                  <a16:creationId xmlns:a16="http://schemas.microsoft.com/office/drawing/2014/main" id="{E9037C3F-C84A-427D-8D54-D1107693C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790163" y="2112649"/>
              <a:ext cx="237252" cy="237252"/>
            </a:xfrm>
            <a:prstGeom prst="rect">
              <a:avLst/>
            </a:prstGeom>
          </p:spPr>
        </p:pic>
        <p:pic>
          <p:nvPicPr>
            <p:cNvPr id="187" name="图形 186" descr="仙鹤">
              <a:extLst>
                <a:ext uri="{FF2B5EF4-FFF2-40B4-BE49-F238E27FC236}">
                  <a16:creationId xmlns:a16="http://schemas.microsoft.com/office/drawing/2014/main" id="{BF6F331A-572D-4E81-81B8-4207AB495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352356" y="3423309"/>
              <a:ext cx="237252" cy="237252"/>
            </a:xfrm>
            <a:prstGeom prst="rect">
              <a:avLst/>
            </a:prstGeom>
          </p:spPr>
        </p:pic>
      </p:grpSp>
      <p:cxnSp>
        <p:nvCxnSpPr>
          <p:cNvPr id="364" name="直接连接符 363">
            <a:extLst>
              <a:ext uri="{FF2B5EF4-FFF2-40B4-BE49-F238E27FC236}">
                <a16:creationId xmlns:a16="http://schemas.microsoft.com/office/drawing/2014/main" id="{DFC2598C-2A63-41F0-B1AC-7C8E0CD9998A}"/>
              </a:ext>
            </a:extLst>
          </p:cNvPr>
          <p:cNvCxnSpPr>
            <a:cxnSpLocks/>
          </p:cNvCxnSpPr>
          <p:nvPr/>
        </p:nvCxnSpPr>
        <p:spPr>
          <a:xfrm>
            <a:off x="7627365" y="911138"/>
            <a:ext cx="206323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5" name="图形 364" descr="校舍">
            <a:extLst>
              <a:ext uri="{FF2B5EF4-FFF2-40B4-BE49-F238E27FC236}">
                <a16:creationId xmlns:a16="http://schemas.microsoft.com/office/drawing/2014/main" id="{7186B837-B146-4871-B306-B869CC2876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6823" y="551916"/>
            <a:ext cx="346713" cy="346713"/>
          </a:xfrm>
          <a:prstGeom prst="rect">
            <a:avLst/>
          </a:prstGeom>
        </p:spPr>
      </p:pic>
      <p:sp>
        <p:nvSpPr>
          <p:cNvPr id="366" name="矩形 365">
            <a:extLst>
              <a:ext uri="{FF2B5EF4-FFF2-40B4-BE49-F238E27FC236}">
                <a16:creationId xmlns:a16="http://schemas.microsoft.com/office/drawing/2014/main" id="{8129538C-7422-46D9-B533-638C9C9EAF69}"/>
              </a:ext>
            </a:extLst>
          </p:cNvPr>
          <p:cNvSpPr/>
          <p:nvPr/>
        </p:nvSpPr>
        <p:spPr>
          <a:xfrm>
            <a:off x="7898696" y="626331"/>
            <a:ext cx="65147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CFD0299A-F980-4BE1-BDF0-BE80FD6762C5}"/>
              </a:ext>
            </a:extLst>
          </p:cNvPr>
          <p:cNvSpPr/>
          <p:nvPr/>
        </p:nvSpPr>
        <p:spPr>
          <a:xfrm>
            <a:off x="8957013" y="641632"/>
            <a:ext cx="474711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8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2" name="图形 381" descr="卡车">
            <a:extLst>
              <a:ext uri="{FF2B5EF4-FFF2-40B4-BE49-F238E27FC236}">
                <a16:creationId xmlns:a16="http://schemas.microsoft.com/office/drawing/2014/main" id="{4B050236-7DE6-4310-9804-5EF7FBF8BC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9321431" y="613662"/>
            <a:ext cx="247908" cy="247908"/>
          </a:xfrm>
          <a:prstGeom prst="rect">
            <a:avLst/>
          </a:prstGeom>
        </p:spPr>
      </p:pic>
      <p:sp>
        <p:nvSpPr>
          <p:cNvPr id="389" name="矩形: 圆角 388">
            <a:hlinkClick r:id="rId5" action="ppaction://hlinksldjump"/>
            <a:extLst>
              <a:ext uri="{FF2B5EF4-FFF2-40B4-BE49-F238E27FC236}">
                <a16:creationId xmlns:a16="http://schemas.microsoft.com/office/drawing/2014/main" id="{EDFFD321-ED40-4F47-81D3-378D90EDAEB2}"/>
              </a:ext>
            </a:extLst>
          </p:cNvPr>
          <p:cNvSpPr/>
          <p:nvPr/>
        </p:nvSpPr>
        <p:spPr>
          <a:xfrm>
            <a:off x="8734236" y="4002056"/>
            <a:ext cx="909804" cy="33019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返回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7231D1D4-0EF8-421B-B873-006408946057}"/>
              </a:ext>
            </a:extLst>
          </p:cNvPr>
          <p:cNvGrpSpPr/>
          <p:nvPr/>
        </p:nvGrpSpPr>
        <p:grpSpPr>
          <a:xfrm>
            <a:off x="7642070" y="916025"/>
            <a:ext cx="603692" cy="681217"/>
            <a:chOff x="102655" y="452481"/>
            <a:chExt cx="603692" cy="681217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C69D1D0E-F882-45F1-9D78-2C4D5C52F23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4" name="矩形: 圆角 103">
                <a:extLst>
                  <a:ext uri="{FF2B5EF4-FFF2-40B4-BE49-F238E27FC236}">
                    <a16:creationId xmlns:a16="http://schemas.microsoft.com/office/drawing/2014/main" id="{02B3ED66-C56F-49E4-86ED-6DE4C16081A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53061F9-B52A-4FB3-B0B1-7BB92367EF3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7362630-0DC5-477A-8012-4921E93B9D8A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5E112BD-74B0-4134-A665-C27D93C1DA3C}"/>
              </a:ext>
            </a:extLst>
          </p:cNvPr>
          <p:cNvGrpSpPr/>
          <p:nvPr/>
        </p:nvGrpSpPr>
        <p:grpSpPr>
          <a:xfrm>
            <a:off x="8279716" y="926278"/>
            <a:ext cx="603692" cy="681217"/>
            <a:chOff x="102655" y="452481"/>
            <a:chExt cx="603692" cy="681217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C5726BA4-62B7-46B2-8421-F8DEFD6EE07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4CD695D8-36FD-4CFF-99EF-0F931A05090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00AA7CCE-598B-46B0-AD3E-80C5075252C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ACCD32C8-0930-4762-B56C-DF801E3F617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E3CB5A5C-F736-48A0-A295-DF38B60452D0}"/>
              </a:ext>
            </a:extLst>
          </p:cNvPr>
          <p:cNvGrpSpPr/>
          <p:nvPr/>
        </p:nvGrpSpPr>
        <p:grpSpPr>
          <a:xfrm>
            <a:off x="8924763" y="923667"/>
            <a:ext cx="603692" cy="681217"/>
            <a:chOff x="102655" y="452481"/>
            <a:chExt cx="603692" cy="681217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54EE0654-D094-4D1E-A4BD-6AF5950740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F1594229-5FFF-4C8C-AABA-C5F3AFED749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4A56D62D-FEA5-4F74-97D4-829EE02A52B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0750C3B2-CAD3-4CAF-AB55-E8F3B3C65188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842A9924-C63A-4B2E-AE88-04B0974240B5}"/>
              </a:ext>
            </a:extLst>
          </p:cNvPr>
          <p:cNvGrpSpPr/>
          <p:nvPr/>
        </p:nvGrpSpPr>
        <p:grpSpPr>
          <a:xfrm>
            <a:off x="7650147" y="1585598"/>
            <a:ext cx="603692" cy="681217"/>
            <a:chOff x="102655" y="452481"/>
            <a:chExt cx="603692" cy="681217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F6DDD4AA-4B19-494C-BF7E-DF7C391AAA9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9456095B-280F-450F-A0F4-F80C57FBB7A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 w="444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F55492E6-A661-4C8A-83F5-3AFF4849466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0E6347CC-6BDC-4A33-B3D4-F02CCA79AEE4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11F9648-698B-4534-8C61-E957E89046FE}"/>
              </a:ext>
            </a:extLst>
          </p:cNvPr>
          <p:cNvGrpSpPr/>
          <p:nvPr/>
        </p:nvGrpSpPr>
        <p:grpSpPr>
          <a:xfrm>
            <a:off x="8284366" y="1585598"/>
            <a:ext cx="603692" cy="681217"/>
            <a:chOff x="102655" y="452481"/>
            <a:chExt cx="603692" cy="681217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3A1E37D1-94F5-4EDD-B973-BF0CDC4EA16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E299C264-91A4-45E1-9291-5160C4D652E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DD2D4C54-9645-4809-8E94-C9D8749F5AC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670B4769-2C1B-4E5E-B9D1-C9DE5FA770C0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C42DF1DD-696C-4E6C-8518-AB55B8648528}"/>
              </a:ext>
            </a:extLst>
          </p:cNvPr>
          <p:cNvGrpSpPr/>
          <p:nvPr/>
        </p:nvGrpSpPr>
        <p:grpSpPr>
          <a:xfrm>
            <a:off x="8952094" y="1579768"/>
            <a:ext cx="603692" cy="681217"/>
            <a:chOff x="102655" y="452481"/>
            <a:chExt cx="603692" cy="681217"/>
          </a:xfrm>
        </p:grpSpPr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4D94C068-85DD-4BA7-860C-592BFEA1865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BC970D9C-5427-4669-8D62-ABB6B38CD11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28D8AE2F-AAA5-40C6-8FDA-1A31A81BFD7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769DDAB9-D1B0-4361-AFA2-5E5D670C970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53" name="图形 152" descr="卡车">
            <a:extLst>
              <a:ext uri="{FF2B5EF4-FFF2-40B4-BE49-F238E27FC236}">
                <a16:creationId xmlns:a16="http://schemas.microsoft.com/office/drawing/2014/main" id="{728521C4-D4A8-449C-B391-896A7E794FF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7768541" y="1056276"/>
            <a:ext cx="425555" cy="442344"/>
          </a:xfrm>
          <a:prstGeom prst="rect">
            <a:avLst/>
          </a:prstGeom>
        </p:spPr>
      </p:pic>
      <p:pic>
        <p:nvPicPr>
          <p:cNvPr id="154" name="图形 153" descr="卡车">
            <a:extLst>
              <a:ext uri="{FF2B5EF4-FFF2-40B4-BE49-F238E27FC236}">
                <a16:creationId xmlns:a16="http://schemas.microsoft.com/office/drawing/2014/main" id="{55CD21EF-75D8-4027-AB20-5588D0AF2C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8394179" y="1038355"/>
            <a:ext cx="425555" cy="442344"/>
          </a:xfrm>
          <a:prstGeom prst="rect">
            <a:avLst/>
          </a:prstGeom>
        </p:spPr>
      </p:pic>
      <p:pic>
        <p:nvPicPr>
          <p:cNvPr id="157" name="图形 156" descr="卡车">
            <a:extLst>
              <a:ext uri="{FF2B5EF4-FFF2-40B4-BE49-F238E27FC236}">
                <a16:creationId xmlns:a16="http://schemas.microsoft.com/office/drawing/2014/main" id="{3F0E4AA1-18E6-470F-8D4D-0EFB9EB0F2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9039161" y="1034840"/>
            <a:ext cx="425555" cy="442344"/>
          </a:xfrm>
          <a:prstGeom prst="rect">
            <a:avLst/>
          </a:prstGeom>
        </p:spPr>
      </p:pic>
      <p:pic>
        <p:nvPicPr>
          <p:cNvPr id="158" name="图形 157" descr="卡车">
            <a:extLst>
              <a:ext uri="{FF2B5EF4-FFF2-40B4-BE49-F238E27FC236}">
                <a16:creationId xmlns:a16="http://schemas.microsoft.com/office/drawing/2014/main" id="{E22A4FDC-D30F-4473-A4C5-8FB7FBAF78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7784659" y="1694406"/>
            <a:ext cx="425555" cy="442344"/>
          </a:xfrm>
          <a:prstGeom prst="rect">
            <a:avLst/>
          </a:prstGeom>
        </p:spPr>
      </p:pic>
      <p:pic>
        <p:nvPicPr>
          <p:cNvPr id="159" name="图形 158" descr="卡车">
            <a:extLst>
              <a:ext uri="{FF2B5EF4-FFF2-40B4-BE49-F238E27FC236}">
                <a16:creationId xmlns:a16="http://schemas.microsoft.com/office/drawing/2014/main" id="{6CD2416A-87E5-4DB9-B34A-32BBC64FD0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8426584" y="1702070"/>
            <a:ext cx="425555" cy="442344"/>
          </a:xfrm>
          <a:prstGeom prst="rect">
            <a:avLst/>
          </a:prstGeom>
        </p:spPr>
      </p:pic>
      <p:pic>
        <p:nvPicPr>
          <p:cNvPr id="160" name="图形 159" descr="卡车">
            <a:extLst>
              <a:ext uri="{FF2B5EF4-FFF2-40B4-BE49-F238E27FC236}">
                <a16:creationId xmlns:a16="http://schemas.microsoft.com/office/drawing/2014/main" id="{EA9D764F-A5C2-48D6-9853-E48A569DDC4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9076033" y="1688655"/>
            <a:ext cx="425555" cy="442344"/>
          </a:xfrm>
          <a:prstGeom prst="rect">
            <a:avLst/>
          </a:prstGeom>
        </p:spPr>
      </p:pic>
      <p:pic>
        <p:nvPicPr>
          <p:cNvPr id="162" name="图形 161" descr="时钟">
            <a:extLst>
              <a:ext uri="{FF2B5EF4-FFF2-40B4-BE49-F238E27FC236}">
                <a16:creationId xmlns:a16="http://schemas.microsoft.com/office/drawing/2014/main" id="{514E79EF-34BB-4A16-9B10-13204E4C87E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123818" y="977454"/>
            <a:ext cx="145339" cy="145339"/>
          </a:xfrm>
          <a:prstGeom prst="rect">
            <a:avLst/>
          </a:prstGeom>
        </p:spPr>
      </p:pic>
      <p:sp>
        <p:nvSpPr>
          <p:cNvPr id="166" name="矩形 165">
            <a:extLst>
              <a:ext uri="{FF2B5EF4-FFF2-40B4-BE49-F238E27FC236}">
                <a16:creationId xmlns:a16="http://schemas.microsoft.com/office/drawing/2014/main" id="{F4F46049-20C7-4C78-A739-02D2B1E1A214}"/>
              </a:ext>
            </a:extLst>
          </p:cNvPr>
          <p:cNvSpPr/>
          <p:nvPr/>
        </p:nvSpPr>
        <p:spPr>
          <a:xfrm>
            <a:off x="8638731" y="907221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41C106D-0D4E-4EF9-94E7-48BDAA0436A2}"/>
              </a:ext>
            </a:extLst>
          </p:cNvPr>
          <p:cNvSpPr/>
          <p:nvPr/>
        </p:nvSpPr>
        <p:spPr>
          <a:xfrm>
            <a:off x="7971434" y="1591183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8" name="图形 167" descr="时钟">
            <a:extLst>
              <a:ext uri="{FF2B5EF4-FFF2-40B4-BE49-F238E27FC236}">
                <a16:creationId xmlns:a16="http://schemas.microsoft.com/office/drawing/2014/main" id="{8AA04B48-1B04-4196-8790-5E7ABCD32B2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55986" y="1677335"/>
            <a:ext cx="145339" cy="145339"/>
          </a:xfrm>
          <a:prstGeom prst="rect">
            <a:avLst/>
          </a:prstGeom>
        </p:spPr>
      </p:pic>
      <p:pic>
        <p:nvPicPr>
          <p:cNvPr id="170" name="图形 169" descr="闪电">
            <a:extLst>
              <a:ext uri="{FF2B5EF4-FFF2-40B4-BE49-F238E27FC236}">
                <a16:creationId xmlns:a16="http://schemas.microsoft.com/office/drawing/2014/main" id="{B857DECA-C989-4100-A099-92C27A26782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373858" y="1647704"/>
            <a:ext cx="190367" cy="190367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7F6A80A8-1617-462B-8BA8-1BB677132198}"/>
              </a:ext>
            </a:extLst>
          </p:cNvPr>
          <p:cNvGrpSpPr/>
          <p:nvPr/>
        </p:nvGrpSpPr>
        <p:grpSpPr>
          <a:xfrm>
            <a:off x="7717782" y="1325538"/>
            <a:ext cx="607486" cy="276999"/>
            <a:chOff x="5217226" y="2272792"/>
            <a:chExt cx="607486" cy="276999"/>
          </a:xfrm>
        </p:grpSpPr>
        <p:sp>
          <p:nvSpPr>
            <p:cNvPr id="177" name="矩形: 圆角 176">
              <a:extLst>
                <a:ext uri="{FF2B5EF4-FFF2-40B4-BE49-F238E27FC236}">
                  <a16:creationId xmlns:a16="http://schemas.microsoft.com/office/drawing/2014/main" id="{1527EAA0-0695-4608-BF0B-BFA973196E3A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1D65FEF3-95FE-4008-9EB6-8B18A8FDACE1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79" name="图形 178" descr="公文包">
              <a:extLst>
                <a:ext uri="{FF2B5EF4-FFF2-40B4-BE49-F238E27FC236}">
                  <a16:creationId xmlns:a16="http://schemas.microsoft.com/office/drawing/2014/main" id="{6A82CD55-AAEF-4831-B9D0-CED89C6D3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96B6D4C5-F7F9-4297-AC86-51D46991533B}"/>
              </a:ext>
            </a:extLst>
          </p:cNvPr>
          <p:cNvGrpSpPr/>
          <p:nvPr/>
        </p:nvGrpSpPr>
        <p:grpSpPr>
          <a:xfrm>
            <a:off x="8354168" y="1333282"/>
            <a:ext cx="607486" cy="276999"/>
            <a:chOff x="5217226" y="2272792"/>
            <a:chExt cx="607486" cy="276999"/>
          </a:xfrm>
        </p:grpSpPr>
        <p:sp>
          <p:nvSpPr>
            <p:cNvPr id="181" name="矩形: 圆角 180">
              <a:extLst>
                <a:ext uri="{FF2B5EF4-FFF2-40B4-BE49-F238E27FC236}">
                  <a16:creationId xmlns:a16="http://schemas.microsoft.com/office/drawing/2014/main" id="{DF37C6C3-5012-4691-B159-746E1683CFF0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3FE2FDBD-6840-423D-9154-13187125798E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83" name="图形 182" descr="公文包">
              <a:extLst>
                <a:ext uri="{FF2B5EF4-FFF2-40B4-BE49-F238E27FC236}">
                  <a16:creationId xmlns:a16="http://schemas.microsoft.com/office/drawing/2014/main" id="{93442D5B-A93A-428E-8B6A-4314A67E8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8DAA7C1-10F7-461C-A0EA-05F71A8B1E60}"/>
              </a:ext>
            </a:extLst>
          </p:cNvPr>
          <p:cNvGrpSpPr/>
          <p:nvPr/>
        </p:nvGrpSpPr>
        <p:grpSpPr>
          <a:xfrm>
            <a:off x="9000983" y="1332307"/>
            <a:ext cx="607486" cy="276999"/>
            <a:chOff x="5217226" y="2272792"/>
            <a:chExt cx="607486" cy="276999"/>
          </a:xfrm>
        </p:grpSpPr>
        <p:sp>
          <p:nvSpPr>
            <p:cNvPr id="193" name="矩形: 圆角 192">
              <a:extLst>
                <a:ext uri="{FF2B5EF4-FFF2-40B4-BE49-F238E27FC236}">
                  <a16:creationId xmlns:a16="http://schemas.microsoft.com/office/drawing/2014/main" id="{91144953-32C6-4B29-9308-E302912FE8B3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3B828D5B-296C-4DA1-8A52-43F6A46BB05D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95" name="图形 194" descr="公文包">
              <a:extLst>
                <a:ext uri="{FF2B5EF4-FFF2-40B4-BE49-F238E27FC236}">
                  <a16:creationId xmlns:a16="http://schemas.microsoft.com/office/drawing/2014/main" id="{6BA8AFA3-9353-4551-8A42-261EA3A03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553DFD07-472C-4233-A97C-53C430B51FD0}"/>
              </a:ext>
            </a:extLst>
          </p:cNvPr>
          <p:cNvGrpSpPr/>
          <p:nvPr/>
        </p:nvGrpSpPr>
        <p:grpSpPr>
          <a:xfrm>
            <a:off x="7716372" y="1989402"/>
            <a:ext cx="607486" cy="276999"/>
            <a:chOff x="5217226" y="2272792"/>
            <a:chExt cx="607486" cy="276999"/>
          </a:xfrm>
        </p:grpSpPr>
        <p:sp>
          <p:nvSpPr>
            <p:cNvPr id="197" name="矩形: 圆角 196">
              <a:extLst>
                <a:ext uri="{FF2B5EF4-FFF2-40B4-BE49-F238E27FC236}">
                  <a16:creationId xmlns:a16="http://schemas.microsoft.com/office/drawing/2014/main" id="{7B7D77D6-F31A-495B-8B72-07C22FA21B7E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23E253BE-1FD8-453D-A4FE-87DBBCC1883D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99" name="图形 198" descr="公文包">
              <a:extLst>
                <a:ext uri="{FF2B5EF4-FFF2-40B4-BE49-F238E27FC236}">
                  <a16:creationId xmlns:a16="http://schemas.microsoft.com/office/drawing/2014/main" id="{BA780A9F-7238-4707-8613-8539A25D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1D420566-ADC7-4357-BCF9-375177BE8339}"/>
              </a:ext>
            </a:extLst>
          </p:cNvPr>
          <p:cNvGrpSpPr/>
          <p:nvPr/>
        </p:nvGrpSpPr>
        <p:grpSpPr>
          <a:xfrm>
            <a:off x="8362759" y="1984268"/>
            <a:ext cx="607486" cy="276999"/>
            <a:chOff x="5217226" y="2272792"/>
            <a:chExt cx="607486" cy="276999"/>
          </a:xfrm>
        </p:grpSpPr>
        <p:sp>
          <p:nvSpPr>
            <p:cNvPr id="205" name="矩形: 圆角 204">
              <a:extLst>
                <a:ext uri="{FF2B5EF4-FFF2-40B4-BE49-F238E27FC236}">
                  <a16:creationId xmlns:a16="http://schemas.microsoft.com/office/drawing/2014/main" id="{0D82A534-63BA-438B-9CF5-B88E4463E4C0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9F365918-FB55-4426-BD23-1225C45F59C3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21" name="图形 220" descr="公文包">
              <a:extLst>
                <a:ext uri="{FF2B5EF4-FFF2-40B4-BE49-F238E27FC236}">
                  <a16:creationId xmlns:a16="http://schemas.microsoft.com/office/drawing/2014/main" id="{EF54E8DA-E08C-4BFD-9571-F3EDA2C9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6273C84E-0B3D-4FF3-8716-240DF25F61A5}"/>
              </a:ext>
            </a:extLst>
          </p:cNvPr>
          <p:cNvGrpSpPr/>
          <p:nvPr/>
        </p:nvGrpSpPr>
        <p:grpSpPr>
          <a:xfrm>
            <a:off x="9022121" y="1981367"/>
            <a:ext cx="607486" cy="276999"/>
            <a:chOff x="5217226" y="2272792"/>
            <a:chExt cx="607486" cy="276999"/>
          </a:xfrm>
        </p:grpSpPr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08DA7DE0-95AA-46BE-B7AE-B2C9ED473ED0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4EA71197-44AF-4EB8-9256-73140FF86D62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27" name="图形 226" descr="公文包">
              <a:extLst>
                <a:ext uri="{FF2B5EF4-FFF2-40B4-BE49-F238E27FC236}">
                  <a16:creationId xmlns:a16="http://schemas.microsoft.com/office/drawing/2014/main" id="{23C7D0F7-01BD-4B75-A394-56746C9EE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6ED5FC58-94F2-4A99-ACB3-80801650F824}"/>
              </a:ext>
            </a:extLst>
          </p:cNvPr>
          <p:cNvGrpSpPr/>
          <p:nvPr/>
        </p:nvGrpSpPr>
        <p:grpSpPr>
          <a:xfrm>
            <a:off x="7661979" y="2278832"/>
            <a:ext cx="603692" cy="681217"/>
            <a:chOff x="102655" y="452481"/>
            <a:chExt cx="603692" cy="681217"/>
          </a:xfrm>
        </p:grpSpPr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8575FDED-24C0-412B-8785-470958A3608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7" name="矩形: 圆角 256">
                <a:extLst>
                  <a:ext uri="{FF2B5EF4-FFF2-40B4-BE49-F238E27FC236}">
                    <a16:creationId xmlns:a16="http://schemas.microsoft.com/office/drawing/2014/main" id="{B5003929-BE54-4044-A707-D83789754A5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21309C2F-2A0D-4AE1-9C4E-3031E92D64D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A76AEE58-2DD5-47D6-9B15-0BD8AC9357FE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B43D491E-D427-45DC-A67D-26C43AED6F22}"/>
              </a:ext>
            </a:extLst>
          </p:cNvPr>
          <p:cNvGrpSpPr/>
          <p:nvPr/>
        </p:nvGrpSpPr>
        <p:grpSpPr>
          <a:xfrm>
            <a:off x="8296198" y="2278832"/>
            <a:ext cx="603692" cy="681217"/>
            <a:chOff x="102655" y="452481"/>
            <a:chExt cx="603692" cy="681217"/>
          </a:xfrm>
        </p:grpSpPr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3108CB93-031D-4ACA-8F13-F27142EA40E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2" name="矩形: 圆角 261">
                <a:extLst>
                  <a:ext uri="{FF2B5EF4-FFF2-40B4-BE49-F238E27FC236}">
                    <a16:creationId xmlns:a16="http://schemas.microsoft.com/office/drawing/2014/main" id="{AA4A96AF-DA8A-4FA5-96AF-A94BA0ADF0E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B1DBE5E0-5731-4F25-B143-5C99822BA8F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14420481-523D-4A48-A280-AF4E9D16B05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9F9CDBFA-E0B9-4A70-99DC-E80621D97C4A}"/>
              </a:ext>
            </a:extLst>
          </p:cNvPr>
          <p:cNvGrpSpPr/>
          <p:nvPr/>
        </p:nvGrpSpPr>
        <p:grpSpPr>
          <a:xfrm>
            <a:off x="8963926" y="2273002"/>
            <a:ext cx="603692" cy="681217"/>
            <a:chOff x="102655" y="452481"/>
            <a:chExt cx="603692" cy="681217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221DB96E-3DD5-4D3E-A5ED-B7EC3E46252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8" name="矩形: 圆角 277">
                <a:extLst>
                  <a:ext uri="{FF2B5EF4-FFF2-40B4-BE49-F238E27FC236}">
                    <a16:creationId xmlns:a16="http://schemas.microsoft.com/office/drawing/2014/main" id="{FF6B7A7C-A748-4048-9CAC-47E63A99CD4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972609C1-7D19-4645-8131-184D81DE479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BEA737E6-4F5F-4C21-B330-0616576C7135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3" name="图形 282" descr="卡车">
            <a:extLst>
              <a:ext uri="{FF2B5EF4-FFF2-40B4-BE49-F238E27FC236}">
                <a16:creationId xmlns:a16="http://schemas.microsoft.com/office/drawing/2014/main" id="{036D5788-C9AC-4E87-B038-B41A981AF7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7796491" y="2387640"/>
            <a:ext cx="425555" cy="442344"/>
          </a:xfrm>
          <a:prstGeom prst="rect">
            <a:avLst/>
          </a:prstGeom>
        </p:spPr>
      </p:pic>
      <p:pic>
        <p:nvPicPr>
          <p:cNvPr id="285" name="图形 284" descr="卡车">
            <a:extLst>
              <a:ext uri="{FF2B5EF4-FFF2-40B4-BE49-F238E27FC236}">
                <a16:creationId xmlns:a16="http://schemas.microsoft.com/office/drawing/2014/main" id="{A79C6E8D-7613-488A-9052-91A0776F59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8438416" y="2395304"/>
            <a:ext cx="425555" cy="442344"/>
          </a:xfrm>
          <a:prstGeom prst="rect">
            <a:avLst/>
          </a:prstGeom>
        </p:spPr>
      </p:pic>
      <p:pic>
        <p:nvPicPr>
          <p:cNvPr id="286" name="图形 285" descr="卡车">
            <a:extLst>
              <a:ext uri="{FF2B5EF4-FFF2-40B4-BE49-F238E27FC236}">
                <a16:creationId xmlns:a16="http://schemas.microsoft.com/office/drawing/2014/main" id="{02A3710E-A735-4060-A0BD-D8718E5582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9087865" y="2381889"/>
            <a:ext cx="425555" cy="442344"/>
          </a:xfrm>
          <a:prstGeom prst="rect">
            <a:avLst/>
          </a:prstGeom>
        </p:spPr>
      </p:pic>
      <p:sp>
        <p:nvSpPr>
          <p:cNvPr id="287" name="矩形 286">
            <a:extLst>
              <a:ext uri="{FF2B5EF4-FFF2-40B4-BE49-F238E27FC236}">
                <a16:creationId xmlns:a16="http://schemas.microsoft.com/office/drawing/2014/main" id="{C60E96DE-D878-4C7F-A5BE-7DE147EF1DA0}"/>
              </a:ext>
            </a:extLst>
          </p:cNvPr>
          <p:cNvSpPr/>
          <p:nvPr/>
        </p:nvSpPr>
        <p:spPr>
          <a:xfrm>
            <a:off x="7983266" y="2284417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0" name="图形 289" descr="时钟">
            <a:extLst>
              <a:ext uri="{FF2B5EF4-FFF2-40B4-BE49-F238E27FC236}">
                <a16:creationId xmlns:a16="http://schemas.microsoft.com/office/drawing/2014/main" id="{1D82EB28-D4DA-4790-929E-0075D68AED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67818" y="2370569"/>
            <a:ext cx="145339" cy="145339"/>
          </a:xfrm>
          <a:prstGeom prst="rect">
            <a:avLst/>
          </a:prstGeom>
        </p:spPr>
      </p:pic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DB199F9A-3F32-4310-B24B-4C51B9114593}"/>
              </a:ext>
            </a:extLst>
          </p:cNvPr>
          <p:cNvGrpSpPr/>
          <p:nvPr/>
        </p:nvGrpSpPr>
        <p:grpSpPr>
          <a:xfrm>
            <a:off x="7728204" y="2682636"/>
            <a:ext cx="607486" cy="276999"/>
            <a:chOff x="5217226" y="2272792"/>
            <a:chExt cx="607486" cy="276999"/>
          </a:xfrm>
        </p:grpSpPr>
        <p:sp>
          <p:nvSpPr>
            <p:cNvPr id="299" name="矩形: 圆角 298">
              <a:extLst>
                <a:ext uri="{FF2B5EF4-FFF2-40B4-BE49-F238E27FC236}">
                  <a16:creationId xmlns:a16="http://schemas.microsoft.com/office/drawing/2014/main" id="{199BD9D0-80A3-42A4-BA71-999594AF00E5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D76CAFE2-DA37-4A39-8A2B-5E7C1AE89473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301" name="图形 300" descr="公文包">
              <a:extLst>
                <a:ext uri="{FF2B5EF4-FFF2-40B4-BE49-F238E27FC236}">
                  <a16:creationId xmlns:a16="http://schemas.microsoft.com/office/drawing/2014/main" id="{D2B93315-96CA-4189-AF73-C4A3E2E79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0D86A34C-822A-4049-BD18-71150E3462E8}"/>
              </a:ext>
            </a:extLst>
          </p:cNvPr>
          <p:cNvGrpSpPr/>
          <p:nvPr/>
        </p:nvGrpSpPr>
        <p:grpSpPr>
          <a:xfrm>
            <a:off x="8374591" y="2677502"/>
            <a:ext cx="607486" cy="276999"/>
            <a:chOff x="5217226" y="2272792"/>
            <a:chExt cx="607486" cy="276999"/>
          </a:xfrm>
        </p:grpSpPr>
        <p:sp>
          <p:nvSpPr>
            <p:cNvPr id="303" name="矩形: 圆角 302">
              <a:extLst>
                <a:ext uri="{FF2B5EF4-FFF2-40B4-BE49-F238E27FC236}">
                  <a16:creationId xmlns:a16="http://schemas.microsoft.com/office/drawing/2014/main" id="{C258E5EA-9D29-44DF-BD8F-EF63CED1A1BD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矩形 303">
              <a:extLst>
                <a:ext uri="{FF2B5EF4-FFF2-40B4-BE49-F238E27FC236}">
                  <a16:creationId xmlns:a16="http://schemas.microsoft.com/office/drawing/2014/main" id="{025B6888-E241-4F21-9E17-FA74833D6BCF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305" name="图形 304" descr="公文包">
              <a:extLst>
                <a:ext uri="{FF2B5EF4-FFF2-40B4-BE49-F238E27FC236}">
                  <a16:creationId xmlns:a16="http://schemas.microsoft.com/office/drawing/2014/main" id="{2DE61AAB-92D7-4B98-9973-CD0266AB9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9F475064-50B7-4D32-89BE-12CA7FF0F9C7}"/>
              </a:ext>
            </a:extLst>
          </p:cNvPr>
          <p:cNvGrpSpPr/>
          <p:nvPr/>
        </p:nvGrpSpPr>
        <p:grpSpPr>
          <a:xfrm>
            <a:off x="9033953" y="2674601"/>
            <a:ext cx="607486" cy="276999"/>
            <a:chOff x="5217226" y="2272792"/>
            <a:chExt cx="607486" cy="276999"/>
          </a:xfrm>
        </p:grpSpPr>
        <p:sp>
          <p:nvSpPr>
            <p:cNvPr id="307" name="矩形: 圆角 306">
              <a:extLst>
                <a:ext uri="{FF2B5EF4-FFF2-40B4-BE49-F238E27FC236}">
                  <a16:creationId xmlns:a16="http://schemas.microsoft.com/office/drawing/2014/main" id="{6522F9FA-F7CA-406D-A169-6D6DFD27F231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矩形 307">
              <a:extLst>
                <a:ext uri="{FF2B5EF4-FFF2-40B4-BE49-F238E27FC236}">
                  <a16:creationId xmlns:a16="http://schemas.microsoft.com/office/drawing/2014/main" id="{FFB5CB4B-D343-45F2-8407-5C4E5CBACC46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309" name="图形 308" descr="公文包">
              <a:extLst>
                <a:ext uri="{FF2B5EF4-FFF2-40B4-BE49-F238E27FC236}">
                  <a16:creationId xmlns:a16="http://schemas.microsoft.com/office/drawing/2014/main" id="{EB83DBB0-20FE-4D4E-9131-8D0A96EF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E8CBBF6E-9292-4C7F-AE4F-EA84A88251A1}"/>
              </a:ext>
            </a:extLst>
          </p:cNvPr>
          <p:cNvGrpSpPr/>
          <p:nvPr/>
        </p:nvGrpSpPr>
        <p:grpSpPr>
          <a:xfrm>
            <a:off x="7677064" y="2974851"/>
            <a:ext cx="603692" cy="681217"/>
            <a:chOff x="102655" y="452481"/>
            <a:chExt cx="603692" cy="681217"/>
          </a:xfrm>
        </p:grpSpPr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2717AEA7-87E8-425A-9E8D-BE4317D369B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3" name="矩形: 圆角 312">
                <a:extLst>
                  <a:ext uri="{FF2B5EF4-FFF2-40B4-BE49-F238E27FC236}">
                    <a16:creationId xmlns:a16="http://schemas.microsoft.com/office/drawing/2014/main" id="{71EF66E0-B219-447D-A142-230D26D7491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4" name="矩形 313">
                <a:extLst>
                  <a:ext uri="{FF2B5EF4-FFF2-40B4-BE49-F238E27FC236}">
                    <a16:creationId xmlns:a16="http://schemas.microsoft.com/office/drawing/2014/main" id="{558F55BC-9D0B-4876-ADCC-48FD8F2C4EC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BB138B29-359A-451E-B566-2917C2E2036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87B3BE21-3986-4153-969F-7B8AAE4D9669}"/>
              </a:ext>
            </a:extLst>
          </p:cNvPr>
          <p:cNvGrpSpPr/>
          <p:nvPr/>
        </p:nvGrpSpPr>
        <p:grpSpPr>
          <a:xfrm>
            <a:off x="8311283" y="2974851"/>
            <a:ext cx="603692" cy="681217"/>
            <a:chOff x="102655" y="452481"/>
            <a:chExt cx="603692" cy="681217"/>
          </a:xfrm>
        </p:grpSpPr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95135C2E-E227-4AFE-BDC6-613A4F1CF8D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8" name="矩形: 圆角 317">
                <a:extLst>
                  <a:ext uri="{FF2B5EF4-FFF2-40B4-BE49-F238E27FC236}">
                    <a16:creationId xmlns:a16="http://schemas.microsoft.com/office/drawing/2014/main" id="{CE227D0B-0C86-4C02-9DDE-FAF59DB0165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矩形 318">
                <a:extLst>
                  <a:ext uri="{FF2B5EF4-FFF2-40B4-BE49-F238E27FC236}">
                    <a16:creationId xmlns:a16="http://schemas.microsoft.com/office/drawing/2014/main" id="{44515334-4053-4699-8D2E-F3671E6B1E4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FB3191E5-3B69-44D7-9E31-05BA2EE4F73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325" name="图形 324" descr="卡车">
            <a:extLst>
              <a:ext uri="{FF2B5EF4-FFF2-40B4-BE49-F238E27FC236}">
                <a16:creationId xmlns:a16="http://schemas.microsoft.com/office/drawing/2014/main" id="{BF137669-3DD9-45EE-9C6B-35AB4F4D86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7811576" y="3083659"/>
            <a:ext cx="425555" cy="442344"/>
          </a:xfrm>
          <a:prstGeom prst="rect">
            <a:avLst/>
          </a:prstGeom>
        </p:spPr>
      </p:pic>
      <p:sp>
        <p:nvSpPr>
          <p:cNvPr id="328" name="矩形 327">
            <a:extLst>
              <a:ext uri="{FF2B5EF4-FFF2-40B4-BE49-F238E27FC236}">
                <a16:creationId xmlns:a16="http://schemas.microsoft.com/office/drawing/2014/main" id="{B35E4895-0AF8-4E42-87AA-82ACEBDAD0A1}"/>
              </a:ext>
            </a:extLst>
          </p:cNvPr>
          <p:cNvSpPr/>
          <p:nvPr/>
        </p:nvSpPr>
        <p:spPr>
          <a:xfrm>
            <a:off x="7998351" y="2980436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F0A36AD2-3706-4C49-ACF3-2967AB1CB975}"/>
              </a:ext>
            </a:extLst>
          </p:cNvPr>
          <p:cNvGrpSpPr/>
          <p:nvPr/>
        </p:nvGrpSpPr>
        <p:grpSpPr>
          <a:xfrm>
            <a:off x="7743289" y="3378655"/>
            <a:ext cx="607486" cy="276999"/>
            <a:chOff x="5217226" y="2272792"/>
            <a:chExt cx="607486" cy="276999"/>
          </a:xfrm>
        </p:grpSpPr>
        <p:sp>
          <p:nvSpPr>
            <p:cNvPr id="332" name="矩形: 圆角 331">
              <a:extLst>
                <a:ext uri="{FF2B5EF4-FFF2-40B4-BE49-F238E27FC236}">
                  <a16:creationId xmlns:a16="http://schemas.microsoft.com/office/drawing/2014/main" id="{27E15F85-6807-4D8B-9F6C-247F2B2959BB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6496F4E5-C550-4465-9D1B-D10C8F097EF5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334" name="图形 333" descr="公文包">
              <a:extLst>
                <a:ext uri="{FF2B5EF4-FFF2-40B4-BE49-F238E27FC236}">
                  <a16:creationId xmlns:a16="http://schemas.microsoft.com/office/drawing/2014/main" id="{92BD9F79-66FF-44E5-A49C-F5078FF5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pic>
        <p:nvPicPr>
          <p:cNvPr id="345" name="图形 344" descr="卡车">
            <a:extLst>
              <a:ext uri="{FF2B5EF4-FFF2-40B4-BE49-F238E27FC236}">
                <a16:creationId xmlns:a16="http://schemas.microsoft.com/office/drawing/2014/main" id="{34E35EC5-5623-44E8-9101-DA91308B001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flipH="1">
            <a:off x="8429008" y="3099591"/>
            <a:ext cx="425555" cy="442344"/>
          </a:xfrm>
          <a:prstGeom prst="rect">
            <a:avLst/>
          </a:prstGeom>
        </p:spPr>
      </p:pic>
      <p:sp>
        <p:nvSpPr>
          <p:cNvPr id="346" name="加号 345">
            <a:extLst>
              <a:ext uri="{FF2B5EF4-FFF2-40B4-BE49-F238E27FC236}">
                <a16:creationId xmlns:a16="http://schemas.microsoft.com/office/drawing/2014/main" id="{22EF29B5-0D8C-4489-94EA-A668E3F8E904}"/>
              </a:ext>
            </a:extLst>
          </p:cNvPr>
          <p:cNvSpPr/>
          <p:nvPr/>
        </p:nvSpPr>
        <p:spPr>
          <a:xfrm>
            <a:off x="8482610" y="3133634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矩形: 圆角 347">
            <a:hlinkClick r:id="rId5" action="ppaction://hlinksldjump"/>
            <a:extLst>
              <a:ext uri="{FF2B5EF4-FFF2-40B4-BE49-F238E27FC236}">
                <a16:creationId xmlns:a16="http://schemas.microsoft.com/office/drawing/2014/main" id="{63C75DA0-68AB-4244-9DFC-02BC3F181ED2}"/>
              </a:ext>
            </a:extLst>
          </p:cNvPr>
          <p:cNvSpPr/>
          <p:nvPr/>
        </p:nvSpPr>
        <p:spPr>
          <a:xfrm>
            <a:off x="7722164" y="4001094"/>
            <a:ext cx="909804" cy="33019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矩形 348">
            <a:hlinkClick r:id="rId5" action="ppaction://hlinksldjump"/>
            <a:extLst>
              <a:ext uri="{FF2B5EF4-FFF2-40B4-BE49-F238E27FC236}">
                <a16:creationId xmlns:a16="http://schemas.microsoft.com/office/drawing/2014/main" id="{C4E50AD8-CB78-4E80-8338-51CE7688CB14}"/>
              </a:ext>
            </a:extLst>
          </p:cNvPr>
          <p:cNvSpPr/>
          <p:nvPr/>
        </p:nvSpPr>
        <p:spPr>
          <a:xfrm>
            <a:off x="7945290" y="4044347"/>
            <a:ext cx="778777" cy="261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1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货物回收</a:t>
            </a:r>
          </a:p>
        </p:txBody>
      </p:sp>
      <p:pic>
        <p:nvPicPr>
          <p:cNvPr id="355" name="图形 354" descr="箭头右旋">
            <a:extLst>
              <a:ext uri="{FF2B5EF4-FFF2-40B4-BE49-F238E27FC236}">
                <a16:creationId xmlns:a16="http://schemas.microsoft.com/office/drawing/2014/main" id="{CC49E34C-35A8-45BC-BFB4-73F108B3BA2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8883723">
            <a:off x="9318272" y="960196"/>
            <a:ext cx="236877" cy="236877"/>
          </a:xfrm>
          <a:prstGeom prst="rect">
            <a:avLst/>
          </a:prstGeom>
        </p:spPr>
      </p:pic>
      <p:pic>
        <p:nvPicPr>
          <p:cNvPr id="356" name="图形 355" descr="公文包">
            <a:extLst>
              <a:ext uri="{FF2B5EF4-FFF2-40B4-BE49-F238E27FC236}">
                <a16:creationId xmlns:a16="http://schemas.microsoft.com/office/drawing/2014/main" id="{DEEB7117-66A7-41C8-9669-2715B69B6F7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51829" y="4034595"/>
            <a:ext cx="290757" cy="290757"/>
          </a:xfrm>
          <a:prstGeom prst="rect">
            <a:avLst/>
          </a:prstGeom>
        </p:spPr>
      </p:pic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B35A7865-B3C2-4AA9-8AE4-05D7FF8CE8BA}"/>
              </a:ext>
            </a:extLst>
          </p:cNvPr>
          <p:cNvGrpSpPr/>
          <p:nvPr/>
        </p:nvGrpSpPr>
        <p:grpSpPr>
          <a:xfrm>
            <a:off x="7679832" y="4157345"/>
            <a:ext cx="484891" cy="215444"/>
            <a:chOff x="5260396" y="2306840"/>
            <a:chExt cx="544203" cy="215444"/>
          </a:xfrm>
        </p:grpSpPr>
        <p:sp>
          <p:nvSpPr>
            <p:cNvPr id="358" name="矩形: 圆角 357">
              <a:extLst>
                <a:ext uri="{FF2B5EF4-FFF2-40B4-BE49-F238E27FC236}">
                  <a16:creationId xmlns:a16="http://schemas.microsoft.com/office/drawing/2014/main" id="{4288706E-2F73-41FF-B3AC-61883CA36963}"/>
                </a:ext>
              </a:extLst>
            </p:cNvPr>
            <p:cNvSpPr/>
            <p:nvPr/>
          </p:nvSpPr>
          <p:spPr>
            <a:xfrm>
              <a:off x="5320446" y="2348502"/>
              <a:ext cx="367838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矩形 358">
              <a:extLst>
                <a:ext uri="{FF2B5EF4-FFF2-40B4-BE49-F238E27FC236}">
                  <a16:creationId xmlns:a16="http://schemas.microsoft.com/office/drawing/2014/main" id="{8A3CAF6F-B987-4D4B-AA01-E4658FA8D2E7}"/>
                </a:ext>
              </a:extLst>
            </p:cNvPr>
            <p:cNvSpPr/>
            <p:nvPr/>
          </p:nvSpPr>
          <p:spPr>
            <a:xfrm>
              <a:off x="5260396" y="2306840"/>
              <a:ext cx="54420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11/20</a:t>
              </a:r>
              <a:endPara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361" name="图形 360" descr="箭头右旋">
            <a:extLst>
              <a:ext uri="{FF2B5EF4-FFF2-40B4-BE49-F238E27FC236}">
                <a16:creationId xmlns:a16="http://schemas.microsoft.com/office/drawing/2014/main" id="{7CC5113E-21B4-4794-9176-F5C6315480D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8883723">
            <a:off x="9380279" y="2304656"/>
            <a:ext cx="236877" cy="2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48352" y="84326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154785" y="565981"/>
            <a:ext cx="7484496" cy="3927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形 119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12AFF88D-EE95-4DBB-98FD-2814F2F2A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2F2ED7-268A-453A-8371-C639A8D85339}"/>
              </a:ext>
            </a:extLst>
          </p:cNvPr>
          <p:cNvGrpSpPr/>
          <p:nvPr/>
        </p:nvGrpSpPr>
        <p:grpSpPr>
          <a:xfrm>
            <a:off x="2246714" y="1205351"/>
            <a:ext cx="3006284" cy="2539932"/>
            <a:chOff x="2246714" y="1210215"/>
            <a:chExt cx="3006284" cy="253993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4727EE8-0CAF-4973-99F2-A3C59E958FD5}"/>
                </a:ext>
              </a:extLst>
            </p:cNvPr>
            <p:cNvGrpSpPr/>
            <p:nvPr/>
          </p:nvGrpSpPr>
          <p:grpSpPr>
            <a:xfrm>
              <a:off x="2246714" y="1210215"/>
              <a:ext cx="3006284" cy="2539932"/>
              <a:chOff x="4180737" y="1156577"/>
              <a:chExt cx="3006284" cy="253993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A9CDB6A3-E071-4D14-99D9-CB368CA59ED7}"/>
                  </a:ext>
                </a:extLst>
              </p:cNvPr>
              <p:cNvGrpSpPr/>
              <p:nvPr/>
            </p:nvGrpSpPr>
            <p:grpSpPr>
              <a:xfrm>
                <a:off x="4180737" y="1156577"/>
                <a:ext cx="2673901" cy="2360000"/>
                <a:chOff x="3561903" y="649925"/>
                <a:chExt cx="2673901" cy="2360000"/>
              </a:xfrm>
            </p:grpSpPr>
            <p:pic>
              <p:nvPicPr>
                <p:cNvPr id="25" name="图形 24" descr="围墙">
                  <a:extLst>
                    <a:ext uri="{FF2B5EF4-FFF2-40B4-BE49-F238E27FC236}">
                      <a16:creationId xmlns:a16="http://schemas.microsoft.com/office/drawing/2014/main" id="{E5DC2AC7-F59D-44BD-8F7E-5D65F68B5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338" y="85485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8" name="图形 207" descr="围墙">
                  <a:extLst>
                    <a:ext uri="{FF2B5EF4-FFF2-40B4-BE49-F238E27FC236}">
                      <a16:creationId xmlns:a16="http://schemas.microsoft.com/office/drawing/2014/main" id="{A4D8025A-8E55-4189-89F0-503148BE0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403" y="1312056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9" name="图形 208" descr="围墙">
                  <a:extLst>
                    <a:ext uri="{FF2B5EF4-FFF2-40B4-BE49-F238E27FC236}">
                      <a16:creationId xmlns:a16="http://schemas.microsoft.com/office/drawing/2014/main" id="{48E330E7-A542-4342-BC1E-C70F8D90B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19793" y="149795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0" name="图形 209" descr="围墙">
                  <a:extLst>
                    <a:ext uri="{FF2B5EF4-FFF2-40B4-BE49-F238E27FC236}">
                      <a16:creationId xmlns:a16="http://schemas.microsoft.com/office/drawing/2014/main" id="{E8A7D294-42EF-4CAE-A6AD-CC64E5732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64585" y="1134947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1" name="图形 210" descr="围墙">
                  <a:extLst>
                    <a:ext uri="{FF2B5EF4-FFF2-40B4-BE49-F238E27FC236}">
                      <a16:creationId xmlns:a16="http://schemas.microsoft.com/office/drawing/2014/main" id="{A675FC6F-E12D-4BC6-A02A-EA7A6BBCF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87525" y="175729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3" name="图形 212" descr="校舍">
                  <a:extLst>
                    <a:ext uri="{FF2B5EF4-FFF2-40B4-BE49-F238E27FC236}">
                      <a16:creationId xmlns:a16="http://schemas.microsoft.com/office/drawing/2014/main" id="{060105AF-F9F2-4A9D-AC57-42B8BC585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1192" y="1329916"/>
                  <a:ext cx="346713" cy="346713"/>
                </a:xfrm>
                <a:prstGeom prst="rect">
                  <a:avLst/>
                </a:prstGeom>
              </p:spPr>
            </p:pic>
            <p:pic>
              <p:nvPicPr>
                <p:cNvPr id="214" name="图形 213" descr="校舍">
                  <a:extLst>
                    <a:ext uri="{FF2B5EF4-FFF2-40B4-BE49-F238E27FC236}">
                      <a16:creationId xmlns:a16="http://schemas.microsoft.com/office/drawing/2014/main" id="{FF2E43F1-7E49-48BF-B2B7-838F70752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688" y="105563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15" name="图形 214" descr="校舍">
                  <a:extLst>
                    <a:ext uri="{FF2B5EF4-FFF2-40B4-BE49-F238E27FC236}">
                      <a16:creationId xmlns:a16="http://schemas.microsoft.com/office/drawing/2014/main" id="{BE42683D-55E2-4D6E-83E2-C8B7A9931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6528" y="186545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22" name="图形 221" descr="围墙">
                  <a:extLst>
                    <a:ext uri="{FF2B5EF4-FFF2-40B4-BE49-F238E27FC236}">
                      <a16:creationId xmlns:a16="http://schemas.microsoft.com/office/drawing/2014/main" id="{84D85E3F-DB35-4C13-9B3C-2499CBB7F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59967" y="239465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4" name="图形 223" descr="围墙">
                  <a:extLst>
                    <a:ext uri="{FF2B5EF4-FFF2-40B4-BE49-F238E27FC236}">
                      <a16:creationId xmlns:a16="http://schemas.microsoft.com/office/drawing/2014/main" id="{56E4F98D-2BF7-4CE9-8718-407408FF0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92338" y="221060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9" name="图形 228" descr="围墙">
                  <a:extLst>
                    <a:ext uri="{FF2B5EF4-FFF2-40B4-BE49-F238E27FC236}">
                      <a16:creationId xmlns:a16="http://schemas.microsoft.com/office/drawing/2014/main" id="{B2D37BB9-1347-4587-9F9B-4E6D044D0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34550" y="239542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0" name="图形 229" descr="围墙">
                  <a:extLst>
                    <a:ext uri="{FF2B5EF4-FFF2-40B4-BE49-F238E27FC236}">
                      <a16:creationId xmlns:a16="http://schemas.microsoft.com/office/drawing/2014/main" id="{E121637E-8495-402C-95DA-5A5CC2548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852691" y="266160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1" name="图形 230" descr="校舍">
                  <a:extLst>
                    <a:ext uri="{FF2B5EF4-FFF2-40B4-BE49-F238E27FC236}">
                      <a16:creationId xmlns:a16="http://schemas.microsoft.com/office/drawing/2014/main" id="{1F1E368C-02D4-4043-B79C-ECD42BDD2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6636" y="2334884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7" name="图形 266" descr="校舍">
                  <a:extLst>
                    <a:ext uri="{FF2B5EF4-FFF2-40B4-BE49-F238E27FC236}">
                      <a16:creationId xmlns:a16="http://schemas.microsoft.com/office/drawing/2014/main" id="{0265CD81-ECA7-4370-B540-8B3917A0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0168" y="2790757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8" name="图形 267" descr="围墙">
                  <a:extLst>
                    <a:ext uri="{FF2B5EF4-FFF2-40B4-BE49-F238E27FC236}">
                      <a16:creationId xmlns:a16="http://schemas.microsoft.com/office/drawing/2014/main" id="{DDBEE1F4-07BC-4EE5-BEC0-8B3AAFA6C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144811" y="1478261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69" name="图形 268" descr="围墙">
                  <a:extLst>
                    <a:ext uri="{FF2B5EF4-FFF2-40B4-BE49-F238E27FC236}">
                      <a16:creationId xmlns:a16="http://schemas.microsoft.com/office/drawing/2014/main" id="{AF3E991D-8A7C-4C6F-807B-E503EA46F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48447" y="121562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0" name="图形 269" descr="围墙">
                  <a:extLst>
                    <a:ext uri="{FF2B5EF4-FFF2-40B4-BE49-F238E27FC236}">
                      <a16:creationId xmlns:a16="http://schemas.microsoft.com/office/drawing/2014/main" id="{15B5A309-22DA-4416-9CED-121B6D560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697845" y="147424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1" name="图形 270" descr="校舍">
                  <a:extLst>
                    <a:ext uri="{FF2B5EF4-FFF2-40B4-BE49-F238E27FC236}">
                      <a16:creationId xmlns:a16="http://schemas.microsoft.com/office/drawing/2014/main" id="{6841C940-00B0-4941-8E72-56DDB1FBCC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110" y="896290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2" name="图形 271" descr="校舍">
                  <a:extLst>
                    <a:ext uri="{FF2B5EF4-FFF2-40B4-BE49-F238E27FC236}">
                      <a16:creationId xmlns:a16="http://schemas.microsoft.com/office/drawing/2014/main" id="{22B4E0A6-329F-46FD-9764-72234778A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053" y="1519635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3" name="图形 272" descr="围墙">
                  <a:extLst>
                    <a:ext uri="{FF2B5EF4-FFF2-40B4-BE49-F238E27FC236}">
                      <a16:creationId xmlns:a16="http://schemas.microsoft.com/office/drawing/2014/main" id="{ECE86D51-E4C0-4DFF-A645-A3F5F1653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500" y="1715993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4" name="图形 273" descr="围墙">
                  <a:extLst>
                    <a:ext uri="{FF2B5EF4-FFF2-40B4-BE49-F238E27FC236}">
                      <a16:creationId xmlns:a16="http://schemas.microsoft.com/office/drawing/2014/main" id="{F6DC199E-58C3-47F1-A91F-2A70F1B60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746" y="218876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5" name="图形 274" descr="围墙">
                  <a:extLst>
                    <a:ext uri="{FF2B5EF4-FFF2-40B4-BE49-F238E27FC236}">
                      <a16:creationId xmlns:a16="http://schemas.microsoft.com/office/drawing/2014/main" id="{7BE791E5-AF16-4D64-959F-83AC5BF37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09882" y="2629514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6" name="图形 275" descr="校舍">
                  <a:extLst>
                    <a:ext uri="{FF2B5EF4-FFF2-40B4-BE49-F238E27FC236}">
                      <a16:creationId xmlns:a16="http://schemas.microsoft.com/office/drawing/2014/main" id="{F00B05E2-1F2E-48FC-A523-DF6F7C7BC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6441" y="2326852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7" name="图形 276" descr="校舍">
                  <a:extLst>
                    <a:ext uri="{FF2B5EF4-FFF2-40B4-BE49-F238E27FC236}">
                      <a16:creationId xmlns:a16="http://schemas.microsoft.com/office/drawing/2014/main" id="{977BD345-734E-40C2-AAD5-D8D05EB0B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1903" y="2734967"/>
                  <a:ext cx="219168" cy="219168"/>
                </a:xfrm>
                <a:prstGeom prst="rect">
                  <a:avLst/>
                </a:prstGeom>
              </p:spPr>
            </p:pic>
          </p:grp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0A9E2647-FDDD-4AA3-83C0-EBAAFFAC0EB1}"/>
                  </a:ext>
                </a:extLst>
              </p:cNvPr>
              <p:cNvSpPr/>
              <p:nvPr/>
            </p:nvSpPr>
            <p:spPr>
              <a:xfrm>
                <a:off x="5259215" y="209948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8A131A42-3F72-4BBF-A286-EE56B562DD92}"/>
                  </a:ext>
                </a:extLst>
              </p:cNvPr>
              <p:cNvSpPr/>
              <p:nvPr/>
            </p:nvSpPr>
            <p:spPr>
              <a:xfrm>
                <a:off x="6402648" y="301829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210C1D4D-D323-4CDC-BBDB-912BB8B3F202}"/>
                  </a:ext>
                </a:extLst>
              </p:cNvPr>
              <p:cNvSpPr/>
              <p:nvPr/>
            </p:nvSpPr>
            <p:spPr>
              <a:xfrm>
                <a:off x="5259214" y="3481065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ED5FC0BD-4B41-4D52-8D27-C50A8521FA47}"/>
                  </a:ext>
                </a:extLst>
              </p:cNvPr>
              <p:cNvSpPr/>
              <p:nvPr/>
            </p:nvSpPr>
            <p:spPr>
              <a:xfrm>
                <a:off x="6322347" y="156122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DDDE97E-B552-4302-9DBD-6DEF576D3B95}"/>
                  </a:ext>
                </a:extLst>
              </p:cNvPr>
              <p:cNvSpPr/>
              <p:nvPr/>
            </p:nvSpPr>
            <p:spPr>
              <a:xfrm>
                <a:off x="6583996" y="1524120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4DE7A811-5C0E-4908-9B8F-BB6295AEC147}"/>
                  </a:ext>
                </a:extLst>
              </p:cNvPr>
              <p:cNvSpPr/>
              <p:nvPr/>
            </p:nvSpPr>
            <p:spPr>
              <a:xfrm>
                <a:off x="6209364" y="2365112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3847C798-2D56-4803-A534-D8B977A9E706}"/>
                  </a:ext>
                </a:extLst>
              </p:cNvPr>
              <p:cNvSpPr/>
              <p:nvPr/>
            </p:nvSpPr>
            <p:spPr>
              <a:xfrm>
                <a:off x="6649264" y="2834933"/>
                <a:ext cx="231634" cy="23163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4147E60F-2991-48A2-ADE9-D06A34CA32BF}"/>
                  </a:ext>
                </a:extLst>
              </p:cNvPr>
              <p:cNvSpPr/>
              <p:nvPr/>
            </p:nvSpPr>
            <p:spPr>
              <a:xfrm>
                <a:off x="5527768" y="3293968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801C285A-634A-4A17-8AA4-22DF15B3C7B3}"/>
                  </a:ext>
                </a:extLst>
              </p:cNvPr>
              <p:cNvCxnSpPr>
                <a:cxnSpLocks/>
                <a:endCxn id="210" idx="3"/>
              </p:cNvCxnSpPr>
              <p:nvPr/>
            </p:nvCxnSpPr>
            <p:spPr>
              <a:xfrm flipH="1">
                <a:off x="6183419" y="1710856"/>
                <a:ext cx="390007" cy="0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" name="图形 205" descr="卡车">
                <a:extLst>
                  <a:ext uri="{FF2B5EF4-FFF2-40B4-BE49-F238E27FC236}">
                    <a16:creationId xmlns:a16="http://schemas.microsoft.com/office/drawing/2014/main" id="{4434B103-9AA2-4D63-A40F-4364C51A6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6246121" y="1583166"/>
                <a:ext cx="247908" cy="247908"/>
              </a:xfrm>
              <a:prstGeom prst="rect">
                <a:avLst/>
              </a:prstGeom>
            </p:spPr>
          </p:pic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A5688AE1-D538-4257-94E9-8C11C08FB4F2}"/>
                  </a:ext>
                </a:extLst>
              </p:cNvPr>
              <p:cNvCxnSpPr>
                <a:cxnSpLocks/>
                <a:endCxn id="229" idx="1"/>
              </p:cNvCxnSpPr>
              <p:nvPr/>
            </p:nvCxnSpPr>
            <p:spPr>
              <a:xfrm flipH="1">
                <a:off x="6201764" y="1708980"/>
                <a:ext cx="2" cy="126235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C4101883-46B4-4804-B2C3-85F8A422CDA7}"/>
                  </a:ext>
                </a:extLst>
              </p:cNvPr>
              <p:cNvCxnSpPr>
                <a:cxnSpLocks/>
                <a:endCxn id="230" idx="3"/>
              </p:cNvCxnSpPr>
              <p:nvPr/>
            </p:nvCxnSpPr>
            <p:spPr>
              <a:xfrm flipH="1">
                <a:off x="5745715" y="2963326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73F8A82F-C2C7-4FAF-845A-D60B400FEE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1126" y="2966101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>
                <a:extLst>
                  <a:ext uri="{FF2B5EF4-FFF2-40B4-BE49-F238E27FC236}">
                    <a16:creationId xmlns:a16="http://schemas.microsoft.com/office/drawing/2014/main" id="{CF4C74D1-6911-4FBB-9343-7AEBD42E6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370" y="2979655"/>
                <a:ext cx="0" cy="54838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833C3404-09C5-4D92-A8E3-66319222E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0313" y="2074542"/>
                <a:ext cx="390007" cy="0"/>
              </a:xfrm>
              <a:prstGeom prst="line">
                <a:avLst/>
              </a:prstGeom>
              <a:ln w="317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E506D34-7DDC-4B3F-92A9-0F2CD8124080}"/>
                  </a:ext>
                </a:extLst>
              </p:cNvPr>
              <p:cNvSpPr/>
              <p:nvPr/>
            </p:nvSpPr>
            <p:spPr>
              <a:xfrm>
                <a:off x="5930161" y="254517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5D6F6111-F032-413F-AF79-5643B8790DC2}"/>
                  </a:ext>
                </a:extLst>
              </p:cNvPr>
              <p:cNvSpPr/>
              <p:nvPr/>
            </p:nvSpPr>
            <p:spPr>
              <a:xfrm>
                <a:off x="5651400" y="1394184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94F7A07B-63D9-461A-B254-F26AD3E962F3}"/>
                  </a:ext>
                </a:extLst>
              </p:cNvPr>
              <p:cNvSpPr/>
              <p:nvPr/>
            </p:nvSpPr>
            <p:spPr>
              <a:xfrm>
                <a:off x="5515531" y="2815371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7" name="图形 16" descr="仙鹤">
              <a:extLst>
                <a:ext uri="{FF2B5EF4-FFF2-40B4-BE49-F238E27FC236}">
                  <a16:creationId xmlns:a16="http://schemas.microsoft.com/office/drawing/2014/main" id="{B51465C0-0E70-4E3E-B9A8-E2076B179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976373" y="1274045"/>
              <a:ext cx="237252" cy="237252"/>
            </a:xfrm>
            <a:prstGeom prst="rect">
              <a:avLst/>
            </a:prstGeom>
          </p:spPr>
        </p:pic>
        <p:pic>
          <p:nvPicPr>
            <p:cNvPr id="291" name="图形 290" descr="仙鹤">
              <a:extLst>
                <a:ext uri="{FF2B5EF4-FFF2-40B4-BE49-F238E27FC236}">
                  <a16:creationId xmlns:a16="http://schemas.microsoft.com/office/drawing/2014/main" id="{92B4681E-C5BA-44A8-9D42-B35914DD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874665" y="2689883"/>
              <a:ext cx="237252" cy="237252"/>
            </a:xfrm>
            <a:prstGeom prst="rect">
              <a:avLst/>
            </a:prstGeom>
          </p:spPr>
        </p:pic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18187BD-130E-4214-AEFD-FE6257873619}"/>
              </a:ext>
            </a:extLst>
          </p:cNvPr>
          <p:cNvGrpSpPr/>
          <p:nvPr/>
        </p:nvGrpSpPr>
        <p:grpSpPr>
          <a:xfrm>
            <a:off x="7625212" y="545164"/>
            <a:ext cx="2062806" cy="3927442"/>
            <a:chOff x="8555744" y="-3997826"/>
            <a:chExt cx="1095850" cy="3927442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8BA5FA6B-DC31-4C31-99A4-35A6A9486B16}"/>
                </a:ext>
              </a:extLst>
            </p:cNvPr>
            <p:cNvSpPr/>
            <p:nvPr/>
          </p:nvSpPr>
          <p:spPr>
            <a:xfrm>
              <a:off x="8558138" y="-3997826"/>
              <a:ext cx="1092895" cy="39274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B5DE692-F8F0-4C35-8E96-3F5EA0DC1A1E}"/>
                </a:ext>
              </a:extLst>
            </p:cNvPr>
            <p:cNvCxnSpPr>
              <a:cxnSpLocks/>
            </p:cNvCxnSpPr>
            <p:nvPr/>
          </p:nvCxnSpPr>
          <p:spPr>
            <a:xfrm>
              <a:off x="8555744" y="-644454"/>
              <a:ext cx="109585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矩形 164">
            <a:extLst>
              <a:ext uri="{FF2B5EF4-FFF2-40B4-BE49-F238E27FC236}">
                <a16:creationId xmlns:a16="http://schemas.microsoft.com/office/drawing/2014/main" id="{1588B31B-05E6-41BD-AFBF-8AEE98C65E2E}"/>
              </a:ext>
            </a:extLst>
          </p:cNvPr>
          <p:cNvSpPr/>
          <p:nvPr/>
        </p:nvSpPr>
        <p:spPr>
          <a:xfrm>
            <a:off x="6392933" y="2535921"/>
            <a:ext cx="1114452" cy="9933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9A4639E4-B865-4DD9-8670-5E283D9A7639}"/>
              </a:ext>
            </a:extLst>
          </p:cNvPr>
          <p:cNvGrpSpPr/>
          <p:nvPr/>
        </p:nvGrpSpPr>
        <p:grpSpPr>
          <a:xfrm>
            <a:off x="6427318" y="3130672"/>
            <a:ext cx="1052453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5661822-35ED-445A-B6EE-91509CB846F6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D5D44CBA-FF80-4137-A9A0-93EF7F972C7C}"/>
                </a:ext>
              </a:extLst>
            </p:cNvPr>
            <p:cNvSpPr txBox="1"/>
            <p:nvPr/>
          </p:nvSpPr>
          <p:spPr>
            <a:xfrm>
              <a:off x="3522984" y="176449"/>
              <a:ext cx="79556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2F3A10D9-5AC8-44C4-B975-7E5047C1EC86}"/>
              </a:ext>
            </a:extLst>
          </p:cNvPr>
          <p:cNvGrpSpPr/>
          <p:nvPr/>
        </p:nvGrpSpPr>
        <p:grpSpPr>
          <a:xfrm>
            <a:off x="6421905" y="2815746"/>
            <a:ext cx="1052453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68D2A3E9-4271-4A1C-B9FF-0D8653F8E1DD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1F241E35-6AD5-493C-A854-8576F24E1A1C}"/>
                </a:ext>
              </a:extLst>
            </p:cNvPr>
            <p:cNvSpPr txBox="1"/>
            <p:nvPr/>
          </p:nvSpPr>
          <p:spPr>
            <a:xfrm>
              <a:off x="3522984" y="176449"/>
              <a:ext cx="79556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pic>
        <p:nvPicPr>
          <p:cNvPr id="180" name="图形 179" descr="仙鹤">
            <a:extLst>
              <a:ext uri="{FF2B5EF4-FFF2-40B4-BE49-F238E27FC236}">
                <a16:creationId xmlns:a16="http://schemas.microsoft.com/office/drawing/2014/main" id="{5C466A0B-B9F2-4FB4-961E-11A8E2426E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7030" y="2856486"/>
            <a:ext cx="237252" cy="237252"/>
          </a:xfrm>
          <a:prstGeom prst="rect">
            <a:avLst/>
          </a:prstGeom>
        </p:spPr>
      </p:pic>
      <p:pic>
        <p:nvPicPr>
          <p:cNvPr id="181" name="图形 180" descr="仙鹤">
            <a:extLst>
              <a:ext uri="{FF2B5EF4-FFF2-40B4-BE49-F238E27FC236}">
                <a16:creationId xmlns:a16="http://schemas.microsoft.com/office/drawing/2014/main" id="{4213E3BD-17BC-4BD9-A503-140730FEBF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60621" y="3148229"/>
            <a:ext cx="237252" cy="237252"/>
          </a:xfrm>
          <a:prstGeom prst="rect">
            <a:avLst/>
          </a:prstGeom>
        </p:spPr>
      </p:pic>
      <p:sp>
        <p:nvSpPr>
          <p:cNvPr id="190" name="矩形 189">
            <a:extLst>
              <a:ext uri="{FF2B5EF4-FFF2-40B4-BE49-F238E27FC236}">
                <a16:creationId xmlns:a16="http://schemas.microsoft.com/office/drawing/2014/main" id="{B17170A1-C055-4C42-B115-BAF27B4C3D52}"/>
              </a:ext>
            </a:extLst>
          </p:cNvPr>
          <p:cNvSpPr/>
          <p:nvPr/>
        </p:nvSpPr>
        <p:spPr>
          <a:xfrm>
            <a:off x="6575032" y="2541356"/>
            <a:ext cx="78437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选择站点</a:t>
            </a:r>
          </a:p>
        </p:txBody>
      </p:sp>
      <p:sp>
        <p:nvSpPr>
          <p:cNvPr id="103" name="矩形: 圆角 102">
            <a:hlinkClick r:id="rId5" action="ppaction://hlinksldjump"/>
            <a:extLst>
              <a:ext uri="{FF2B5EF4-FFF2-40B4-BE49-F238E27FC236}">
                <a16:creationId xmlns:a16="http://schemas.microsoft.com/office/drawing/2014/main" id="{334029DC-ECD0-45BB-94FF-20F0588216C5}"/>
              </a:ext>
            </a:extLst>
          </p:cNvPr>
          <p:cNvSpPr/>
          <p:nvPr/>
        </p:nvSpPr>
        <p:spPr>
          <a:xfrm>
            <a:off x="8661279" y="4002056"/>
            <a:ext cx="909804" cy="33019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     确认</a:t>
            </a:r>
          </a:p>
        </p:txBody>
      </p:sp>
      <p:pic>
        <p:nvPicPr>
          <p:cNvPr id="110" name="图形 109" descr="挖掘工具">
            <a:hlinkClick r:id="rId5" action="ppaction://hlinksldjump"/>
            <a:extLst>
              <a:ext uri="{FF2B5EF4-FFF2-40B4-BE49-F238E27FC236}">
                <a16:creationId xmlns:a16="http://schemas.microsoft.com/office/drawing/2014/main" id="{97B45DFB-A17E-43AB-A791-7674D58C86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29376" y="4038675"/>
            <a:ext cx="266985" cy="266985"/>
          </a:xfrm>
          <a:prstGeom prst="rect">
            <a:avLst/>
          </a:prstGeom>
        </p:spPr>
      </p:pic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21B001B2-BF4A-4B26-A2C8-C64188C00B71}"/>
              </a:ext>
            </a:extLst>
          </p:cNvPr>
          <p:cNvGrpSpPr/>
          <p:nvPr/>
        </p:nvGrpSpPr>
        <p:grpSpPr>
          <a:xfrm>
            <a:off x="7725178" y="1025574"/>
            <a:ext cx="1821947" cy="2233026"/>
            <a:chOff x="3266101" y="158779"/>
            <a:chExt cx="1052453" cy="27594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44DB7C6-22A6-46D5-8A4B-7D21AF568C84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9FC3C6FD-0E42-4970-8F0A-131E089A5C6A}"/>
                </a:ext>
              </a:extLst>
            </p:cNvPr>
            <p:cNvSpPr txBox="1"/>
            <p:nvPr/>
          </p:nvSpPr>
          <p:spPr>
            <a:xfrm>
              <a:off x="3538570" y="176449"/>
              <a:ext cx="77998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zh-CN" altLang="en-US" sz="1000" dirty="0"/>
            </a:p>
          </p:txBody>
        </p:sp>
      </p:grpSp>
      <p:sp>
        <p:nvSpPr>
          <p:cNvPr id="125" name="矩形 124">
            <a:extLst>
              <a:ext uri="{FF2B5EF4-FFF2-40B4-BE49-F238E27FC236}">
                <a16:creationId xmlns:a16="http://schemas.microsoft.com/office/drawing/2014/main" id="{7D52FE16-353D-489C-8224-08FFC9F9D753}"/>
              </a:ext>
            </a:extLst>
          </p:cNvPr>
          <p:cNvSpPr/>
          <p:nvPr/>
        </p:nvSpPr>
        <p:spPr>
          <a:xfrm>
            <a:off x="7788133" y="1626301"/>
            <a:ext cx="1708885" cy="4150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4925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4ED45453-DF90-450F-8CAB-9220A10832CD}"/>
              </a:ext>
            </a:extLst>
          </p:cNvPr>
          <p:cNvCxnSpPr>
            <a:cxnSpLocks/>
          </p:cNvCxnSpPr>
          <p:nvPr/>
        </p:nvCxnSpPr>
        <p:spPr>
          <a:xfrm flipV="1">
            <a:off x="7820071" y="2001576"/>
            <a:ext cx="1652623" cy="549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76C89F33-AB3B-4ED1-B3E3-97BB6F4C847D}"/>
              </a:ext>
            </a:extLst>
          </p:cNvPr>
          <p:cNvCxnSpPr>
            <a:cxnSpLocks/>
          </p:cNvCxnSpPr>
          <p:nvPr/>
        </p:nvCxnSpPr>
        <p:spPr>
          <a:xfrm>
            <a:off x="7627365" y="911138"/>
            <a:ext cx="206323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图形 168" descr="校舍">
            <a:extLst>
              <a:ext uri="{FF2B5EF4-FFF2-40B4-BE49-F238E27FC236}">
                <a16:creationId xmlns:a16="http://schemas.microsoft.com/office/drawing/2014/main" id="{DD36E569-976A-4B4B-BBD4-5C409F115A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6823" y="551916"/>
            <a:ext cx="346713" cy="346713"/>
          </a:xfrm>
          <a:prstGeom prst="rect">
            <a:avLst/>
          </a:prstGeom>
        </p:spPr>
      </p:pic>
      <p:sp>
        <p:nvSpPr>
          <p:cNvPr id="170" name="矩形 169">
            <a:extLst>
              <a:ext uri="{FF2B5EF4-FFF2-40B4-BE49-F238E27FC236}">
                <a16:creationId xmlns:a16="http://schemas.microsoft.com/office/drawing/2014/main" id="{5DD0D80E-291A-447E-A616-25868FCA1A5F}"/>
              </a:ext>
            </a:extLst>
          </p:cNvPr>
          <p:cNvSpPr/>
          <p:nvPr/>
        </p:nvSpPr>
        <p:spPr>
          <a:xfrm>
            <a:off x="7898696" y="626331"/>
            <a:ext cx="65147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1234568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3D590F7B-35FB-4AC7-95C7-4FD31CB6C96A}"/>
              </a:ext>
            </a:extLst>
          </p:cNvPr>
          <p:cNvSpPr/>
          <p:nvPr/>
        </p:nvSpPr>
        <p:spPr>
          <a:xfrm>
            <a:off x="8957013" y="641632"/>
            <a:ext cx="474711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8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7" name="图形 176" descr="卡车">
            <a:extLst>
              <a:ext uri="{FF2B5EF4-FFF2-40B4-BE49-F238E27FC236}">
                <a16:creationId xmlns:a16="http://schemas.microsoft.com/office/drawing/2014/main" id="{7D2C2F70-F45A-4001-AC83-8B810DA88A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9326397" y="620754"/>
            <a:ext cx="247908" cy="247908"/>
          </a:xfrm>
          <a:prstGeom prst="rect">
            <a:avLst/>
          </a:prstGeom>
        </p:spPr>
      </p:pic>
      <p:sp>
        <p:nvSpPr>
          <p:cNvPr id="184" name="矩形 183">
            <a:extLst>
              <a:ext uri="{FF2B5EF4-FFF2-40B4-BE49-F238E27FC236}">
                <a16:creationId xmlns:a16="http://schemas.microsoft.com/office/drawing/2014/main" id="{9728BE6E-CA7C-4F1A-844F-C67E0BD46ABE}"/>
              </a:ext>
            </a:extLst>
          </p:cNvPr>
          <p:cNvSpPr/>
          <p:nvPr/>
        </p:nvSpPr>
        <p:spPr>
          <a:xfrm>
            <a:off x="7790870" y="1117113"/>
            <a:ext cx="1708885" cy="4150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4925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875A8AC5-BABC-463A-9BF6-4288A6EF434C}"/>
              </a:ext>
            </a:extLst>
          </p:cNvPr>
          <p:cNvCxnSpPr>
            <a:cxnSpLocks/>
          </p:cNvCxnSpPr>
          <p:nvPr/>
        </p:nvCxnSpPr>
        <p:spPr>
          <a:xfrm flipV="1">
            <a:off x="7822808" y="1492388"/>
            <a:ext cx="1652623" cy="549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图形 192" descr="仙鹤">
            <a:extLst>
              <a:ext uri="{FF2B5EF4-FFF2-40B4-BE49-F238E27FC236}">
                <a16:creationId xmlns:a16="http://schemas.microsoft.com/office/drawing/2014/main" id="{4DA31D8F-F72B-427F-A9C4-1199768D3E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66764" y="1166819"/>
            <a:ext cx="293544" cy="293544"/>
          </a:xfrm>
          <a:prstGeom prst="rect">
            <a:avLst/>
          </a:prstGeom>
        </p:spPr>
      </p:pic>
      <p:pic>
        <p:nvPicPr>
          <p:cNvPr id="194" name="图形 193" descr="仙鹤">
            <a:extLst>
              <a:ext uri="{FF2B5EF4-FFF2-40B4-BE49-F238E27FC236}">
                <a16:creationId xmlns:a16="http://schemas.microsoft.com/office/drawing/2014/main" id="{B767D6E8-3A2C-4240-9BC3-8811F09788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79560" y="1676755"/>
            <a:ext cx="293544" cy="293544"/>
          </a:xfrm>
          <a:prstGeom prst="rect">
            <a:avLst/>
          </a:prstGeom>
        </p:spPr>
      </p:pic>
      <p:sp>
        <p:nvSpPr>
          <p:cNvPr id="195" name="矩形 194">
            <a:extLst>
              <a:ext uri="{FF2B5EF4-FFF2-40B4-BE49-F238E27FC236}">
                <a16:creationId xmlns:a16="http://schemas.microsoft.com/office/drawing/2014/main" id="{22802F39-78FA-4F59-A065-014D849D9B3D}"/>
              </a:ext>
            </a:extLst>
          </p:cNvPr>
          <p:cNvSpPr/>
          <p:nvPr/>
        </p:nvSpPr>
        <p:spPr>
          <a:xfrm>
            <a:off x="7702141" y="3295219"/>
            <a:ext cx="1892196" cy="5556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rnd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B8FA301F-0247-4DD0-AD10-6D1B4EBB959F}"/>
              </a:ext>
            </a:extLst>
          </p:cNvPr>
          <p:cNvSpPr/>
          <p:nvPr/>
        </p:nvSpPr>
        <p:spPr>
          <a:xfrm>
            <a:off x="8246546" y="3399897"/>
            <a:ext cx="80514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发车间隔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60s</a:t>
            </a:r>
            <a:endParaRPr lang="zh-CN" altLang="en-US" sz="8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9C617C27-EF53-4AF3-BA79-80A850B6D5CF}"/>
              </a:ext>
            </a:extLst>
          </p:cNvPr>
          <p:cNvSpPr/>
          <p:nvPr/>
        </p:nvSpPr>
        <p:spPr>
          <a:xfrm>
            <a:off x="7792761" y="2130356"/>
            <a:ext cx="1708885" cy="4150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4925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2" name="直接连接符 241">
            <a:extLst>
              <a:ext uri="{FF2B5EF4-FFF2-40B4-BE49-F238E27FC236}">
                <a16:creationId xmlns:a16="http://schemas.microsoft.com/office/drawing/2014/main" id="{7CD71DB1-5B69-4A56-B8C9-E0158F65D138}"/>
              </a:ext>
            </a:extLst>
          </p:cNvPr>
          <p:cNvCxnSpPr>
            <a:cxnSpLocks/>
          </p:cNvCxnSpPr>
          <p:nvPr/>
        </p:nvCxnSpPr>
        <p:spPr>
          <a:xfrm flipV="1">
            <a:off x="7824699" y="2505631"/>
            <a:ext cx="1652623" cy="549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图形 244" descr="仙鹤">
            <a:extLst>
              <a:ext uri="{FF2B5EF4-FFF2-40B4-BE49-F238E27FC236}">
                <a16:creationId xmlns:a16="http://schemas.microsoft.com/office/drawing/2014/main" id="{8435C1C1-3899-462C-9D03-4654BFF1F02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74608" y="2179010"/>
            <a:ext cx="293544" cy="2935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EDEFAAE-F9AB-47A1-BC55-1FDCBE7E8205}"/>
              </a:ext>
            </a:extLst>
          </p:cNvPr>
          <p:cNvSpPr/>
          <p:nvPr/>
        </p:nvSpPr>
        <p:spPr>
          <a:xfrm>
            <a:off x="8642575" y="1252580"/>
            <a:ext cx="733488" cy="19037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6F3F5D2E-8F45-4165-A1F3-C207C4E29CC3}"/>
              </a:ext>
            </a:extLst>
          </p:cNvPr>
          <p:cNvSpPr/>
          <p:nvPr/>
        </p:nvSpPr>
        <p:spPr>
          <a:xfrm>
            <a:off x="8996362" y="1252580"/>
            <a:ext cx="381920" cy="190378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4157F624-5F36-4B02-9C9D-9A6069063A87}"/>
              </a:ext>
            </a:extLst>
          </p:cNvPr>
          <p:cNvSpPr/>
          <p:nvPr/>
        </p:nvSpPr>
        <p:spPr>
          <a:xfrm>
            <a:off x="8653158" y="1759439"/>
            <a:ext cx="733488" cy="190378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D8742DB9-141C-40F7-9B8F-C24E2435387E}"/>
              </a:ext>
            </a:extLst>
          </p:cNvPr>
          <p:cNvSpPr/>
          <p:nvPr/>
        </p:nvSpPr>
        <p:spPr>
          <a:xfrm>
            <a:off x="8647021" y="1759439"/>
            <a:ext cx="381920" cy="190378"/>
          </a:xfrm>
          <a:prstGeom prst="rect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74EA0DA0-331F-4C69-9EC0-AC04CE18638C}"/>
              </a:ext>
            </a:extLst>
          </p:cNvPr>
          <p:cNvSpPr/>
          <p:nvPr/>
        </p:nvSpPr>
        <p:spPr>
          <a:xfrm>
            <a:off x="7798167" y="2644691"/>
            <a:ext cx="1708885" cy="4150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4925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CD9834A4-6D40-4964-A89E-2DA4F0E51D1A}"/>
              </a:ext>
            </a:extLst>
          </p:cNvPr>
          <p:cNvCxnSpPr>
            <a:cxnSpLocks/>
          </p:cNvCxnSpPr>
          <p:nvPr/>
        </p:nvCxnSpPr>
        <p:spPr>
          <a:xfrm flipV="1">
            <a:off x="7830105" y="3019966"/>
            <a:ext cx="1652623" cy="549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" name="图形 255" descr="仙鹤">
            <a:extLst>
              <a:ext uri="{FF2B5EF4-FFF2-40B4-BE49-F238E27FC236}">
                <a16:creationId xmlns:a16="http://schemas.microsoft.com/office/drawing/2014/main" id="{7160B2D1-D3C3-4E6A-8684-553396EAF9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80014" y="2693345"/>
            <a:ext cx="293544" cy="293544"/>
          </a:xfrm>
          <a:prstGeom prst="rect">
            <a:avLst/>
          </a:prstGeom>
        </p:spPr>
      </p:pic>
      <p:sp>
        <p:nvSpPr>
          <p:cNvPr id="261" name="矩形 260">
            <a:extLst>
              <a:ext uri="{FF2B5EF4-FFF2-40B4-BE49-F238E27FC236}">
                <a16:creationId xmlns:a16="http://schemas.microsoft.com/office/drawing/2014/main" id="{B5CB1D70-B664-4CEE-B37B-0E3687779F5A}"/>
              </a:ext>
            </a:extLst>
          </p:cNvPr>
          <p:cNvSpPr/>
          <p:nvPr/>
        </p:nvSpPr>
        <p:spPr>
          <a:xfrm>
            <a:off x="8657636" y="2235517"/>
            <a:ext cx="733488" cy="19037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8169D23B-ABAE-4C5A-82FB-AC1A66A00A9D}"/>
              </a:ext>
            </a:extLst>
          </p:cNvPr>
          <p:cNvSpPr/>
          <p:nvPr/>
        </p:nvSpPr>
        <p:spPr>
          <a:xfrm>
            <a:off x="9011423" y="2235517"/>
            <a:ext cx="381920" cy="190378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5" name="矩形 264">
            <a:extLst>
              <a:ext uri="{FF2B5EF4-FFF2-40B4-BE49-F238E27FC236}">
                <a16:creationId xmlns:a16="http://schemas.microsoft.com/office/drawing/2014/main" id="{352E9F01-3BD1-4BF8-938C-0DEFA3937749}"/>
              </a:ext>
            </a:extLst>
          </p:cNvPr>
          <p:cNvSpPr/>
          <p:nvPr/>
        </p:nvSpPr>
        <p:spPr>
          <a:xfrm>
            <a:off x="8657636" y="2767327"/>
            <a:ext cx="733488" cy="19037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矩形 265">
            <a:extLst>
              <a:ext uri="{FF2B5EF4-FFF2-40B4-BE49-F238E27FC236}">
                <a16:creationId xmlns:a16="http://schemas.microsoft.com/office/drawing/2014/main" id="{F9CECA18-F402-4D01-BA83-F17BFF012E2F}"/>
              </a:ext>
            </a:extLst>
          </p:cNvPr>
          <p:cNvSpPr/>
          <p:nvPr/>
        </p:nvSpPr>
        <p:spPr>
          <a:xfrm>
            <a:off x="9011423" y="2767327"/>
            <a:ext cx="381920" cy="190378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8" name="矩形: 圆角 277">
            <a:hlinkClick r:id="rId5" action="ppaction://hlinksldjump"/>
            <a:extLst>
              <a:ext uri="{FF2B5EF4-FFF2-40B4-BE49-F238E27FC236}">
                <a16:creationId xmlns:a16="http://schemas.microsoft.com/office/drawing/2014/main" id="{1467BCEA-65EA-461A-9EA0-53258A0C1AA2}"/>
              </a:ext>
            </a:extLst>
          </p:cNvPr>
          <p:cNvSpPr/>
          <p:nvPr/>
        </p:nvSpPr>
        <p:spPr>
          <a:xfrm>
            <a:off x="7722164" y="4001094"/>
            <a:ext cx="909804" cy="33019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矩形 279">
            <a:hlinkClick r:id="rId5" action="ppaction://hlinksldjump"/>
            <a:extLst>
              <a:ext uri="{FF2B5EF4-FFF2-40B4-BE49-F238E27FC236}">
                <a16:creationId xmlns:a16="http://schemas.microsoft.com/office/drawing/2014/main" id="{15C20D60-AD54-4437-AC46-279F65A18E77}"/>
              </a:ext>
            </a:extLst>
          </p:cNvPr>
          <p:cNvSpPr/>
          <p:nvPr/>
        </p:nvSpPr>
        <p:spPr>
          <a:xfrm>
            <a:off x="7881701" y="4038809"/>
            <a:ext cx="83197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删除路线</a:t>
            </a:r>
          </a:p>
        </p:txBody>
      </p:sp>
      <p:sp>
        <p:nvSpPr>
          <p:cNvPr id="283" name="加号 282">
            <a:extLst>
              <a:ext uri="{FF2B5EF4-FFF2-40B4-BE49-F238E27FC236}">
                <a16:creationId xmlns:a16="http://schemas.microsoft.com/office/drawing/2014/main" id="{425388B2-B77F-4C84-BB9A-C74511ECCAC5}"/>
              </a:ext>
            </a:extLst>
          </p:cNvPr>
          <p:cNvSpPr/>
          <p:nvPr/>
        </p:nvSpPr>
        <p:spPr>
          <a:xfrm rot="18931752">
            <a:off x="7738956" y="3992044"/>
            <a:ext cx="282105" cy="282105"/>
          </a:xfrm>
          <a:prstGeom prst="mathPlus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形 283" descr="校舍">
            <a:extLst>
              <a:ext uri="{FF2B5EF4-FFF2-40B4-BE49-F238E27FC236}">
                <a16:creationId xmlns:a16="http://schemas.microsoft.com/office/drawing/2014/main" id="{89B8FA0D-4E25-4E07-87E3-EB38D56E66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2236" y="4116096"/>
            <a:ext cx="219168" cy="219168"/>
          </a:xfrm>
          <a:prstGeom prst="rect">
            <a:avLst/>
          </a:prstGeom>
        </p:spPr>
      </p:pic>
      <p:sp>
        <p:nvSpPr>
          <p:cNvPr id="285" name="矩形: 圆角 284">
            <a:hlinkClick r:id="rId5" action="ppaction://hlinksldjump"/>
            <a:extLst>
              <a:ext uri="{FF2B5EF4-FFF2-40B4-BE49-F238E27FC236}">
                <a16:creationId xmlns:a16="http://schemas.microsoft.com/office/drawing/2014/main" id="{CCB74A15-9097-4263-BE38-00E9CD1071CD}"/>
              </a:ext>
            </a:extLst>
          </p:cNvPr>
          <p:cNvSpPr/>
          <p:nvPr/>
        </p:nvSpPr>
        <p:spPr>
          <a:xfrm>
            <a:off x="7745200" y="3399036"/>
            <a:ext cx="542093" cy="320159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-1</a:t>
            </a:r>
            <a:endParaRPr lang="zh-CN" altLang="en-US" b="1" dirty="0"/>
          </a:p>
        </p:txBody>
      </p:sp>
      <p:sp>
        <p:nvSpPr>
          <p:cNvPr id="286" name="矩形: 圆角 285">
            <a:hlinkClick r:id="rId5" action="ppaction://hlinksldjump"/>
            <a:extLst>
              <a:ext uri="{FF2B5EF4-FFF2-40B4-BE49-F238E27FC236}">
                <a16:creationId xmlns:a16="http://schemas.microsoft.com/office/drawing/2014/main" id="{9E4F1799-3628-4AD5-BDD6-4F4A18D06FC8}"/>
              </a:ext>
            </a:extLst>
          </p:cNvPr>
          <p:cNvSpPr/>
          <p:nvPr/>
        </p:nvSpPr>
        <p:spPr>
          <a:xfrm>
            <a:off x="9023756" y="3393820"/>
            <a:ext cx="542093" cy="320159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+1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9939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48352" y="84326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148352" y="548601"/>
            <a:ext cx="7484496" cy="3927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形 119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12AFF88D-EE95-4DBB-98FD-2814F2F2A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2F2ED7-268A-453A-8371-C639A8D85339}"/>
              </a:ext>
            </a:extLst>
          </p:cNvPr>
          <p:cNvGrpSpPr/>
          <p:nvPr/>
        </p:nvGrpSpPr>
        <p:grpSpPr>
          <a:xfrm>
            <a:off x="2246714" y="1205351"/>
            <a:ext cx="3006284" cy="2539932"/>
            <a:chOff x="2246714" y="1210215"/>
            <a:chExt cx="3006284" cy="253993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4727EE8-0CAF-4973-99F2-A3C59E958FD5}"/>
                </a:ext>
              </a:extLst>
            </p:cNvPr>
            <p:cNvGrpSpPr/>
            <p:nvPr/>
          </p:nvGrpSpPr>
          <p:grpSpPr>
            <a:xfrm>
              <a:off x="2246714" y="1210215"/>
              <a:ext cx="3006284" cy="2539932"/>
              <a:chOff x="4180737" y="1156577"/>
              <a:chExt cx="3006284" cy="253993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A9CDB6A3-E071-4D14-99D9-CB368CA59ED7}"/>
                  </a:ext>
                </a:extLst>
              </p:cNvPr>
              <p:cNvGrpSpPr/>
              <p:nvPr/>
            </p:nvGrpSpPr>
            <p:grpSpPr>
              <a:xfrm>
                <a:off x="4180737" y="1156577"/>
                <a:ext cx="2673901" cy="2360000"/>
                <a:chOff x="3561903" y="649925"/>
                <a:chExt cx="2673901" cy="2360000"/>
              </a:xfrm>
            </p:grpSpPr>
            <p:pic>
              <p:nvPicPr>
                <p:cNvPr id="25" name="图形 24" descr="围墙">
                  <a:extLst>
                    <a:ext uri="{FF2B5EF4-FFF2-40B4-BE49-F238E27FC236}">
                      <a16:creationId xmlns:a16="http://schemas.microsoft.com/office/drawing/2014/main" id="{E5DC2AC7-F59D-44BD-8F7E-5D65F68B5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338" y="85485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8" name="图形 207" descr="围墙">
                  <a:extLst>
                    <a:ext uri="{FF2B5EF4-FFF2-40B4-BE49-F238E27FC236}">
                      <a16:creationId xmlns:a16="http://schemas.microsoft.com/office/drawing/2014/main" id="{A4D8025A-8E55-4189-89F0-503148BE0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403" y="1312056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9" name="图形 208" descr="围墙">
                  <a:extLst>
                    <a:ext uri="{FF2B5EF4-FFF2-40B4-BE49-F238E27FC236}">
                      <a16:creationId xmlns:a16="http://schemas.microsoft.com/office/drawing/2014/main" id="{48E330E7-A542-4342-BC1E-C70F8D90B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19793" y="149795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0" name="图形 209" descr="围墙">
                  <a:extLst>
                    <a:ext uri="{FF2B5EF4-FFF2-40B4-BE49-F238E27FC236}">
                      <a16:creationId xmlns:a16="http://schemas.microsoft.com/office/drawing/2014/main" id="{E8A7D294-42EF-4CAE-A6AD-CC64E5732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64585" y="1134947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1" name="图形 210" descr="围墙">
                  <a:extLst>
                    <a:ext uri="{FF2B5EF4-FFF2-40B4-BE49-F238E27FC236}">
                      <a16:creationId xmlns:a16="http://schemas.microsoft.com/office/drawing/2014/main" id="{A675FC6F-E12D-4BC6-A02A-EA7A6BBCF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87525" y="175729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3" name="图形 212" descr="校舍">
                  <a:extLst>
                    <a:ext uri="{FF2B5EF4-FFF2-40B4-BE49-F238E27FC236}">
                      <a16:creationId xmlns:a16="http://schemas.microsoft.com/office/drawing/2014/main" id="{060105AF-F9F2-4A9D-AC57-42B8BC585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1192" y="1329916"/>
                  <a:ext cx="346713" cy="346713"/>
                </a:xfrm>
                <a:prstGeom prst="rect">
                  <a:avLst/>
                </a:prstGeom>
              </p:spPr>
            </p:pic>
            <p:pic>
              <p:nvPicPr>
                <p:cNvPr id="214" name="图形 213" descr="校舍">
                  <a:extLst>
                    <a:ext uri="{FF2B5EF4-FFF2-40B4-BE49-F238E27FC236}">
                      <a16:creationId xmlns:a16="http://schemas.microsoft.com/office/drawing/2014/main" id="{FF2E43F1-7E49-48BF-B2B7-838F70752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688" y="105563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15" name="图形 214" descr="校舍">
                  <a:extLst>
                    <a:ext uri="{FF2B5EF4-FFF2-40B4-BE49-F238E27FC236}">
                      <a16:creationId xmlns:a16="http://schemas.microsoft.com/office/drawing/2014/main" id="{BE42683D-55E2-4D6E-83E2-C8B7A9931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6528" y="186545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22" name="图形 221" descr="围墙">
                  <a:extLst>
                    <a:ext uri="{FF2B5EF4-FFF2-40B4-BE49-F238E27FC236}">
                      <a16:creationId xmlns:a16="http://schemas.microsoft.com/office/drawing/2014/main" id="{84D85E3F-DB35-4C13-9B3C-2499CBB7F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59967" y="239465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4" name="图形 223" descr="围墙">
                  <a:extLst>
                    <a:ext uri="{FF2B5EF4-FFF2-40B4-BE49-F238E27FC236}">
                      <a16:creationId xmlns:a16="http://schemas.microsoft.com/office/drawing/2014/main" id="{56E4F98D-2BF7-4CE9-8718-407408FF0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92338" y="221060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9" name="图形 228" descr="围墙">
                  <a:extLst>
                    <a:ext uri="{FF2B5EF4-FFF2-40B4-BE49-F238E27FC236}">
                      <a16:creationId xmlns:a16="http://schemas.microsoft.com/office/drawing/2014/main" id="{B2D37BB9-1347-4587-9F9B-4E6D044D0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34550" y="239542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0" name="图形 229" descr="围墙">
                  <a:extLst>
                    <a:ext uri="{FF2B5EF4-FFF2-40B4-BE49-F238E27FC236}">
                      <a16:creationId xmlns:a16="http://schemas.microsoft.com/office/drawing/2014/main" id="{E121637E-8495-402C-95DA-5A5CC2548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852691" y="266160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1" name="图形 230" descr="校舍">
                  <a:extLst>
                    <a:ext uri="{FF2B5EF4-FFF2-40B4-BE49-F238E27FC236}">
                      <a16:creationId xmlns:a16="http://schemas.microsoft.com/office/drawing/2014/main" id="{1F1E368C-02D4-4043-B79C-ECD42BDD2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6636" y="2334884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7" name="图形 266" descr="校舍">
                  <a:extLst>
                    <a:ext uri="{FF2B5EF4-FFF2-40B4-BE49-F238E27FC236}">
                      <a16:creationId xmlns:a16="http://schemas.microsoft.com/office/drawing/2014/main" id="{0265CD81-ECA7-4370-B540-8B3917A0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0168" y="2790757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8" name="图形 267" descr="围墙">
                  <a:extLst>
                    <a:ext uri="{FF2B5EF4-FFF2-40B4-BE49-F238E27FC236}">
                      <a16:creationId xmlns:a16="http://schemas.microsoft.com/office/drawing/2014/main" id="{DDBEE1F4-07BC-4EE5-BEC0-8B3AAFA6C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144811" y="1478261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69" name="图形 268" descr="围墙">
                  <a:extLst>
                    <a:ext uri="{FF2B5EF4-FFF2-40B4-BE49-F238E27FC236}">
                      <a16:creationId xmlns:a16="http://schemas.microsoft.com/office/drawing/2014/main" id="{AF3E991D-8A7C-4C6F-807B-E503EA46F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48447" y="121562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0" name="图形 269" descr="围墙">
                  <a:extLst>
                    <a:ext uri="{FF2B5EF4-FFF2-40B4-BE49-F238E27FC236}">
                      <a16:creationId xmlns:a16="http://schemas.microsoft.com/office/drawing/2014/main" id="{15B5A309-22DA-4416-9CED-121B6D560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697845" y="147424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1" name="图形 270" descr="校舍">
                  <a:extLst>
                    <a:ext uri="{FF2B5EF4-FFF2-40B4-BE49-F238E27FC236}">
                      <a16:creationId xmlns:a16="http://schemas.microsoft.com/office/drawing/2014/main" id="{6841C940-00B0-4941-8E72-56DDB1FBCC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110" y="896290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2" name="图形 271" descr="校舍">
                  <a:extLst>
                    <a:ext uri="{FF2B5EF4-FFF2-40B4-BE49-F238E27FC236}">
                      <a16:creationId xmlns:a16="http://schemas.microsoft.com/office/drawing/2014/main" id="{22B4E0A6-329F-46FD-9764-72234778A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053" y="1519635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3" name="图形 272" descr="围墙">
                  <a:extLst>
                    <a:ext uri="{FF2B5EF4-FFF2-40B4-BE49-F238E27FC236}">
                      <a16:creationId xmlns:a16="http://schemas.microsoft.com/office/drawing/2014/main" id="{ECE86D51-E4C0-4DFF-A645-A3F5F1653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500" y="1715993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4" name="图形 273" descr="围墙">
                  <a:extLst>
                    <a:ext uri="{FF2B5EF4-FFF2-40B4-BE49-F238E27FC236}">
                      <a16:creationId xmlns:a16="http://schemas.microsoft.com/office/drawing/2014/main" id="{F6DC199E-58C3-47F1-A91F-2A70F1B60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746" y="218876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5" name="图形 274" descr="围墙">
                  <a:extLst>
                    <a:ext uri="{FF2B5EF4-FFF2-40B4-BE49-F238E27FC236}">
                      <a16:creationId xmlns:a16="http://schemas.microsoft.com/office/drawing/2014/main" id="{7BE791E5-AF16-4D64-959F-83AC5BF37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09882" y="2629514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6" name="图形 275" descr="校舍">
                  <a:extLst>
                    <a:ext uri="{FF2B5EF4-FFF2-40B4-BE49-F238E27FC236}">
                      <a16:creationId xmlns:a16="http://schemas.microsoft.com/office/drawing/2014/main" id="{F00B05E2-1F2E-48FC-A523-DF6F7C7BC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6441" y="2326852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7" name="图形 276" descr="校舍">
                  <a:extLst>
                    <a:ext uri="{FF2B5EF4-FFF2-40B4-BE49-F238E27FC236}">
                      <a16:creationId xmlns:a16="http://schemas.microsoft.com/office/drawing/2014/main" id="{977BD345-734E-40C2-AAD5-D8D05EB0B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1903" y="2734967"/>
                  <a:ext cx="219168" cy="219168"/>
                </a:xfrm>
                <a:prstGeom prst="rect">
                  <a:avLst/>
                </a:prstGeom>
              </p:spPr>
            </p:pic>
          </p:grp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0A9E2647-FDDD-4AA3-83C0-EBAAFFAC0EB1}"/>
                  </a:ext>
                </a:extLst>
              </p:cNvPr>
              <p:cNvSpPr/>
              <p:nvPr/>
            </p:nvSpPr>
            <p:spPr>
              <a:xfrm>
                <a:off x="5259215" y="209948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8A131A42-3F72-4BBF-A286-EE56B562DD92}"/>
                  </a:ext>
                </a:extLst>
              </p:cNvPr>
              <p:cNvSpPr/>
              <p:nvPr/>
            </p:nvSpPr>
            <p:spPr>
              <a:xfrm>
                <a:off x="6402648" y="301829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210C1D4D-D323-4CDC-BBDB-912BB8B3F202}"/>
                  </a:ext>
                </a:extLst>
              </p:cNvPr>
              <p:cNvSpPr/>
              <p:nvPr/>
            </p:nvSpPr>
            <p:spPr>
              <a:xfrm>
                <a:off x="5259214" y="3481065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ED5FC0BD-4B41-4D52-8D27-C50A8521FA47}"/>
                  </a:ext>
                </a:extLst>
              </p:cNvPr>
              <p:cNvSpPr/>
              <p:nvPr/>
            </p:nvSpPr>
            <p:spPr>
              <a:xfrm>
                <a:off x="6322347" y="156122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DDDE97E-B552-4302-9DBD-6DEF576D3B95}"/>
                  </a:ext>
                </a:extLst>
              </p:cNvPr>
              <p:cNvSpPr/>
              <p:nvPr/>
            </p:nvSpPr>
            <p:spPr>
              <a:xfrm>
                <a:off x="6583996" y="1524120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4DE7A811-5C0E-4908-9B8F-BB6295AEC147}"/>
                  </a:ext>
                </a:extLst>
              </p:cNvPr>
              <p:cNvSpPr/>
              <p:nvPr/>
            </p:nvSpPr>
            <p:spPr>
              <a:xfrm>
                <a:off x="6209364" y="2365112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3847C798-2D56-4803-A534-D8B977A9E706}"/>
                  </a:ext>
                </a:extLst>
              </p:cNvPr>
              <p:cNvSpPr/>
              <p:nvPr/>
            </p:nvSpPr>
            <p:spPr>
              <a:xfrm>
                <a:off x="6649264" y="2834933"/>
                <a:ext cx="231634" cy="23163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4147E60F-2991-48A2-ADE9-D06A34CA32BF}"/>
                  </a:ext>
                </a:extLst>
              </p:cNvPr>
              <p:cNvSpPr/>
              <p:nvPr/>
            </p:nvSpPr>
            <p:spPr>
              <a:xfrm>
                <a:off x="5527768" y="3293968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801C285A-634A-4A17-8AA4-22DF15B3C7B3}"/>
                  </a:ext>
                </a:extLst>
              </p:cNvPr>
              <p:cNvCxnSpPr>
                <a:cxnSpLocks/>
                <a:endCxn id="210" idx="3"/>
              </p:cNvCxnSpPr>
              <p:nvPr/>
            </p:nvCxnSpPr>
            <p:spPr>
              <a:xfrm flipH="1">
                <a:off x="6183419" y="1710856"/>
                <a:ext cx="390007" cy="0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" name="图形 205" descr="卡车">
                <a:extLst>
                  <a:ext uri="{FF2B5EF4-FFF2-40B4-BE49-F238E27FC236}">
                    <a16:creationId xmlns:a16="http://schemas.microsoft.com/office/drawing/2014/main" id="{4434B103-9AA2-4D63-A40F-4364C51A6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6246121" y="1583166"/>
                <a:ext cx="247908" cy="247908"/>
              </a:xfrm>
              <a:prstGeom prst="rect">
                <a:avLst/>
              </a:prstGeom>
            </p:spPr>
          </p:pic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A5688AE1-D538-4257-94E9-8C11C08FB4F2}"/>
                  </a:ext>
                </a:extLst>
              </p:cNvPr>
              <p:cNvCxnSpPr>
                <a:cxnSpLocks/>
                <a:endCxn id="229" idx="1"/>
              </p:cNvCxnSpPr>
              <p:nvPr/>
            </p:nvCxnSpPr>
            <p:spPr>
              <a:xfrm flipH="1">
                <a:off x="6201764" y="1708980"/>
                <a:ext cx="2" cy="126235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C4101883-46B4-4804-B2C3-85F8A422CDA7}"/>
                  </a:ext>
                </a:extLst>
              </p:cNvPr>
              <p:cNvCxnSpPr>
                <a:cxnSpLocks/>
                <a:endCxn id="230" idx="3"/>
              </p:cNvCxnSpPr>
              <p:nvPr/>
            </p:nvCxnSpPr>
            <p:spPr>
              <a:xfrm flipH="1">
                <a:off x="5745715" y="2963326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73F8A82F-C2C7-4FAF-845A-D60B400FEE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1126" y="2966101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>
                <a:extLst>
                  <a:ext uri="{FF2B5EF4-FFF2-40B4-BE49-F238E27FC236}">
                    <a16:creationId xmlns:a16="http://schemas.microsoft.com/office/drawing/2014/main" id="{CF4C74D1-6911-4FBB-9343-7AEBD42E6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370" y="2979655"/>
                <a:ext cx="0" cy="54838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833C3404-09C5-4D92-A8E3-66319222E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0313" y="2074542"/>
                <a:ext cx="390007" cy="0"/>
              </a:xfrm>
              <a:prstGeom prst="line">
                <a:avLst/>
              </a:prstGeom>
              <a:ln w="317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E506D34-7DDC-4B3F-92A9-0F2CD8124080}"/>
                  </a:ext>
                </a:extLst>
              </p:cNvPr>
              <p:cNvSpPr/>
              <p:nvPr/>
            </p:nvSpPr>
            <p:spPr>
              <a:xfrm>
                <a:off x="5930161" y="254517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5D6F6111-F032-413F-AF79-5643B8790DC2}"/>
                  </a:ext>
                </a:extLst>
              </p:cNvPr>
              <p:cNvSpPr/>
              <p:nvPr/>
            </p:nvSpPr>
            <p:spPr>
              <a:xfrm>
                <a:off x="5651400" y="1394184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94F7A07B-63D9-461A-B254-F26AD3E962F3}"/>
                  </a:ext>
                </a:extLst>
              </p:cNvPr>
              <p:cNvSpPr/>
              <p:nvPr/>
            </p:nvSpPr>
            <p:spPr>
              <a:xfrm>
                <a:off x="5515531" y="2815371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7" name="图形 16" descr="仙鹤">
              <a:extLst>
                <a:ext uri="{FF2B5EF4-FFF2-40B4-BE49-F238E27FC236}">
                  <a16:creationId xmlns:a16="http://schemas.microsoft.com/office/drawing/2014/main" id="{B51465C0-0E70-4E3E-B9A8-E2076B179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976373" y="1274045"/>
              <a:ext cx="237252" cy="237252"/>
            </a:xfrm>
            <a:prstGeom prst="rect">
              <a:avLst/>
            </a:prstGeom>
          </p:spPr>
        </p:pic>
        <p:pic>
          <p:nvPicPr>
            <p:cNvPr id="291" name="图形 290" descr="仙鹤">
              <a:extLst>
                <a:ext uri="{FF2B5EF4-FFF2-40B4-BE49-F238E27FC236}">
                  <a16:creationId xmlns:a16="http://schemas.microsoft.com/office/drawing/2014/main" id="{92B4681E-C5BA-44A8-9D42-B35914DD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874665" y="2689883"/>
              <a:ext cx="237252" cy="237252"/>
            </a:xfrm>
            <a:prstGeom prst="rect">
              <a:avLst/>
            </a:prstGeom>
          </p:spPr>
        </p:pic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18187BD-130E-4214-AEFD-FE6257873619}"/>
              </a:ext>
            </a:extLst>
          </p:cNvPr>
          <p:cNvGrpSpPr/>
          <p:nvPr/>
        </p:nvGrpSpPr>
        <p:grpSpPr>
          <a:xfrm>
            <a:off x="7625212" y="545164"/>
            <a:ext cx="2062806" cy="3927442"/>
            <a:chOff x="8555744" y="-3997826"/>
            <a:chExt cx="1095850" cy="3927442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8BA5FA6B-DC31-4C31-99A4-35A6A9486B16}"/>
                </a:ext>
              </a:extLst>
            </p:cNvPr>
            <p:cNvSpPr/>
            <p:nvPr/>
          </p:nvSpPr>
          <p:spPr>
            <a:xfrm>
              <a:off x="8558138" y="-3997826"/>
              <a:ext cx="1092895" cy="39274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B5DE692-F8F0-4C35-8E96-3F5EA0DC1A1E}"/>
                </a:ext>
              </a:extLst>
            </p:cNvPr>
            <p:cNvCxnSpPr>
              <a:cxnSpLocks/>
            </p:cNvCxnSpPr>
            <p:nvPr/>
          </p:nvCxnSpPr>
          <p:spPr>
            <a:xfrm>
              <a:off x="8555744" y="-644454"/>
              <a:ext cx="109585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102E09BB-CED7-4770-A626-1B292A7DBC4B}"/>
              </a:ext>
            </a:extLst>
          </p:cNvPr>
          <p:cNvGrpSpPr/>
          <p:nvPr/>
        </p:nvGrpSpPr>
        <p:grpSpPr>
          <a:xfrm>
            <a:off x="7789620" y="658895"/>
            <a:ext cx="1708884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51834309-A716-4753-969A-47E940BFADAD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3ED9EF12-9111-4EA5-BD3E-FE1CD0F9FF07}"/>
                </a:ext>
              </a:extLst>
            </p:cNvPr>
            <p:cNvSpPr txBox="1"/>
            <p:nvPr/>
          </p:nvSpPr>
          <p:spPr>
            <a:xfrm>
              <a:off x="3522984" y="176449"/>
              <a:ext cx="79556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0B57878B-4871-472D-A5E5-92AB1A09BF91}"/>
              </a:ext>
            </a:extLst>
          </p:cNvPr>
          <p:cNvGrpSpPr/>
          <p:nvPr/>
        </p:nvGrpSpPr>
        <p:grpSpPr>
          <a:xfrm>
            <a:off x="7789620" y="1026789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F7164039-78DC-4378-840E-D46DDC7BC10E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963D1498-9415-4D10-8B14-FA5C9EECE87E}"/>
                </a:ext>
              </a:extLst>
            </p:cNvPr>
            <p:cNvSpPr txBox="1"/>
            <p:nvPr/>
          </p:nvSpPr>
          <p:spPr>
            <a:xfrm>
              <a:off x="3538570" y="176449"/>
              <a:ext cx="77998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87D8BEC-AB1F-406D-B1E1-7016FE3929D2}"/>
              </a:ext>
            </a:extLst>
          </p:cNvPr>
          <p:cNvGrpSpPr/>
          <p:nvPr/>
        </p:nvGrpSpPr>
        <p:grpSpPr>
          <a:xfrm>
            <a:off x="7789620" y="1401208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7602631A-D046-4361-AD07-E13FA7F76258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49A40A16-A4CA-45B1-A405-1A272738B29B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09CCB84D-8078-40E2-A0C5-68D30E71BB6F}"/>
              </a:ext>
            </a:extLst>
          </p:cNvPr>
          <p:cNvGrpSpPr/>
          <p:nvPr/>
        </p:nvGrpSpPr>
        <p:grpSpPr>
          <a:xfrm>
            <a:off x="7789621" y="1745868"/>
            <a:ext cx="1708884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DFAC9965-C0C7-4EA9-9ADA-11C334B60694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rgbClr val="00B0F0"/>
            </a:solidFill>
            <a:ln w="22225" cap="rnd">
              <a:solidFill>
                <a:schemeClr val="accent2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0C38663F-282C-4103-BED9-9EC558B6C2A8}"/>
                </a:ext>
              </a:extLst>
            </p:cNvPr>
            <p:cNvSpPr txBox="1"/>
            <p:nvPr/>
          </p:nvSpPr>
          <p:spPr>
            <a:xfrm>
              <a:off x="3546566" y="176449"/>
              <a:ext cx="744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E675DB1-B5CF-4934-9061-78F17D509155}"/>
              </a:ext>
            </a:extLst>
          </p:cNvPr>
          <p:cNvGrpSpPr/>
          <p:nvPr/>
        </p:nvGrpSpPr>
        <p:grpSpPr>
          <a:xfrm>
            <a:off x="7794836" y="2121045"/>
            <a:ext cx="1708884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77039268-D2CE-42A6-841C-A3075178527C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A8651637-73D5-4B1E-B6C8-75858FAF28D6}"/>
                </a:ext>
              </a:extLst>
            </p:cNvPr>
            <p:cNvSpPr txBox="1"/>
            <p:nvPr/>
          </p:nvSpPr>
          <p:spPr>
            <a:xfrm>
              <a:off x="3546567" y="176449"/>
              <a:ext cx="73765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sp>
        <p:nvSpPr>
          <p:cNvPr id="150" name="箭头: 下 149">
            <a:extLst>
              <a:ext uri="{FF2B5EF4-FFF2-40B4-BE49-F238E27FC236}">
                <a16:creationId xmlns:a16="http://schemas.microsoft.com/office/drawing/2014/main" id="{0E725797-67DB-458A-9A18-1E7A4673EE71}"/>
              </a:ext>
            </a:extLst>
          </p:cNvPr>
          <p:cNvSpPr/>
          <p:nvPr/>
        </p:nvSpPr>
        <p:spPr>
          <a:xfrm>
            <a:off x="8553897" y="928621"/>
            <a:ext cx="121596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箭头: 下 150">
            <a:extLst>
              <a:ext uri="{FF2B5EF4-FFF2-40B4-BE49-F238E27FC236}">
                <a16:creationId xmlns:a16="http://schemas.microsoft.com/office/drawing/2014/main" id="{CE843534-D10A-4644-AF3E-2F1317FFDC13}"/>
              </a:ext>
            </a:extLst>
          </p:cNvPr>
          <p:cNvSpPr/>
          <p:nvPr/>
        </p:nvSpPr>
        <p:spPr>
          <a:xfrm>
            <a:off x="8561963" y="1311997"/>
            <a:ext cx="121596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箭头: 下 151">
            <a:extLst>
              <a:ext uri="{FF2B5EF4-FFF2-40B4-BE49-F238E27FC236}">
                <a16:creationId xmlns:a16="http://schemas.microsoft.com/office/drawing/2014/main" id="{8537941D-C5E0-4EC3-A625-FBDE8DAC2383}"/>
              </a:ext>
            </a:extLst>
          </p:cNvPr>
          <p:cNvSpPr/>
          <p:nvPr/>
        </p:nvSpPr>
        <p:spPr>
          <a:xfrm>
            <a:off x="8570665" y="1637181"/>
            <a:ext cx="121596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箭头: 下 152">
            <a:extLst>
              <a:ext uri="{FF2B5EF4-FFF2-40B4-BE49-F238E27FC236}">
                <a16:creationId xmlns:a16="http://schemas.microsoft.com/office/drawing/2014/main" id="{3D571B7B-C0B6-40C6-B9B7-DCB37904B170}"/>
              </a:ext>
            </a:extLst>
          </p:cNvPr>
          <p:cNvSpPr/>
          <p:nvPr/>
        </p:nvSpPr>
        <p:spPr>
          <a:xfrm>
            <a:off x="8570665" y="1993317"/>
            <a:ext cx="121596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95831E9-4D23-44D0-BC7C-D293852ACDE3}"/>
              </a:ext>
            </a:extLst>
          </p:cNvPr>
          <p:cNvGrpSpPr/>
          <p:nvPr/>
        </p:nvGrpSpPr>
        <p:grpSpPr>
          <a:xfrm>
            <a:off x="7794836" y="2529470"/>
            <a:ext cx="1708884" cy="275943"/>
            <a:chOff x="3266101" y="158779"/>
            <a:chExt cx="1052453" cy="275943"/>
          </a:xfrm>
          <a:solidFill>
            <a:schemeClr val="accent2"/>
          </a:solidFill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8600AF93-2562-4E3A-8832-B6F7BF933735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874087D4-A176-49CD-8A17-E9E04607B860}"/>
                </a:ext>
              </a:extLst>
            </p:cNvPr>
            <p:cNvSpPr txBox="1"/>
            <p:nvPr/>
          </p:nvSpPr>
          <p:spPr>
            <a:xfrm>
              <a:off x="3546567" y="176449"/>
              <a:ext cx="73765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zh-CN" altLang="en-US" sz="1000" dirty="0"/>
            </a:p>
          </p:txBody>
        </p:sp>
      </p:grpSp>
      <p:sp>
        <p:nvSpPr>
          <p:cNvPr id="157" name="箭头: 下 156">
            <a:extLst>
              <a:ext uri="{FF2B5EF4-FFF2-40B4-BE49-F238E27FC236}">
                <a16:creationId xmlns:a16="http://schemas.microsoft.com/office/drawing/2014/main" id="{80743C1E-5253-4314-85CF-22323AEC8BFF}"/>
              </a:ext>
            </a:extLst>
          </p:cNvPr>
          <p:cNvSpPr/>
          <p:nvPr/>
        </p:nvSpPr>
        <p:spPr>
          <a:xfrm>
            <a:off x="8570665" y="2377511"/>
            <a:ext cx="121596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加号 157">
            <a:extLst>
              <a:ext uri="{FF2B5EF4-FFF2-40B4-BE49-F238E27FC236}">
                <a16:creationId xmlns:a16="http://schemas.microsoft.com/office/drawing/2014/main" id="{441686F5-CDE7-4D90-B133-E415101899E8}"/>
              </a:ext>
            </a:extLst>
          </p:cNvPr>
          <p:cNvSpPr/>
          <p:nvPr/>
        </p:nvSpPr>
        <p:spPr>
          <a:xfrm>
            <a:off x="8468516" y="2513117"/>
            <a:ext cx="292356" cy="297716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B5597A96-75CD-47C7-8371-574B9A01A4B3}"/>
              </a:ext>
            </a:extLst>
          </p:cNvPr>
          <p:cNvSpPr/>
          <p:nvPr/>
        </p:nvSpPr>
        <p:spPr>
          <a:xfrm>
            <a:off x="7839527" y="1044459"/>
            <a:ext cx="231634" cy="2316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22923E85-037A-4DFB-95F6-525ECF6EC20B}"/>
              </a:ext>
            </a:extLst>
          </p:cNvPr>
          <p:cNvSpPr/>
          <p:nvPr/>
        </p:nvSpPr>
        <p:spPr>
          <a:xfrm>
            <a:off x="7839527" y="1426171"/>
            <a:ext cx="231634" cy="2316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4D36ED77-FF7D-41EB-98C0-CEBE78B66E99}"/>
              </a:ext>
            </a:extLst>
          </p:cNvPr>
          <p:cNvSpPr/>
          <p:nvPr/>
        </p:nvSpPr>
        <p:spPr>
          <a:xfrm>
            <a:off x="7852673" y="1762175"/>
            <a:ext cx="231634" cy="2316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E04FC2E1-EF05-49CB-A9D9-B28DB1C5BF5B}"/>
              </a:ext>
            </a:extLst>
          </p:cNvPr>
          <p:cNvSpPr/>
          <p:nvPr/>
        </p:nvSpPr>
        <p:spPr>
          <a:xfrm>
            <a:off x="7860166" y="2134368"/>
            <a:ext cx="231634" cy="23163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1588B31B-05E6-41BD-AFBF-8AEE98C65E2E}"/>
              </a:ext>
            </a:extLst>
          </p:cNvPr>
          <p:cNvSpPr/>
          <p:nvPr/>
        </p:nvSpPr>
        <p:spPr>
          <a:xfrm>
            <a:off x="6392933" y="2535921"/>
            <a:ext cx="1114452" cy="9933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9A4639E4-B865-4DD9-8670-5E283D9A7639}"/>
              </a:ext>
            </a:extLst>
          </p:cNvPr>
          <p:cNvGrpSpPr/>
          <p:nvPr/>
        </p:nvGrpSpPr>
        <p:grpSpPr>
          <a:xfrm>
            <a:off x="6427318" y="3130672"/>
            <a:ext cx="1052453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5661822-35ED-445A-B6EE-91509CB846F6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D5D44CBA-FF80-4137-A9A0-93EF7F972C7C}"/>
                </a:ext>
              </a:extLst>
            </p:cNvPr>
            <p:cNvSpPr txBox="1"/>
            <p:nvPr/>
          </p:nvSpPr>
          <p:spPr>
            <a:xfrm>
              <a:off x="3522984" y="176449"/>
              <a:ext cx="79556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2F3A10D9-5AC8-44C4-B975-7E5047C1EC86}"/>
              </a:ext>
            </a:extLst>
          </p:cNvPr>
          <p:cNvGrpSpPr/>
          <p:nvPr/>
        </p:nvGrpSpPr>
        <p:grpSpPr>
          <a:xfrm>
            <a:off x="6421905" y="2815746"/>
            <a:ext cx="1052453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68D2A3E9-4271-4A1C-B9FF-0D8653F8E1DD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1F241E35-6AD5-493C-A854-8576F24E1A1C}"/>
                </a:ext>
              </a:extLst>
            </p:cNvPr>
            <p:cNvSpPr txBox="1"/>
            <p:nvPr/>
          </p:nvSpPr>
          <p:spPr>
            <a:xfrm>
              <a:off x="3522984" y="176449"/>
              <a:ext cx="79556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pic>
        <p:nvPicPr>
          <p:cNvPr id="180" name="图形 179" descr="仙鹤">
            <a:extLst>
              <a:ext uri="{FF2B5EF4-FFF2-40B4-BE49-F238E27FC236}">
                <a16:creationId xmlns:a16="http://schemas.microsoft.com/office/drawing/2014/main" id="{5C466A0B-B9F2-4FB4-961E-11A8E2426E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7030" y="2856486"/>
            <a:ext cx="237252" cy="237252"/>
          </a:xfrm>
          <a:prstGeom prst="rect">
            <a:avLst/>
          </a:prstGeom>
        </p:spPr>
      </p:pic>
      <p:pic>
        <p:nvPicPr>
          <p:cNvPr id="181" name="图形 180" descr="仙鹤">
            <a:extLst>
              <a:ext uri="{FF2B5EF4-FFF2-40B4-BE49-F238E27FC236}">
                <a16:creationId xmlns:a16="http://schemas.microsoft.com/office/drawing/2014/main" id="{4213E3BD-17BC-4BD9-A503-140730FEBF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60621" y="3148229"/>
            <a:ext cx="237252" cy="237252"/>
          </a:xfrm>
          <a:prstGeom prst="rect">
            <a:avLst/>
          </a:prstGeom>
        </p:spPr>
      </p:pic>
      <p:sp>
        <p:nvSpPr>
          <p:cNvPr id="190" name="矩形 189">
            <a:extLst>
              <a:ext uri="{FF2B5EF4-FFF2-40B4-BE49-F238E27FC236}">
                <a16:creationId xmlns:a16="http://schemas.microsoft.com/office/drawing/2014/main" id="{B17170A1-C055-4C42-B115-BAF27B4C3D52}"/>
              </a:ext>
            </a:extLst>
          </p:cNvPr>
          <p:cNvSpPr/>
          <p:nvPr/>
        </p:nvSpPr>
        <p:spPr>
          <a:xfrm>
            <a:off x="6575032" y="2541356"/>
            <a:ext cx="78437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选择站点</a:t>
            </a:r>
          </a:p>
        </p:txBody>
      </p:sp>
      <p:sp>
        <p:nvSpPr>
          <p:cNvPr id="192" name="加号 191">
            <a:extLst>
              <a:ext uri="{FF2B5EF4-FFF2-40B4-BE49-F238E27FC236}">
                <a16:creationId xmlns:a16="http://schemas.microsoft.com/office/drawing/2014/main" id="{DA4C3CFC-EE4D-4160-A0A9-7EF32F19269F}"/>
              </a:ext>
            </a:extLst>
          </p:cNvPr>
          <p:cNvSpPr/>
          <p:nvPr/>
        </p:nvSpPr>
        <p:spPr>
          <a:xfrm rot="18931752">
            <a:off x="9229083" y="1003683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" name="图形 204" descr="校舍">
            <a:extLst>
              <a:ext uri="{FF2B5EF4-FFF2-40B4-BE49-F238E27FC236}">
                <a16:creationId xmlns:a16="http://schemas.microsoft.com/office/drawing/2014/main" id="{EC181584-FF04-4DB6-A54F-87E128E6F0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40666" y="673504"/>
            <a:ext cx="219168" cy="219168"/>
          </a:xfrm>
          <a:prstGeom prst="rect">
            <a:avLst/>
          </a:prstGeom>
        </p:spPr>
      </p:pic>
      <p:sp>
        <p:nvSpPr>
          <p:cNvPr id="212" name="加号 211">
            <a:extLst>
              <a:ext uri="{FF2B5EF4-FFF2-40B4-BE49-F238E27FC236}">
                <a16:creationId xmlns:a16="http://schemas.microsoft.com/office/drawing/2014/main" id="{BB7E452B-6B3B-4B5F-AC41-B6DBF9A161C0}"/>
              </a:ext>
            </a:extLst>
          </p:cNvPr>
          <p:cNvSpPr/>
          <p:nvPr/>
        </p:nvSpPr>
        <p:spPr>
          <a:xfrm rot="18931752">
            <a:off x="9215181" y="1365211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加号 220">
            <a:extLst>
              <a:ext uri="{FF2B5EF4-FFF2-40B4-BE49-F238E27FC236}">
                <a16:creationId xmlns:a16="http://schemas.microsoft.com/office/drawing/2014/main" id="{98BB6100-2D01-42DD-9D62-6D10363FCBEA}"/>
              </a:ext>
            </a:extLst>
          </p:cNvPr>
          <p:cNvSpPr/>
          <p:nvPr/>
        </p:nvSpPr>
        <p:spPr>
          <a:xfrm rot="18931752">
            <a:off x="9225116" y="1705194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加号 222">
            <a:extLst>
              <a:ext uri="{FF2B5EF4-FFF2-40B4-BE49-F238E27FC236}">
                <a16:creationId xmlns:a16="http://schemas.microsoft.com/office/drawing/2014/main" id="{3F3C8F70-3FE0-491D-A6B5-F324A4F5559F}"/>
              </a:ext>
            </a:extLst>
          </p:cNvPr>
          <p:cNvSpPr/>
          <p:nvPr/>
        </p:nvSpPr>
        <p:spPr>
          <a:xfrm rot="18931752">
            <a:off x="9229081" y="2074487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: 圆角 102">
            <a:hlinkClick r:id="rId5" action="ppaction://hlinksldjump"/>
            <a:extLst>
              <a:ext uri="{FF2B5EF4-FFF2-40B4-BE49-F238E27FC236}">
                <a16:creationId xmlns:a16="http://schemas.microsoft.com/office/drawing/2014/main" id="{334029DC-ECD0-45BB-94FF-20F0588216C5}"/>
              </a:ext>
            </a:extLst>
          </p:cNvPr>
          <p:cNvSpPr/>
          <p:nvPr/>
        </p:nvSpPr>
        <p:spPr>
          <a:xfrm>
            <a:off x="8734236" y="4002056"/>
            <a:ext cx="909804" cy="33019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     确认</a:t>
            </a:r>
          </a:p>
        </p:txBody>
      </p:sp>
      <p:sp>
        <p:nvSpPr>
          <p:cNvPr id="104" name="矩形: 圆角 103">
            <a:hlinkClick r:id="rId5" action="ppaction://hlinksldjump"/>
            <a:extLst>
              <a:ext uri="{FF2B5EF4-FFF2-40B4-BE49-F238E27FC236}">
                <a16:creationId xmlns:a16="http://schemas.microsoft.com/office/drawing/2014/main" id="{859C0D75-1025-4282-A20A-D0843DB1643D}"/>
              </a:ext>
            </a:extLst>
          </p:cNvPr>
          <p:cNvSpPr/>
          <p:nvPr/>
        </p:nvSpPr>
        <p:spPr>
          <a:xfrm>
            <a:off x="7722164" y="4001094"/>
            <a:ext cx="909804" cy="33019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hlinkClick r:id="rId5" action="ppaction://hlinksldjump"/>
            <a:extLst>
              <a:ext uri="{FF2B5EF4-FFF2-40B4-BE49-F238E27FC236}">
                <a16:creationId xmlns:a16="http://schemas.microsoft.com/office/drawing/2014/main" id="{C0200F43-5A52-469A-80F3-F0E295B58DE6}"/>
              </a:ext>
            </a:extLst>
          </p:cNvPr>
          <p:cNvSpPr/>
          <p:nvPr/>
        </p:nvSpPr>
        <p:spPr>
          <a:xfrm>
            <a:off x="7881701" y="4038809"/>
            <a:ext cx="83197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删除路线</a:t>
            </a:r>
          </a:p>
        </p:txBody>
      </p:sp>
      <p:pic>
        <p:nvPicPr>
          <p:cNvPr id="110" name="图形 109" descr="挖掘工具">
            <a:hlinkClick r:id="rId5" action="ppaction://hlinksldjump"/>
            <a:extLst>
              <a:ext uri="{FF2B5EF4-FFF2-40B4-BE49-F238E27FC236}">
                <a16:creationId xmlns:a16="http://schemas.microsoft.com/office/drawing/2014/main" id="{97B45DFB-A17E-43AB-A791-7674D58C86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02333" y="4038675"/>
            <a:ext cx="266985" cy="266985"/>
          </a:xfrm>
          <a:prstGeom prst="rect">
            <a:avLst/>
          </a:prstGeom>
        </p:spPr>
      </p:pic>
      <p:sp>
        <p:nvSpPr>
          <p:cNvPr id="116" name="加号 115">
            <a:extLst>
              <a:ext uri="{FF2B5EF4-FFF2-40B4-BE49-F238E27FC236}">
                <a16:creationId xmlns:a16="http://schemas.microsoft.com/office/drawing/2014/main" id="{01F5D7DE-B2A6-41E0-8EDA-41F3DE946BA3}"/>
              </a:ext>
            </a:extLst>
          </p:cNvPr>
          <p:cNvSpPr/>
          <p:nvPr/>
        </p:nvSpPr>
        <p:spPr>
          <a:xfrm rot="18931752">
            <a:off x="7738956" y="3992044"/>
            <a:ext cx="282105" cy="282105"/>
          </a:xfrm>
          <a:prstGeom prst="mathPlus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7" name="图形 116" descr="校舍">
            <a:extLst>
              <a:ext uri="{FF2B5EF4-FFF2-40B4-BE49-F238E27FC236}">
                <a16:creationId xmlns:a16="http://schemas.microsoft.com/office/drawing/2014/main" id="{0709E741-2D63-468F-8329-ED4ABBFB9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2236" y="4116096"/>
            <a:ext cx="219168" cy="2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9057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物品交换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B24E4E8-1199-4177-ABB8-D1BD82ECEFE2}"/>
              </a:ext>
            </a:extLst>
          </p:cNvPr>
          <p:cNvGrpSpPr/>
          <p:nvPr/>
        </p:nvGrpSpPr>
        <p:grpSpPr>
          <a:xfrm>
            <a:off x="9331912" y="-684907"/>
            <a:ext cx="838313" cy="648969"/>
            <a:chOff x="8796265" y="-786548"/>
            <a:chExt cx="838313" cy="648969"/>
          </a:xfrm>
        </p:grpSpPr>
        <p:pic>
          <p:nvPicPr>
            <p:cNvPr id="1207" name="图形 1206" descr="下降趋势条形图">
              <a:extLst>
                <a:ext uri="{FF2B5EF4-FFF2-40B4-BE49-F238E27FC236}">
                  <a16:creationId xmlns:a16="http://schemas.microsoft.com/office/drawing/2014/main" id="{88BB1B1A-DBE2-4FB5-9DF4-A84FE9FD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99655" y="-786548"/>
              <a:ext cx="478657" cy="478657"/>
            </a:xfrm>
            <a:prstGeom prst="rect">
              <a:avLst/>
            </a:prstGeom>
          </p:spPr>
        </p:pic>
        <p:sp>
          <p:nvSpPr>
            <p:cNvPr id="1208" name="矩形 1207">
              <a:extLst>
                <a:ext uri="{FF2B5EF4-FFF2-40B4-BE49-F238E27FC236}">
                  <a16:creationId xmlns:a16="http://schemas.microsoft.com/office/drawing/2014/main" id="{23F56AF2-DB79-4135-9418-A555B1FF2FA3}"/>
                </a:ext>
              </a:extLst>
            </p:cNvPr>
            <p:cNvSpPr/>
            <p:nvPr/>
          </p:nvSpPr>
          <p:spPr>
            <a:xfrm>
              <a:off x="8796265" y="-414578"/>
              <a:ext cx="838313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排序</a:t>
              </a:r>
            </a:p>
          </p:txBody>
        </p:sp>
        <p:pic>
          <p:nvPicPr>
            <p:cNvPr id="1210" name="图形 1209" descr="男人">
              <a:extLst>
                <a:ext uri="{FF2B5EF4-FFF2-40B4-BE49-F238E27FC236}">
                  <a16:creationId xmlns:a16="http://schemas.microsoft.com/office/drawing/2014/main" id="{8FF7C7DD-7620-4016-BAE1-DC7B17C9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48623" y="-665344"/>
              <a:ext cx="290360" cy="290360"/>
            </a:xfrm>
            <a:prstGeom prst="rect">
              <a:avLst/>
            </a:prstGeom>
          </p:spPr>
        </p:pic>
      </p:grpSp>
      <p:sp>
        <p:nvSpPr>
          <p:cNvPr id="1267" name="矩形: 圆角 1266">
            <a:extLst>
              <a:ext uri="{FF2B5EF4-FFF2-40B4-BE49-F238E27FC236}">
                <a16:creationId xmlns:a16="http://schemas.microsoft.com/office/drawing/2014/main" id="{4FF5967A-6A32-491A-A201-4A727B46C105}"/>
              </a:ext>
            </a:extLst>
          </p:cNvPr>
          <p:cNvSpPr/>
          <p:nvPr/>
        </p:nvSpPr>
        <p:spPr>
          <a:xfrm>
            <a:off x="8459291" y="4162101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全部迁入</a:t>
            </a:r>
            <a:endParaRPr lang="en-US" altLang="zh-CN" sz="1200" b="1" dirty="0"/>
          </a:p>
          <a:p>
            <a:r>
              <a:rPr lang="zh-CN" altLang="en-US" sz="1200" b="1" dirty="0"/>
              <a:t> 容纳箱</a:t>
            </a:r>
          </a:p>
        </p:txBody>
      </p:sp>
      <p:sp>
        <p:nvSpPr>
          <p:cNvPr id="1268" name="矩形: 圆角 1267">
            <a:extLst>
              <a:ext uri="{FF2B5EF4-FFF2-40B4-BE49-F238E27FC236}">
                <a16:creationId xmlns:a16="http://schemas.microsoft.com/office/drawing/2014/main" id="{3F2A091E-0EA1-4E29-B42C-1EBF3964F23D}"/>
              </a:ext>
            </a:extLst>
          </p:cNvPr>
          <p:cNvSpPr/>
          <p:nvPr/>
        </p:nvSpPr>
        <p:spPr>
          <a:xfrm>
            <a:off x="7193376" y="4162101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  全部迁入</a:t>
            </a:r>
            <a:endParaRPr lang="en-US" altLang="zh-CN" sz="1200" b="1" dirty="0"/>
          </a:p>
          <a:p>
            <a:r>
              <a:rPr lang="en-US" altLang="zh-CN" sz="1200" b="1" dirty="0"/>
              <a:t>      </a:t>
            </a:r>
            <a:r>
              <a:rPr lang="zh-CN" altLang="en-US" sz="1200" b="1" dirty="0"/>
              <a:t>箱子</a:t>
            </a:r>
          </a:p>
        </p:txBody>
      </p:sp>
      <p:sp>
        <p:nvSpPr>
          <p:cNvPr id="1269" name="矩形: 圆角 1268">
            <a:extLst>
              <a:ext uri="{FF2B5EF4-FFF2-40B4-BE49-F238E27FC236}">
                <a16:creationId xmlns:a16="http://schemas.microsoft.com/office/drawing/2014/main" id="{78293BAB-1FB6-4EE1-A4E6-4D7910DC21B6}"/>
              </a:ext>
            </a:extLst>
          </p:cNvPr>
          <p:cNvSpPr/>
          <p:nvPr/>
        </p:nvSpPr>
        <p:spPr>
          <a:xfrm>
            <a:off x="5913106" y="4153515"/>
            <a:ext cx="115747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重置选择</a:t>
            </a:r>
          </a:p>
        </p:txBody>
      </p:sp>
      <p:pic>
        <p:nvPicPr>
          <p:cNvPr id="1272" name="图形 1271" descr="男人">
            <a:extLst>
              <a:ext uri="{FF2B5EF4-FFF2-40B4-BE49-F238E27FC236}">
                <a16:creationId xmlns:a16="http://schemas.microsoft.com/office/drawing/2014/main" id="{B673DB3A-C48E-49E1-BD28-93A89F29F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7353" y="4212556"/>
            <a:ext cx="315897" cy="315897"/>
          </a:xfrm>
          <a:prstGeom prst="rect">
            <a:avLst/>
          </a:prstGeom>
        </p:spPr>
      </p:pic>
      <p:pic>
        <p:nvPicPr>
          <p:cNvPr id="1273" name="图形 1272" descr="箭头右旋">
            <a:extLst>
              <a:ext uri="{FF2B5EF4-FFF2-40B4-BE49-F238E27FC236}">
                <a16:creationId xmlns:a16="http://schemas.microsoft.com/office/drawing/2014/main" id="{06212D33-A524-4AA0-A681-4C9E44899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83723">
            <a:off x="9146982" y="4163085"/>
            <a:ext cx="309434" cy="309434"/>
          </a:xfrm>
          <a:prstGeom prst="rect">
            <a:avLst/>
          </a:prstGeom>
        </p:spPr>
      </p:pic>
      <p:sp>
        <p:nvSpPr>
          <p:cNvPr id="1280" name="矩形 1279">
            <a:extLst>
              <a:ext uri="{FF2B5EF4-FFF2-40B4-BE49-F238E27FC236}">
                <a16:creationId xmlns:a16="http://schemas.microsoft.com/office/drawing/2014/main" id="{BFB481D8-A967-4EB5-8DE6-7468DFF8D3DB}"/>
              </a:ext>
            </a:extLst>
          </p:cNvPr>
          <p:cNvSpPr/>
          <p:nvPr/>
        </p:nvSpPr>
        <p:spPr>
          <a:xfrm>
            <a:off x="-1441455" y="3221090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66321" y="561922"/>
            <a:ext cx="4843105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81" name="直接连接符 1380">
            <a:extLst>
              <a:ext uri="{FF2B5EF4-FFF2-40B4-BE49-F238E27FC236}">
                <a16:creationId xmlns:a16="http://schemas.microsoft.com/office/drawing/2014/main" id="{35FDF98E-F533-44E5-9369-752B448666E1}"/>
              </a:ext>
            </a:extLst>
          </p:cNvPr>
          <p:cNvCxnSpPr>
            <a:cxnSpLocks/>
          </p:cNvCxnSpPr>
          <p:nvPr/>
        </p:nvCxnSpPr>
        <p:spPr>
          <a:xfrm flipV="1">
            <a:off x="4990886" y="1510067"/>
            <a:ext cx="6368460" cy="3714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3" name="图形 382" descr="公文包">
            <a:extLst>
              <a:ext uri="{FF2B5EF4-FFF2-40B4-BE49-F238E27FC236}">
                <a16:creationId xmlns:a16="http://schemas.microsoft.com/office/drawing/2014/main" id="{A06752E8-D9C7-4AEB-B77C-82A9B7B1E3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80111" y="4304753"/>
            <a:ext cx="248584" cy="248584"/>
          </a:xfrm>
          <a:prstGeom prst="rect">
            <a:avLst/>
          </a:prstGeom>
        </p:spPr>
      </p:pic>
      <p:pic>
        <p:nvPicPr>
          <p:cNvPr id="384" name="图形 383" descr="箭头右旋">
            <a:extLst>
              <a:ext uri="{FF2B5EF4-FFF2-40B4-BE49-F238E27FC236}">
                <a16:creationId xmlns:a16="http://schemas.microsoft.com/office/drawing/2014/main" id="{BE653CC2-FD88-4026-9690-5F8A579A2E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83723">
            <a:off x="7971283" y="4156872"/>
            <a:ext cx="309434" cy="30943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D9D686E-104E-4B1E-B793-49CC65ADC127}"/>
              </a:ext>
            </a:extLst>
          </p:cNvPr>
          <p:cNvGrpSpPr/>
          <p:nvPr/>
        </p:nvGrpSpPr>
        <p:grpSpPr>
          <a:xfrm>
            <a:off x="9283333" y="48368"/>
            <a:ext cx="783614" cy="601213"/>
            <a:chOff x="9277674" y="55088"/>
            <a:chExt cx="783614" cy="601213"/>
          </a:xfrm>
        </p:grpSpPr>
        <p:pic>
          <p:nvPicPr>
            <p:cNvPr id="380" name="图形 379" descr="下降趋势条形图">
              <a:extLst>
                <a:ext uri="{FF2B5EF4-FFF2-40B4-BE49-F238E27FC236}">
                  <a16:creationId xmlns:a16="http://schemas.microsoft.com/office/drawing/2014/main" id="{8ECA0D3D-E75F-4A5E-AA2E-D61B7285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66141" y="55088"/>
              <a:ext cx="447425" cy="447425"/>
            </a:xfrm>
            <a:prstGeom prst="rect">
              <a:avLst/>
            </a:prstGeom>
          </p:spPr>
        </p:pic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17DB3BCB-3CFC-47F2-B33F-F951E640BAC2}"/>
                </a:ext>
              </a:extLst>
            </p:cNvPr>
            <p:cNvSpPr/>
            <p:nvPr/>
          </p:nvSpPr>
          <p:spPr>
            <a:xfrm>
              <a:off x="9277674" y="397376"/>
              <a:ext cx="783614" cy="25892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  排序</a:t>
              </a:r>
            </a:p>
          </p:txBody>
        </p:sp>
        <p:pic>
          <p:nvPicPr>
            <p:cNvPr id="385" name="图形 384" descr="公文包">
              <a:extLst>
                <a:ext uri="{FF2B5EF4-FFF2-40B4-BE49-F238E27FC236}">
                  <a16:creationId xmlns:a16="http://schemas.microsoft.com/office/drawing/2014/main" id="{D4B142CB-925F-494A-AB41-7FA2E1FE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459212" y="236587"/>
              <a:ext cx="248584" cy="248584"/>
            </a:xfrm>
            <a:prstGeom prst="rect">
              <a:avLst/>
            </a:prstGeom>
          </p:spPr>
        </p:pic>
      </p:grpSp>
      <p:grpSp>
        <p:nvGrpSpPr>
          <p:cNvPr id="810" name="组合 809">
            <a:extLst>
              <a:ext uri="{FF2B5EF4-FFF2-40B4-BE49-F238E27FC236}">
                <a16:creationId xmlns:a16="http://schemas.microsoft.com/office/drawing/2014/main" id="{FF49360E-165A-45D6-B8B4-F60E75E24619}"/>
              </a:ext>
            </a:extLst>
          </p:cNvPr>
          <p:cNvGrpSpPr/>
          <p:nvPr/>
        </p:nvGrpSpPr>
        <p:grpSpPr>
          <a:xfrm>
            <a:off x="939396" y="1002445"/>
            <a:ext cx="538829" cy="604649"/>
            <a:chOff x="167518" y="529049"/>
            <a:chExt cx="538829" cy="604649"/>
          </a:xfrm>
        </p:grpSpPr>
        <p:grpSp>
          <p:nvGrpSpPr>
            <p:cNvPr id="811" name="组合 810">
              <a:extLst>
                <a:ext uri="{FF2B5EF4-FFF2-40B4-BE49-F238E27FC236}">
                  <a16:creationId xmlns:a16="http://schemas.microsoft.com/office/drawing/2014/main" id="{DF28819D-89A1-4539-9DA8-9816F92608B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14" name="矩形: 圆角 813">
                <a:extLst>
                  <a:ext uri="{FF2B5EF4-FFF2-40B4-BE49-F238E27FC236}">
                    <a16:creationId xmlns:a16="http://schemas.microsoft.com/office/drawing/2014/main" id="{E0242ADB-1CFD-43EA-B26B-4EFDEE5D1A7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15" name="图片 814">
                <a:extLst>
                  <a:ext uri="{FF2B5EF4-FFF2-40B4-BE49-F238E27FC236}">
                    <a16:creationId xmlns:a16="http://schemas.microsoft.com/office/drawing/2014/main" id="{FD08AF63-10FF-412A-99EB-F38F07A13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16" name="矩形 815">
                <a:extLst>
                  <a:ext uri="{FF2B5EF4-FFF2-40B4-BE49-F238E27FC236}">
                    <a16:creationId xmlns:a16="http://schemas.microsoft.com/office/drawing/2014/main" id="{0C14599F-12B1-43A6-842B-1C746CB8688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12" name="矩形: 圆角 811">
              <a:extLst>
                <a:ext uri="{FF2B5EF4-FFF2-40B4-BE49-F238E27FC236}">
                  <a16:creationId xmlns:a16="http://schemas.microsoft.com/office/drawing/2014/main" id="{AD253C0D-31BC-48AB-B8E4-FADB76FDF50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F6566A34-4C61-4D6F-A7D2-A926D880DC1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17" name="组合 816">
            <a:extLst>
              <a:ext uri="{FF2B5EF4-FFF2-40B4-BE49-F238E27FC236}">
                <a16:creationId xmlns:a16="http://schemas.microsoft.com/office/drawing/2014/main" id="{152B0BC5-30F1-4627-8C9B-DC154E0D77FB}"/>
              </a:ext>
            </a:extLst>
          </p:cNvPr>
          <p:cNvGrpSpPr/>
          <p:nvPr/>
        </p:nvGrpSpPr>
        <p:grpSpPr>
          <a:xfrm>
            <a:off x="1516889" y="1000641"/>
            <a:ext cx="538829" cy="604649"/>
            <a:chOff x="167518" y="529049"/>
            <a:chExt cx="538829" cy="604649"/>
          </a:xfrm>
        </p:grpSpPr>
        <p:grpSp>
          <p:nvGrpSpPr>
            <p:cNvPr id="818" name="组合 817">
              <a:extLst>
                <a:ext uri="{FF2B5EF4-FFF2-40B4-BE49-F238E27FC236}">
                  <a16:creationId xmlns:a16="http://schemas.microsoft.com/office/drawing/2014/main" id="{0EC51144-9D9B-4062-887D-95DCD56A44D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21" name="矩形: 圆角 820">
                <a:extLst>
                  <a:ext uri="{FF2B5EF4-FFF2-40B4-BE49-F238E27FC236}">
                    <a16:creationId xmlns:a16="http://schemas.microsoft.com/office/drawing/2014/main" id="{1D959B46-4FDA-4412-95D9-901843F7552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22" name="图片 821">
                <a:extLst>
                  <a:ext uri="{FF2B5EF4-FFF2-40B4-BE49-F238E27FC236}">
                    <a16:creationId xmlns:a16="http://schemas.microsoft.com/office/drawing/2014/main" id="{E01EBD3D-94C6-4A59-9176-9AD593B86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23" name="矩形 822">
                <a:extLst>
                  <a:ext uri="{FF2B5EF4-FFF2-40B4-BE49-F238E27FC236}">
                    <a16:creationId xmlns:a16="http://schemas.microsoft.com/office/drawing/2014/main" id="{6D3BCC8B-710A-47E1-8BF9-B69BF066D9E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19" name="矩形: 圆角 818">
              <a:extLst>
                <a:ext uri="{FF2B5EF4-FFF2-40B4-BE49-F238E27FC236}">
                  <a16:creationId xmlns:a16="http://schemas.microsoft.com/office/drawing/2014/main" id="{E6710AC5-DE91-4D38-8D9C-2A940070E9B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8925610F-8378-468F-85B5-C64A3F4B24C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24" name="组合 823">
            <a:extLst>
              <a:ext uri="{FF2B5EF4-FFF2-40B4-BE49-F238E27FC236}">
                <a16:creationId xmlns:a16="http://schemas.microsoft.com/office/drawing/2014/main" id="{B6F8FBE8-CDC0-478B-9A72-022A6D24BEB4}"/>
              </a:ext>
            </a:extLst>
          </p:cNvPr>
          <p:cNvGrpSpPr/>
          <p:nvPr/>
        </p:nvGrpSpPr>
        <p:grpSpPr>
          <a:xfrm>
            <a:off x="2094382" y="1005303"/>
            <a:ext cx="538829" cy="604649"/>
            <a:chOff x="167518" y="529049"/>
            <a:chExt cx="538829" cy="604649"/>
          </a:xfrm>
        </p:grpSpPr>
        <p:grpSp>
          <p:nvGrpSpPr>
            <p:cNvPr id="825" name="组合 824">
              <a:extLst>
                <a:ext uri="{FF2B5EF4-FFF2-40B4-BE49-F238E27FC236}">
                  <a16:creationId xmlns:a16="http://schemas.microsoft.com/office/drawing/2014/main" id="{5DED632E-0344-46A5-98BA-F58D0E62218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28" name="矩形: 圆角 827">
                <a:extLst>
                  <a:ext uri="{FF2B5EF4-FFF2-40B4-BE49-F238E27FC236}">
                    <a16:creationId xmlns:a16="http://schemas.microsoft.com/office/drawing/2014/main" id="{E13A2D3A-8817-4ADE-8132-A38C5075375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29" name="图片 828">
                <a:extLst>
                  <a:ext uri="{FF2B5EF4-FFF2-40B4-BE49-F238E27FC236}">
                    <a16:creationId xmlns:a16="http://schemas.microsoft.com/office/drawing/2014/main" id="{65C77840-526B-4486-8690-BAA7BBC50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30" name="矩形 829">
                <a:extLst>
                  <a:ext uri="{FF2B5EF4-FFF2-40B4-BE49-F238E27FC236}">
                    <a16:creationId xmlns:a16="http://schemas.microsoft.com/office/drawing/2014/main" id="{3697F993-AD96-4E0C-B254-8647C39E5F9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26" name="矩形: 圆角 825">
              <a:extLst>
                <a:ext uri="{FF2B5EF4-FFF2-40B4-BE49-F238E27FC236}">
                  <a16:creationId xmlns:a16="http://schemas.microsoft.com/office/drawing/2014/main" id="{F9A866B9-D124-455E-BB99-77C01D0CDC9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A597DDAB-733F-4C25-B238-D7255817385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31" name="组合 830">
            <a:extLst>
              <a:ext uri="{FF2B5EF4-FFF2-40B4-BE49-F238E27FC236}">
                <a16:creationId xmlns:a16="http://schemas.microsoft.com/office/drawing/2014/main" id="{A1F1B584-06B2-4F4E-91E6-CC266092976B}"/>
              </a:ext>
            </a:extLst>
          </p:cNvPr>
          <p:cNvGrpSpPr/>
          <p:nvPr/>
        </p:nvGrpSpPr>
        <p:grpSpPr>
          <a:xfrm>
            <a:off x="2671145" y="1006732"/>
            <a:ext cx="538829" cy="604649"/>
            <a:chOff x="167518" y="529049"/>
            <a:chExt cx="538829" cy="604649"/>
          </a:xfrm>
        </p:grpSpPr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26CABA90-A1F1-419E-8B2B-7CF9E82A8B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35" name="矩形: 圆角 834">
                <a:extLst>
                  <a:ext uri="{FF2B5EF4-FFF2-40B4-BE49-F238E27FC236}">
                    <a16:creationId xmlns:a16="http://schemas.microsoft.com/office/drawing/2014/main" id="{F568E2A1-0E07-4AEA-B6DF-C2154BF3268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36" name="图片 835">
                <a:extLst>
                  <a:ext uri="{FF2B5EF4-FFF2-40B4-BE49-F238E27FC236}">
                    <a16:creationId xmlns:a16="http://schemas.microsoft.com/office/drawing/2014/main" id="{A68E8721-5598-4D6A-B335-26A88464E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37" name="矩形 836">
                <a:extLst>
                  <a:ext uri="{FF2B5EF4-FFF2-40B4-BE49-F238E27FC236}">
                    <a16:creationId xmlns:a16="http://schemas.microsoft.com/office/drawing/2014/main" id="{C0DF83BF-FACD-496B-B6B0-E21CE0F3FF1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3" name="矩形: 圆角 832">
              <a:extLst>
                <a:ext uri="{FF2B5EF4-FFF2-40B4-BE49-F238E27FC236}">
                  <a16:creationId xmlns:a16="http://schemas.microsoft.com/office/drawing/2014/main" id="{6813E2D1-F37D-4019-AA8A-CCA33126B8F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4" name="矩形 833">
              <a:extLst>
                <a:ext uri="{FF2B5EF4-FFF2-40B4-BE49-F238E27FC236}">
                  <a16:creationId xmlns:a16="http://schemas.microsoft.com/office/drawing/2014/main" id="{274C7C84-7A33-4E8E-A1BE-0D1E75FB44F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38" name="组合 837">
            <a:extLst>
              <a:ext uri="{FF2B5EF4-FFF2-40B4-BE49-F238E27FC236}">
                <a16:creationId xmlns:a16="http://schemas.microsoft.com/office/drawing/2014/main" id="{355052A3-CBE0-49DE-965C-143618DA8DAC}"/>
              </a:ext>
            </a:extLst>
          </p:cNvPr>
          <p:cNvGrpSpPr/>
          <p:nvPr/>
        </p:nvGrpSpPr>
        <p:grpSpPr>
          <a:xfrm>
            <a:off x="3248638" y="1011394"/>
            <a:ext cx="538829" cy="604649"/>
            <a:chOff x="167518" y="529049"/>
            <a:chExt cx="538829" cy="604649"/>
          </a:xfrm>
        </p:grpSpPr>
        <p:grpSp>
          <p:nvGrpSpPr>
            <p:cNvPr id="839" name="组合 838">
              <a:extLst>
                <a:ext uri="{FF2B5EF4-FFF2-40B4-BE49-F238E27FC236}">
                  <a16:creationId xmlns:a16="http://schemas.microsoft.com/office/drawing/2014/main" id="{C80C958F-C36F-49A0-906F-B8E3BF9F077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42" name="矩形: 圆角 841">
                <a:extLst>
                  <a:ext uri="{FF2B5EF4-FFF2-40B4-BE49-F238E27FC236}">
                    <a16:creationId xmlns:a16="http://schemas.microsoft.com/office/drawing/2014/main" id="{8268677E-7C75-4ADB-93DA-0B0D3F62040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43" name="图片 842">
                <a:extLst>
                  <a:ext uri="{FF2B5EF4-FFF2-40B4-BE49-F238E27FC236}">
                    <a16:creationId xmlns:a16="http://schemas.microsoft.com/office/drawing/2014/main" id="{B061F94E-C516-427F-8691-C9E980A7D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44" name="矩形 843">
                <a:extLst>
                  <a:ext uri="{FF2B5EF4-FFF2-40B4-BE49-F238E27FC236}">
                    <a16:creationId xmlns:a16="http://schemas.microsoft.com/office/drawing/2014/main" id="{ED111F2B-DDF7-47B2-9B95-71044D8F2AD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40" name="矩形: 圆角 839">
              <a:extLst>
                <a:ext uri="{FF2B5EF4-FFF2-40B4-BE49-F238E27FC236}">
                  <a16:creationId xmlns:a16="http://schemas.microsoft.com/office/drawing/2014/main" id="{E61ED1AA-1703-4D03-A090-71A5360D8EA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1" name="矩形 840">
              <a:extLst>
                <a:ext uri="{FF2B5EF4-FFF2-40B4-BE49-F238E27FC236}">
                  <a16:creationId xmlns:a16="http://schemas.microsoft.com/office/drawing/2014/main" id="{FE99FFCF-017C-4FAA-8103-1E414AC30F9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45" name="组合 844">
            <a:extLst>
              <a:ext uri="{FF2B5EF4-FFF2-40B4-BE49-F238E27FC236}">
                <a16:creationId xmlns:a16="http://schemas.microsoft.com/office/drawing/2014/main" id="{423F2E50-B3A8-4D7B-A47C-5660132FE5F9}"/>
              </a:ext>
            </a:extLst>
          </p:cNvPr>
          <p:cNvGrpSpPr/>
          <p:nvPr/>
        </p:nvGrpSpPr>
        <p:grpSpPr>
          <a:xfrm>
            <a:off x="3826131" y="1009590"/>
            <a:ext cx="538829" cy="604649"/>
            <a:chOff x="167518" y="529049"/>
            <a:chExt cx="538829" cy="604649"/>
          </a:xfrm>
        </p:grpSpPr>
        <p:grpSp>
          <p:nvGrpSpPr>
            <p:cNvPr id="846" name="组合 845">
              <a:extLst>
                <a:ext uri="{FF2B5EF4-FFF2-40B4-BE49-F238E27FC236}">
                  <a16:creationId xmlns:a16="http://schemas.microsoft.com/office/drawing/2014/main" id="{A35C8A42-AB57-4790-AE30-1059AC10267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49" name="矩形: 圆角 848">
                <a:extLst>
                  <a:ext uri="{FF2B5EF4-FFF2-40B4-BE49-F238E27FC236}">
                    <a16:creationId xmlns:a16="http://schemas.microsoft.com/office/drawing/2014/main" id="{FCA7CF95-FF85-480F-923A-CCE920BF838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50" name="图片 849">
                <a:extLst>
                  <a:ext uri="{FF2B5EF4-FFF2-40B4-BE49-F238E27FC236}">
                    <a16:creationId xmlns:a16="http://schemas.microsoft.com/office/drawing/2014/main" id="{CE398CA1-EAB6-4FC1-A3D0-BABD11DD3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51" name="矩形 850">
                <a:extLst>
                  <a:ext uri="{FF2B5EF4-FFF2-40B4-BE49-F238E27FC236}">
                    <a16:creationId xmlns:a16="http://schemas.microsoft.com/office/drawing/2014/main" id="{272F218E-09BC-42FA-94E4-790A5B45156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47" name="矩形: 圆角 846">
              <a:extLst>
                <a:ext uri="{FF2B5EF4-FFF2-40B4-BE49-F238E27FC236}">
                  <a16:creationId xmlns:a16="http://schemas.microsoft.com/office/drawing/2014/main" id="{2B6A095A-D1A1-4220-B8E1-033A7B2AE1B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8" name="矩形 847">
              <a:extLst>
                <a:ext uri="{FF2B5EF4-FFF2-40B4-BE49-F238E27FC236}">
                  <a16:creationId xmlns:a16="http://schemas.microsoft.com/office/drawing/2014/main" id="{F6E0914D-F807-4D21-A1B9-4908FDAA9D7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852" name="矩形 851">
            <a:extLst>
              <a:ext uri="{FF2B5EF4-FFF2-40B4-BE49-F238E27FC236}">
                <a16:creationId xmlns:a16="http://schemas.microsoft.com/office/drawing/2014/main" id="{FA26CE54-CBA0-403F-8EE7-A80547A6D9C2}"/>
              </a:ext>
            </a:extLst>
          </p:cNvPr>
          <p:cNvSpPr/>
          <p:nvPr/>
        </p:nvSpPr>
        <p:spPr>
          <a:xfrm>
            <a:off x="3829176" y="1011961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853" name="组合 852">
            <a:extLst>
              <a:ext uri="{FF2B5EF4-FFF2-40B4-BE49-F238E27FC236}">
                <a16:creationId xmlns:a16="http://schemas.microsoft.com/office/drawing/2014/main" id="{360B7D6C-671A-4FC5-A97C-FDCD6A657883}"/>
              </a:ext>
            </a:extLst>
          </p:cNvPr>
          <p:cNvGrpSpPr/>
          <p:nvPr/>
        </p:nvGrpSpPr>
        <p:grpSpPr>
          <a:xfrm>
            <a:off x="372823" y="1595402"/>
            <a:ext cx="538829" cy="604649"/>
            <a:chOff x="167518" y="529049"/>
            <a:chExt cx="538829" cy="604649"/>
          </a:xfrm>
        </p:grpSpPr>
        <p:grpSp>
          <p:nvGrpSpPr>
            <p:cNvPr id="854" name="组合 853">
              <a:extLst>
                <a:ext uri="{FF2B5EF4-FFF2-40B4-BE49-F238E27FC236}">
                  <a16:creationId xmlns:a16="http://schemas.microsoft.com/office/drawing/2014/main" id="{D9E60983-F16D-4C3D-AB21-D4F18C8903B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57" name="矩形: 圆角 856">
                <a:extLst>
                  <a:ext uri="{FF2B5EF4-FFF2-40B4-BE49-F238E27FC236}">
                    <a16:creationId xmlns:a16="http://schemas.microsoft.com/office/drawing/2014/main" id="{2C12BE75-D183-4948-B0C2-E4011FF68DE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58" name="图片 857">
                <a:extLst>
                  <a:ext uri="{FF2B5EF4-FFF2-40B4-BE49-F238E27FC236}">
                    <a16:creationId xmlns:a16="http://schemas.microsoft.com/office/drawing/2014/main" id="{9D6BC6B1-379D-4BE7-B9F1-7399CCF0C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94A8C7D4-B078-4DAA-A2E1-68D4459BAAC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5" name="矩形: 圆角 854">
              <a:extLst>
                <a:ext uri="{FF2B5EF4-FFF2-40B4-BE49-F238E27FC236}">
                  <a16:creationId xmlns:a16="http://schemas.microsoft.com/office/drawing/2014/main" id="{187ECF9B-9D11-4DC2-A659-BFD1375E32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6" name="矩形 855">
              <a:extLst>
                <a:ext uri="{FF2B5EF4-FFF2-40B4-BE49-F238E27FC236}">
                  <a16:creationId xmlns:a16="http://schemas.microsoft.com/office/drawing/2014/main" id="{41736AEC-FCD4-4CD2-9ACC-5AF158C0378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0" name="组合 859">
            <a:extLst>
              <a:ext uri="{FF2B5EF4-FFF2-40B4-BE49-F238E27FC236}">
                <a16:creationId xmlns:a16="http://schemas.microsoft.com/office/drawing/2014/main" id="{B0D17FA9-02C1-4CEB-9EA6-0BE177CA4145}"/>
              </a:ext>
            </a:extLst>
          </p:cNvPr>
          <p:cNvGrpSpPr/>
          <p:nvPr/>
        </p:nvGrpSpPr>
        <p:grpSpPr>
          <a:xfrm>
            <a:off x="950316" y="1600064"/>
            <a:ext cx="538829" cy="604649"/>
            <a:chOff x="167518" y="529049"/>
            <a:chExt cx="538829" cy="604649"/>
          </a:xfrm>
        </p:grpSpPr>
        <p:grpSp>
          <p:nvGrpSpPr>
            <p:cNvPr id="861" name="组合 860">
              <a:extLst>
                <a:ext uri="{FF2B5EF4-FFF2-40B4-BE49-F238E27FC236}">
                  <a16:creationId xmlns:a16="http://schemas.microsoft.com/office/drawing/2014/main" id="{C6BF1234-6E2F-4D07-A19C-60EF7212F7B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64" name="矩形: 圆角 863">
                <a:extLst>
                  <a:ext uri="{FF2B5EF4-FFF2-40B4-BE49-F238E27FC236}">
                    <a16:creationId xmlns:a16="http://schemas.microsoft.com/office/drawing/2014/main" id="{7508FAB6-D7D6-4FCF-A6D8-280F27C0B7B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65" name="图片 864">
                <a:extLst>
                  <a:ext uri="{FF2B5EF4-FFF2-40B4-BE49-F238E27FC236}">
                    <a16:creationId xmlns:a16="http://schemas.microsoft.com/office/drawing/2014/main" id="{43902233-F355-4220-992D-AED097106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66" name="矩形 865">
                <a:extLst>
                  <a:ext uri="{FF2B5EF4-FFF2-40B4-BE49-F238E27FC236}">
                    <a16:creationId xmlns:a16="http://schemas.microsoft.com/office/drawing/2014/main" id="{16D94BC0-397B-413D-96E4-FDBE9CA2C85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2" name="矩形: 圆角 861">
              <a:extLst>
                <a:ext uri="{FF2B5EF4-FFF2-40B4-BE49-F238E27FC236}">
                  <a16:creationId xmlns:a16="http://schemas.microsoft.com/office/drawing/2014/main" id="{1D11B4D3-AFDB-4F70-9AE7-E3F3FEA1749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3" name="矩形 862">
              <a:extLst>
                <a:ext uri="{FF2B5EF4-FFF2-40B4-BE49-F238E27FC236}">
                  <a16:creationId xmlns:a16="http://schemas.microsoft.com/office/drawing/2014/main" id="{17617DA2-197B-4779-8C8E-DAB2333F786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7" name="组合 866">
            <a:extLst>
              <a:ext uri="{FF2B5EF4-FFF2-40B4-BE49-F238E27FC236}">
                <a16:creationId xmlns:a16="http://schemas.microsoft.com/office/drawing/2014/main" id="{09530745-3DDA-4FBD-B9BD-E3E716884578}"/>
              </a:ext>
            </a:extLst>
          </p:cNvPr>
          <p:cNvGrpSpPr/>
          <p:nvPr/>
        </p:nvGrpSpPr>
        <p:grpSpPr>
          <a:xfrm>
            <a:off x="1527809" y="1598260"/>
            <a:ext cx="538829" cy="604649"/>
            <a:chOff x="167518" y="529049"/>
            <a:chExt cx="538829" cy="604649"/>
          </a:xfrm>
        </p:grpSpPr>
        <p:grpSp>
          <p:nvGrpSpPr>
            <p:cNvPr id="868" name="组合 867">
              <a:extLst>
                <a:ext uri="{FF2B5EF4-FFF2-40B4-BE49-F238E27FC236}">
                  <a16:creationId xmlns:a16="http://schemas.microsoft.com/office/drawing/2014/main" id="{975DD22A-C9E7-4D6E-8D20-06BA0D3DD9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1" name="矩形: 圆角 870">
                <a:extLst>
                  <a:ext uri="{FF2B5EF4-FFF2-40B4-BE49-F238E27FC236}">
                    <a16:creationId xmlns:a16="http://schemas.microsoft.com/office/drawing/2014/main" id="{10FDC727-94EB-442D-96EA-89953848C51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2" name="图片 871">
                <a:extLst>
                  <a:ext uri="{FF2B5EF4-FFF2-40B4-BE49-F238E27FC236}">
                    <a16:creationId xmlns:a16="http://schemas.microsoft.com/office/drawing/2014/main" id="{ED7E7E40-56DF-4B8F-97D6-3CA6F4D3B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73" name="矩形 872">
                <a:extLst>
                  <a:ext uri="{FF2B5EF4-FFF2-40B4-BE49-F238E27FC236}">
                    <a16:creationId xmlns:a16="http://schemas.microsoft.com/office/drawing/2014/main" id="{6700CBA1-4FB8-4DF9-9DBD-70D7F897A03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9" name="矩形: 圆角 868">
              <a:extLst>
                <a:ext uri="{FF2B5EF4-FFF2-40B4-BE49-F238E27FC236}">
                  <a16:creationId xmlns:a16="http://schemas.microsoft.com/office/drawing/2014/main" id="{39A9BA4A-898A-40E7-A020-788125B21FB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>
              <a:extLst>
                <a:ext uri="{FF2B5EF4-FFF2-40B4-BE49-F238E27FC236}">
                  <a16:creationId xmlns:a16="http://schemas.microsoft.com/office/drawing/2014/main" id="{8A506012-FFAD-40A0-B8E0-357856D2659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74" name="组合 873">
            <a:extLst>
              <a:ext uri="{FF2B5EF4-FFF2-40B4-BE49-F238E27FC236}">
                <a16:creationId xmlns:a16="http://schemas.microsoft.com/office/drawing/2014/main" id="{1B9049BA-408E-4FBE-9C41-1D22BB4FAB07}"/>
              </a:ext>
            </a:extLst>
          </p:cNvPr>
          <p:cNvGrpSpPr/>
          <p:nvPr/>
        </p:nvGrpSpPr>
        <p:grpSpPr>
          <a:xfrm>
            <a:off x="2105302" y="1602922"/>
            <a:ext cx="538829" cy="604649"/>
            <a:chOff x="167518" y="529049"/>
            <a:chExt cx="538829" cy="604649"/>
          </a:xfrm>
        </p:grpSpPr>
        <p:grpSp>
          <p:nvGrpSpPr>
            <p:cNvPr id="875" name="组合 874">
              <a:extLst>
                <a:ext uri="{FF2B5EF4-FFF2-40B4-BE49-F238E27FC236}">
                  <a16:creationId xmlns:a16="http://schemas.microsoft.com/office/drawing/2014/main" id="{5EA13D1A-4658-42F9-A3A8-5F50A042911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8" name="矩形: 圆角 877">
                <a:extLst>
                  <a:ext uri="{FF2B5EF4-FFF2-40B4-BE49-F238E27FC236}">
                    <a16:creationId xmlns:a16="http://schemas.microsoft.com/office/drawing/2014/main" id="{79C3FCF7-6327-49FA-8256-20DFCF5A57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9" name="图片 878">
                <a:extLst>
                  <a:ext uri="{FF2B5EF4-FFF2-40B4-BE49-F238E27FC236}">
                    <a16:creationId xmlns:a16="http://schemas.microsoft.com/office/drawing/2014/main" id="{DB81EF6F-F603-437D-9D5D-4DB7A9359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0" name="矩形 879">
                <a:extLst>
                  <a:ext uri="{FF2B5EF4-FFF2-40B4-BE49-F238E27FC236}">
                    <a16:creationId xmlns:a16="http://schemas.microsoft.com/office/drawing/2014/main" id="{F3AB185C-9406-4B10-B289-4DC3A25D2AA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76" name="矩形: 圆角 875">
              <a:extLst>
                <a:ext uri="{FF2B5EF4-FFF2-40B4-BE49-F238E27FC236}">
                  <a16:creationId xmlns:a16="http://schemas.microsoft.com/office/drawing/2014/main" id="{A4BD968F-93A9-45B2-98FC-7646F1135EF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矩形 876">
              <a:extLst>
                <a:ext uri="{FF2B5EF4-FFF2-40B4-BE49-F238E27FC236}">
                  <a16:creationId xmlns:a16="http://schemas.microsoft.com/office/drawing/2014/main" id="{74B193E3-DEA3-4272-903B-FE6A525715D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1" name="组合 880">
            <a:extLst>
              <a:ext uri="{FF2B5EF4-FFF2-40B4-BE49-F238E27FC236}">
                <a16:creationId xmlns:a16="http://schemas.microsoft.com/office/drawing/2014/main" id="{4387228A-AA19-446A-ACBD-49E48CA76F87}"/>
              </a:ext>
            </a:extLst>
          </p:cNvPr>
          <p:cNvGrpSpPr/>
          <p:nvPr/>
        </p:nvGrpSpPr>
        <p:grpSpPr>
          <a:xfrm>
            <a:off x="2682065" y="1604351"/>
            <a:ext cx="538829" cy="604649"/>
            <a:chOff x="167518" y="529049"/>
            <a:chExt cx="538829" cy="604649"/>
          </a:xfrm>
        </p:grpSpPr>
        <p:grpSp>
          <p:nvGrpSpPr>
            <p:cNvPr id="882" name="组合 881">
              <a:extLst>
                <a:ext uri="{FF2B5EF4-FFF2-40B4-BE49-F238E27FC236}">
                  <a16:creationId xmlns:a16="http://schemas.microsoft.com/office/drawing/2014/main" id="{7335EE5D-5EE0-40D5-AFDB-3E3E442558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85" name="矩形: 圆角 884">
                <a:extLst>
                  <a:ext uri="{FF2B5EF4-FFF2-40B4-BE49-F238E27FC236}">
                    <a16:creationId xmlns:a16="http://schemas.microsoft.com/office/drawing/2014/main" id="{20C7A592-FFFB-4708-9612-D03819BFAF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86" name="图片 885">
                <a:extLst>
                  <a:ext uri="{FF2B5EF4-FFF2-40B4-BE49-F238E27FC236}">
                    <a16:creationId xmlns:a16="http://schemas.microsoft.com/office/drawing/2014/main" id="{4D703B47-AF3F-4D2F-B5BB-512224AC9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7" name="矩形 886">
                <a:extLst>
                  <a:ext uri="{FF2B5EF4-FFF2-40B4-BE49-F238E27FC236}">
                    <a16:creationId xmlns:a16="http://schemas.microsoft.com/office/drawing/2014/main" id="{657A0B3B-11F9-47FC-9790-80A2EE82337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3" name="矩形: 圆角 882">
              <a:extLst>
                <a:ext uri="{FF2B5EF4-FFF2-40B4-BE49-F238E27FC236}">
                  <a16:creationId xmlns:a16="http://schemas.microsoft.com/office/drawing/2014/main" id="{A2650C1E-2C00-4795-8157-BA02AB98AF8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>
              <a:extLst>
                <a:ext uri="{FF2B5EF4-FFF2-40B4-BE49-F238E27FC236}">
                  <a16:creationId xmlns:a16="http://schemas.microsoft.com/office/drawing/2014/main" id="{52A96287-AB08-46B3-A237-088E856C6E5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06CB0492-779F-4CD7-9031-99FD60FF2326}"/>
              </a:ext>
            </a:extLst>
          </p:cNvPr>
          <p:cNvGrpSpPr/>
          <p:nvPr/>
        </p:nvGrpSpPr>
        <p:grpSpPr>
          <a:xfrm>
            <a:off x="3259558" y="1609013"/>
            <a:ext cx="538829" cy="604649"/>
            <a:chOff x="167518" y="529049"/>
            <a:chExt cx="538829" cy="604649"/>
          </a:xfrm>
        </p:grpSpPr>
        <p:grpSp>
          <p:nvGrpSpPr>
            <p:cNvPr id="889" name="组合 888">
              <a:extLst>
                <a:ext uri="{FF2B5EF4-FFF2-40B4-BE49-F238E27FC236}">
                  <a16:creationId xmlns:a16="http://schemas.microsoft.com/office/drawing/2014/main" id="{09F0D6C9-4D24-4832-AEB9-FE280CE0A27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2" name="矩形: 圆角 891">
                <a:extLst>
                  <a:ext uri="{FF2B5EF4-FFF2-40B4-BE49-F238E27FC236}">
                    <a16:creationId xmlns:a16="http://schemas.microsoft.com/office/drawing/2014/main" id="{AA88A7E7-9AFE-4EA2-BF2E-DBC44153709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93" name="图片 892">
                <a:extLst>
                  <a:ext uri="{FF2B5EF4-FFF2-40B4-BE49-F238E27FC236}">
                    <a16:creationId xmlns:a16="http://schemas.microsoft.com/office/drawing/2014/main" id="{F42CEB75-0FBB-4B76-BB35-DB609ED18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94" name="矩形 893">
                <a:extLst>
                  <a:ext uri="{FF2B5EF4-FFF2-40B4-BE49-F238E27FC236}">
                    <a16:creationId xmlns:a16="http://schemas.microsoft.com/office/drawing/2014/main" id="{B524895D-8846-42EB-9994-4A189F171BA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0" name="矩形: 圆角 889">
              <a:extLst>
                <a:ext uri="{FF2B5EF4-FFF2-40B4-BE49-F238E27FC236}">
                  <a16:creationId xmlns:a16="http://schemas.microsoft.com/office/drawing/2014/main" id="{FF897DE0-3620-4664-8D55-8AABF8AE82D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矩形 890">
              <a:extLst>
                <a:ext uri="{FF2B5EF4-FFF2-40B4-BE49-F238E27FC236}">
                  <a16:creationId xmlns:a16="http://schemas.microsoft.com/office/drawing/2014/main" id="{EA724E25-EF17-44FD-A4F6-12F929C97C5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95" name="组合 894">
            <a:extLst>
              <a:ext uri="{FF2B5EF4-FFF2-40B4-BE49-F238E27FC236}">
                <a16:creationId xmlns:a16="http://schemas.microsoft.com/office/drawing/2014/main" id="{5F3EE92F-C21E-47C3-8B6C-57184EC094B4}"/>
              </a:ext>
            </a:extLst>
          </p:cNvPr>
          <p:cNvGrpSpPr/>
          <p:nvPr/>
        </p:nvGrpSpPr>
        <p:grpSpPr>
          <a:xfrm>
            <a:off x="3837051" y="1607209"/>
            <a:ext cx="538829" cy="604649"/>
            <a:chOff x="167518" y="529049"/>
            <a:chExt cx="538829" cy="604649"/>
          </a:xfrm>
        </p:grpSpPr>
        <p:grpSp>
          <p:nvGrpSpPr>
            <p:cNvPr id="896" name="组合 895">
              <a:extLst>
                <a:ext uri="{FF2B5EF4-FFF2-40B4-BE49-F238E27FC236}">
                  <a16:creationId xmlns:a16="http://schemas.microsoft.com/office/drawing/2014/main" id="{3010AAED-B69D-4B9F-8EAE-F0A46401DDA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9" name="矩形: 圆角 898">
                <a:extLst>
                  <a:ext uri="{FF2B5EF4-FFF2-40B4-BE49-F238E27FC236}">
                    <a16:creationId xmlns:a16="http://schemas.microsoft.com/office/drawing/2014/main" id="{33761C4B-248A-448A-AB01-3F32AE6A487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00" name="图片 899">
                <a:extLst>
                  <a:ext uri="{FF2B5EF4-FFF2-40B4-BE49-F238E27FC236}">
                    <a16:creationId xmlns:a16="http://schemas.microsoft.com/office/drawing/2014/main" id="{E698EBAC-1A53-431D-BA90-F969EEA0D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01" name="矩形 900">
                <a:extLst>
                  <a:ext uri="{FF2B5EF4-FFF2-40B4-BE49-F238E27FC236}">
                    <a16:creationId xmlns:a16="http://schemas.microsoft.com/office/drawing/2014/main" id="{98F7D0F8-95F2-4776-A3F8-B47C42F22E1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7" name="矩形: 圆角 896">
              <a:extLst>
                <a:ext uri="{FF2B5EF4-FFF2-40B4-BE49-F238E27FC236}">
                  <a16:creationId xmlns:a16="http://schemas.microsoft.com/office/drawing/2014/main" id="{D4310FEB-141C-4BE8-B6E2-0BCD33EC64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矩形 897">
              <a:extLst>
                <a:ext uri="{FF2B5EF4-FFF2-40B4-BE49-F238E27FC236}">
                  <a16:creationId xmlns:a16="http://schemas.microsoft.com/office/drawing/2014/main" id="{1FC07B1C-9AE7-4F7F-9D2A-5CD26BD1DAB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03" name="组合 902">
            <a:extLst>
              <a:ext uri="{FF2B5EF4-FFF2-40B4-BE49-F238E27FC236}">
                <a16:creationId xmlns:a16="http://schemas.microsoft.com/office/drawing/2014/main" id="{D62A96D4-9DF6-4CA3-B8E4-3E8E99C8C9BC}"/>
              </a:ext>
            </a:extLst>
          </p:cNvPr>
          <p:cNvGrpSpPr/>
          <p:nvPr/>
        </p:nvGrpSpPr>
        <p:grpSpPr>
          <a:xfrm>
            <a:off x="372823" y="2193668"/>
            <a:ext cx="538829" cy="604649"/>
            <a:chOff x="167518" y="529049"/>
            <a:chExt cx="538829" cy="604649"/>
          </a:xfrm>
        </p:grpSpPr>
        <p:grpSp>
          <p:nvGrpSpPr>
            <p:cNvPr id="905" name="组合 904">
              <a:extLst>
                <a:ext uri="{FF2B5EF4-FFF2-40B4-BE49-F238E27FC236}">
                  <a16:creationId xmlns:a16="http://schemas.microsoft.com/office/drawing/2014/main" id="{E83AB74B-8AD0-4900-83CF-9A944E038A3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0" name="矩形: 圆角 909">
                <a:extLst>
                  <a:ext uri="{FF2B5EF4-FFF2-40B4-BE49-F238E27FC236}">
                    <a16:creationId xmlns:a16="http://schemas.microsoft.com/office/drawing/2014/main" id="{2F3A5F65-E9AD-4F16-AC46-2416FC1FE5A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1" name="图片 910">
                <a:extLst>
                  <a:ext uri="{FF2B5EF4-FFF2-40B4-BE49-F238E27FC236}">
                    <a16:creationId xmlns:a16="http://schemas.microsoft.com/office/drawing/2014/main" id="{18965DE7-A317-493A-9893-01E811C70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2" name="矩形 911">
                <a:extLst>
                  <a:ext uri="{FF2B5EF4-FFF2-40B4-BE49-F238E27FC236}">
                    <a16:creationId xmlns:a16="http://schemas.microsoft.com/office/drawing/2014/main" id="{F8D6723F-1868-4F34-ABB0-B67413A4209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06" name="矩形: 圆角 905">
              <a:extLst>
                <a:ext uri="{FF2B5EF4-FFF2-40B4-BE49-F238E27FC236}">
                  <a16:creationId xmlns:a16="http://schemas.microsoft.com/office/drawing/2014/main" id="{AF3158FA-3415-4800-B59C-ADB32192C5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>
              <a:extLst>
                <a:ext uri="{FF2B5EF4-FFF2-40B4-BE49-F238E27FC236}">
                  <a16:creationId xmlns:a16="http://schemas.microsoft.com/office/drawing/2014/main" id="{AE250DBF-7360-4D31-BB80-B8E0676ACF6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13" name="组合 912">
            <a:extLst>
              <a:ext uri="{FF2B5EF4-FFF2-40B4-BE49-F238E27FC236}">
                <a16:creationId xmlns:a16="http://schemas.microsoft.com/office/drawing/2014/main" id="{281C60C5-0D5B-4C7D-9579-3ED9A1596ABA}"/>
              </a:ext>
            </a:extLst>
          </p:cNvPr>
          <p:cNvGrpSpPr/>
          <p:nvPr/>
        </p:nvGrpSpPr>
        <p:grpSpPr>
          <a:xfrm>
            <a:off x="950316" y="2198330"/>
            <a:ext cx="538829" cy="604649"/>
            <a:chOff x="167518" y="529049"/>
            <a:chExt cx="538829" cy="604649"/>
          </a:xfrm>
        </p:grpSpPr>
        <p:grpSp>
          <p:nvGrpSpPr>
            <p:cNvPr id="914" name="组合 913">
              <a:extLst>
                <a:ext uri="{FF2B5EF4-FFF2-40B4-BE49-F238E27FC236}">
                  <a16:creationId xmlns:a16="http://schemas.microsoft.com/office/drawing/2014/main" id="{1270F114-5C28-4FE3-9FDD-27EBD4FE446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7" name="矩形: 圆角 916">
                <a:extLst>
                  <a:ext uri="{FF2B5EF4-FFF2-40B4-BE49-F238E27FC236}">
                    <a16:creationId xmlns:a16="http://schemas.microsoft.com/office/drawing/2014/main" id="{A7A63BF3-1191-4A0F-84A1-592F39149A2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8" name="图片 917">
                <a:extLst>
                  <a:ext uri="{FF2B5EF4-FFF2-40B4-BE49-F238E27FC236}">
                    <a16:creationId xmlns:a16="http://schemas.microsoft.com/office/drawing/2014/main" id="{0A9D32BF-851A-4A0C-907E-5BA96C2BF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9" name="矩形 918">
                <a:extLst>
                  <a:ext uri="{FF2B5EF4-FFF2-40B4-BE49-F238E27FC236}">
                    <a16:creationId xmlns:a16="http://schemas.microsoft.com/office/drawing/2014/main" id="{3FFF0E19-0078-489F-8733-F519E456318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15" name="矩形: 圆角 914">
              <a:extLst>
                <a:ext uri="{FF2B5EF4-FFF2-40B4-BE49-F238E27FC236}">
                  <a16:creationId xmlns:a16="http://schemas.microsoft.com/office/drawing/2014/main" id="{C60BEF9D-FA91-4F0C-B2CD-6792C142153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6" name="矩形 915">
              <a:extLst>
                <a:ext uri="{FF2B5EF4-FFF2-40B4-BE49-F238E27FC236}">
                  <a16:creationId xmlns:a16="http://schemas.microsoft.com/office/drawing/2014/main" id="{0C6EB129-42B2-49FA-B33C-B058A1C71A4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0" name="组合 919">
            <a:extLst>
              <a:ext uri="{FF2B5EF4-FFF2-40B4-BE49-F238E27FC236}">
                <a16:creationId xmlns:a16="http://schemas.microsoft.com/office/drawing/2014/main" id="{D732E7B2-1ECE-47E5-B309-193088C46FD1}"/>
              </a:ext>
            </a:extLst>
          </p:cNvPr>
          <p:cNvGrpSpPr/>
          <p:nvPr/>
        </p:nvGrpSpPr>
        <p:grpSpPr>
          <a:xfrm>
            <a:off x="1527809" y="2196526"/>
            <a:ext cx="538829" cy="604649"/>
            <a:chOff x="167518" y="529049"/>
            <a:chExt cx="538829" cy="604649"/>
          </a:xfrm>
        </p:grpSpPr>
        <p:grpSp>
          <p:nvGrpSpPr>
            <p:cNvPr id="921" name="组合 920">
              <a:extLst>
                <a:ext uri="{FF2B5EF4-FFF2-40B4-BE49-F238E27FC236}">
                  <a16:creationId xmlns:a16="http://schemas.microsoft.com/office/drawing/2014/main" id="{062F004C-33A0-4317-AE3B-0A4BE45E225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24" name="矩形: 圆角 923">
                <a:extLst>
                  <a:ext uri="{FF2B5EF4-FFF2-40B4-BE49-F238E27FC236}">
                    <a16:creationId xmlns:a16="http://schemas.microsoft.com/office/drawing/2014/main" id="{CAC689AF-6BD6-4284-BE28-79750CB9B55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25" name="图片 924">
                <a:extLst>
                  <a:ext uri="{FF2B5EF4-FFF2-40B4-BE49-F238E27FC236}">
                    <a16:creationId xmlns:a16="http://schemas.microsoft.com/office/drawing/2014/main" id="{822A682F-A1D9-4E3D-96B6-B2F885DB5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26" name="矩形 925">
                <a:extLst>
                  <a:ext uri="{FF2B5EF4-FFF2-40B4-BE49-F238E27FC236}">
                    <a16:creationId xmlns:a16="http://schemas.microsoft.com/office/drawing/2014/main" id="{D31CC782-B380-41A5-8868-C734EEDD9B4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2" name="矩形: 圆角 921">
              <a:extLst>
                <a:ext uri="{FF2B5EF4-FFF2-40B4-BE49-F238E27FC236}">
                  <a16:creationId xmlns:a16="http://schemas.microsoft.com/office/drawing/2014/main" id="{396D46AF-F8D3-4D7C-A457-238ACED71F6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矩形 922">
              <a:extLst>
                <a:ext uri="{FF2B5EF4-FFF2-40B4-BE49-F238E27FC236}">
                  <a16:creationId xmlns:a16="http://schemas.microsoft.com/office/drawing/2014/main" id="{873B9073-C38B-4BCF-A50D-F61295BCBCA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E0D3FAB0-6616-4143-B2DF-87AD88B4705D}"/>
              </a:ext>
            </a:extLst>
          </p:cNvPr>
          <p:cNvGrpSpPr/>
          <p:nvPr/>
        </p:nvGrpSpPr>
        <p:grpSpPr>
          <a:xfrm>
            <a:off x="2105302" y="2201188"/>
            <a:ext cx="538829" cy="604649"/>
            <a:chOff x="167518" y="529049"/>
            <a:chExt cx="538829" cy="604649"/>
          </a:xfrm>
        </p:grpSpPr>
        <p:grpSp>
          <p:nvGrpSpPr>
            <p:cNvPr id="928" name="组合 927">
              <a:extLst>
                <a:ext uri="{FF2B5EF4-FFF2-40B4-BE49-F238E27FC236}">
                  <a16:creationId xmlns:a16="http://schemas.microsoft.com/office/drawing/2014/main" id="{588E6679-84B8-4B45-97A5-2217D418B2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1" name="矩形: 圆角 930">
                <a:extLst>
                  <a:ext uri="{FF2B5EF4-FFF2-40B4-BE49-F238E27FC236}">
                    <a16:creationId xmlns:a16="http://schemas.microsoft.com/office/drawing/2014/main" id="{5E541BF9-F939-45F5-B53D-F6696E8E0DF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2" name="图片 931">
                <a:extLst>
                  <a:ext uri="{FF2B5EF4-FFF2-40B4-BE49-F238E27FC236}">
                    <a16:creationId xmlns:a16="http://schemas.microsoft.com/office/drawing/2014/main" id="{6C52582F-05EE-4F1C-82AF-921680294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33" name="矩形 932">
                <a:extLst>
                  <a:ext uri="{FF2B5EF4-FFF2-40B4-BE49-F238E27FC236}">
                    <a16:creationId xmlns:a16="http://schemas.microsoft.com/office/drawing/2014/main" id="{1DAAF0CD-B2BA-4B69-AB28-C04D7E32556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9" name="矩形: 圆角 928">
              <a:extLst>
                <a:ext uri="{FF2B5EF4-FFF2-40B4-BE49-F238E27FC236}">
                  <a16:creationId xmlns:a16="http://schemas.microsoft.com/office/drawing/2014/main" id="{BF9EA7E4-1E8F-462C-AA87-06070C2428A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>
              <a:extLst>
                <a:ext uri="{FF2B5EF4-FFF2-40B4-BE49-F238E27FC236}">
                  <a16:creationId xmlns:a16="http://schemas.microsoft.com/office/drawing/2014/main" id="{6C127335-261D-444C-AF99-DF6E1103954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34" name="组合 933">
            <a:extLst>
              <a:ext uri="{FF2B5EF4-FFF2-40B4-BE49-F238E27FC236}">
                <a16:creationId xmlns:a16="http://schemas.microsoft.com/office/drawing/2014/main" id="{1971D96E-8636-4648-90FD-CCD65FA08939}"/>
              </a:ext>
            </a:extLst>
          </p:cNvPr>
          <p:cNvGrpSpPr/>
          <p:nvPr/>
        </p:nvGrpSpPr>
        <p:grpSpPr>
          <a:xfrm>
            <a:off x="2682065" y="2202617"/>
            <a:ext cx="538829" cy="604649"/>
            <a:chOff x="167518" y="529049"/>
            <a:chExt cx="538829" cy="604649"/>
          </a:xfrm>
        </p:grpSpPr>
        <p:grpSp>
          <p:nvGrpSpPr>
            <p:cNvPr id="935" name="组合 934">
              <a:extLst>
                <a:ext uri="{FF2B5EF4-FFF2-40B4-BE49-F238E27FC236}">
                  <a16:creationId xmlns:a16="http://schemas.microsoft.com/office/drawing/2014/main" id="{E4F5F0B7-9764-4D62-8E1F-6FFBB744A4E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8" name="矩形: 圆角 937">
                <a:extLst>
                  <a:ext uri="{FF2B5EF4-FFF2-40B4-BE49-F238E27FC236}">
                    <a16:creationId xmlns:a16="http://schemas.microsoft.com/office/drawing/2014/main" id="{BB794D99-C45F-4441-8F4A-C0A9CCC2ABF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9" name="图片 938">
                <a:extLst>
                  <a:ext uri="{FF2B5EF4-FFF2-40B4-BE49-F238E27FC236}">
                    <a16:creationId xmlns:a16="http://schemas.microsoft.com/office/drawing/2014/main" id="{EA58D563-2F4C-41AD-8A16-F8D1C2134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40" name="矩形 939">
                <a:extLst>
                  <a:ext uri="{FF2B5EF4-FFF2-40B4-BE49-F238E27FC236}">
                    <a16:creationId xmlns:a16="http://schemas.microsoft.com/office/drawing/2014/main" id="{DBE03287-2927-42B0-9859-C10AC41A3CA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36" name="矩形: 圆角 935">
              <a:extLst>
                <a:ext uri="{FF2B5EF4-FFF2-40B4-BE49-F238E27FC236}">
                  <a16:creationId xmlns:a16="http://schemas.microsoft.com/office/drawing/2014/main" id="{9D0B1DDA-E7FF-4896-826C-48F353A7285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矩形 936">
              <a:extLst>
                <a:ext uri="{FF2B5EF4-FFF2-40B4-BE49-F238E27FC236}">
                  <a16:creationId xmlns:a16="http://schemas.microsoft.com/office/drawing/2014/main" id="{D10962F3-ED18-446D-B44E-1E94B3DCE87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41" name="组合 940">
            <a:extLst>
              <a:ext uri="{FF2B5EF4-FFF2-40B4-BE49-F238E27FC236}">
                <a16:creationId xmlns:a16="http://schemas.microsoft.com/office/drawing/2014/main" id="{069AA9C1-D18A-4601-B9B6-94734C2C09AD}"/>
              </a:ext>
            </a:extLst>
          </p:cNvPr>
          <p:cNvGrpSpPr/>
          <p:nvPr/>
        </p:nvGrpSpPr>
        <p:grpSpPr>
          <a:xfrm>
            <a:off x="3259558" y="2207279"/>
            <a:ext cx="538829" cy="604649"/>
            <a:chOff x="167518" y="529049"/>
            <a:chExt cx="538829" cy="604649"/>
          </a:xfrm>
        </p:grpSpPr>
        <p:grpSp>
          <p:nvGrpSpPr>
            <p:cNvPr id="942" name="组合 941">
              <a:extLst>
                <a:ext uri="{FF2B5EF4-FFF2-40B4-BE49-F238E27FC236}">
                  <a16:creationId xmlns:a16="http://schemas.microsoft.com/office/drawing/2014/main" id="{E241D194-5780-472D-9DC3-CC0A4F4EF4E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45" name="矩形: 圆角 944">
                <a:extLst>
                  <a:ext uri="{FF2B5EF4-FFF2-40B4-BE49-F238E27FC236}">
                    <a16:creationId xmlns:a16="http://schemas.microsoft.com/office/drawing/2014/main" id="{90DF88A3-2CC5-40C5-B386-F4B6BEAE7DA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46" name="图片 945">
                <a:extLst>
                  <a:ext uri="{FF2B5EF4-FFF2-40B4-BE49-F238E27FC236}">
                    <a16:creationId xmlns:a16="http://schemas.microsoft.com/office/drawing/2014/main" id="{5BB0D4EB-02F0-45E0-AEDE-FBC6E67F9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1" name="矩形 950">
                <a:extLst>
                  <a:ext uri="{FF2B5EF4-FFF2-40B4-BE49-F238E27FC236}">
                    <a16:creationId xmlns:a16="http://schemas.microsoft.com/office/drawing/2014/main" id="{35C45C76-79E8-4BC8-8779-68257D06F1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43" name="矩形: 圆角 942">
              <a:extLst>
                <a:ext uri="{FF2B5EF4-FFF2-40B4-BE49-F238E27FC236}">
                  <a16:creationId xmlns:a16="http://schemas.microsoft.com/office/drawing/2014/main" id="{C8ACF8D2-8251-47F4-9D2E-F4D8256A264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>
              <a:extLst>
                <a:ext uri="{FF2B5EF4-FFF2-40B4-BE49-F238E27FC236}">
                  <a16:creationId xmlns:a16="http://schemas.microsoft.com/office/drawing/2014/main" id="{D9C3A5A3-FBB6-446A-91AA-30279017D93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2" name="组合 951">
            <a:extLst>
              <a:ext uri="{FF2B5EF4-FFF2-40B4-BE49-F238E27FC236}">
                <a16:creationId xmlns:a16="http://schemas.microsoft.com/office/drawing/2014/main" id="{956D2904-D5D8-4EC3-A543-65684AD7C1FF}"/>
              </a:ext>
            </a:extLst>
          </p:cNvPr>
          <p:cNvGrpSpPr/>
          <p:nvPr/>
        </p:nvGrpSpPr>
        <p:grpSpPr>
          <a:xfrm>
            <a:off x="3837051" y="2205475"/>
            <a:ext cx="538829" cy="604649"/>
            <a:chOff x="167518" y="529049"/>
            <a:chExt cx="538829" cy="604649"/>
          </a:xfrm>
        </p:grpSpPr>
        <p:grpSp>
          <p:nvGrpSpPr>
            <p:cNvPr id="953" name="组合 952">
              <a:extLst>
                <a:ext uri="{FF2B5EF4-FFF2-40B4-BE49-F238E27FC236}">
                  <a16:creationId xmlns:a16="http://schemas.microsoft.com/office/drawing/2014/main" id="{C2271AC7-19D4-4EDF-8B34-59ABF5EE537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56" name="矩形: 圆角 955">
                <a:extLst>
                  <a:ext uri="{FF2B5EF4-FFF2-40B4-BE49-F238E27FC236}">
                    <a16:creationId xmlns:a16="http://schemas.microsoft.com/office/drawing/2014/main" id="{F08A871C-60CD-4A58-B9D0-4DC3D9C6E4E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57" name="图片 956">
                <a:extLst>
                  <a:ext uri="{FF2B5EF4-FFF2-40B4-BE49-F238E27FC236}">
                    <a16:creationId xmlns:a16="http://schemas.microsoft.com/office/drawing/2014/main" id="{715E06B1-24A9-4245-8B3C-205298B3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8" name="矩形 957">
                <a:extLst>
                  <a:ext uri="{FF2B5EF4-FFF2-40B4-BE49-F238E27FC236}">
                    <a16:creationId xmlns:a16="http://schemas.microsoft.com/office/drawing/2014/main" id="{FEEFE082-C985-41BB-A5B0-E01E64601B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54" name="矩形: 圆角 953">
              <a:extLst>
                <a:ext uri="{FF2B5EF4-FFF2-40B4-BE49-F238E27FC236}">
                  <a16:creationId xmlns:a16="http://schemas.microsoft.com/office/drawing/2014/main" id="{D9538F57-666A-4165-9B67-7DC8A038195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矩形 954">
              <a:extLst>
                <a:ext uri="{FF2B5EF4-FFF2-40B4-BE49-F238E27FC236}">
                  <a16:creationId xmlns:a16="http://schemas.microsoft.com/office/drawing/2014/main" id="{A982285A-871D-45AF-AAF7-3DA8983B052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9" name="组合 958">
            <a:extLst>
              <a:ext uri="{FF2B5EF4-FFF2-40B4-BE49-F238E27FC236}">
                <a16:creationId xmlns:a16="http://schemas.microsoft.com/office/drawing/2014/main" id="{7EE830C2-3072-4FE5-A1AD-78EA4C109100}"/>
              </a:ext>
            </a:extLst>
          </p:cNvPr>
          <p:cNvGrpSpPr/>
          <p:nvPr/>
        </p:nvGrpSpPr>
        <p:grpSpPr>
          <a:xfrm>
            <a:off x="372823" y="2783265"/>
            <a:ext cx="538829" cy="604649"/>
            <a:chOff x="167518" y="529049"/>
            <a:chExt cx="538829" cy="604649"/>
          </a:xfrm>
        </p:grpSpPr>
        <p:grpSp>
          <p:nvGrpSpPr>
            <p:cNvPr id="960" name="组合 959">
              <a:extLst>
                <a:ext uri="{FF2B5EF4-FFF2-40B4-BE49-F238E27FC236}">
                  <a16:creationId xmlns:a16="http://schemas.microsoft.com/office/drawing/2014/main" id="{F2F13445-A2F8-42E2-8CEA-44C7ECA1320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63" name="矩形: 圆角 962">
                <a:extLst>
                  <a:ext uri="{FF2B5EF4-FFF2-40B4-BE49-F238E27FC236}">
                    <a16:creationId xmlns:a16="http://schemas.microsoft.com/office/drawing/2014/main" id="{A3BC1FD7-FC0D-4998-AF20-C2E6178A43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64" name="图片 963">
                <a:extLst>
                  <a:ext uri="{FF2B5EF4-FFF2-40B4-BE49-F238E27FC236}">
                    <a16:creationId xmlns:a16="http://schemas.microsoft.com/office/drawing/2014/main" id="{66D45DC3-DE7A-48B4-9E49-12947A618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65" name="矩形 964">
                <a:extLst>
                  <a:ext uri="{FF2B5EF4-FFF2-40B4-BE49-F238E27FC236}">
                    <a16:creationId xmlns:a16="http://schemas.microsoft.com/office/drawing/2014/main" id="{6B52C098-AC99-455C-A7AA-CD81FD7920E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1" name="矩形: 圆角 960">
              <a:extLst>
                <a:ext uri="{FF2B5EF4-FFF2-40B4-BE49-F238E27FC236}">
                  <a16:creationId xmlns:a16="http://schemas.microsoft.com/office/drawing/2014/main" id="{2A07C21B-A43F-446E-A52F-B5F4016BAE3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>
              <a:extLst>
                <a:ext uri="{FF2B5EF4-FFF2-40B4-BE49-F238E27FC236}">
                  <a16:creationId xmlns:a16="http://schemas.microsoft.com/office/drawing/2014/main" id="{09CEA99B-E06C-4D23-A9CF-812CC00DC3A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66" name="组合 965">
            <a:extLst>
              <a:ext uri="{FF2B5EF4-FFF2-40B4-BE49-F238E27FC236}">
                <a16:creationId xmlns:a16="http://schemas.microsoft.com/office/drawing/2014/main" id="{E0066A88-029F-441C-A4D5-358191DAA305}"/>
              </a:ext>
            </a:extLst>
          </p:cNvPr>
          <p:cNvGrpSpPr/>
          <p:nvPr/>
        </p:nvGrpSpPr>
        <p:grpSpPr>
          <a:xfrm>
            <a:off x="950316" y="2787927"/>
            <a:ext cx="538829" cy="604649"/>
            <a:chOff x="167518" y="529049"/>
            <a:chExt cx="538829" cy="604649"/>
          </a:xfrm>
        </p:grpSpPr>
        <p:grpSp>
          <p:nvGrpSpPr>
            <p:cNvPr id="967" name="组合 966">
              <a:extLst>
                <a:ext uri="{FF2B5EF4-FFF2-40B4-BE49-F238E27FC236}">
                  <a16:creationId xmlns:a16="http://schemas.microsoft.com/office/drawing/2014/main" id="{652C4F96-7BA9-4E78-824F-6BD0674AD88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0" name="矩形: 圆角 969">
                <a:extLst>
                  <a:ext uri="{FF2B5EF4-FFF2-40B4-BE49-F238E27FC236}">
                    <a16:creationId xmlns:a16="http://schemas.microsoft.com/office/drawing/2014/main" id="{7A8AEDE9-2892-4D4C-B6C6-AE74EB4EC8B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1" name="图片 970">
                <a:extLst>
                  <a:ext uri="{FF2B5EF4-FFF2-40B4-BE49-F238E27FC236}">
                    <a16:creationId xmlns:a16="http://schemas.microsoft.com/office/drawing/2014/main" id="{0C7498B1-2994-480B-9CB7-9FB0064E5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2" name="矩形 971">
                <a:extLst>
                  <a:ext uri="{FF2B5EF4-FFF2-40B4-BE49-F238E27FC236}">
                    <a16:creationId xmlns:a16="http://schemas.microsoft.com/office/drawing/2014/main" id="{AE3FE577-6336-4EF6-B6F0-0DAE7612546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8" name="矩形: 圆角 967">
              <a:extLst>
                <a:ext uri="{FF2B5EF4-FFF2-40B4-BE49-F238E27FC236}">
                  <a16:creationId xmlns:a16="http://schemas.microsoft.com/office/drawing/2014/main" id="{37769E06-216D-498E-87BF-543FD546FF8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9" name="矩形 968">
              <a:extLst>
                <a:ext uri="{FF2B5EF4-FFF2-40B4-BE49-F238E27FC236}">
                  <a16:creationId xmlns:a16="http://schemas.microsoft.com/office/drawing/2014/main" id="{F9D24E6E-DB34-48D5-9934-92D1234DA62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73" name="组合 972">
            <a:extLst>
              <a:ext uri="{FF2B5EF4-FFF2-40B4-BE49-F238E27FC236}">
                <a16:creationId xmlns:a16="http://schemas.microsoft.com/office/drawing/2014/main" id="{DF66231E-D134-4EA7-B5D4-0F90472F41D5}"/>
              </a:ext>
            </a:extLst>
          </p:cNvPr>
          <p:cNvGrpSpPr/>
          <p:nvPr/>
        </p:nvGrpSpPr>
        <p:grpSpPr>
          <a:xfrm>
            <a:off x="1527809" y="2786123"/>
            <a:ext cx="538829" cy="604649"/>
            <a:chOff x="167518" y="529049"/>
            <a:chExt cx="538829" cy="604649"/>
          </a:xfrm>
        </p:grpSpPr>
        <p:grpSp>
          <p:nvGrpSpPr>
            <p:cNvPr id="974" name="组合 973">
              <a:extLst>
                <a:ext uri="{FF2B5EF4-FFF2-40B4-BE49-F238E27FC236}">
                  <a16:creationId xmlns:a16="http://schemas.microsoft.com/office/drawing/2014/main" id="{27419929-FEBA-4452-B2EF-3290A3F2EF4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7" name="矩形: 圆角 976">
                <a:extLst>
                  <a:ext uri="{FF2B5EF4-FFF2-40B4-BE49-F238E27FC236}">
                    <a16:creationId xmlns:a16="http://schemas.microsoft.com/office/drawing/2014/main" id="{0CAEC6B7-AD5E-4D9A-AB91-9698C05A5E4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8" name="图片 977">
                <a:extLst>
                  <a:ext uri="{FF2B5EF4-FFF2-40B4-BE49-F238E27FC236}">
                    <a16:creationId xmlns:a16="http://schemas.microsoft.com/office/drawing/2014/main" id="{8432D71B-187D-4A35-84D0-071BFE05C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9" name="矩形 978">
                <a:extLst>
                  <a:ext uri="{FF2B5EF4-FFF2-40B4-BE49-F238E27FC236}">
                    <a16:creationId xmlns:a16="http://schemas.microsoft.com/office/drawing/2014/main" id="{C733A5D6-5199-4159-A65A-765862E2823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75" name="矩形: 圆角 974">
              <a:extLst>
                <a:ext uri="{FF2B5EF4-FFF2-40B4-BE49-F238E27FC236}">
                  <a16:creationId xmlns:a16="http://schemas.microsoft.com/office/drawing/2014/main" id="{55323459-7D55-4C3C-9497-36D29A8CA1B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6" name="矩形 975">
              <a:extLst>
                <a:ext uri="{FF2B5EF4-FFF2-40B4-BE49-F238E27FC236}">
                  <a16:creationId xmlns:a16="http://schemas.microsoft.com/office/drawing/2014/main" id="{8B24B644-9FB5-4A40-BAB4-2E69FB64A1F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0" name="组合 979">
            <a:extLst>
              <a:ext uri="{FF2B5EF4-FFF2-40B4-BE49-F238E27FC236}">
                <a16:creationId xmlns:a16="http://schemas.microsoft.com/office/drawing/2014/main" id="{6A73D9CF-E78C-4041-B472-D802826C1D67}"/>
              </a:ext>
            </a:extLst>
          </p:cNvPr>
          <p:cNvGrpSpPr/>
          <p:nvPr/>
        </p:nvGrpSpPr>
        <p:grpSpPr>
          <a:xfrm>
            <a:off x="2105302" y="2790785"/>
            <a:ext cx="538829" cy="604649"/>
            <a:chOff x="167518" y="529049"/>
            <a:chExt cx="538829" cy="604649"/>
          </a:xfrm>
        </p:grpSpPr>
        <p:grpSp>
          <p:nvGrpSpPr>
            <p:cNvPr id="981" name="组合 980">
              <a:extLst>
                <a:ext uri="{FF2B5EF4-FFF2-40B4-BE49-F238E27FC236}">
                  <a16:creationId xmlns:a16="http://schemas.microsoft.com/office/drawing/2014/main" id="{04ECF98F-9AAD-42B8-AE4E-143B6BE69C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84" name="矩形: 圆角 983">
                <a:extLst>
                  <a:ext uri="{FF2B5EF4-FFF2-40B4-BE49-F238E27FC236}">
                    <a16:creationId xmlns:a16="http://schemas.microsoft.com/office/drawing/2014/main" id="{F3483D05-284A-4946-8AD4-3FE4DD608F9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85" name="图片 984">
                <a:extLst>
                  <a:ext uri="{FF2B5EF4-FFF2-40B4-BE49-F238E27FC236}">
                    <a16:creationId xmlns:a16="http://schemas.microsoft.com/office/drawing/2014/main" id="{66B80BEF-4EE1-4C70-829A-9EC7F3123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86" name="矩形 985">
                <a:extLst>
                  <a:ext uri="{FF2B5EF4-FFF2-40B4-BE49-F238E27FC236}">
                    <a16:creationId xmlns:a16="http://schemas.microsoft.com/office/drawing/2014/main" id="{E821CAD4-6B60-43A0-A5C0-668761F72BA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2" name="矩形: 圆角 981">
              <a:extLst>
                <a:ext uri="{FF2B5EF4-FFF2-40B4-BE49-F238E27FC236}">
                  <a16:creationId xmlns:a16="http://schemas.microsoft.com/office/drawing/2014/main" id="{DD8EDE79-9B77-42F6-B587-FF442BF5D3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>
              <a:extLst>
                <a:ext uri="{FF2B5EF4-FFF2-40B4-BE49-F238E27FC236}">
                  <a16:creationId xmlns:a16="http://schemas.microsoft.com/office/drawing/2014/main" id="{F41913E0-9A1F-4273-B2D7-25CD6D5A23B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7" name="组合 986">
            <a:extLst>
              <a:ext uri="{FF2B5EF4-FFF2-40B4-BE49-F238E27FC236}">
                <a16:creationId xmlns:a16="http://schemas.microsoft.com/office/drawing/2014/main" id="{143CBE7B-A953-47DF-880A-6BA6A685AABC}"/>
              </a:ext>
            </a:extLst>
          </p:cNvPr>
          <p:cNvGrpSpPr/>
          <p:nvPr/>
        </p:nvGrpSpPr>
        <p:grpSpPr>
          <a:xfrm>
            <a:off x="2682065" y="2792214"/>
            <a:ext cx="538829" cy="604649"/>
            <a:chOff x="167518" y="529049"/>
            <a:chExt cx="538829" cy="604649"/>
          </a:xfrm>
        </p:grpSpPr>
        <p:grpSp>
          <p:nvGrpSpPr>
            <p:cNvPr id="988" name="组合 987">
              <a:extLst>
                <a:ext uri="{FF2B5EF4-FFF2-40B4-BE49-F238E27FC236}">
                  <a16:creationId xmlns:a16="http://schemas.microsoft.com/office/drawing/2014/main" id="{D5B10503-7A22-4290-9076-ED3CF570C54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1" name="矩形: 圆角 990">
                <a:extLst>
                  <a:ext uri="{FF2B5EF4-FFF2-40B4-BE49-F238E27FC236}">
                    <a16:creationId xmlns:a16="http://schemas.microsoft.com/office/drawing/2014/main" id="{D68E946A-D689-43E1-90FE-D494CC50B6E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2" name="图片 991">
                <a:extLst>
                  <a:ext uri="{FF2B5EF4-FFF2-40B4-BE49-F238E27FC236}">
                    <a16:creationId xmlns:a16="http://schemas.microsoft.com/office/drawing/2014/main" id="{9E93BFFE-0111-44DC-B7A1-054C19399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93" name="矩形 992">
                <a:extLst>
                  <a:ext uri="{FF2B5EF4-FFF2-40B4-BE49-F238E27FC236}">
                    <a16:creationId xmlns:a16="http://schemas.microsoft.com/office/drawing/2014/main" id="{9228822B-7019-412F-B0DB-D5E03A98630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9" name="矩形: 圆角 988">
              <a:extLst>
                <a:ext uri="{FF2B5EF4-FFF2-40B4-BE49-F238E27FC236}">
                  <a16:creationId xmlns:a16="http://schemas.microsoft.com/office/drawing/2014/main" id="{4B047D7D-4615-468A-A8BD-765A95A76CD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0" name="矩形 989">
              <a:extLst>
                <a:ext uri="{FF2B5EF4-FFF2-40B4-BE49-F238E27FC236}">
                  <a16:creationId xmlns:a16="http://schemas.microsoft.com/office/drawing/2014/main" id="{7ECCE8AD-C640-4BEB-9737-531D60DB2EC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94" name="组合 993">
            <a:extLst>
              <a:ext uri="{FF2B5EF4-FFF2-40B4-BE49-F238E27FC236}">
                <a16:creationId xmlns:a16="http://schemas.microsoft.com/office/drawing/2014/main" id="{463D00FA-C6C4-4FBD-8E11-E338F7E0C84F}"/>
              </a:ext>
            </a:extLst>
          </p:cNvPr>
          <p:cNvGrpSpPr/>
          <p:nvPr/>
        </p:nvGrpSpPr>
        <p:grpSpPr>
          <a:xfrm>
            <a:off x="3259558" y="2796876"/>
            <a:ext cx="538829" cy="604649"/>
            <a:chOff x="167518" y="529049"/>
            <a:chExt cx="538829" cy="604649"/>
          </a:xfrm>
        </p:grpSpPr>
        <p:grpSp>
          <p:nvGrpSpPr>
            <p:cNvPr id="995" name="组合 994">
              <a:extLst>
                <a:ext uri="{FF2B5EF4-FFF2-40B4-BE49-F238E27FC236}">
                  <a16:creationId xmlns:a16="http://schemas.microsoft.com/office/drawing/2014/main" id="{04AD8E78-1724-4EBD-8F80-A234B8E3882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8" name="矩形: 圆角 997">
                <a:extLst>
                  <a:ext uri="{FF2B5EF4-FFF2-40B4-BE49-F238E27FC236}">
                    <a16:creationId xmlns:a16="http://schemas.microsoft.com/office/drawing/2014/main" id="{33531C86-0279-4486-9902-73D48009D42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9" name="图片 998">
                <a:extLst>
                  <a:ext uri="{FF2B5EF4-FFF2-40B4-BE49-F238E27FC236}">
                    <a16:creationId xmlns:a16="http://schemas.microsoft.com/office/drawing/2014/main" id="{62D19F2A-2996-4495-AC57-FC6D2BE85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0" name="矩形 999">
                <a:extLst>
                  <a:ext uri="{FF2B5EF4-FFF2-40B4-BE49-F238E27FC236}">
                    <a16:creationId xmlns:a16="http://schemas.microsoft.com/office/drawing/2014/main" id="{7A484FFE-3280-4AD1-B9D2-276F0CEB44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96" name="矩形: 圆角 995">
              <a:extLst>
                <a:ext uri="{FF2B5EF4-FFF2-40B4-BE49-F238E27FC236}">
                  <a16:creationId xmlns:a16="http://schemas.microsoft.com/office/drawing/2014/main" id="{9DA750C1-91C7-4658-B274-6ECBC3115C8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>
              <a:extLst>
                <a:ext uri="{FF2B5EF4-FFF2-40B4-BE49-F238E27FC236}">
                  <a16:creationId xmlns:a16="http://schemas.microsoft.com/office/drawing/2014/main" id="{111A4A8D-A8F2-43CC-9404-8B0E77FA675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1" name="组合 1000">
            <a:extLst>
              <a:ext uri="{FF2B5EF4-FFF2-40B4-BE49-F238E27FC236}">
                <a16:creationId xmlns:a16="http://schemas.microsoft.com/office/drawing/2014/main" id="{85834CD8-F769-4A1E-A5A4-386A236B22D4}"/>
              </a:ext>
            </a:extLst>
          </p:cNvPr>
          <p:cNvGrpSpPr/>
          <p:nvPr/>
        </p:nvGrpSpPr>
        <p:grpSpPr>
          <a:xfrm>
            <a:off x="3837051" y="2795072"/>
            <a:ext cx="538829" cy="604649"/>
            <a:chOff x="167518" y="529049"/>
            <a:chExt cx="538829" cy="604649"/>
          </a:xfrm>
        </p:grpSpPr>
        <p:grpSp>
          <p:nvGrpSpPr>
            <p:cNvPr id="1002" name="组合 1001">
              <a:extLst>
                <a:ext uri="{FF2B5EF4-FFF2-40B4-BE49-F238E27FC236}">
                  <a16:creationId xmlns:a16="http://schemas.microsoft.com/office/drawing/2014/main" id="{955B1359-557B-4587-86F2-99E6EE5959C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05" name="矩形: 圆角 1004">
                <a:extLst>
                  <a:ext uri="{FF2B5EF4-FFF2-40B4-BE49-F238E27FC236}">
                    <a16:creationId xmlns:a16="http://schemas.microsoft.com/office/drawing/2014/main" id="{316632C3-E074-4614-BA76-31AAEACB828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06" name="图片 1005">
                <a:extLst>
                  <a:ext uri="{FF2B5EF4-FFF2-40B4-BE49-F238E27FC236}">
                    <a16:creationId xmlns:a16="http://schemas.microsoft.com/office/drawing/2014/main" id="{1A5D4D76-6F17-4FEF-8803-43C65E792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7" name="矩形 1006">
                <a:extLst>
                  <a:ext uri="{FF2B5EF4-FFF2-40B4-BE49-F238E27FC236}">
                    <a16:creationId xmlns:a16="http://schemas.microsoft.com/office/drawing/2014/main" id="{37D91185-4F0E-4DF0-B751-AFBA985EDB4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03" name="矩形: 圆角 1002">
              <a:extLst>
                <a:ext uri="{FF2B5EF4-FFF2-40B4-BE49-F238E27FC236}">
                  <a16:creationId xmlns:a16="http://schemas.microsoft.com/office/drawing/2014/main" id="{190E99BB-903D-4C6D-BB9B-FE5B4DE9A4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矩形 1003">
              <a:extLst>
                <a:ext uri="{FF2B5EF4-FFF2-40B4-BE49-F238E27FC236}">
                  <a16:creationId xmlns:a16="http://schemas.microsoft.com/office/drawing/2014/main" id="{5C2F86BA-4643-4FE8-B750-3941644F54A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8" name="组合 1007">
            <a:extLst>
              <a:ext uri="{FF2B5EF4-FFF2-40B4-BE49-F238E27FC236}">
                <a16:creationId xmlns:a16="http://schemas.microsoft.com/office/drawing/2014/main" id="{47E80B9D-EB8B-4BAF-BB1D-4280222F47C9}"/>
              </a:ext>
            </a:extLst>
          </p:cNvPr>
          <p:cNvGrpSpPr/>
          <p:nvPr/>
        </p:nvGrpSpPr>
        <p:grpSpPr>
          <a:xfrm>
            <a:off x="372823" y="3381531"/>
            <a:ext cx="538829" cy="604649"/>
            <a:chOff x="167518" y="529049"/>
            <a:chExt cx="538829" cy="604649"/>
          </a:xfrm>
        </p:grpSpPr>
        <p:grpSp>
          <p:nvGrpSpPr>
            <p:cNvPr id="1009" name="组合 1008">
              <a:extLst>
                <a:ext uri="{FF2B5EF4-FFF2-40B4-BE49-F238E27FC236}">
                  <a16:creationId xmlns:a16="http://schemas.microsoft.com/office/drawing/2014/main" id="{FC982DCB-50EC-40C7-86E2-A1096611AC7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15" name="矩形: 圆角 1014">
                <a:extLst>
                  <a:ext uri="{FF2B5EF4-FFF2-40B4-BE49-F238E27FC236}">
                    <a16:creationId xmlns:a16="http://schemas.microsoft.com/office/drawing/2014/main" id="{F6C407A7-596B-4117-9156-2A725C3B4E4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16" name="图片 1015">
                <a:extLst>
                  <a:ext uri="{FF2B5EF4-FFF2-40B4-BE49-F238E27FC236}">
                    <a16:creationId xmlns:a16="http://schemas.microsoft.com/office/drawing/2014/main" id="{B428D266-B78A-4BB5-BBD8-F9EF378B2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17" name="矩形 1016">
                <a:extLst>
                  <a:ext uri="{FF2B5EF4-FFF2-40B4-BE49-F238E27FC236}">
                    <a16:creationId xmlns:a16="http://schemas.microsoft.com/office/drawing/2014/main" id="{AD879393-AF22-48C9-915F-940B1E8A97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10" name="矩形: 圆角 1009">
              <a:extLst>
                <a:ext uri="{FF2B5EF4-FFF2-40B4-BE49-F238E27FC236}">
                  <a16:creationId xmlns:a16="http://schemas.microsoft.com/office/drawing/2014/main" id="{82ED5868-FBBB-43D2-91B6-1ED3C3C97FA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矩形 1010">
              <a:extLst>
                <a:ext uri="{FF2B5EF4-FFF2-40B4-BE49-F238E27FC236}">
                  <a16:creationId xmlns:a16="http://schemas.microsoft.com/office/drawing/2014/main" id="{0B7A3656-5660-4413-99EA-AAF68D595F0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18" name="组合 1017">
            <a:extLst>
              <a:ext uri="{FF2B5EF4-FFF2-40B4-BE49-F238E27FC236}">
                <a16:creationId xmlns:a16="http://schemas.microsoft.com/office/drawing/2014/main" id="{6CFC661C-ED65-4A82-BCF9-71AD37816C7C}"/>
              </a:ext>
            </a:extLst>
          </p:cNvPr>
          <p:cNvGrpSpPr/>
          <p:nvPr/>
        </p:nvGrpSpPr>
        <p:grpSpPr>
          <a:xfrm>
            <a:off x="950316" y="3386193"/>
            <a:ext cx="538829" cy="604649"/>
            <a:chOff x="167518" y="529049"/>
            <a:chExt cx="538829" cy="604649"/>
          </a:xfrm>
        </p:grpSpPr>
        <p:grpSp>
          <p:nvGrpSpPr>
            <p:cNvPr id="1019" name="组合 1018">
              <a:extLst>
                <a:ext uri="{FF2B5EF4-FFF2-40B4-BE49-F238E27FC236}">
                  <a16:creationId xmlns:a16="http://schemas.microsoft.com/office/drawing/2014/main" id="{329FB442-750B-4387-A851-2DFDDC4C56D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23" name="矩形: 圆角 1022">
                <a:extLst>
                  <a:ext uri="{FF2B5EF4-FFF2-40B4-BE49-F238E27FC236}">
                    <a16:creationId xmlns:a16="http://schemas.microsoft.com/office/drawing/2014/main" id="{20853882-07E7-49F5-B027-993C0E6D93F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5DD52DEB-28F7-4558-9F8F-8A190D608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25" name="矩形 1024">
                <a:extLst>
                  <a:ext uri="{FF2B5EF4-FFF2-40B4-BE49-F238E27FC236}">
                    <a16:creationId xmlns:a16="http://schemas.microsoft.com/office/drawing/2014/main" id="{F4B8B4BF-56ED-4C1B-9CEC-738ED6D6A78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0" name="矩形: 圆角 1019">
              <a:extLst>
                <a:ext uri="{FF2B5EF4-FFF2-40B4-BE49-F238E27FC236}">
                  <a16:creationId xmlns:a16="http://schemas.microsoft.com/office/drawing/2014/main" id="{1EC8D7FD-2C26-4358-93B9-896152050F2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矩形 1021">
              <a:extLst>
                <a:ext uri="{FF2B5EF4-FFF2-40B4-BE49-F238E27FC236}">
                  <a16:creationId xmlns:a16="http://schemas.microsoft.com/office/drawing/2014/main" id="{B743D6C3-8352-43E7-BC97-2A66FD94372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26" name="组合 1025">
            <a:extLst>
              <a:ext uri="{FF2B5EF4-FFF2-40B4-BE49-F238E27FC236}">
                <a16:creationId xmlns:a16="http://schemas.microsoft.com/office/drawing/2014/main" id="{30F06917-0645-4CDA-B474-96367886950C}"/>
              </a:ext>
            </a:extLst>
          </p:cNvPr>
          <p:cNvGrpSpPr/>
          <p:nvPr/>
        </p:nvGrpSpPr>
        <p:grpSpPr>
          <a:xfrm>
            <a:off x="1527809" y="3384389"/>
            <a:ext cx="538829" cy="604649"/>
            <a:chOff x="167518" y="529049"/>
            <a:chExt cx="538829" cy="604649"/>
          </a:xfrm>
        </p:grpSpPr>
        <p:grpSp>
          <p:nvGrpSpPr>
            <p:cNvPr id="1027" name="组合 1026">
              <a:extLst>
                <a:ext uri="{FF2B5EF4-FFF2-40B4-BE49-F238E27FC236}">
                  <a16:creationId xmlns:a16="http://schemas.microsoft.com/office/drawing/2014/main" id="{9A2BB10F-3A46-4356-BF33-ED304E6F303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0" name="矩形: 圆角 1029">
                <a:extLst>
                  <a:ext uri="{FF2B5EF4-FFF2-40B4-BE49-F238E27FC236}">
                    <a16:creationId xmlns:a16="http://schemas.microsoft.com/office/drawing/2014/main" id="{CC607601-5F55-4278-982C-B382802A754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1" name="图片 1030">
                <a:extLst>
                  <a:ext uri="{FF2B5EF4-FFF2-40B4-BE49-F238E27FC236}">
                    <a16:creationId xmlns:a16="http://schemas.microsoft.com/office/drawing/2014/main" id="{BE2906F0-19F6-416D-94E2-E3DFE75B6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2" name="矩形 1031">
                <a:extLst>
                  <a:ext uri="{FF2B5EF4-FFF2-40B4-BE49-F238E27FC236}">
                    <a16:creationId xmlns:a16="http://schemas.microsoft.com/office/drawing/2014/main" id="{B62D1D68-10AB-487E-A5F5-368E7366D18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8" name="矩形: 圆角 1027">
              <a:extLst>
                <a:ext uri="{FF2B5EF4-FFF2-40B4-BE49-F238E27FC236}">
                  <a16:creationId xmlns:a16="http://schemas.microsoft.com/office/drawing/2014/main" id="{A612946B-DC34-4F56-99A3-8D0838FA8FE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矩形 1028">
              <a:extLst>
                <a:ext uri="{FF2B5EF4-FFF2-40B4-BE49-F238E27FC236}">
                  <a16:creationId xmlns:a16="http://schemas.microsoft.com/office/drawing/2014/main" id="{63A8C69C-8F34-4426-B2A7-641A5C6E116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79358048-D36A-4804-80D0-742C296CA52A}"/>
              </a:ext>
            </a:extLst>
          </p:cNvPr>
          <p:cNvGrpSpPr/>
          <p:nvPr/>
        </p:nvGrpSpPr>
        <p:grpSpPr>
          <a:xfrm>
            <a:off x="2105302" y="3389051"/>
            <a:ext cx="538829" cy="604649"/>
            <a:chOff x="167518" y="529049"/>
            <a:chExt cx="538829" cy="604649"/>
          </a:xfrm>
        </p:grpSpPr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A1A7F7A5-BC8B-4321-ACC7-C869A161C6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7" name="矩形: 圆角 1036">
                <a:extLst>
                  <a:ext uri="{FF2B5EF4-FFF2-40B4-BE49-F238E27FC236}">
                    <a16:creationId xmlns:a16="http://schemas.microsoft.com/office/drawing/2014/main" id="{2C27F355-E321-4C19-BCB2-962153C853E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8" name="图片 1037">
                <a:extLst>
                  <a:ext uri="{FF2B5EF4-FFF2-40B4-BE49-F238E27FC236}">
                    <a16:creationId xmlns:a16="http://schemas.microsoft.com/office/drawing/2014/main" id="{4C9B88FD-B12C-44C0-B3AE-5BCA54EA5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9" name="矩形 1038">
                <a:extLst>
                  <a:ext uri="{FF2B5EF4-FFF2-40B4-BE49-F238E27FC236}">
                    <a16:creationId xmlns:a16="http://schemas.microsoft.com/office/drawing/2014/main" id="{C472BC11-91AF-4FC6-B640-D99515DECE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35" name="矩形: 圆角 1034">
              <a:extLst>
                <a:ext uri="{FF2B5EF4-FFF2-40B4-BE49-F238E27FC236}">
                  <a16:creationId xmlns:a16="http://schemas.microsoft.com/office/drawing/2014/main" id="{CCE5CCF9-E128-434E-804B-9E630ABEAE4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>
              <a:extLst>
                <a:ext uri="{FF2B5EF4-FFF2-40B4-BE49-F238E27FC236}">
                  <a16:creationId xmlns:a16="http://schemas.microsoft.com/office/drawing/2014/main" id="{2C02402B-E424-4024-B6EA-4DC63A2879D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68" name="组合 1067">
            <a:extLst>
              <a:ext uri="{FF2B5EF4-FFF2-40B4-BE49-F238E27FC236}">
                <a16:creationId xmlns:a16="http://schemas.microsoft.com/office/drawing/2014/main" id="{56324074-0F90-4EFB-A008-70B80D223EAD}"/>
              </a:ext>
            </a:extLst>
          </p:cNvPr>
          <p:cNvGrpSpPr/>
          <p:nvPr/>
        </p:nvGrpSpPr>
        <p:grpSpPr>
          <a:xfrm>
            <a:off x="363915" y="997909"/>
            <a:ext cx="538829" cy="604649"/>
            <a:chOff x="167518" y="529049"/>
            <a:chExt cx="538829" cy="604649"/>
          </a:xfrm>
        </p:grpSpPr>
        <p:grpSp>
          <p:nvGrpSpPr>
            <p:cNvPr id="1069" name="组合 1068">
              <a:extLst>
                <a:ext uri="{FF2B5EF4-FFF2-40B4-BE49-F238E27FC236}">
                  <a16:creationId xmlns:a16="http://schemas.microsoft.com/office/drawing/2014/main" id="{16B434E6-1355-4A09-B086-D71600B749F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72" name="矩形: 圆角 1071">
                <a:extLst>
                  <a:ext uri="{FF2B5EF4-FFF2-40B4-BE49-F238E27FC236}">
                    <a16:creationId xmlns:a16="http://schemas.microsoft.com/office/drawing/2014/main" id="{216C5E51-C31D-4659-96E2-85D5030DEA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73" name="图片 1072">
                <a:extLst>
                  <a:ext uri="{FF2B5EF4-FFF2-40B4-BE49-F238E27FC236}">
                    <a16:creationId xmlns:a16="http://schemas.microsoft.com/office/drawing/2014/main" id="{7A1C667B-67FC-4415-8C1E-38072D0EA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74" name="矩形 1073">
                <a:extLst>
                  <a:ext uri="{FF2B5EF4-FFF2-40B4-BE49-F238E27FC236}">
                    <a16:creationId xmlns:a16="http://schemas.microsoft.com/office/drawing/2014/main" id="{05C72633-57C9-4506-9BDA-2B1A2D45DA0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70" name="矩形: 圆角 1069">
              <a:extLst>
                <a:ext uri="{FF2B5EF4-FFF2-40B4-BE49-F238E27FC236}">
                  <a16:creationId xmlns:a16="http://schemas.microsoft.com/office/drawing/2014/main" id="{A8ED5A7B-30FC-4D8E-8108-8E720900A6F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1" name="矩形 1070">
              <a:extLst>
                <a:ext uri="{FF2B5EF4-FFF2-40B4-BE49-F238E27FC236}">
                  <a16:creationId xmlns:a16="http://schemas.microsoft.com/office/drawing/2014/main" id="{E5EDBF7F-38C1-4631-A647-28004B8ED1B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75" name="组合 1074">
            <a:extLst>
              <a:ext uri="{FF2B5EF4-FFF2-40B4-BE49-F238E27FC236}">
                <a16:creationId xmlns:a16="http://schemas.microsoft.com/office/drawing/2014/main" id="{6E778273-0E06-4101-B9C0-32B100C7E843}"/>
              </a:ext>
            </a:extLst>
          </p:cNvPr>
          <p:cNvGrpSpPr/>
          <p:nvPr/>
        </p:nvGrpSpPr>
        <p:grpSpPr>
          <a:xfrm>
            <a:off x="5720087" y="1030119"/>
            <a:ext cx="538829" cy="604649"/>
            <a:chOff x="167518" y="529049"/>
            <a:chExt cx="538829" cy="604649"/>
          </a:xfrm>
        </p:grpSpPr>
        <p:grpSp>
          <p:nvGrpSpPr>
            <p:cNvPr id="1076" name="组合 1075">
              <a:extLst>
                <a:ext uri="{FF2B5EF4-FFF2-40B4-BE49-F238E27FC236}">
                  <a16:creationId xmlns:a16="http://schemas.microsoft.com/office/drawing/2014/main" id="{AC02BAF6-62A1-4DCC-81AD-11B8321ABA2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79" name="矩形: 圆角 1078">
                <a:extLst>
                  <a:ext uri="{FF2B5EF4-FFF2-40B4-BE49-F238E27FC236}">
                    <a16:creationId xmlns:a16="http://schemas.microsoft.com/office/drawing/2014/main" id="{35CB8244-F2D3-4756-BB27-829B688574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0" name="图片 1079">
                <a:extLst>
                  <a:ext uri="{FF2B5EF4-FFF2-40B4-BE49-F238E27FC236}">
                    <a16:creationId xmlns:a16="http://schemas.microsoft.com/office/drawing/2014/main" id="{8CE95DE6-BFEF-47EF-995B-254C82FA9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1" name="矩形 1080">
                <a:extLst>
                  <a:ext uri="{FF2B5EF4-FFF2-40B4-BE49-F238E27FC236}">
                    <a16:creationId xmlns:a16="http://schemas.microsoft.com/office/drawing/2014/main" id="{1EF98C96-136D-48D8-8355-030EBE7C9CE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77" name="矩形: 圆角 1076">
              <a:extLst>
                <a:ext uri="{FF2B5EF4-FFF2-40B4-BE49-F238E27FC236}">
                  <a16:creationId xmlns:a16="http://schemas.microsoft.com/office/drawing/2014/main" id="{F6E8D7F2-B217-4EA5-A758-34D6B2B6DD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8" name="矩形 1077">
              <a:extLst>
                <a:ext uri="{FF2B5EF4-FFF2-40B4-BE49-F238E27FC236}">
                  <a16:creationId xmlns:a16="http://schemas.microsoft.com/office/drawing/2014/main" id="{7E6DC265-358A-4FC2-A345-4C1CD360FCE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2" name="组合 1081">
            <a:extLst>
              <a:ext uri="{FF2B5EF4-FFF2-40B4-BE49-F238E27FC236}">
                <a16:creationId xmlns:a16="http://schemas.microsoft.com/office/drawing/2014/main" id="{4D240207-DF80-406D-A7FE-9591A44D280F}"/>
              </a:ext>
            </a:extLst>
          </p:cNvPr>
          <p:cNvGrpSpPr/>
          <p:nvPr/>
        </p:nvGrpSpPr>
        <p:grpSpPr>
          <a:xfrm>
            <a:off x="6297580" y="1028315"/>
            <a:ext cx="538829" cy="604649"/>
            <a:chOff x="167518" y="529049"/>
            <a:chExt cx="538829" cy="604649"/>
          </a:xfrm>
        </p:grpSpPr>
        <p:grpSp>
          <p:nvGrpSpPr>
            <p:cNvPr id="1083" name="组合 1082">
              <a:extLst>
                <a:ext uri="{FF2B5EF4-FFF2-40B4-BE49-F238E27FC236}">
                  <a16:creationId xmlns:a16="http://schemas.microsoft.com/office/drawing/2014/main" id="{584F7201-EC99-44D7-BE44-DAE337F5B69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86" name="矩形: 圆角 1085">
                <a:extLst>
                  <a:ext uri="{FF2B5EF4-FFF2-40B4-BE49-F238E27FC236}">
                    <a16:creationId xmlns:a16="http://schemas.microsoft.com/office/drawing/2014/main" id="{AA49CD53-44C1-43DD-B1E0-433FFAF5DC2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7" name="图片 1086">
                <a:extLst>
                  <a:ext uri="{FF2B5EF4-FFF2-40B4-BE49-F238E27FC236}">
                    <a16:creationId xmlns:a16="http://schemas.microsoft.com/office/drawing/2014/main" id="{B9972F34-5C5B-4F49-AB75-2FA27ECDF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8" name="矩形 1087">
                <a:extLst>
                  <a:ext uri="{FF2B5EF4-FFF2-40B4-BE49-F238E27FC236}">
                    <a16:creationId xmlns:a16="http://schemas.microsoft.com/office/drawing/2014/main" id="{0D7AF1E0-4902-4850-B964-870DE4525A6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4" name="矩形: 圆角 1083">
              <a:extLst>
                <a:ext uri="{FF2B5EF4-FFF2-40B4-BE49-F238E27FC236}">
                  <a16:creationId xmlns:a16="http://schemas.microsoft.com/office/drawing/2014/main" id="{596FF569-4E2E-4318-9B12-27AAC721609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5" name="矩形 1084">
              <a:extLst>
                <a:ext uri="{FF2B5EF4-FFF2-40B4-BE49-F238E27FC236}">
                  <a16:creationId xmlns:a16="http://schemas.microsoft.com/office/drawing/2014/main" id="{A006F452-80A7-42F3-973C-CB752487C7A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9" name="组合 1088">
            <a:extLst>
              <a:ext uri="{FF2B5EF4-FFF2-40B4-BE49-F238E27FC236}">
                <a16:creationId xmlns:a16="http://schemas.microsoft.com/office/drawing/2014/main" id="{F0CF1A5C-2C53-48F8-979A-71C1F9EABB05}"/>
              </a:ext>
            </a:extLst>
          </p:cNvPr>
          <p:cNvGrpSpPr/>
          <p:nvPr/>
        </p:nvGrpSpPr>
        <p:grpSpPr>
          <a:xfrm>
            <a:off x="6875073" y="1032977"/>
            <a:ext cx="538829" cy="604649"/>
            <a:chOff x="167518" y="529049"/>
            <a:chExt cx="538829" cy="604649"/>
          </a:xfrm>
        </p:grpSpPr>
        <p:grpSp>
          <p:nvGrpSpPr>
            <p:cNvPr id="1090" name="组合 1089">
              <a:extLst>
                <a:ext uri="{FF2B5EF4-FFF2-40B4-BE49-F238E27FC236}">
                  <a16:creationId xmlns:a16="http://schemas.microsoft.com/office/drawing/2014/main" id="{7DF55EFC-1B13-4923-BD2B-6CBBD211993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93" name="矩形: 圆角 1092">
                <a:extLst>
                  <a:ext uri="{FF2B5EF4-FFF2-40B4-BE49-F238E27FC236}">
                    <a16:creationId xmlns:a16="http://schemas.microsoft.com/office/drawing/2014/main" id="{0EEA13C8-5B55-409D-B33A-4C9A3448669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94" name="图片 1093">
                <a:extLst>
                  <a:ext uri="{FF2B5EF4-FFF2-40B4-BE49-F238E27FC236}">
                    <a16:creationId xmlns:a16="http://schemas.microsoft.com/office/drawing/2014/main" id="{E74746AD-7161-4F5F-8613-7E1DFC5A9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95" name="矩形 1094">
                <a:extLst>
                  <a:ext uri="{FF2B5EF4-FFF2-40B4-BE49-F238E27FC236}">
                    <a16:creationId xmlns:a16="http://schemas.microsoft.com/office/drawing/2014/main" id="{3CC48D69-A9F8-47E6-8979-A831E8371EA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1" name="矩形: 圆角 1090">
              <a:extLst>
                <a:ext uri="{FF2B5EF4-FFF2-40B4-BE49-F238E27FC236}">
                  <a16:creationId xmlns:a16="http://schemas.microsoft.com/office/drawing/2014/main" id="{96B60A2F-4DBB-47E8-88B3-ED78C711006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2" name="矩形 1091">
              <a:extLst>
                <a:ext uri="{FF2B5EF4-FFF2-40B4-BE49-F238E27FC236}">
                  <a16:creationId xmlns:a16="http://schemas.microsoft.com/office/drawing/2014/main" id="{FA4951B1-7343-4086-9470-8E71800467F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96" name="组合 1095">
            <a:extLst>
              <a:ext uri="{FF2B5EF4-FFF2-40B4-BE49-F238E27FC236}">
                <a16:creationId xmlns:a16="http://schemas.microsoft.com/office/drawing/2014/main" id="{AD4FFB4B-5465-48BE-9AB6-EE74DE3A94AF}"/>
              </a:ext>
            </a:extLst>
          </p:cNvPr>
          <p:cNvGrpSpPr/>
          <p:nvPr/>
        </p:nvGrpSpPr>
        <p:grpSpPr>
          <a:xfrm>
            <a:off x="7451836" y="1034406"/>
            <a:ext cx="538829" cy="604649"/>
            <a:chOff x="167518" y="529049"/>
            <a:chExt cx="538829" cy="604649"/>
          </a:xfrm>
        </p:grpSpPr>
        <p:grpSp>
          <p:nvGrpSpPr>
            <p:cNvPr id="1097" name="组合 1096">
              <a:extLst>
                <a:ext uri="{FF2B5EF4-FFF2-40B4-BE49-F238E27FC236}">
                  <a16:creationId xmlns:a16="http://schemas.microsoft.com/office/drawing/2014/main" id="{DEFFDE32-F0CF-4987-B3BF-AEA2116AF30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0" name="矩形: 圆角 1099">
                <a:extLst>
                  <a:ext uri="{FF2B5EF4-FFF2-40B4-BE49-F238E27FC236}">
                    <a16:creationId xmlns:a16="http://schemas.microsoft.com/office/drawing/2014/main" id="{4F0DA27D-5DE0-4891-A390-835EF9302EB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1" name="图片 1100">
                <a:extLst>
                  <a:ext uri="{FF2B5EF4-FFF2-40B4-BE49-F238E27FC236}">
                    <a16:creationId xmlns:a16="http://schemas.microsoft.com/office/drawing/2014/main" id="{47C78BA5-8855-4549-AB81-9B2139C4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02" name="矩形 1101">
                <a:extLst>
                  <a:ext uri="{FF2B5EF4-FFF2-40B4-BE49-F238E27FC236}">
                    <a16:creationId xmlns:a16="http://schemas.microsoft.com/office/drawing/2014/main" id="{FAC13ACC-2D30-40B3-9CFA-100C7BE007F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8" name="矩形: 圆角 1097">
              <a:extLst>
                <a:ext uri="{FF2B5EF4-FFF2-40B4-BE49-F238E27FC236}">
                  <a16:creationId xmlns:a16="http://schemas.microsoft.com/office/drawing/2014/main" id="{5578E76C-A0C6-4AF3-8CDF-6B4DE244656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9" name="矩形 1098">
              <a:extLst>
                <a:ext uri="{FF2B5EF4-FFF2-40B4-BE49-F238E27FC236}">
                  <a16:creationId xmlns:a16="http://schemas.microsoft.com/office/drawing/2014/main" id="{BBC75FFE-377B-4D28-A14F-C672456AF9F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03" name="组合 1102">
            <a:extLst>
              <a:ext uri="{FF2B5EF4-FFF2-40B4-BE49-F238E27FC236}">
                <a16:creationId xmlns:a16="http://schemas.microsoft.com/office/drawing/2014/main" id="{0922524A-1C45-4B5E-BB84-88C1FE1D6AD4}"/>
              </a:ext>
            </a:extLst>
          </p:cNvPr>
          <p:cNvGrpSpPr/>
          <p:nvPr/>
        </p:nvGrpSpPr>
        <p:grpSpPr>
          <a:xfrm>
            <a:off x="8029329" y="1039068"/>
            <a:ext cx="538829" cy="604649"/>
            <a:chOff x="167518" y="529049"/>
            <a:chExt cx="538829" cy="604649"/>
          </a:xfrm>
        </p:grpSpPr>
        <p:grpSp>
          <p:nvGrpSpPr>
            <p:cNvPr id="1104" name="组合 1103">
              <a:extLst>
                <a:ext uri="{FF2B5EF4-FFF2-40B4-BE49-F238E27FC236}">
                  <a16:creationId xmlns:a16="http://schemas.microsoft.com/office/drawing/2014/main" id="{6ABEAC40-5CEA-4151-927E-665322A4565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7" name="矩形: 圆角 1106">
                <a:extLst>
                  <a:ext uri="{FF2B5EF4-FFF2-40B4-BE49-F238E27FC236}">
                    <a16:creationId xmlns:a16="http://schemas.microsoft.com/office/drawing/2014/main" id="{FB26FE1A-B0D3-4779-8BF2-BE770426EF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8" name="图片 1107">
                <a:extLst>
                  <a:ext uri="{FF2B5EF4-FFF2-40B4-BE49-F238E27FC236}">
                    <a16:creationId xmlns:a16="http://schemas.microsoft.com/office/drawing/2014/main" id="{6B81FA6E-51BD-4B42-86A7-D6EF42EBE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09" name="矩形 1108">
                <a:extLst>
                  <a:ext uri="{FF2B5EF4-FFF2-40B4-BE49-F238E27FC236}">
                    <a16:creationId xmlns:a16="http://schemas.microsoft.com/office/drawing/2014/main" id="{955549E2-8DCC-46F7-868E-358D383A13C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05" name="矩形: 圆角 1104">
              <a:extLst>
                <a:ext uri="{FF2B5EF4-FFF2-40B4-BE49-F238E27FC236}">
                  <a16:creationId xmlns:a16="http://schemas.microsoft.com/office/drawing/2014/main" id="{5199F96B-D109-4A91-9D24-830928C93CA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6" name="矩形 1105">
              <a:extLst>
                <a:ext uri="{FF2B5EF4-FFF2-40B4-BE49-F238E27FC236}">
                  <a16:creationId xmlns:a16="http://schemas.microsoft.com/office/drawing/2014/main" id="{F98751D4-44CC-4929-9F9F-7C69F65F0BE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10" name="组合 1109">
            <a:extLst>
              <a:ext uri="{FF2B5EF4-FFF2-40B4-BE49-F238E27FC236}">
                <a16:creationId xmlns:a16="http://schemas.microsoft.com/office/drawing/2014/main" id="{E4726CE8-24B5-454A-A2F4-366731E246CF}"/>
              </a:ext>
            </a:extLst>
          </p:cNvPr>
          <p:cNvGrpSpPr/>
          <p:nvPr/>
        </p:nvGrpSpPr>
        <p:grpSpPr>
          <a:xfrm>
            <a:off x="8606822" y="1037264"/>
            <a:ext cx="538829" cy="604649"/>
            <a:chOff x="167518" y="529049"/>
            <a:chExt cx="538829" cy="604649"/>
          </a:xfrm>
        </p:grpSpPr>
        <p:grpSp>
          <p:nvGrpSpPr>
            <p:cNvPr id="1111" name="组合 1110">
              <a:extLst>
                <a:ext uri="{FF2B5EF4-FFF2-40B4-BE49-F238E27FC236}">
                  <a16:creationId xmlns:a16="http://schemas.microsoft.com/office/drawing/2014/main" id="{438F105E-7096-4C97-AF2E-EE0594B48C4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14" name="矩形: 圆角 1113">
                <a:extLst>
                  <a:ext uri="{FF2B5EF4-FFF2-40B4-BE49-F238E27FC236}">
                    <a16:creationId xmlns:a16="http://schemas.microsoft.com/office/drawing/2014/main" id="{90CCF629-DA9C-4C50-A102-5490ACB8393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5" name="图片 1114">
                <a:extLst>
                  <a:ext uri="{FF2B5EF4-FFF2-40B4-BE49-F238E27FC236}">
                    <a16:creationId xmlns:a16="http://schemas.microsoft.com/office/drawing/2014/main" id="{AA7FD047-0D85-4C38-AFB5-98296C51E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16" name="矩形 1115">
                <a:extLst>
                  <a:ext uri="{FF2B5EF4-FFF2-40B4-BE49-F238E27FC236}">
                    <a16:creationId xmlns:a16="http://schemas.microsoft.com/office/drawing/2014/main" id="{E5FBB936-BB53-4F47-AC24-B770EB69A9A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12" name="矩形: 圆角 1111">
              <a:extLst>
                <a:ext uri="{FF2B5EF4-FFF2-40B4-BE49-F238E27FC236}">
                  <a16:creationId xmlns:a16="http://schemas.microsoft.com/office/drawing/2014/main" id="{4A96A947-6B4C-4CD0-9F70-07972E7F2AE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3" name="矩形 1112">
              <a:extLst>
                <a:ext uri="{FF2B5EF4-FFF2-40B4-BE49-F238E27FC236}">
                  <a16:creationId xmlns:a16="http://schemas.microsoft.com/office/drawing/2014/main" id="{C7B302AD-7E21-49DF-A990-08B9D0B1956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18" name="组合 1117">
            <a:extLst>
              <a:ext uri="{FF2B5EF4-FFF2-40B4-BE49-F238E27FC236}">
                <a16:creationId xmlns:a16="http://schemas.microsoft.com/office/drawing/2014/main" id="{E7DDD233-99EB-457D-9D11-898009A55BB8}"/>
              </a:ext>
            </a:extLst>
          </p:cNvPr>
          <p:cNvGrpSpPr/>
          <p:nvPr/>
        </p:nvGrpSpPr>
        <p:grpSpPr>
          <a:xfrm>
            <a:off x="5153514" y="1623076"/>
            <a:ext cx="538829" cy="604649"/>
            <a:chOff x="167518" y="529049"/>
            <a:chExt cx="538829" cy="604649"/>
          </a:xfrm>
        </p:grpSpPr>
        <p:grpSp>
          <p:nvGrpSpPr>
            <p:cNvPr id="1119" name="组合 1118">
              <a:extLst>
                <a:ext uri="{FF2B5EF4-FFF2-40B4-BE49-F238E27FC236}">
                  <a16:creationId xmlns:a16="http://schemas.microsoft.com/office/drawing/2014/main" id="{E79ED9BD-732B-4A51-B7C0-0A3A9D00D45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22" name="矩形: 圆角 1121">
                <a:extLst>
                  <a:ext uri="{FF2B5EF4-FFF2-40B4-BE49-F238E27FC236}">
                    <a16:creationId xmlns:a16="http://schemas.microsoft.com/office/drawing/2014/main" id="{CD0B73E6-FD92-4F36-94A9-11BE5407778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23" name="图片 1122">
                <a:extLst>
                  <a:ext uri="{FF2B5EF4-FFF2-40B4-BE49-F238E27FC236}">
                    <a16:creationId xmlns:a16="http://schemas.microsoft.com/office/drawing/2014/main" id="{87A27D1E-59F3-4055-835B-A31A4AEAC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4" name="矩形 1123">
                <a:extLst>
                  <a:ext uri="{FF2B5EF4-FFF2-40B4-BE49-F238E27FC236}">
                    <a16:creationId xmlns:a16="http://schemas.microsoft.com/office/drawing/2014/main" id="{AFDA7F0E-B13D-4FB0-98EC-B9489D7058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0" name="矩形: 圆角 1119">
              <a:extLst>
                <a:ext uri="{FF2B5EF4-FFF2-40B4-BE49-F238E27FC236}">
                  <a16:creationId xmlns:a16="http://schemas.microsoft.com/office/drawing/2014/main" id="{1EEAB8D1-040D-412F-8092-9137962D6D1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>
              <a:extLst>
                <a:ext uri="{FF2B5EF4-FFF2-40B4-BE49-F238E27FC236}">
                  <a16:creationId xmlns:a16="http://schemas.microsoft.com/office/drawing/2014/main" id="{F6FAFA8D-73CB-459B-9E34-B1167C7FB67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25" name="组合 1124">
            <a:extLst>
              <a:ext uri="{FF2B5EF4-FFF2-40B4-BE49-F238E27FC236}">
                <a16:creationId xmlns:a16="http://schemas.microsoft.com/office/drawing/2014/main" id="{9263B254-7DCC-4C8B-9AE1-18B63DBE0065}"/>
              </a:ext>
            </a:extLst>
          </p:cNvPr>
          <p:cNvGrpSpPr/>
          <p:nvPr/>
        </p:nvGrpSpPr>
        <p:grpSpPr>
          <a:xfrm>
            <a:off x="5731007" y="1627738"/>
            <a:ext cx="538829" cy="604649"/>
            <a:chOff x="167518" y="529049"/>
            <a:chExt cx="538829" cy="604649"/>
          </a:xfrm>
        </p:grpSpPr>
        <p:grpSp>
          <p:nvGrpSpPr>
            <p:cNvPr id="1126" name="组合 1125">
              <a:extLst>
                <a:ext uri="{FF2B5EF4-FFF2-40B4-BE49-F238E27FC236}">
                  <a16:creationId xmlns:a16="http://schemas.microsoft.com/office/drawing/2014/main" id="{8A73DA71-F023-45AB-9AA0-06E48ED73AB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1" name="矩形: 圆角 1130">
                <a:extLst>
                  <a:ext uri="{FF2B5EF4-FFF2-40B4-BE49-F238E27FC236}">
                    <a16:creationId xmlns:a16="http://schemas.microsoft.com/office/drawing/2014/main" id="{66B83CD3-862E-47D5-A159-15DF6438B5A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2" name="图片 1131">
                <a:extLst>
                  <a:ext uri="{FF2B5EF4-FFF2-40B4-BE49-F238E27FC236}">
                    <a16:creationId xmlns:a16="http://schemas.microsoft.com/office/drawing/2014/main" id="{07E7CC94-BA0B-4738-AAB0-ED8023BF0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33" name="矩形 1132">
                <a:extLst>
                  <a:ext uri="{FF2B5EF4-FFF2-40B4-BE49-F238E27FC236}">
                    <a16:creationId xmlns:a16="http://schemas.microsoft.com/office/drawing/2014/main" id="{3B437319-F422-40E3-857D-775DEC6471B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7" name="矩形: 圆角 1126">
              <a:extLst>
                <a:ext uri="{FF2B5EF4-FFF2-40B4-BE49-F238E27FC236}">
                  <a16:creationId xmlns:a16="http://schemas.microsoft.com/office/drawing/2014/main" id="{76CBE73C-1B34-431B-9A06-5D387A29A89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0" name="矩形 1129">
              <a:extLst>
                <a:ext uri="{FF2B5EF4-FFF2-40B4-BE49-F238E27FC236}">
                  <a16:creationId xmlns:a16="http://schemas.microsoft.com/office/drawing/2014/main" id="{68CDB8C0-A5E8-4F78-A5E1-238F08FF208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34" name="组合 1133">
            <a:extLst>
              <a:ext uri="{FF2B5EF4-FFF2-40B4-BE49-F238E27FC236}">
                <a16:creationId xmlns:a16="http://schemas.microsoft.com/office/drawing/2014/main" id="{4D4EA4CF-4A5A-4A51-8861-A8D4D0DE6631}"/>
              </a:ext>
            </a:extLst>
          </p:cNvPr>
          <p:cNvGrpSpPr/>
          <p:nvPr/>
        </p:nvGrpSpPr>
        <p:grpSpPr>
          <a:xfrm>
            <a:off x="6308500" y="1625934"/>
            <a:ext cx="538829" cy="604649"/>
            <a:chOff x="167518" y="529049"/>
            <a:chExt cx="538829" cy="604649"/>
          </a:xfrm>
        </p:grpSpPr>
        <p:grpSp>
          <p:nvGrpSpPr>
            <p:cNvPr id="1135" name="组合 1134">
              <a:extLst>
                <a:ext uri="{FF2B5EF4-FFF2-40B4-BE49-F238E27FC236}">
                  <a16:creationId xmlns:a16="http://schemas.microsoft.com/office/drawing/2014/main" id="{B52CBF9C-968E-4AA2-979F-9E26661B134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8" name="矩形: 圆角 1137">
                <a:extLst>
                  <a:ext uri="{FF2B5EF4-FFF2-40B4-BE49-F238E27FC236}">
                    <a16:creationId xmlns:a16="http://schemas.microsoft.com/office/drawing/2014/main" id="{FD46698A-06F2-4A4E-BEF6-2E5E867892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9" name="图片 1138">
                <a:extLst>
                  <a:ext uri="{FF2B5EF4-FFF2-40B4-BE49-F238E27FC236}">
                    <a16:creationId xmlns:a16="http://schemas.microsoft.com/office/drawing/2014/main" id="{77C90F46-5A5D-47D2-91BE-1895A95C7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0" name="矩形 1139">
                <a:extLst>
                  <a:ext uri="{FF2B5EF4-FFF2-40B4-BE49-F238E27FC236}">
                    <a16:creationId xmlns:a16="http://schemas.microsoft.com/office/drawing/2014/main" id="{09B9F31A-2798-4AE3-A8D6-A5C7569332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6" name="矩形: 圆角 1135">
              <a:extLst>
                <a:ext uri="{FF2B5EF4-FFF2-40B4-BE49-F238E27FC236}">
                  <a16:creationId xmlns:a16="http://schemas.microsoft.com/office/drawing/2014/main" id="{53ABBFAC-000B-4F49-B8DC-859FB13DE0B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>
              <a:extLst>
                <a:ext uri="{FF2B5EF4-FFF2-40B4-BE49-F238E27FC236}">
                  <a16:creationId xmlns:a16="http://schemas.microsoft.com/office/drawing/2014/main" id="{92658D3E-243C-4686-847B-3E2306D2379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1" name="组合 1140">
            <a:extLst>
              <a:ext uri="{FF2B5EF4-FFF2-40B4-BE49-F238E27FC236}">
                <a16:creationId xmlns:a16="http://schemas.microsoft.com/office/drawing/2014/main" id="{DF8378E1-746F-45B4-B838-FECDFB561081}"/>
              </a:ext>
            </a:extLst>
          </p:cNvPr>
          <p:cNvGrpSpPr/>
          <p:nvPr/>
        </p:nvGrpSpPr>
        <p:grpSpPr>
          <a:xfrm>
            <a:off x="6885993" y="1630596"/>
            <a:ext cx="538829" cy="604649"/>
            <a:chOff x="167518" y="529049"/>
            <a:chExt cx="538829" cy="604649"/>
          </a:xfrm>
        </p:grpSpPr>
        <p:grpSp>
          <p:nvGrpSpPr>
            <p:cNvPr id="1142" name="组合 1141">
              <a:extLst>
                <a:ext uri="{FF2B5EF4-FFF2-40B4-BE49-F238E27FC236}">
                  <a16:creationId xmlns:a16="http://schemas.microsoft.com/office/drawing/2014/main" id="{6594A4D5-6FBF-41F9-A236-181D5040494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45" name="矩形: 圆角 1144">
                <a:extLst>
                  <a:ext uri="{FF2B5EF4-FFF2-40B4-BE49-F238E27FC236}">
                    <a16:creationId xmlns:a16="http://schemas.microsoft.com/office/drawing/2014/main" id="{9400CFDF-7C58-493A-BCCF-27BDA88DB96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46" name="图片 1145">
                <a:extLst>
                  <a:ext uri="{FF2B5EF4-FFF2-40B4-BE49-F238E27FC236}">
                    <a16:creationId xmlns:a16="http://schemas.microsoft.com/office/drawing/2014/main" id="{8B62BBEF-2CA1-4E84-BDAB-7EF13810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7" name="矩形 1146">
                <a:extLst>
                  <a:ext uri="{FF2B5EF4-FFF2-40B4-BE49-F238E27FC236}">
                    <a16:creationId xmlns:a16="http://schemas.microsoft.com/office/drawing/2014/main" id="{154FEA02-6822-4E8F-B45A-D35650EFE70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43" name="矩形: 圆角 1142">
              <a:extLst>
                <a:ext uri="{FF2B5EF4-FFF2-40B4-BE49-F238E27FC236}">
                  <a16:creationId xmlns:a16="http://schemas.microsoft.com/office/drawing/2014/main" id="{EA740A76-A0F2-4D80-B562-CD7A6791D46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4" name="矩形 1143">
              <a:extLst>
                <a:ext uri="{FF2B5EF4-FFF2-40B4-BE49-F238E27FC236}">
                  <a16:creationId xmlns:a16="http://schemas.microsoft.com/office/drawing/2014/main" id="{9148C8E4-B1F6-48C3-86D5-280D51C11CC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8" name="组合 1147">
            <a:extLst>
              <a:ext uri="{FF2B5EF4-FFF2-40B4-BE49-F238E27FC236}">
                <a16:creationId xmlns:a16="http://schemas.microsoft.com/office/drawing/2014/main" id="{5CFB0B04-EB51-4FC9-B176-DD1AF1FA5B62}"/>
              </a:ext>
            </a:extLst>
          </p:cNvPr>
          <p:cNvGrpSpPr/>
          <p:nvPr/>
        </p:nvGrpSpPr>
        <p:grpSpPr>
          <a:xfrm>
            <a:off x="7462756" y="1632025"/>
            <a:ext cx="538829" cy="604649"/>
            <a:chOff x="167518" y="529049"/>
            <a:chExt cx="538829" cy="604649"/>
          </a:xfrm>
        </p:grpSpPr>
        <p:grpSp>
          <p:nvGrpSpPr>
            <p:cNvPr id="1149" name="组合 1148">
              <a:extLst>
                <a:ext uri="{FF2B5EF4-FFF2-40B4-BE49-F238E27FC236}">
                  <a16:creationId xmlns:a16="http://schemas.microsoft.com/office/drawing/2014/main" id="{741B90C0-C094-4723-B596-4DE75B0F93E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2" name="矩形: 圆角 1151">
                <a:extLst>
                  <a:ext uri="{FF2B5EF4-FFF2-40B4-BE49-F238E27FC236}">
                    <a16:creationId xmlns:a16="http://schemas.microsoft.com/office/drawing/2014/main" id="{0A4310DB-8559-4812-8198-85BD6B53CB2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53" name="图片 1152">
                <a:extLst>
                  <a:ext uri="{FF2B5EF4-FFF2-40B4-BE49-F238E27FC236}">
                    <a16:creationId xmlns:a16="http://schemas.microsoft.com/office/drawing/2014/main" id="{23E8CD5E-BF8D-4630-998B-9FE50CAF7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54" name="矩形 1153">
                <a:extLst>
                  <a:ext uri="{FF2B5EF4-FFF2-40B4-BE49-F238E27FC236}">
                    <a16:creationId xmlns:a16="http://schemas.microsoft.com/office/drawing/2014/main" id="{226A5198-F56D-4A6C-B536-21DD3E15672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0" name="矩形: 圆角 1149">
              <a:extLst>
                <a:ext uri="{FF2B5EF4-FFF2-40B4-BE49-F238E27FC236}">
                  <a16:creationId xmlns:a16="http://schemas.microsoft.com/office/drawing/2014/main" id="{1F823B31-DA13-414D-98A3-E2C40520E79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矩形 1150">
              <a:extLst>
                <a:ext uri="{FF2B5EF4-FFF2-40B4-BE49-F238E27FC236}">
                  <a16:creationId xmlns:a16="http://schemas.microsoft.com/office/drawing/2014/main" id="{8905BA27-7BF1-4B0A-ADA5-39FDA0B66CE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55" name="组合 1154">
            <a:extLst>
              <a:ext uri="{FF2B5EF4-FFF2-40B4-BE49-F238E27FC236}">
                <a16:creationId xmlns:a16="http://schemas.microsoft.com/office/drawing/2014/main" id="{C92D15D8-BFD5-4C5F-ABC6-5BE3FB0FBC6D}"/>
              </a:ext>
            </a:extLst>
          </p:cNvPr>
          <p:cNvGrpSpPr/>
          <p:nvPr/>
        </p:nvGrpSpPr>
        <p:grpSpPr>
          <a:xfrm>
            <a:off x="8040249" y="1636687"/>
            <a:ext cx="538829" cy="604649"/>
            <a:chOff x="167518" y="529049"/>
            <a:chExt cx="538829" cy="604649"/>
          </a:xfrm>
        </p:grpSpPr>
        <p:grpSp>
          <p:nvGrpSpPr>
            <p:cNvPr id="1156" name="组合 1155">
              <a:extLst>
                <a:ext uri="{FF2B5EF4-FFF2-40B4-BE49-F238E27FC236}">
                  <a16:creationId xmlns:a16="http://schemas.microsoft.com/office/drawing/2014/main" id="{DC726825-2BC0-4482-BE32-08DB95C5E85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9" name="矩形: 圆角 1158">
                <a:extLst>
                  <a:ext uri="{FF2B5EF4-FFF2-40B4-BE49-F238E27FC236}">
                    <a16:creationId xmlns:a16="http://schemas.microsoft.com/office/drawing/2014/main" id="{E840A700-10C2-4D8C-911D-CAF794553A7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60" name="图片 1159">
                <a:extLst>
                  <a:ext uri="{FF2B5EF4-FFF2-40B4-BE49-F238E27FC236}">
                    <a16:creationId xmlns:a16="http://schemas.microsoft.com/office/drawing/2014/main" id="{284CC83C-04F6-4FE2-9DCC-BDCD4FA99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61" name="矩形 1160">
                <a:extLst>
                  <a:ext uri="{FF2B5EF4-FFF2-40B4-BE49-F238E27FC236}">
                    <a16:creationId xmlns:a16="http://schemas.microsoft.com/office/drawing/2014/main" id="{3E05B8D0-A811-48BC-81B0-69364736747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7" name="矩形: 圆角 1156">
              <a:extLst>
                <a:ext uri="{FF2B5EF4-FFF2-40B4-BE49-F238E27FC236}">
                  <a16:creationId xmlns:a16="http://schemas.microsoft.com/office/drawing/2014/main" id="{8AA6E4DC-9501-487C-A106-B18685D71AF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矩形 1157">
              <a:extLst>
                <a:ext uri="{FF2B5EF4-FFF2-40B4-BE49-F238E27FC236}">
                  <a16:creationId xmlns:a16="http://schemas.microsoft.com/office/drawing/2014/main" id="{6A281F4F-295F-4AA0-A40B-FEDD4ED2612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63" name="组合 1162">
            <a:extLst>
              <a:ext uri="{FF2B5EF4-FFF2-40B4-BE49-F238E27FC236}">
                <a16:creationId xmlns:a16="http://schemas.microsoft.com/office/drawing/2014/main" id="{DFEDDDB6-175A-4AA0-BC59-161057F8DF8C}"/>
              </a:ext>
            </a:extLst>
          </p:cNvPr>
          <p:cNvGrpSpPr/>
          <p:nvPr/>
        </p:nvGrpSpPr>
        <p:grpSpPr>
          <a:xfrm>
            <a:off x="8617742" y="1634883"/>
            <a:ext cx="538829" cy="604649"/>
            <a:chOff x="167518" y="529049"/>
            <a:chExt cx="538829" cy="604649"/>
          </a:xfrm>
        </p:grpSpPr>
        <p:grpSp>
          <p:nvGrpSpPr>
            <p:cNvPr id="1164" name="组合 1163">
              <a:extLst>
                <a:ext uri="{FF2B5EF4-FFF2-40B4-BE49-F238E27FC236}">
                  <a16:creationId xmlns:a16="http://schemas.microsoft.com/office/drawing/2014/main" id="{8755F111-52E5-4958-9F73-2DC08631C1C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69" name="矩形: 圆角 1168">
                <a:extLst>
                  <a:ext uri="{FF2B5EF4-FFF2-40B4-BE49-F238E27FC236}">
                    <a16:creationId xmlns:a16="http://schemas.microsoft.com/office/drawing/2014/main" id="{830780BF-E431-4A04-A737-B8C813C9781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70" name="图片 1169">
                <a:extLst>
                  <a:ext uri="{FF2B5EF4-FFF2-40B4-BE49-F238E27FC236}">
                    <a16:creationId xmlns:a16="http://schemas.microsoft.com/office/drawing/2014/main" id="{2FA95D0F-BDAA-4C62-85BA-FAB4B5A81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71" name="矩形 1170">
                <a:extLst>
                  <a:ext uri="{FF2B5EF4-FFF2-40B4-BE49-F238E27FC236}">
                    <a16:creationId xmlns:a16="http://schemas.microsoft.com/office/drawing/2014/main" id="{185028C2-2D80-476D-A643-59A3406AD5A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67" name="矩形: 圆角 1166">
              <a:extLst>
                <a:ext uri="{FF2B5EF4-FFF2-40B4-BE49-F238E27FC236}">
                  <a16:creationId xmlns:a16="http://schemas.microsoft.com/office/drawing/2014/main" id="{5A3FB528-48E5-4589-8FDD-544E720DD63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矩形 1167">
              <a:extLst>
                <a:ext uri="{FF2B5EF4-FFF2-40B4-BE49-F238E27FC236}">
                  <a16:creationId xmlns:a16="http://schemas.microsoft.com/office/drawing/2014/main" id="{F686E62D-214C-4E12-AEA8-845278C0859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72" name="组合 1171">
            <a:extLst>
              <a:ext uri="{FF2B5EF4-FFF2-40B4-BE49-F238E27FC236}">
                <a16:creationId xmlns:a16="http://schemas.microsoft.com/office/drawing/2014/main" id="{252A266C-27A3-41CC-9109-746FDA8E649A}"/>
              </a:ext>
            </a:extLst>
          </p:cNvPr>
          <p:cNvGrpSpPr/>
          <p:nvPr/>
        </p:nvGrpSpPr>
        <p:grpSpPr>
          <a:xfrm>
            <a:off x="5153514" y="2221342"/>
            <a:ext cx="538829" cy="604649"/>
            <a:chOff x="167518" y="529049"/>
            <a:chExt cx="538829" cy="604649"/>
          </a:xfrm>
        </p:grpSpPr>
        <p:grpSp>
          <p:nvGrpSpPr>
            <p:cNvPr id="1173" name="组合 1172">
              <a:extLst>
                <a:ext uri="{FF2B5EF4-FFF2-40B4-BE49-F238E27FC236}">
                  <a16:creationId xmlns:a16="http://schemas.microsoft.com/office/drawing/2014/main" id="{F931CEB9-3632-45AE-A3DE-2DAD5C29CA3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79" name="矩形: 圆角 1178">
                <a:extLst>
                  <a:ext uri="{FF2B5EF4-FFF2-40B4-BE49-F238E27FC236}">
                    <a16:creationId xmlns:a16="http://schemas.microsoft.com/office/drawing/2014/main" id="{BEFF53BD-ADE4-426E-9906-FA6AAD03EBC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0" name="图片 1179">
                <a:extLst>
                  <a:ext uri="{FF2B5EF4-FFF2-40B4-BE49-F238E27FC236}">
                    <a16:creationId xmlns:a16="http://schemas.microsoft.com/office/drawing/2014/main" id="{DFA51FA2-5CE2-464D-970E-EC8706CBB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1" name="矩形 1180">
                <a:extLst>
                  <a:ext uri="{FF2B5EF4-FFF2-40B4-BE49-F238E27FC236}">
                    <a16:creationId xmlns:a16="http://schemas.microsoft.com/office/drawing/2014/main" id="{061F7523-8C08-4C00-930A-A76C9AD83F4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75" name="矩形: 圆角 1174">
              <a:extLst>
                <a:ext uri="{FF2B5EF4-FFF2-40B4-BE49-F238E27FC236}">
                  <a16:creationId xmlns:a16="http://schemas.microsoft.com/office/drawing/2014/main" id="{80651128-0DB8-46DF-B366-C421A018935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矩形 1175">
              <a:extLst>
                <a:ext uri="{FF2B5EF4-FFF2-40B4-BE49-F238E27FC236}">
                  <a16:creationId xmlns:a16="http://schemas.microsoft.com/office/drawing/2014/main" id="{95F475A6-2D8E-4556-8EA5-403D53C64E5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82" name="组合 1181">
            <a:extLst>
              <a:ext uri="{FF2B5EF4-FFF2-40B4-BE49-F238E27FC236}">
                <a16:creationId xmlns:a16="http://schemas.microsoft.com/office/drawing/2014/main" id="{05CCF656-ED0E-45B8-9355-B9BDD183F8B4}"/>
              </a:ext>
            </a:extLst>
          </p:cNvPr>
          <p:cNvGrpSpPr/>
          <p:nvPr/>
        </p:nvGrpSpPr>
        <p:grpSpPr>
          <a:xfrm>
            <a:off x="5731007" y="2226004"/>
            <a:ext cx="538829" cy="604649"/>
            <a:chOff x="167518" y="529049"/>
            <a:chExt cx="538829" cy="604649"/>
          </a:xfrm>
        </p:grpSpPr>
        <p:grpSp>
          <p:nvGrpSpPr>
            <p:cNvPr id="1184" name="组合 1183">
              <a:extLst>
                <a:ext uri="{FF2B5EF4-FFF2-40B4-BE49-F238E27FC236}">
                  <a16:creationId xmlns:a16="http://schemas.microsoft.com/office/drawing/2014/main" id="{0F2E14C6-534F-49CA-A0D7-148D0D757A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87" name="矩形: 圆角 1186">
                <a:extLst>
                  <a:ext uri="{FF2B5EF4-FFF2-40B4-BE49-F238E27FC236}">
                    <a16:creationId xmlns:a16="http://schemas.microsoft.com/office/drawing/2014/main" id="{DE26B61A-F679-4B39-87B0-2C483FE9A92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8" name="图片 1187">
                <a:extLst>
                  <a:ext uri="{FF2B5EF4-FFF2-40B4-BE49-F238E27FC236}">
                    <a16:creationId xmlns:a16="http://schemas.microsoft.com/office/drawing/2014/main" id="{5C528C89-76F7-4FA7-9C71-EBD5F075C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9" name="矩形 1188">
                <a:extLst>
                  <a:ext uri="{FF2B5EF4-FFF2-40B4-BE49-F238E27FC236}">
                    <a16:creationId xmlns:a16="http://schemas.microsoft.com/office/drawing/2014/main" id="{8B19BE0A-50D3-40FE-BA48-9A4BC2BB13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85" name="矩形: 圆角 1184">
              <a:extLst>
                <a:ext uri="{FF2B5EF4-FFF2-40B4-BE49-F238E27FC236}">
                  <a16:creationId xmlns:a16="http://schemas.microsoft.com/office/drawing/2014/main" id="{0EAF4AFA-63DC-44E1-A76F-BAB1DBEC570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矩形 1185">
              <a:extLst>
                <a:ext uri="{FF2B5EF4-FFF2-40B4-BE49-F238E27FC236}">
                  <a16:creationId xmlns:a16="http://schemas.microsoft.com/office/drawing/2014/main" id="{8866BD6C-128E-44E4-A3AE-C135F685EBB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0" name="组合 1189">
            <a:extLst>
              <a:ext uri="{FF2B5EF4-FFF2-40B4-BE49-F238E27FC236}">
                <a16:creationId xmlns:a16="http://schemas.microsoft.com/office/drawing/2014/main" id="{265C6096-2ABF-46CE-92B5-8D34223E39E2}"/>
              </a:ext>
            </a:extLst>
          </p:cNvPr>
          <p:cNvGrpSpPr/>
          <p:nvPr/>
        </p:nvGrpSpPr>
        <p:grpSpPr>
          <a:xfrm>
            <a:off x="6308500" y="2224200"/>
            <a:ext cx="538829" cy="604649"/>
            <a:chOff x="167518" y="529049"/>
            <a:chExt cx="538829" cy="604649"/>
          </a:xfrm>
        </p:grpSpPr>
        <p:grpSp>
          <p:nvGrpSpPr>
            <p:cNvPr id="1191" name="组合 1190">
              <a:extLst>
                <a:ext uri="{FF2B5EF4-FFF2-40B4-BE49-F238E27FC236}">
                  <a16:creationId xmlns:a16="http://schemas.microsoft.com/office/drawing/2014/main" id="{EAC3D9CF-29D8-4B11-88A5-847284CB78B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94" name="矩形: 圆角 1193">
                <a:extLst>
                  <a:ext uri="{FF2B5EF4-FFF2-40B4-BE49-F238E27FC236}">
                    <a16:creationId xmlns:a16="http://schemas.microsoft.com/office/drawing/2014/main" id="{E19D3796-BC74-4C9D-93BF-2E7354395BE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95" name="图片 1194">
                <a:extLst>
                  <a:ext uri="{FF2B5EF4-FFF2-40B4-BE49-F238E27FC236}">
                    <a16:creationId xmlns:a16="http://schemas.microsoft.com/office/drawing/2014/main" id="{FF9A31A3-2287-4692-9322-CF526EAC3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96" name="矩形 1195">
                <a:extLst>
                  <a:ext uri="{FF2B5EF4-FFF2-40B4-BE49-F238E27FC236}">
                    <a16:creationId xmlns:a16="http://schemas.microsoft.com/office/drawing/2014/main" id="{696A297C-88A1-471A-A15A-72A722404ED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2" name="矩形: 圆角 1191">
              <a:extLst>
                <a:ext uri="{FF2B5EF4-FFF2-40B4-BE49-F238E27FC236}">
                  <a16:creationId xmlns:a16="http://schemas.microsoft.com/office/drawing/2014/main" id="{70850BAB-03C6-4B74-A391-519245722D8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矩形 1192">
              <a:extLst>
                <a:ext uri="{FF2B5EF4-FFF2-40B4-BE49-F238E27FC236}">
                  <a16:creationId xmlns:a16="http://schemas.microsoft.com/office/drawing/2014/main" id="{456A06F0-FB73-4849-9CBC-E4F7AE25CF9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7" name="组合 1196">
            <a:extLst>
              <a:ext uri="{FF2B5EF4-FFF2-40B4-BE49-F238E27FC236}">
                <a16:creationId xmlns:a16="http://schemas.microsoft.com/office/drawing/2014/main" id="{F6D704DB-B534-44A3-A9D0-C2C7E5D63E47}"/>
              </a:ext>
            </a:extLst>
          </p:cNvPr>
          <p:cNvGrpSpPr/>
          <p:nvPr/>
        </p:nvGrpSpPr>
        <p:grpSpPr>
          <a:xfrm>
            <a:off x="6885993" y="2228862"/>
            <a:ext cx="538829" cy="604649"/>
            <a:chOff x="167518" y="529049"/>
            <a:chExt cx="538829" cy="604649"/>
          </a:xfrm>
        </p:grpSpPr>
        <p:grpSp>
          <p:nvGrpSpPr>
            <p:cNvPr id="1198" name="组合 1197">
              <a:extLst>
                <a:ext uri="{FF2B5EF4-FFF2-40B4-BE49-F238E27FC236}">
                  <a16:creationId xmlns:a16="http://schemas.microsoft.com/office/drawing/2014/main" id="{F8379140-3FC6-440E-8F1A-F61293AB83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01" name="矩形: 圆角 1200">
                <a:extLst>
                  <a:ext uri="{FF2B5EF4-FFF2-40B4-BE49-F238E27FC236}">
                    <a16:creationId xmlns:a16="http://schemas.microsoft.com/office/drawing/2014/main" id="{55944F08-042F-4FC4-80CF-F528C69F6D7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02" name="图片 1201">
                <a:extLst>
                  <a:ext uri="{FF2B5EF4-FFF2-40B4-BE49-F238E27FC236}">
                    <a16:creationId xmlns:a16="http://schemas.microsoft.com/office/drawing/2014/main" id="{20F3671B-6627-4822-BF12-BBF929B56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03" name="矩形 1202">
                <a:extLst>
                  <a:ext uri="{FF2B5EF4-FFF2-40B4-BE49-F238E27FC236}">
                    <a16:creationId xmlns:a16="http://schemas.microsoft.com/office/drawing/2014/main" id="{B2DBB88F-65AD-45F4-9C72-4A591FA57BD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9" name="矩形: 圆角 1198">
              <a:extLst>
                <a:ext uri="{FF2B5EF4-FFF2-40B4-BE49-F238E27FC236}">
                  <a16:creationId xmlns:a16="http://schemas.microsoft.com/office/drawing/2014/main" id="{59871364-FE34-4414-B41B-07F23F74C89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矩形 1199">
              <a:extLst>
                <a:ext uri="{FF2B5EF4-FFF2-40B4-BE49-F238E27FC236}">
                  <a16:creationId xmlns:a16="http://schemas.microsoft.com/office/drawing/2014/main" id="{058C144B-A71F-4C48-86A1-A227D7F74CA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04" name="组合 1203">
            <a:extLst>
              <a:ext uri="{FF2B5EF4-FFF2-40B4-BE49-F238E27FC236}">
                <a16:creationId xmlns:a16="http://schemas.microsoft.com/office/drawing/2014/main" id="{A10E3084-526B-474A-A183-4811D2A06CEC}"/>
              </a:ext>
            </a:extLst>
          </p:cNvPr>
          <p:cNvGrpSpPr/>
          <p:nvPr/>
        </p:nvGrpSpPr>
        <p:grpSpPr>
          <a:xfrm>
            <a:off x="7462756" y="2230291"/>
            <a:ext cx="538829" cy="604649"/>
            <a:chOff x="167518" y="529049"/>
            <a:chExt cx="538829" cy="604649"/>
          </a:xfrm>
        </p:grpSpPr>
        <p:grpSp>
          <p:nvGrpSpPr>
            <p:cNvPr id="1205" name="组合 1204">
              <a:extLst>
                <a:ext uri="{FF2B5EF4-FFF2-40B4-BE49-F238E27FC236}">
                  <a16:creationId xmlns:a16="http://schemas.microsoft.com/office/drawing/2014/main" id="{360FD53C-6344-4CB9-ADC9-C6488606DB7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1" name="矩形: 圆角 1210">
                <a:extLst>
                  <a:ext uri="{FF2B5EF4-FFF2-40B4-BE49-F238E27FC236}">
                    <a16:creationId xmlns:a16="http://schemas.microsoft.com/office/drawing/2014/main" id="{8777254B-1263-4F69-BD1F-A68F0B563A1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2" name="图片 1211">
                <a:extLst>
                  <a:ext uri="{FF2B5EF4-FFF2-40B4-BE49-F238E27FC236}">
                    <a16:creationId xmlns:a16="http://schemas.microsoft.com/office/drawing/2014/main" id="{0FF3AEAC-D9DB-4524-8C63-98624F53D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13" name="矩形 1212">
                <a:extLst>
                  <a:ext uri="{FF2B5EF4-FFF2-40B4-BE49-F238E27FC236}">
                    <a16:creationId xmlns:a16="http://schemas.microsoft.com/office/drawing/2014/main" id="{0FCFB290-0E25-47BB-B8CC-AFB66920BDD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06" name="矩形: 圆角 1205">
              <a:extLst>
                <a:ext uri="{FF2B5EF4-FFF2-40B4-BE49-F238E27FC236}">
                  <a16:creationId xmlns:a16="http://schemas.microsoft.com/office/drawing/2014/main" id="{C6F00DFC-B697-4C92-90FF-93FA7029796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矩形 1208">
              <a:extLst>
                <a:ext uri="{FF2B5EF4-FFF2-40B4-BE49-F238E27FC236}">
                  <a16:creationId xmlns:a16="http://schemas.microsoft.com/office/drawing/2014/main" id="{B2C95296-4AB9-46FE-86D2-D6EF241EDE8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14" name="组合 1213">
            <a:extLst>
              <a:ext uri="{FF2B5EF4-FFF2-40B4-BE49-F238E27FC236}">
                <a16:creationId xmlns:a16="http://schemas.microsoft.com/office/drawing/2014/main" id="{92FE0B6F-6EAA-44C4-8859-94AE5036854E}"/>
              </a:ext>
            </a:extLst>
          </p:cNvPr>
          <p:cNvGrpSpPr/>
          <p:nvPr/>
        </p:nvGrpSpPr>
        <p:grpSpPr>
          <a:xfrm>
            <a:off x="8040249" y="2234953"/>
            <a:ext cx="538829" cy="604649"/>
            <a:chOff x="167518" y="529049"/>
            <a:chExt cx="538829" cy="604649"/>
          </a:xfrm>
        </p:grpSpPr>
        <p:grpSp>
          <p:nvGrpSpPr>
            <p:cNvPr id="1215" name="组合 1214">
              <a:extLst>
                <a:ext uri="{FF2B5EF4-FFF2-40B4-BE49-F238E27FC236}">
                  <a16:creationId xmlns:a16="http://schemas.microsoft.com/office/drawing/2014/main" id="{8FF797EE-8CFD-4F51-9CAB-D7D4EF4FFA4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8" name="矩形: 圆角 1217">
                <a:extLst>
                  <a:ext uri="{FF2B5EF4-FFF2-40B4-BE49-F238E27FC236}">
                    <a16:creationId xmlns:a16="http://schemas.microsoft.com/office/drawing/2014/main" id="{81CCF7F2-A19F-4009-B114-03DD119F0D6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9" name="图片 1218">
                <a:extLst>
                  <a:ext uri="{FF2B5EF4-FFF2-40B4-BE49-F238E27FC236}">
                    <a16:creationId xmlns:a16="http://schemas.microsoft.com/office/drawing/2014/main" id="{C7595212-A748-4CAF-8731-A8A30FA06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0" name="矩形 1219">
                <a:extLst>
                  <a:ext uri="{FF2B5EF4-FFF2-40B4-BE49-F238E27FC236}">
                    <a16:creationId xmlns:a16="http://schemas.microsoft.com/office/drawing/2014/main" id="{1BFDADF1-7EFB-476A-8F1C-E23058DFA5B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16" name="矩形: 圆角 1215">
              <a:extLst>
                <a:ext uri="{FF2B5EF4-FFF2-40B4-BE49-F238E27FC236}">
                  <a16:creationId xmlns:a16="http://schemas.microsoft.com/office/drawing/2014/main" id="{31BA300B-9C9B-46BA-9389-3F32691C1F8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矩形 1216">
              <a:extLst>
                <a:ext uri="{FF2B5EF4-FFF2-40B4-BE49-F238E27FC236}">
                  <a16:creationId xmlns:a16="http://schemas.microsoft.com/office/drawing/2014/main" id="{5967F08C-2F9D-4578-90CE-DD3ABCB9FC2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1" name="组合 1220">
            <a:extLst>
              <a:ext uri="{FF2B5EF4-FFF2-40B4-BE49-F238E27FC236}">
                <a16:creationId xmlns:a16="http://schemas.microsoft.com/office/drawing/2014/main" id="{0621F514-3C22-4267-9F95-317D187C894B}"/>
              </a:ext>
            </a:extLst>
          </p:cNvPr>
          <p:cNvGrpSpPr/>
          <p:nvPr/>
        </p:nvGrpSpPr>
        <p:grpSpPr>
          <a:xfrm>
            <a:off x="8617742" y="2233149"/>
            <a:ext cx="538829" cy="604649"/>
            <a:chOff x="167518" y="529049"/>
            <a:chExt cx="538829" cy="604649"/>
          </a:xfrm>
        </p:grpSpPr>
        <p:grpSp>
          <p:nvGrpSpPr>
            <p:cNvPr id="1222" name="组合 1221">
              <a:extLst>
                <a:ext uri="{FF2B5EF4-FFF2-40B4-BE49-F238E27FC236}">
                  <a16:creationId xmlns:a16="http://schemas.microsoft.com/office/drawing/2014/main" id="{2221D3BD-812E-4A4B-B94E-5546BDAB5A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25" name="矩形: 圆角 1224">
                <a:extLst>
                  <a:ext uri="{FF2B5EF4-FFF2-40B4-BE49-F238E27FC236}">
                    <a16:creationId xmlns:a16="http://schemas.microsoft.com/office/drawing/2014/main" id="{07E7EEA6-C439-4EC4-979C-7777BF0BA99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26" name="图片 1225">
                <a:extLst>
                  <a:ext uri="{FF2B5EF4-FFF2-40B4-BE49-F238E27FC236}">
                    <a16:creationId xmlns:a16="http://schemas.microsoft.com/office/drawing/2014/main" id="{2488C974-D5C0-4CA8-B4DB-79F08FA9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7" name="矩形 1226">
                <a:extLst>
                  <a:ext uri="{FF2B5EF4-FFF2-40B4-BE49-F238E27FC236}">
                    <a16:creationId xmlns:a16="http://schemas.microsoft.com/office/drawing/2014/main" id="{EB44DFA6-3DEA-478E-B798-FC4B5C1A2C4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23" name="矩形: 圆角 1222">
              <a:extLst>
                <a:ext uri="{FF2B5EF4-FFF2-40B4-BE49-F238E27FC236}">
                  <a16:creationId xmlns:a16="http://schemas.microsoft.com/office/drawing/2014/main" id="{B6244AB0-1075-48F4-BE3A-ADAA43ED9DA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矩形 1223">
              <a:extLst>
                <a:ext uri="{FF2B5EF4-FFF2-40B4-BE49-F238E27FC236}">
                  <a16:creationId xmlns:a16="http://schemas.microsoft.com/office/drawing/2014/main" id="{E8A31E06-FF1B-41BB-B885-A82A0AB9604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8" name="组合 1227">
            <a:extLst>
              <a:ext uri="{FF2B5EF4-FFF2-40B4-BE49-F238E27FC236}">
                <a16:creationId xmlns:a16="http://schemas.microsoft.com/office/drawing/2014/main" id="{72AAF62E-45D1-4FDE-A53E-B680F9D293FB}"/>
              </a:ext>
            </a:extLst>
          </p:cNvPr>
          <p:cNvGrpSpPr/>
          <p:nvPr/>
        </p:nvGrpSpPr>
        <p:grpSpPr>
          <a:xfrm>
            <a:off x="5153514" y="2810939"/>
            <a:ext cx="538829" cy="604649"/>
            <a:chOff x="167518" y="529049"/>
            <a:chExt cx="538829" cy="604649"/>
          </a:xfrm>
        </p:grpSpPr>
        <p:grpSp>
          <p:nvGrpSpPr>
            <p:cNvPr id="1229" name="组合 1228">
              <a:extLst>
                <a:ext uri="{FF2B5EF4-FFF2-40B4-BE49-F238E27FC236}">
                  <a16:creationId xmlns:a16="http://schemas.microsoft.com/office/drawing/2014/main" id="{914289A2-FC04-4DA5-A281-538EF6D6F3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2" name="矩形: 圆角 1231">
                <a:extLst>
                  <a:ext uri="{FF2B5EF4-FFF2-40B4-BE49-F238E27FC236}">
                    <a16:creationId xmlns:a16="http://schemas.microsoft.com/office/drawing/2014/main" id="{004FE206-EE9F-438A-8326-74A5C6CCBA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33" name="图片 1232">
                <a:extLst>
                  <a:ext uri="{FF2B5EF4-FFF2-40B4-BE49-F238E27FC236}">
                    <a16:creationId xmlns:a16="http://schemas.microsoft.com/office/drawing/2014/main" id="{B03E2E03-51AD-44DE-B4F5-59DA959AE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34" name="矩形 1233">
                <a:extLst>
                  <a:ext uri="{FF2B5EF4-FFF2-40B4-BE49-F238E27FC236}">
                    <a16:creationId xmlns:a16="http://schemas.microsoft.com/office/drawing/2014/main" id="{D8CCA137-CF8D-4B83-AEA3-6A16B7C705B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0" name="矩形: 圆角 1229">
              <a:extLst>
                <a:ext uri="{FF2B5EF4-FFF2-40B4-BE49-F238E27FC236}">
                  <a16:creationId xmlns:a16="http://schemas.microsoft.com/office/drawing/2014/main" id="{15898B0F-D40E-4EF5-B9FD-0ED5680B5AA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矩形 1230">
              <a:extLst>
                <a:ext uri="{FF2B5EF4-FFF2-40B4-BE49-F238E27FC236}">
                  <a16:creationId xmlns:a16="http://schemas.microsoft.com/office/drawing/2014/main" id="{733A6E7F-4A4C-4ED7-82CC-CFF607692DD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35" name="组合 1234">
            <a:extLst>
              <a:ext uri="{FF2B5EF4-FFF2-40B4-BE49-F238E27FC236}">
                <a16:creationId xmlns:a16="http://schemas.microsoft.com/office/drawing/2014/main" id="{09EA9E2D-82AF-40F1-8CA5-15F0812AE8C9}"/>
              </a:ext>
            </a:extLst>
          </p:cNvPr>
          <p:cNvGrpSpPr/>
          <p:nvPr/>
        </p:nvGrpSpPr>
        <p:grpSpPr>
          <a:xfrm>
            <a:off x="5731007" y="2815601"/>
            <a:ext cx="538829" cy="604649"/>
            <a:chOff x="167518" y="529049"/>
            <a:chExt cx="538829" cy="604649"/>
          </a:xfrm>
        </p:grpSpPr>
        <p:grpSp>
          <p:nvGrpSpPr>
            <p:cNvPr id="1236" name="组合 1235">
              <a:extLst>
                <a:ext uri="{FF2B5EF4-FFF2-40B4-BE49-F238E27FC236}">
                  <a16:creationId xmlns:a16="http://schemas.microsoft.com/office/drawing/2014/main" id="{CD21F21B-C5B4-4FA1-8D8B-7FA367F1853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9" name="矩形: 圆角 1238">
                <a:extLst>
                  <a:ext uri="{FF2B5EF4-FFF2-40B4-BE49-F238E27FC236}">
                    <a16:creationId xmlns:a16="http://schemas.microsoft.com/office/drawing/2014/main" id="{A6F3291E-A808-4189-9859-C78A3E17844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0" name="图片 1239">
                <a:extLst>
                  <a:ext uri="{FF2B5EF4-FFF2-40B4-BE49-F238E27FC236}">
                    <a16:creationId xmlns:a16="http://schemas.microsoft.com/office/drawing/2014/main" id="{61922246-8BFB-4F59-B0CD-EC07A5C97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1" name="矩形 1240">
                <a:extLst>
                  <a:ext uri="{FF2B5EF4-FFF2-40B4-BE49-F238E27FC236}">
                    <a16:creationId xmlns:a16="http://schemas.microsoft.com/office/drawing/2014/main" id="{9A44822B-69E7-4EC6-99AA-03BBDEB9D60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7" name="矩形: 圆角 1236">
              <a:extLst>
                <a:ext uri="{FF2B5EF4-FFF2-40B4-BE49-F238E27FC236}">
                  <a16:creationId xmlns:a16="http://schemas.microsoft.com/office/drawing/2014/main" id="{28D5FC73-1112-41A8-8F7B-5E788BB4180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矩形 1237">
              <a:extLst>
                <a:ext uri="{FF2B5EF4-FFF2-40B4-BE49-F238E27FC236}">
                  <a16:creationId xmlns:a16="http://schemas.microsoft.com/office/drawing/2014/main" id="{7101B4BC-AA33-4674-85A9-791988862B5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2" name="组合 1241">
            <a:extLst>
              <a:ext uri="{FF2B5EF4-FFF2-40B4-BE49-F238E27FC236}">
                <a16:creationId xmlns:a16="http://schemas.microsoft.com/office/drawing/2014/main" id="{8A790061-A9ED-4506-A5EC-90AA5B2F0D39}"/>
              </a:ext>
            </a:extLst>
          </p:cNvPr>
          <p:cNvGrpSpPr/>
          <p:nvPr/>
        </p:nvGrpSpPr>
        <p:grpSpPr>
          <a:xfrm>
            <a:off x="6308500" y="2813797"/>
            <a:ext cx="538829" cy="604649"/>
            <a:chOff x="167518" y="529049"/>
            <a:chExt cx="538829" cy="604649"/>
          </a:xfrm>
        </p:grpSpPr>
        <p:grpSp>
          <p:nvGrpSpPr>
            <p:cNvPr id="1243" name="组合 1242">
              <a:extLst>
                <a:ext uri="{FF2B5EF4-FFF2-40B4-BE49-F238E27FC236}">
                  <a16:creationId xmlns:a16="http://schemas.microsoft.com/office/drawing/2014/main" id="{BC62A000-B358-40D9-B3CF-399929D3CD1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46" name="矩形: 圆角 1245">
                <a:extLst>
                  <a:ext uri="{FF2B5EF4-FFF2-40B4-BE49-F238E27FC236}">
                    <a16:creationId xmlns:a16="http://schemas.microsoft.com/office/drawing/2014/main" id="{056BED07-B32B-40BA-BF71-CBE66BC0B24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7" name="图片 1246">
                <a:extLst>
                  <a:ext uri="{FF2B5EF4-FFF2-40B4-BE49-F238E27FC236}">
                    <a16:creationId xmlns:a16="http://schemas.microsoft.com/office/drawing/2014/main" id="{DB98E3AD-600B-4D5B-B66B-B250E494B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8" name="矩形 1247">
                <a:extLst>
                  <a:ext uri="{FF2B5EF4-FFF2-40B4-BE49-F238E27FC236}">
                    <a16:creationId xmlns:a16="http://schemas.microsoft.com/office/drawing/2014/main" id="{E73853F4-83BF-469E-AA1C-D9EB150B795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44" name="矩形: 圆角 1243">
              <a:extLst>
                <a:ext uri="{FF2B5EF4-FFF2-40B4-BE49-F238E27FC236}">
                  <a16:creationId xmlns:a16="http://schemas.microsoft.com/office/drawing/2014/main" id="{2ED244B2-603B-4999-8DE1-6EFD3A3AA27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矩形 1244">
              <a:extLst>
                <a:ext uri="{FF2B5EF4-FFF2-40B4-BE49-F238E27FC236}">
                  <a16:creationId xmlns:a16="http://schemas.microsoft.com/office/drawing/2014/main" id="{84DB512C-3DAB-4D13-A3A4-E2C3F5EB0B0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9" name="组合 1248">
            <a:extLst>
              <a:ext uri="{FF2B5EF4-FFF2-40B4-BE49-F238E27FC236}">
                <a16:creationId xmlns:a16="http://schemas.microsoft.com/office/drawing/2014/main" id="{10295BCF-D8C4-4AFF-805E-138FB4DEC0B1}"/>
              </a:ext>
            </a:extLst>
          </p:cNvPr>
          <p:cNvGrpSpPr/>
          <p:nvPr/>
        </p:nvGrpSpPr>
        <p:grpSpPr>
          <a:xfrm>
            <a:off x="6885993" y="2818459"/>
            <a:ext cx="538829" cy="604649"/>
            <a:chOff x="167518" y="529049"/>
            <a:chExt cx="538829" cy="604649"/>
          </a:xfrm>
        </p:grpSpPr>
        <p:grpSp>
          <p:nvGrpSpPr>
            <p:cNvPr id="1250" name="组合 1249">
              <a:extLst>
                <a:ext uri="{FF2B5EF4-FFF2-40B4-BE49-F238E27FC236}">
                  <a16:creationId xmlns:a16="http://schemas.microsoft.com/office/drawing/2014/main" id="{51BBBF75-48C0-4FF8-9AEC-4CCA98F0102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53" name="矩形: 圆角 1252">
                <a:extLst>
                  <a:ext uri="{FF2B5EF4-FFF2-40B4-BE49-F238E27FC236}">
                    <a16:creationId xmlns:a16="http://schemas.microsoft.com/office/drawing/2014/main" id="{A176A619-47EA-4EFA-B098-995362C5EF0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54" name="图片 1253">
                <a:extLst>
                  <a:ext uri="{FF2B5EF4-FFF2-40B4-BE49-F238E27FC236}">
                    <a16:creationId xmlns:a16="http://schemas.microsoft.com/office/drawing/2014/main" id="{FADE28EB-43CB-4FF2-9267-73ED24B61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55" name="矩形 1254">
                <a:extLst>
                  <a:ext uri="{FF2B5EF4-FFF2-40B4-BE49-F238E27FC236}">
                    <a16:creationId xmlns:a16="http://schemas.microsoft.com/office/drawing/2014/main" id="{8E84083E-A8D0-4636-864D-E77B9279243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1" name="矩形: 圆角 1250">
              <a:extLst>
                <a:ext uri="{FF2B5EF4-FFF2-40B4-BE49-F238E27FC236}">
                  <a16:creationId xmlns:a16="http://schemas.microsoft.com/office/drawing/2014/main" id="{F59C21DA-80A2-45F8-AA4B-4C024A37CB1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矩形 1251">
              <a:extLst>
                <a:ext uri="{FF2B5EF4-FFF2-40B4-BE49-F238E27FC236}">
                  <a16:creationId xmlns:a16="http://schemas.microsoft.com/office/drawing/2014/main" id="{6F7949FF-F044-4A37-83DF-F6F0CF3D9B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B754CC5E-9E07-4A57-AD7D-97A3B132D039}"/>
              </a:ext>
            </a:extLst>
          </p:cNvPr>
          <p:cNvGrpSpPr/>
          <p:nvPr/>
        </p:nvGrpSpPr>
        <p:grpSpPr>
          <a:xfrm>
            <a:off x="7462756" y="2819888"/>
            <a:ext cx="538829" cy="604649"/>
            <a:chOff x="167518" y="529049"/>
            <a:chExt cx="538829" cy="604649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15B2D877-CEB5-4E06-8823-3C8A5036B4F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60" name="矩形: 圆角 1259">
                <a:extLst>
                  <a:ext uri="{FF2B5EF4-FFF2-40B4-BE49-F238E27FC236}">
                    <a16:creationId xmlns:a16="http://schemas.microsoft.com/office/drawing/2014/main" id="{2E745474-A69D-40E6-9563-F2861EF7D32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61" name="图片 1260">
                <a:extLst>
                  <a:ext uri="{FF2B5EF4-FFF2-40B4-BE49-F238E27FC236}">
                    <a16:creationId xmlns:a16="http://schemas.microsoft.com/office/drawing/2014/main" id="{1E7A9BC1-FB19-4A4B-96EF-4B4209F40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E3826B33-8E3A-493E-80CB-DF34BE4DF4F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8" name="矩形: 圆角 1257">
              <a:extLst>
                <a:ext uri="{FF2B5EF4-FFF2-40B4-BE49-F238E27FC236}">
                  <a16:creationId xmlns:a16="http://schemas.microsoft.com/office/drawing/2014/main" id="{ECB1FC35-631E-4BDD-9E24-78FECF350DF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9" name="矩形 1258">
              <a:extLst>
                <a:ext uri="{FF2B5EF4-FFF2-40B4-BE49-F238E27FC236}">
                  <a16:creationId xmlns:a16="http://schemas.microsoft.com/office/drawing/2014/main" id="{42550AD8-8BFA-4BD0-9211-79A9B093735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63" name="组合 1262">
            <a:extLst>
              <a:ext uri="{FF2B5EF4-FFF2-40B4-BE49-F238E27FC236}">
                <a16:creationId xmlns:a16="http://schemas.microsoft.com/office/drawing/2014/main" id="{183C9A0D-26A4-4EBE-852E-389C87169CB3}"/>
              </a:ext>
            </a:extLst>
          </p:cNvPr>
          <p:cNvGrpSpPr/>
          <p:nvPr/>
        </p:nvGrpSpPr>
        <p:grpSpPr>
          <a:xfrm>
            <a:off x="8040249" y="2824550"/>
            <a:ext cx="538829" cy="604649"/>
            <a:chOff x="167518" y="529049"/>
            <a:chExt cx="538829" cy="604649"/>
          </a:xfrm>
        </p:grpSpPr>
        <p:grpSp>
          <p:nvGrpSpPr>
            <p:cNvPr id="1264" name="组合 1263">
              <a:extLst>
                <a:ext uri="{FF2B5EF4-FFF2-40B4-BE49-F238E27FC236}">
                  <a16:creationId xmlns:a16="http://schemas.microsoft.com/office/drawing/2014/main" id="{8C063F4C-B011-4998-A7FC-15177F33FB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74" name="矩形: 圆角 1273">
                <a:extLst>
                  <a:ext uri="{FF2B5EF4-FFF2-40B4-BE49-F238E27FC236}">
                    <a16:creationId xmlns:a16="http://schemas.microsoft.com/office/drawing/2014/main" id="{86B49352-15E9-4707-991D-CA98E23FF9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76" name="图片 1275">
                <a:extLst>
                  <a:ext uri="{FF2B5EF4-FFF2-40B4-BE49-F238E27FC236}">
                    <a16:creationId xmlns:a16="http://schemas.microsoft.com/office/drawing/2014/main" id="{E594E506-55BD-49AE-B848-88067562B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77" name="矩形 1276">
                <a:extLst>
                  <a:ext uri="{FF2B5EF4-FFF2-40B4-BE49-F238E27FC236}">
                    <a16:creationId xmlns:a16="http://schemas.microsoft.com/office/drawing/2014/main" id="{81A52B3B-D787-4B46-9E65-C3B62B91A60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70" name="矩形: 圆角 1269">
              <a:extLst>
                <a:ext uri="{FF2B5EF4-FFF2-40B4-BE49-F238E27FC236}">
                  <a16:creationId xmlns:a16="http://schemas.microsoft.com/office/drawing/2014/main" id="{B3F681CA-52C3-4260-82D1-63657DE22CD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矩形 1270">
              <a:extLst>
                <a:ext uri="{FF2B5EF4-FFF2-40B4-BE49-F238E27FC236}">
                  <a16:creationId xmlns:a16="http://schemas.microsoft.com/office/drawing/2014/main" id="{788C8EA0-9D7C-4947-8BFD-01F11369C17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81" name="组合 1280">
            <a:extLst>
              <a:ext uri="{FF2B5EF4-FFF2-40B4-BE49-F238E27FC236}">
                <a16:creationId xmlns:a16="http://schemas.microsoft.com/office/drawing/2014/main" id="{BEB63C94-022E-443D-A0E7-B94C718F71F5}"/>
              </a:ext>
            </a:extLst>
          </p:cNvPr>
          <p:cNvGrpSpPr/>
          <p:nvPr/>
        </p:nvGrpSpPr>
        <p:grpSpPr>
          <a:xfrm>
            <a:off x="8617742" y="2822746"/>
            <a:ext cx="538829" cy="604649"/>
            <a:chOff x="167518" y="529049"/>
            <a:chExt cx="538829" cy="604649"/>
          </a:xfrm>
        </p:grpSpPr>
        <p:grpSp>
          <p:nvGrpSpPr>
            <p:cNvPr id="1282" name="组合 1281">
              <a:extLst>
                <a:ext uri="{FF2B5EF4-FFF2-40B4-BE49-F238E27FC236}">
                  <a16:creationId xmlns:a16="http://schemas.microsoft.com/office/drawing/2014/main" id="{E6F840EB-D7EB-4701-A353-555A1B64449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85" name="矩形: 圆角 1284">
                <a:extLst>
                  <a:ext uri="{FF2B5EF4-FFF2-40B4-BE49-F238E27FC236}">
                    <a16:creationId xmlns:a16="http://schemas.microsoft.com/office/drawing/2014/main" id="{01E50529-FDAF-409B-8F9C-415F43AADF3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86" name="图片 1285">
                <a:extLst>
                  <a:ext uri="{FF2B5EF4-FFF2-40B4-BE49-F238E27FC236}">
                    <a16:creationId xmlns:a16="http://schemas.microsoft.com/office/drawing/2014/main" id="{C8762023-C451-4ED7-A90C-00685D9CE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87" name="矩形 1286">
                <a:extLst>
                  <a:ext uri="{FF2B5EF4-FFF2-40B4-BE49-F238E27FC236}">
                    <a16:creationId xmlns:a16="http://schemas.microsoft.com/office/drawing/2014/main" id="{0B4DF028-7BA3-4C3A-B747-50DB196E93A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83" name="矩形: 圆角 1282">
              <a:extLst>
                <a:ext uri="{FF2B5EF4-FFF2-40B4-BE49-F238E27FC236}">
                  <a16:creationId xmlns:a16="http://schemas.microsoft.com/office/drawing/2014/main" id="{7565EFD7-B5CA-43C5-9D85-117EA33481E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矩形 1283">
              <a:extLst>
                <a:ext uri="{FF2B5EF4-FFF2-40B4-BE49-F238E27FC236}">
                  <a16:creationId xmlns:a16="http://schemas.microsoft.com/office/drawing/2014/main" id="{5CDA92F2-9D9E-49AB-9F35-701F1ED8946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022B7DF0-C7DF-4806-94A0-B4F3D33F3036}"/>
              </a:ext>
            </a:extLst>
          </p:cNvPr>
          <p:cNvGrpSpPr/>
          <p:nvPr/>
        </p:nvGrpSpPr>
        <p:grpSpPr>
          <a:xfrm>
            <a:off x="5144606" y="1025583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0548A95C-81FB-4E94-9F3B-53D808460A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D11BD022-CCFE-482D-B629-81A8DD6B00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9C18385C-6394-4010-B4B0-673377BD6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5282F14-076B-4DEC-9DBF-8F22FBDDF16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143CA958-3D7D-483E-8A4C-2F53AC0245A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D18C27D5-554F-4BB3-96ED-35E87CA6C66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7" name="组合 1296">
            <a:extLst>
              <a:ext uri="{FF2B5EF4-FFF2-40B4-BE49-F238E27FC236}">
                <a16:creationId xmlns:a16="http://schemas.microsoft.com/office/drawing/2014/main" id="{3CFC9B87-650E-48B7-92C2-2641E8D11140}"/>
              </a:ext>
            </a:extLst>
          </p:cNvPr>
          <p:cNvGrpSpPr/>
          <p:nvPr/>
        </p:nvGrpSpPr>
        <p:grpSpPr>
          <a:xfrm>
            <a:off x="5144606" y="3414376"/>
            <a:ext cx="538829" cy="604649"/>
            <a:chOff x="7418021" y="3956842"/>
            <a:chExt cx="538829" cy="604649"/>
          </a:xfrm>
        </p:grpSpPr>
        <p:sp>
          <p:nvSpPr>
            <p:cNvPr id="1300" name="矩形: 圆角 1299">
              <a:extLst>
                <a:ext uri="{FF2B5EF4-FFF2-40B4-BE49-F238E27FC236}">
                  <a16:creationId xmlns:a16="http://schemas.microsoft.com/office/drawing/2014/main" id="{3CBFBBAD-9985-491B-B586-A293F53F7A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矩形 1301">
              <a:extLst>
                <a:ext uri="{FF2B5EF4-FFF2-40B4-BE49-F238E27FC236}">
                  <a16:creationId xmlns:a16="http://schemas.microsoft.com/office/drawing/2014/main" id="{D62EF399-DF3C-47A4-86C1-16ED28CECE4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3" name="组合 1302">
            <a:extLst>
              <a:ext uri="{FF2B5EF4-FFF2-40B4-BE49-F238E27FC236}">
                <a16:creationId xmlns:a16="http://schemas.microsoft.com/office/drawing/2014/main" id="{CB3F5233-0536-40A0-A50E-42B1454E381D}"/>
              </a:ext>
            </a:extLst>
          </p:cNvPr>
          <p:cNvGrpSpPr/>
          <p:nvPr/>
        </p:nvGrpSpPr>
        <p:grpSpPr>
          <a:xfrm>
            <a:off x="5727018" y="3414376"/>
            <a:ext cx="538829" cy="604649"/>
            <a:chOff x="7418021" y="3956842"/>
            <a:chExt cx="538829" cy="604649"/>
          </a:xfrm>
        </p:grpSpPr>
        <p:sp>
          <p:nvSpPr>
            <p:cNvPr id="1304" name="矩形: 圆角 1303">
              <a:extLst>
                <a:ext uri="{FF2B5EF4-FFF2-40B4-BE49-F238E27FC236}">
                  <a16:creationId xmlns:a16="http://schemas.microsoft.com/office/drawing/2014/main" id="{A655358A-6548-4DDA-9951-2B977E0340F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矩形 1304">
              <a:extLst>
                <a:ext uri="{FF2B5EF4-FFF2-40B4-BE49-F238E27FC236}">
                  <a16:creationId xmlns:a16="http://schemas.microsoft.com/office/drawing/2014/main" id="{9C85015B-C4EE-43DB-AB91-F60EEC551E2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6" name="组合 1305">
            <a:extLst>
              <a:ext uri="{FF2B5EF4-FFF2-40B4-BE49-F238E27FC236}">
                <a16:creationId xmlns:a16="http://schemas.microsoft.com/office/drawing/2014/main" id="{B27B5317-CA39-4100-B8DE-6E97BDC6E721}"/>
              </a:ext>
            </a:extLst>
          </p:cNvPr>
          <p:cNvGrpSpPr/>
          <p:nvPr/>
        </p:nvGrpSpPr>
        <p:grpSpPr>
          <a:xfrm>
            <a:off x="6316328" y="3413712"/>
            <a:ext cx="538829" cy="604649"/>
            <a:chOff x="7418021" y="3956842"/>
            <a:chExt cx="538829" cy="604649"/>
          </a:xfrm>
        </p:grpSpPr>
        <p:sp>
          <p:nvSpPr>
            <p:cNvPr id="1307" name="矩形: 圆角 1306">
              <a:extLst>
                <a:ext uri="{FF2B5EF4-FFF2-40B4-BE49-F238E27FC236}">
                  <a16:creationId xmlns:a16="http://schemas.microsoft.com/office/drawing/2014/main" id="{76A10AB5-9011-4578-9AAF-1182C582000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矩形 1307">
              <a:extLst>
                <a:ext uri="{FF2B5EF4-FFF2-40B4-BE49-F238E27FC236}">
                  <a16:creationId xmlns:a16="http://schemas.microsoft.com/office/drawing/2014/main" id="{B1B6CBEC-81BC-4082-BCC2-E039888DD7F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9" name="组合 1308">
            <a:extLst>
              <a:ext uri="{FF2B5EF4-FFF2-40B4-BE49-F238E27FC236}">
                <a16:creationId xmlns:a16="http://schemas.microsoft.com/office/drawing/2014/main" id="{D002658A-2D18-44AC-96DC-793A0B11C2CB}"/>
              </a:ext>
            </a:extLst>
          </p:cNvPr>
          <p:cNvGrpSpPr/>
          <p:nvPr/>
        </p:nvGrpSpPr>
        <p:grpSpPr>
          <a:xfrm>
            <a:off x="6898740" y="3413712"/>
            <a:ext cx="538829" cy="604649"/>
            <a:chOff x="7418021" y="3956842"/>
            <a:chExt cx="538829" cy="604649"/>
          </a:xfrm>
        </p:grpSpPr>
        <p:sp>
          <p:nvSpPr>
            <p:cNvPr id="1310" name="矩形: 圆角 1309">
              <a:extLst>
                <a:ext uri="{FF2B5EF4-FFF2-40B4-BE49-F238E27FC236}">
                  <a16:creationId xmlns:a16="http://schemas.microsoft.com/office/drawing/2014/main" id="{77231752-ABE8-4E53-97DE-04B6224EB71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矩形 1310">
              <a:extLst>
                <a:ext uri="{FF2B5EF4-FFF2-40B4-BE49-F238E27FC236}">
                  <a16:creationId xmlns:a16="http://schemas.microsoft.com/office/drawing/2014/main" id="{20B4D6AA-F560-4257-8E67-974269345CB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2" name="组合 1311">
            <a:extLst>
              <a:ext uri="{FF2B5EF4-FFF2-40B4-BE49-F238E27FC236}">
                <a16:creationId xmlns:a16="http://schemas.microsoft.com/office/drawing/2014/main" id="{DA118437-6236-4701-A402-2D40E4ECA146}"/>
              </a:ext>
            </a:extLst>
          </p:cNvPr>
          <p:cNvGrpSpPr/>
          <p:nvPr/>
        </p:nvGrpSpPr>
        <p:grpSpPr>
          <a:xfrm>
            <a:off x="7480068" y="3426184"/>
            <a:ext cx="538829" cy="604649"/>
            <a:chOff x="7418021" y="3956842"/>
            <a:chExt cx="538829" cy="604649"/>
          </a:xfrm>
        </p:grpSpPr>
        <p:sp>
          <p:nvSpPr>
            <p:cNvPr id="1313" name="矩形: 圆角 1312">
              <a:extLst>
                <a:ext uri="{FF2B5EF4-FFF2-40B4-BE49-F238E27FC236}">
                  <a16:creationId xmlns:a16="http://schemas.microsoft.com/office/drawing/2014/main" id="{A76EBBAF-975C-4B62-9D43-9D034AA59A4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矩形 1313">
              <a:extLst>
                <a:ext uri="{FF2B5EF4-FFF2-40B4-BE49-F238E27FC236}">
                  <a16:creationId xmlns:a16="http://schemas.microsoft.com/office/drawing/2014/main" id="{DAEF8AAE-4C6C-4A21-95F8-BE5CA695991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5" name="组合 1314">
            <a:extLst>
              <a:ext uri="{FF2B5EF4-FFF2-40B4-BE49-F238E27FC236}">
                <a16:creationId xmlns:a16="http://schemas.microsoft.com/office/drawing/2014/main" id="{9D75EA07-7549-49C3-A341-C2005C6268AD}"/>
              </a:ext>
            </a:extLst>
          </p:cNvPr>
          <p:cNvGrpSpPr/>
          <p:nvPr/>
        </p:nvGrpSpPr>
        <p:grpSpPr>
          <a:xfrm>
            <a:off x="8069378" y="3435852"/>
            <a:ext cx="538829" cy="604649"/>
            <a:chOff x="7418021" y="3956842"/>
            <a:chExt cx="538829" cy="604649"/>
          </a:xfrm>
        </p:grpSpPr>
        <p:sp>
          <p:nvSpPr>
            <p:cNvPr id="1316" name="矩形: 圆角 1315">
              <a:extLst>
                <a:ext uri="{FF2B5EF4-FFF2-40B4-BE49-F238E27FC236}">
                  <a16:creationId xmlns:a16="http://schemas.microsoft.com/office/drawing/2014/main" id="{C7863498-99A1-434F-98AB-37FA7E67154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7" name="矩形 1316">
              <a:extLst>
                <a:ext uri="{FF2B5EF4-FFF2-40B4-BE49-F238E27FC236}">
                  <a16:creationId xmlns:a16="http://schemas.microsoft.com/office/drawing/2014/main" id="{F2F8A509-E38C-42A9-8A43-BAAA2E48EF0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8DE00055-37A5-469C-908E-7D6F14B8BF71}"/>
              </a:ext>
            </a:extLst>
          </p:cNvPr>
          <p:cNvGrpSpPr/>
          <p:nvPr/>
        </p:nvGrpSpPr>
        <p:grpSpPr>
          <a:xfrm>
            <a:off x="8651790" y="3441018"/>
            <a:ext cx="538829" cy="604649"/>
            <a:chOff x="7418021" y="3956842"/>
            <a:chExt cx="538829" cy="604649"/>
          </a:xfrm>
        </p:grpSpPr>
        <p:sp>
          <p:nvSpPr>
            <p:cNvPr id="1319" name="矩形: 圆角 1318">
              <a:extLst>
                <a:ext uri="{FF2B5EF4-FFF2-40B4-BE49-F238E27FC236}">
                  <a16:creationId xmlns:a16="http://schemas.microsoft.com/office/drawing/2014/main" id="{6C76CE30-9ECA-4DE3-8B9D-17F19CEB778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4C3D748A-9BBB-49BA-BD45-01B46B2C0B0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1" name="组合 1320">
            <a:extLst>
              <a:ext uri="{FF2B5EF4-FFF2-40B4-BE49-F238E27FC236}">
                <a16:creationId xmlns:a16="http://schemas.microsoft.com/office/drawing/2014/main" id="{658EAB53-A729-43A6-8CA6-A605015CA3DB}"/>
              </a:ext>
            </a:extLst>
          </p:cNvPr>
          <p:cNvGrpSpPr/>
          <p:nvPr/>
        </p:nvGrpSpPr>
        <p:grpSpPr>
          <a:xfrm>
            <a:off x="2677986" y="3398999"/>
            <a:ext cx="538829" cy="604649"/>
            <a:chOff x="7418021" y="3956842"/>
            <a:chExt cx="538829" cy="604649"/>
          </a:xfrm>
        </p:grpSpPr>
        <p:sp>
          <p:nvSpPr>
            <p:cNvPr id="1322" name="矩形: 圆角 1321">
              <a:extLst>
                <a:ext uri="{FF2B5EF4-FFF2-40B4-BE49-F238E27FC236}">
                  <a16:creationId xmlns:a16="http://schemas.microsoft.com/office/drawing/2014/main" id="{CD1FDAD0-FAEC-42D4-9721-1DE3B9EBDB2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3" name="矩形 1322">
              <a:extLst>
                <a:ext uri="{FF2B5EF4-FFF2-40B4-BE49-F238E27FC236}">
                  <a16:creationId xmlns:a16="http://schemas.microsoft.com/office/drawing/2014/main" id="{0868B84C-DFB1-4EB7-92F7-BF4A1E516B9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4" name="组合 1323">
            <a:extLst>
              <a:ext uri="{FF2B5EF4-FFF2-40B4-BE49-F238E27FC236}">
                <a16:creationId xmlns:a16="http://schemas.microsoft.com/office/drawing/2014/main" id="{FA81ED40-3B07-4127-90E7-AD32895D9C35}"/>
              </a:ext>
            </a:extLst>
          </p:cNvPr>
          <p:cNvGrpSpPr/>
          <p:nvPr/>
        </p:nvGrpSpPr>
        <p:grpSpPr>
          <a:xfrm>
            <a:off x="3260398" y="3398999"/>
            <a:ext cx="538829" cy="604649"/>
            <a:chOff x="7418021" y="3956842"/>
            <a:chExt cx="538829" cy="604649"/>
          </a:xfrm>
        </p:grpSpPr>
        <p:sp>
          <p:nvSpPr>
            <p:cNvPr id="1325" name="矩形: 圆角 1324">
              <a:extLst>
                <a:ext uri="{FF2B5EF4-FFF2-40B4-BE49-F238E27FC236}">
                  <a16:creationId xmlns:a16="http://schemas.microsoft.com/office/drawing/2014/main" id="{9CFE0F42-BC32-4866-A7A4-B7337EA0777D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6" name="矩形 1325">
              <a:extLst>
                <a:ext uri="{FF2B5EF4-FFF2-40B4-BE49-F238E27FC236}">
                  <a16:creationId xmlns:a16="http://schemas.microsoft.com/office/drawing/2014/main" id="{09688941-1763-4BF0-8091-76681340A44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7" name="组合 1326">
            <a:extLst>
              <a:ext uri="{FF2B5EF4-FFF2-40B4-BE49-F238E27FC236}">
                <a16:creationId xmlns:a16="http://schemas.microsoft.com/office/drawing/2014/main" id="{EE385EEE-AFC7-4B07-9172-0136EF9D7705}"/>
              </a:ext>
            </a:extLst>
          </p:cNvPr>
          <p:cNvGrpSpPr/>
          <p:nvPr/>
        </p:nvGrpSpPr>
        <p:grpSpPr>
          <a:xfrm>
            <a:off x="3849708" y="3398335"/>
            <a:ext cx="538829" cy="604649"/>
            <a:chOff x="7418021" y="3956842"/>
            <a:chExt cx="538829" cy="604649"/>
          </a:xfrm>
        </p:grpSpPr>
        <p:sp>
          <p:nvSpPr>
            <p:cNvPr id="1328" name="矩形: 圆角 1327">
              <a:extLst>
                <a:ext uri="{FF2B5EF4-FFF2-40B4-BE49-F238E27FC236}">
                  <a16:creationId xmlns:a16="http://schemas.microsoft.com/office/drawing/2014/main" id="{869DB83E-FAC3-4D7C-8574-9AB6C5F412A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9" name="矩形 1328">
              <a:extLst>
                <a:ext uri="{FF2B5EF4-FFF2-40B4-BE49-F238E27FC236}">
                  <a16:creationId xmlns:a16="http://schemas.microsoft.com/office/drawing/2014/main" id="{D23246DC-B2B3-4B1A-8299-90FF4A897AE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58" name="组合 1357">
            <a:extLst>
              <a:ext uri="{FF2B5EF4-FFF2-40B4-BE49-F238E27FC236}">
                <a16:creationId xmlns:a16="http://schemas.microsoft.com/office/drawing/2014/main" id="{556CF02D-8971-4E91-9368-82629C0780CD}"/>
              </a:ext>
            </a:extLst>
          </p:cNvPr>
          <p:cNvGrpSpPr/>
          <p:nvPr/>
        </p:nvGrpSpPr>
        <p:grpSpPr>
          <a:xfrm>
            <a:off x="2977248" y="1302337"/>
            <a:ext cx="3814707" cy="1581344"/>
            <a:chOff x="2878905" y="752168"/>
            <a:chExt cx="3369804" cy="1581344"/>
          </a:xfrm>
        </p:grpSpPr>
        <p:sp>
          <p:nvSpPr>
            <p:cNvPr id="1359" name="矩形 1358">
              <a:extLst>
                <a:ext uri="{FF2B5EF4-FFF2-40B4-BE49-F238E27FC236}">
                  <a16:creationId xmlns:a16="http://schemas.microsoft.com/office/drawing/2014/main" id="{D0DF1237-B7EB-44C0-BE4A-A3EE1B8D9146}"/>
                </a:ext>
              </a:extLst>
            </p:cNvPr>
            <p:cNvSpPr/>
            <p:nvPr/>
          </p:nvSpPr>
          <p:spPr>
            <a:xfrm>
              <a:off x="3242489" y="1040606"/>
              <a:ext cx="3006220" cy="12929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0" name="矩形 1359">
              <a:extLst>
                <a:ext uri="{FF2B5EF4-FFF2-40B4-BE49-F238E27FC236}">
                  <a16:creationId xmlns:a16="http://schemas.microsoft.com/office/drawing/2014/main" id="{AE165392-3DE0-42A5-82ED-BEE2AC249629}"/>
                </a:ext>
              </a:extLst>
            </p:cNvPr>
            <p:cNvSpPr/>
            <p:nvPr/>
          </p:nvSpPr>
          <p:spPr>
            <a:xfrm>
              <a:off x="3193309" y="1009615"/>
              <a:ext cx="113449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机械臂</a:t>
              </a:r>
            </a:p>
          </p:txBody>
        </p:sp>
        <p:sp>
          <p:nvSpPr>
            <p:cNvPr id="1362" name="矩形 1361">
              <a:extLst>
                <a:ext uri="{FF2B5EF4-FFF2-40B4-BE49-F238E27FC236}">
                  <a16:creationId xmlns:a16="http://schemas.microsoft.com/office/drawing/2014/main" id="{F9E933C7-0A75-4093-A21B-CD5DCCF8FCA8}"/>
                </a:ext>
              </a:extLst>
            </p:cNvPr>
            <p:cNvSpPr/>
            <p:nvPr/>
          </p:nvSpPr>
          <p:spPr>
            <a:xfrm rot="10800000">
              <a:off x="3507409" y="1538609"/>
              <a:ext cx="2421035" cy="18096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2" name="矩形 1371">
              <a:extLst>
                <a:ext uri="{FF2B5EF4-FFF2-40B4-BE49-F238E27FC236}">
                  <a16:creationId xmlns:a16="http://schemas.microsoft.com/office/drawing/2014/main" id="{FB5FCF6D-6EEE-496F-A41A-3E2E8A7E7FFF}"/>
                </a:ext>
              </a:extLst>
            </p:cNvPr>
            <p:cNvSpPr/>
            <p:nvPr/>
          </p:nvSpPr>
          <p:spPr>
            <a:xfrm>
              <a:off x="5548867" y="1286645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4" name="矩形 1363">
              <a:extLst>
                <a:ext uri="{FF2B5EF4-FFF2-40B4-BE49-F238E27FC236}">
                  <a16:creationId xmlns:a16="http://schemas.microsoft.com/office/drawing/2014/main" id="{79287260-3958-4405-896D-FFBA0C92125C}"/>
                </a:ext>
              </a:extLst>
            </p:cNvPr>
            <p:cNvSpPr/>
            <p:nvPr/>
          </p:nvSpPr>
          <p:spPr>
            <a:xfrm rot="10800000">
              <a:off x="3500857" y="1534252"/>
              <a:ext cx="1806209" cy="18096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65" name="图形 1364" descr="男人">
              <a:extLst>
                <a:ext uri="{FF2B5EF4-FFF2-40B4-BE49-F238E27FC236}">
                  <a16:creationId xmlns:a16="http://schemas.microsoft.com/office/drawing/2014/main" id="{A0BCA97E-08D8-458E-A62A-1C5653ED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5236" y="1515395"/>
              <a:ext cx="207155" cy="207155"/>
            </a:xfrm>
            <a:prstGeom prst="rect">
              <a:avLst/>
            </a:prstGeom>
          </p:spPr>
        </p:pic>
        <p:pic>
          <p:nvPicPr>
            <p:cNvPr id="1366" name="图形 1365" descr="公文包">
              <a:extLst>
                <a:ext uri="{FF2B5EF4-FFF2-40B4-BE49-F238E27FC236}">
                  <a16:creationId xmlns:a16="http://schemas.microsoft.com/office/drawing/2014/main" id="{A79A336F-CF86-4753-B54D-5C9B9A0B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43423" y="1523591"/>
              <a:ext cx="222961" cy="222961"/>
            </a:xfrm>
            <a:prstGeom prst="rect">
              <a:avLst/>
            </a:prstGeom>
          </p:spPr>
        </p:pic>
        <p:sp>
          <p:nvSpPr>
            <p:cNvPr id="1367" name="矩形 1366">
              <a:extLst>
                <a:ext uri="{FF2B5EF4-FFF2-40B4-BE49-F238E27FC236}">
                  <a16:creationId xmlns:a16="http://schemas.microsoft.com/office/drawing/2014/main" id="{C23B006F-9941-4E77-B5EE-DF665AD26023}"/>
                </a:ext>
              </a:extLst>
            </p:cNvPr>
            <p:cNvSpPr/>
            <p:nvPr/>
          </p:nvSpPr>
          <p:spPr>
            <a:xfrm>
              <a:off x="3085843" y="1289100"/>
              <a:ext cx="113449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68" name="组合 1367">
              <a:extLst>
                <a:ext uri="{FF2B5EF4-FFF2-40B4-BE49-F238E27FC236}">
                  <a16:creationId xmlns:a16="http://schemas.microsoft.com/office/drawing/2014/main" id="{D4084660-C6EF-421D-BED1-616BA50C4E4D}"/>
                </a:ext>
              </a:extLst>
            </p:cNvPr>
            <p:cNvGrpSpPr/>
            <p:nvPr/>
          </p:nvGrpSpPr>
          <p:grpSpPr>
            <a:xfrm>
              <a:off x="2878905" y="752168"/>
              <a:ext cx="640756" cy="770720"/>
              <a:chOff x="7472466" y="4022064"/>
              <a:chExt cx="422799" cy="539427"/>
            </a:xfrm>
          </p:grpSpPr>
          <p:pic>
            <p:nvPicPr>
              <p:cNvPr id="1369" name="图片 1368">
                <a:extLst>
                  <a:ext uri="{FF2B5EF4-FFF2-40B4-BE49-F238E27FC236}">
                    <a16:creationId xmlns:a16="http://schemas.microsoft.com/office/drawing/2014/main" id="{91EB1A94-3E4B-4429-A728-F7823EE65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0" name="矩形 1369">
                <a:extLst>
                  <a:ext uri="{FF2B5EF4-FFF2-40B4-BE49-F238E27FC236}">
                    <a16:creationId xmlns:a16="http://schemas.microsoft.com/office/drawing/2014/main" id="{D6BC645D-1629-4326-A132-27DD6EB5DCF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388" name="组合 1387">
            <a:extLst>
              <a:ext uri="{FF2B5EF4-FFF2-40B4-BE49-F238E27FC236}">
                <a16:creationId xmlns:a16="http://schemas.microsoft.com/office/drawing/2014/main" id="{7F83C00D-482D-4AF9-BFB3-2EB86F547542}"/>
              </a:ext>
            </a:extLst>
          </p:cNvPr>
          <p:cNvGrpSpPr/>
          <p:nvPr/>
        </p:nvGrpSpPr>
        <p:grpSpPr>
          <a:xfrm>
            <a:off x="3407980" y="2392743"/>
            <a:ext cx="1045192" cy="408094"/>
            <a:chOff x="5129435" y="1697753"/>
            <a:chExt cx="1045192" cy="408094"/>
          </a:xfrm>
        </p:grpSpPr>
        <p:sp>
          <p:nvSpPr>
            <p:cNvPr id="1389" name="矩形: 圆角 1388">
              <a:extLst>
                <a:ext uri="{FF2B5EF4-FFF2-40B4-BE49-F238E27FC236}">
                  <a16:creationId xmlns:a16="http://schemas.microsoft.com/office/drawing/2014/main" id="{FB9D3A55-A38B-4DDB-811E-AEF0BE2C64DB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/>
                <a:t>        全部</a:t>
              </a:r>
            </a:p>
          </p:txBody>
        </p:sp>
        <p:pic>
          <p:nvPicPr>
            <p:cNvPr id="1390" name="图形 1389" descr="框">
              <a:extLst>
                <a:ext uri="{FF2B5EF4-FFF2-40B4-BE49-F238E27FC236}">
                  <a16:creationId xmlns:a16="http://schemas.microsoft.com/office/drawing/2014/main" id="{0B53A971-EBD1-4481-B285-9C4FC5565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49532" y="1748321"/>
              <a:ext cx="309434" cy="309434"/>
            </a:xfrm>
            <a:prstGeom prst="rect">
              <a:avLst/>
            </a:prstGeom>
          </p:spPr>
        </p:pic>
        <p:sp>
          <p:nvSpPr>
            <p:cNvPr id="1394" name="箭头: 左 1393">
              <a:extLst>
                <a:ext uri="{FF2B5EF4-FFF2-40B4-BE49-F238E27FC236}">
                  <a16:creationId xmlns:a16="http://schemas.microsoft.com/office/drawing/2014/main" id="{23CF8A30-33E7-4C26-A552-2739BF5EE138}"/>
                </a:ext>
              </a:extLst>
            </p:cNvPr>
            <p:cNvSpPr/>
            <p:nvPr/>
          </p:nvSpPr>
          <p:spPr>
            <a:xfrm>
              <a:off x="5162127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95" name="加号 1394">
            <a:extLst>
              <a:ext uri="{FF2B5EF4-FFF2-40B4-BE49-F238E27FC236}">
                <a16:creationId xmlns:a16="http://schemas.microsoft.com/office/drawing/2014/main" id="{B24EF243-5BD2-43DB-9C5E-21E9EC280C39}"/>
              </a:ext>
            </a:extLst>
          </p:cNvPr>
          <p:cNvSpPr/>
          <p:nvPr/>
        </p:nvSpPr>
        <p:spPr>
          <a:xfrm rot="18931752">
            <a:off x="6536834" y="1414433"/>
            <a:ext cx="407574" cy="407574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96" name="组合 1395">
            <a:extLst>
              <a:ext uri="{FF2B5EF4-FFF2-40B4-BE49-F238E27FC236}">
                <a16:creationId xmlns:a16="http://schemas.microsoft.com/office/drawing/2014/main" id="{1159279A-83E6-40A6-B34A-BB839CF87A4B}"/>
              </a:ext>
            </a:extLst>
          </p:cNvPr>
          <p:cNvGrpSpPr/>
          <p:nvPr/>
        </p:nvGrpSpPr>
        <p:grpSpPr>
          <a:xfrm>
            <a:off x="4531716" y="2393871"/>
            <a:ext cx="1045192" cy="408094"/>
            <a:chOff x="5129435" y="1697753"/>
            <a:chExt cx="1045192" cy="408094"/>
          </a:xfrm>
        </p:grpSpPr>
        <p:sp>
          <p:nvSpPr>
            <p:cNvPr id="1397" name="矩形: 圆角 1396">
              <a:extLst>
                <a:ext uri="{FF2B5EF4-FFF2-40B4-BE49-F238E27FC236}">
                  <a16:creationId xmlns:a16="http://schemas.microsoft.com/office/drawing/2014/main" id="{EF570F2D-F150-4A9D-8BC4-EA394CBE11E8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个</a:t>
              </a:r>
            </a:p>
          </p:txBody>
        </p:sp>
        <p:pic>
          <p:nvPicPr>
            <p:cNvPr id="1398" name="图形 1397" descr="框">
              <a:extLst>
                <a:ext uri="{FF2B5EF4-FFF2-40B4-BE49-F238E27FC236}">
                  <a16:creationId xmlns:a16="http://schemas.microsoft.com/office/drawing/2014/main" id="{F2EBE02C-44F9-484C-8F5D-DA315679B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39801" y="1748321"/>
              <a:ext cx="309434" cy="309434"/>
            </a:xfrm>
            <a:prstGeom prst="rect">
              <a:avLst/>
            </a:prstGeom>
          </p:spPr>
        </p:pic>
        <p:sp>
          <p:nvSpPr>
            <p:cNvPr id="1399" name="箭头: 左 1398">
              <a:extLst>
                <a:ext uri="{FF2B5EF4-FFF2-40B4-BE49-F238E27FC236}">
                  <a16:creationId xmlns:a16="http://schemas.microsoft.com/office/drawing/2014/main" id="{9410210B-3792-47C2-BF60-FD90A04713ED}"/>
                </a:ext>
              </a:extLst>
            </p:cNvPr>
            <p:cNvSpPr/>
            <p:nvPr/>
          </p:nvSpPr>
          <p:spPr>
            <a:xfrm>
              <a:off x="5181583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00" name="组合 1399">
            <a:extLst>
              <a:ext uri="{FF2B5EF4-FFF2-40B4-BE49-F238E27FC236}">
                <a16:creationId xmlns:a16="http://schemas.microsoft.com/office/drawing/2014/main" id="{B78DFB7C-7261-4D74-B57E-178E80B27434}"/>
              </a:ext>
            </a:extLst>
          </p:cNvPr>
          <p:cNvGrpSpPr/>
          <p:nvPr/>
        </p:nvGrpSpPr>
        <p:grpSpPr>
          <a:xfrm>
            <a:off x="5669819" y="2399172"/>
            <a:ext cx="1045192" cy="408094"/>
            <a:chOff x="5129435" y="1697753"/>
            <a:chExt cx="1045192" cy="408094"/>
          </a:xfrm>
        </p:grpSpPr>
        <p:sp>
          <p:nvSpPr>
            <p:cNvPr id="1401" name="矩形: 圆角 1400">
              <a:extLst>
                <a:ext uri="{FF2B5EF4-FFF2-40B4-BE49-F238E27FC236}">
                  <a16:creationId xmlns:a16="http://schemas.microsoft.com/office/drawing/2014/main" id="{2791B1FD-DBB1-4DD2-8535-DE46C411AC3B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组</a:t>
              </a:r>
            </a:p>
          </p:txBody>
        </p:sp>
        <p:pic>
          <p:nvPicPr>
            <p:cNvPr id="1402" name="图形 1401" descr="框">
              <a:extLst>
                <a:ext uri="{FF2B5EF4-FFF2-40B4-BE49-F238E27FC236}">
                  <a16:creationId xmlns:a16="http://schemas.microsoft.com/office/drawing/2014/main" id="{85933162-50AB-4504-8AEE-27260A869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1404" name="箭头: 左 1403">
              <a:extLst>
                <a:ext uri="{FF2B5EF4-FFF2-40B4-BE49-F238E27FC236}">
                  <a16:creationId xmlns:a16="http://schemas.microsoft.com/office/drawing/2014/main" id="{2E87E56E-273C-422D-8730-3A9AFE3E4C11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7" name="矩形 516">
            <a:hlinkClick r:id="rId19" action="ppaction://hlinksldjump"/>
            <a:extLst>
              <a:ext uri="{FF2B5EF4-FFF2-40B4-BE49-F238E27FC236}">
                <a16:creationId xmlns:a16="http://schemas.microsoft.com/office/drawing/2014/main" id="{A6ED387E-A4D2-4388-84A4-4C81EB4F2814}"/>
              </a:ext>
            </a:extLst>
          </p:cNvPr>
          <p:cNvSpPr/>
          <p:nvPr/>
        </p:nvSpPr>
        <p:spPr>
          <a:xfrm>
            <a:off x="0" y="12235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18" name="图形 517" descr="返回">
            <a:hlinkClick r:id="rId20" action="ppaction://hlinksldjump"/>
            <a:extLst>
              <a:ext uri="{FF2B5EF4-FFF2-40B4-BE49-F238E27FC236}">
                <a16:creationId xmlns:a16="http://schemas.microsoft.com/office/drawing/2014/main" id="{C2BF20A5-2DED-428C-8FB4-D51D9BE2D8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519" name="椭圆 518">
            <a:extLst>
              <a:ext uri="{FF2B5EF4-FFF2-40B4-BE49-F238E27FC236}">
                <a16:creationId xmlns:a16="http://schemas.microsoft.com/office/drawing/2014/main" id="{F8CEA0C7-5C30-4591-B1CF-357465960298}"/>
              </a:ext>
            </a:extLst>
          </p:cNvPr>
          <p:cNvSpPr/>
          <p:nvPr/>
        </p:nvSpPr>
        <p:spPr>
          <a:xfrm>
            <a:off x="2131842" y="3982108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D6CB52EF-0DBE-49E9-9941-8C98A7DFEEBB}"/>
              </a:ext>
            </a:extLst>
          </p:cNvPr>
          <p:cNvSpPr/>
          <p:nvPr/>
        </p:nvSpPr>
        <p:spPr>
          <a:xfrm>
            <a:off x="2309672" y="3982108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F7DEBC9D-BE54-4AC4-9EA3-BE9801010E8E}"/>
              </a:ext>
            </a:extLst>
          </p:cNvPr>
          <p:cNvSpPr/>
          <p:nvPr/>
        </p:nvSpPr>
        <p:spPr>
          <a:xfrm>
            <a:off x="2487502" y="3986210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D4847649-4D27-4304-9F98-4C448EC4F109}"/>
              </a:ext>
            </a:extLst>
          </p:cNvPr>
          <p:cNvSpPr/>
          <p:nvPr/>
        </p:nvSpPr>
        <p:spPr>
          <a:xfrm>
            <a:off x="6960598" y="4025691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椭圆 522">
            <a:extLst>
              <a:ext uri="{FF2B5EF4-FFF2-40B4-BE49-F238E27FC236}">
                <a16:creationId xmlns:a16="http://schemas.microsoft.com/office/drawing/2014/main" id="{05296971-6982-4A90-8C54-A70E1179CD65}"/>
              </a:ext>
            </a:extLst>
          </p:cNvPr>
          <p:cNvSpPr/>
          <p:nvPr/>
        </p:nvSpPr>
        <p:spPr>
          <a:xfrm>
            <a:off x="7138428" y="4025691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4" name="椭圆 523">
            <a:extLst>
              <a:ext uri="{FF2B5EF4-FFF2-40B4-BE49-F238E27FC236}">
                <a16:creationId xmlns:a16="http://schemas.microsoft.com/office/drawing/2014/main" id="{6A486661-ADD4-4B65-8705-C8D712C01976}"/>
              </a:ext>
            </a:extLst>
          </p:cNvPr>
          <p:cNvSpPr/>
          <p:nvPr/>
        </p:nvSpPr>
        <p:spPr>
          <a:xfrm>
            <a:off x="7316258" y="4029793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2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40020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指挥中心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645" y="676363"/>
            <a:ext cx="696674" cy="1010425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9065" y="1803419"/>
            <a:ext cx="5141252" cy="2334312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7" name="矩形 1246">
            <a:extLst>
              <a:ext uri="{FF2B5EF4-FFF2-40B4-BE49-F238E27FC236}">
                <a16:creationId xmlns:a16="http://schemas.microsoft.com/office/drawing/2014/main" id="{39D3E45E-97DC-4C96-8B06-3EC298EC8B4B}"/>
              </a:ext>
            </a:extLst>
          </p:cNvPr>
          <p:cNvSpPr/>
          <p:nvPr/>
        </p:nvSpPr>
        <p:spPr>
          <a:xfrm>
            <a:off x="6308136" y="826731"/>
            <a:ext cx="1402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运输机数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/ 10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3488" y="1348120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0" name="矩形 1369">
            <a:extLst>
              <a:ext uri="{FF2B5EF4-FFF2-40B4-BE49-F238E27FC236}">
                <a16:creationId xmlns:a16="http://schemas.microsoft.com/office/drawing/2014/main" id="{7EADC9ED-D402-43D1-BCB7-AFAD954154DB}"/>
              </a:ext>
            </a:extLst>
          </p:cNvPr>
          <p:cNvSpPr/>
          <p:nvPr/>
        </p:nvSpPr>
        <p:spPr>
          <a:xfrm>
            <a:off x="6273692" y="1327562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发电功率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</a:p>
        </p:txBody>
      </p:sp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76514" y="1067379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52886" y="1102608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94096" y="1172143"/>
            <a:ext cx="451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8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1" name="矩形 900">
            <a:extLst>
              <a:ext uri="{FF2B5EF4-FFF2-40B4-BE49-F238E27FC236}">
                <a16:creationId xmlns:a16="http://schemas.microsoft.com/office/drawing/2014/main" id="{37E844D2-CF62-4B9A-A9A1-F9E0B4E2D6F2}"/>
              </a:ext>
            </a:extLst>
          </p:cNvPr>
          <p:cNvSpPr/>
          <p:nvPr/>
        </p:nvSpPr>
        <p:spPr>
          <a:xfrm>
            <a:off x="3959874" y="1106550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919" name="直接连接符 918">
            <a:extLst>
              <a:ext uri="{FF2B5EF4-FFF2-40B4-BE49-F238E27FC236}">
                <a16:creationId xmlns:a16="http://schemas.microsoft.com/office/drawing/2014/main" id="{E51D76EE-1C0B-4B68-93A6-922CA63A2C6C}"/>
              </a:ext>
            </a:extLst>
          </p:cNvPr>
          <p:cNvCxnSpPr>
            <a:cxnSpLocks/>
          </p:cNvCxnSpPr>
          <p:nvPr/>
        </p:nvCxnSpPr>
        <p:spPr>
          <a:xfrm flipV="1">
            <a:off x="5022523" y="3459880"/>
            <a:ext cx="4661362" cy="14489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" name="图形 287" descr="直升飞机">
            <a:extLst>
              <a:ext uri="{FF2B5EF4-FFF2-40B4-BE49-F238E27FC236}">
                <a16:creationId xmlns:a16="http://schemas.microsoft.com/office/drawing/2014/main" id="{5A9BA62B-57F2-4D72-A540-190816B285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2243" y="826976"/>
            <a:ext cx="288375" cy="28837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3F095E-D547-4FFC-9B98-8634D9E4EDDF}"/>
              </a:ext>
            </a:extLst>
          </p:cNvPr>
          <p:cNvGrpSpPr/>
          <p:nvPr/>
        </p:nvGrpSpPr>
        <p:grpSpPr>
          <a:xfrm>
            <a:off x="4782399" y="2093517"/>
            <a:ext cx="695103" cy="552999"/>
            <a:chOff x="2838510" y="3566877"/>
            <a:chExt cx="695103" cy="552999"/>
          </a:xfrm>
        </p:grpSpPr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7399952E-EFF9-4077-A986-1A779FC38A2F}"/>
                </a:ext>
              </a:extLst>
            </p:cNvPr>
            <p:cNvGrpSpPr/>
            <p:nvPr/>
          </p:nvGrpSpPr>
          <p:grpSpPr>
            <a:xfrm>
              <a:off x="2838510" y="3566877"/>
              <a:ext cx="648939" cy="552999"/>
              <a:chOff x="4840184" y="2471267"/>
              <a:chExt cx="648939" cy="552999"/>
            </a:xfrm>
          </p:grpSpPr>
          <p:pic>
            <p:nvPicPr>
              <p:cNvPr id="300" name="图形 299" descr="直升飞机">
                <a:extLst>
                  <a:ext uri="{FF2B5EF4-FFF2-40B4-BE49-F238E27FC236}">
                    <a16:creationId xmlns:a16="http://schemas.microsoft.com/office/drawing/2014/main" id="{C71462FB-6A7F-4480-9318-380F365FA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936124" y="2471267"/>
                <a:ext cx="552999" cy="552999"/>
              </a:xfrm>
              <a:prstGeom prst="rect">
                <a:avLst/>
              </a:prstGeom>
            </p:spPr>
          </p:pic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102C8652-455C-4F64-BF47-60B4CA9DCE20}"/>
                  </a:ext>
                </a:extLst>
              </p:cNvPr>
              <p:cNvSpPr/>
              <p:nvPr/>
            </p:nvSpPr>
            <p:spPr>
              <a:xfrm rot="19980285">
                <a:off x="4840184" y="2534224"/>
                <a:ext cx="460382" cy="2308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00" b="1" dirty="0">
                    <a:ln w="3175">
                      <a:solidFill>
                        <a:schemeClr val="accent2">
                          <a:alpha val="67000"/>
                        </a:schemeClr>
                      </a:solidFill>
                      <a:prstDash val="solid"/>
                    </a:ln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busy</a:t>
                </a:r>
                <a:endParaRPr lang="zh-CN" altLang="en-US" sz="900" b="1" cap="none" spc="0" dirty="0">
                  <a:ln w="3175">
                    <a:solidFill>
                      <a:schemeClr val="accent2">
                        <a:alpha val="67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87788A01-362E-4DEA-B950-7BD55DD7C7A5}"/>
                </a:ext>
              </a:extLst>
            </p:cNvPr>
            <p:cNvSpPr/>
            <p:nvPr/>
          </p:nvSpPr>
          <p:spPr>
            <a:xfrm>
              <a:off x="3370116" y="3831854"/>
              <a:ext cx="163497" cy="16349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1AB99A6-43F0-4460-BBC8-D03AFF65DB51}"/>
              </a:ext>
            </a:extLst>
          </p:cNvPr>
          <p:cNvGrpSpPr/>
          <p:nvPr/>
        </p:nvGrpSpPr>
        <p:grpSpPr>
          <a:xfrm>
            <a:off x="4829315" y="2534606"/>
            <a:ext cx="673464" cy="552999"/>
            <a:chOff x="2195976" y="3584732"/>
            <a:chExt cx="673464" cy="55299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A4D325B-6602-49B3-94BB-8E2B6DE368FB}"/>
                </a:ext>
              </a:extLst>
            </p:cNvPr>
            <p:cNvGrpSpPr/>
            <p:nvPr/>
          </p:nvGrpSpPr>
          <p:grpSpPr>
            <a:xfrm>
              <a:off x="2195976" y="3584732"/>
              <a:ext cx="626934" cy="552999"/>
              <a:chOff x="4842954" y="1880505"/>
              <a:chExt cx="626934" cy="552999"/>
            </a:xfrm>
          </p:grpSpPr>
          <p:pic>
            <p:nvPicPr>
              <p:cNvPr id="284" name="图形 283" descr="直升飞机">
                <a:extLst>
                  <a:ext uri="{FF2B5EF4-FFF2-40B4-BE49-F238E27FC236}">
                    <a16:creationId xmlns:a16="http://schemas.microsoft.com/office/drawing/2014/main" id="{BBE7C14C-71A9-4398-A013-34128A9C9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16889" y="1880505"/>
                <a:ext cx="552999" cy="552999"/>
              </a:xfrm>
              <a:prstGeom prst="rect">
                <a:avLst/>
              </a:prstGeom>
            </p:spPr>
          </p:pic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1BEF403E-ABE2-4CDE-B182-BB399443553C}"/>
                  </a:ext>
                </a:extLst>
              </p:cNvPr>
              <p:cNvSpPr/>
              <p:nvPr/>
            </p:nvSpPr>
            <p:spPr>
              <a:xfrm rot="19980285">
                <a:off x="4842954" y="1918012"/>
                <a:ext cx="396262" cy="2308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00" b="1" dirty="0">
                    <a:ln w="1270">
                      <a:solidFill>
                        <a:schemeClr val="accent2">
                          <a:alpha val="67000"/>
                        </a:schemeClr>
                      </a:solidFill>
                      <a:prstDash val="solid"/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idle</a:t>
                </a:r>
                <a:endParaRPr lang="zh-CN" altLang="en-US" sz="900" b="1" cap="none" spc="0" dirty="0">
                  <a:ln w="1270">
                    <a:solidFill>
                      <a:schemeClr val="accent2">
                        <a:alpha val="67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C9C07390-ECAF-4FFB-9E2E-9144326766E9}"/>
                </a:ext>
              </a:extLst>
            </p:cNvPr>
            <p:cNvSpPr/>
            <p:nvPr/>
          </p:nvSpPr>
          <p:spPr>
            <a:xfrm>
              <a:off x="2705943" y="3853707"/>
              <a:ext cx="163497" cy="16349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7" name="矩形: 圆角 326">
            <a:extLst>
              <a:ext uri="{FF2B5EF4-FFF2-40B4-BE49-F238E27FC236}">
                <a16:creationId xmlns:a16="http://schemas.microsoft.com/office/drawing/2014/main" id="{A7370C94-7556-4DD0-8100-297F1D5EB1AC}"/>
              </a:ext>
            </a:extLst>
          </p:cNvPr>
          <p:cNvSpPr/>
          <p:nvPr/>
        </p:nvSpPr>
        <p:spPr>
          <a:xfrm>
            <a:off x="8180609" y="861872"/>
            <a:ext cx="1420794" cy="5964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制造舱</a:t>
            </a:r>
          </a:p>
        </p:txBody>
      </p: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9D981C23-25A2-4DA8-B574-CADCE83C052F}"/>
              </a:ext>
            </a:extLst>
          </p:cNvPr>
          <p:cNvGrpSpPr/>
          <p:nvPr/>
        </p:nvGrpSpPr>
        <p:grpSpPr>
          <a:xfrm>
            <a:off x="7239569" y="2143997"/>
            <a:ext cx="538829" cy="604649"/>
            <a:chOff x="167518" y="529049"/>
            <a:chExt cx="538829" cy="604649"/>
          </a:xfrm>
        </p:grpSpPr>
        <p:grpSp>
          <p:nvGrpSpPr>
            <p:cNvPr id="466" name="组合 465">
              <a:extLst>
                <a:ext uri="{FF2B5EF4-FFF2-40B4-BE49-F238E27FC236}">
                  <a16:creationId xmlns:a16="http://schemas.microsoft.com/office/drawing/2014/main" id="{276CF15A-D585-4267-85F7-0CC9FE31E59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69" name="矩形: 圆角 468">
                <a:extLst>
                  <a:ext uri="{FF2B5EF4-FFF2-40B4-BE49-F238E27FC236}">
                    <a16:creationId xmlns:a16="http://schemas.microsoft.com/office/drawing/2014/main" id="{A8D4BE42-A97A-4972-90BA-E7DD43F647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矩形 470">
                <a:extLst>
                  <a:ext uri="{FF2B5EF4-FFF2-40B4-BE49-F238E27FC236}">
                    <a16:creationId xmlns:a16="http://schemas.microsoft.com/office/drawing/2014/main" id="{689A1BDE-C7C1-42FD-8C67-69D773D7E21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7" name="矩形: 圆角 466">
              <a:extLst>
                <a:ext uri="{FF2B5EF4-FFF2-40B4-BE49-F238E27FC236}">
                  <a16:creationId xmlns:a16="http://schemas.microsoft.com/office/drawing/2014/main" id="{64F5EC15-D24E-4AA4-A553-34079C42958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矩形 467">
              <a:extLst>
                <a:ext uri="{FF2B5EF4-FFF2-40B4-BE49-F238E27FC236}">
                  <a16:creationId xmlns:a16="http://schemas.microsoft.com/office/drawing/2014/main" id="{B34285C1-E497-46C9-8255-F2C636A18E9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83" name="组合 482">
            <a:extLst>
              <a:ext uri="{FF2B5EF4-FFF2-40B4-BE49-F238E27FC236}">
                <a16:creationId xmlns:a16="http://schemas.microsoft.com/office/drawing/2014/main" id="{E92DFD0E-DD0C-4130-A8FE-4C6D3D327FF9}"/>
              </a:ext>
            </a:extLst>
          </p:cNvPr>
          <p:cNvGrpSpPr/>
          <p:nvPr/>
        </p:nvGrpSpPr>
        <p:grpSpPr>
          <a:xfrm>
            <a:off x="8005646" y="2125568"/>
            <a:ext cx="538829" cy="604649"/>
            <a:chOff x="167518" y="529049"/>
            <a:chExt cx="538829" cy="604649"/>
          </a:xfrm>
        </p:grpSpPr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4E9F9AEE-E4E1-496E-876B-AD4B08321DF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7" name="矩形: 圆角 486">
                <a:extLst>
                  <a:ext uri="{FF2B5EF4-FFF2-40B4-BE49-F238E27FC236}">
                    <a16:creationId xmlns:a16="http://schemas.microsoft.com/office/drawing/2014/main" id="{7C4F459E-364C-4092-843B-2D70114AD98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矩形 488">
                <a:extLst>
                  <a:ext uri="{FF2B5EF4-FFF2-40B4-BE49-F238E27FC236}">
                    <a16:creationId xmlns:a16="http://schemas.microsoft.com/office/drawing/2014/main" id="{0DD179A7-37DD-4BFB-BEE7-1FB4AC487DE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5" name="矩形: 圆角 484">
              <a:extLst>
                <a:ext uri="{FF2B5EF4-FFF2-40B4-BE49-F238E27FC236}">
                  <a16:creationId xmlns:a16="http://schemas.microsoft.com/office/drawing/2014/main" id="{5F4572C3-314E-4851-A6A4-59A24B38972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32AF1B50-61B0-4D71-B13A-7BA01DF2728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02" name="组合 501">
            <a:extLst>
              <a:ext uri="{FF2B5EF4-FFF2-40B4-BE49-F238E27FC236}">
                <a16:creationId xmlns:a16="http://schemas.microsoft.com/office/drawing/2014/main" id="{8D7A6FD6-2C2A-45ED-B3D6-E1DEB05FFB7A}"/>
              </a:ext>
            </a:extLst>
          </p:cNvPr>
          <p:cNvGrpSpPr/>
          <p:nvPr/>
        </p:nvGrpSpPr>
        <p:grpSpPr>
          <a:xfrm>
            <a:off x="5709945" y="2143997"/>
            <a:ext cx="538829" cy="604649"/>
            <a:chOff x="167518" y="529049"/>
            <a:chExt cx="538829" cy="604649"/>
          </a:xfrm>
        </p:grpSpPr>
        <p:grpSp>
          <p:nvGrpSpPr>
            <p:cNvPr id="503" name="组合 502">
              <a:extLst>
                <a:ext uri="{FF2B5EF4-FFF2-40B4-BE49-F238E27FC236}">
                  <a16:creationId xmlns:a16="http://schemas.microsoft.com/office/drawing/2014/main" id="{CBA1569F-4561-4404-88D1-DC51BEF914C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07" name="矩形: 圆角 506">
                <a:extLst>
                  <a:ext uri="{FF2B5EF4-FFF2-40B4-BE49-F238E27FC236}">
                    <a16:creationId xmlns:a16="http://schemas.microsoft.com/office/drawing/2014/main" id="{76A86E08-6D68-4DDD-8F59-F1E3656336E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矩形 508">
                <a:extLst>
                  <a:ext uri="{FF2B5EF4-FFF2-40B4-BE49-F238E27FC236}">
                    <a16:creationId xmlns:a16="http://schemas.microsoft.com/office/drawing/2014/main" id="{CB210B04-0CDE-4ED6-8D30-370B9D90CAC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04" name="矩形: 圆角 503">
              <a:extLst>
                <a:ext uri="{FF2B5EF4-FFF2-40B4-BE49-F238E27FC236}">
                  <a16:creationId xmlns:a16="http://schemas.microsoft.com/office/drawing/2014/main" id="{B10A426C-98D8-4806-8779-0E93B9BAB20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A71FD5CB-F216-46AE-BE3A-537DB7A25F8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</a:p>
          </p:txBody>
        </p:sp>
      </p:grpSp>
      <p:grpSp>
        <p:nvGrpSpPr>
          <p:cNvPr id="514" name="组合 513">
            <a:extLst>
              <a:ext uri="{FF2B5EF4-FFF2-40B4-BE49-F238E27FC236}">
                <a16:creationId xmlns:a16="http://schemas.microsoft.com/office/drawing/2014/main" id="{CAB4183B-58E2-445B-9A39-CF87321C5AF5}"/>
              </a:ext>
            </a:extLst>
          </p:cNvPr>
          <p:cNvGrpSpPr/>
          <p:nvPr/>
        </p:nvGrpSpPr>
        <p:grpSpPr>
          <a:xfrm>
            <a:off x="6480295" y="2153079"/>
            <a:ext cx="538829" cy="604649"/>
            <a:chOff x="167518" y="529049"/>
            <a:chExt cx="538829" cy="604649"/>
          </a:xfrm>
        </p:grpSpPr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48BC7C86-967A-49E9-A411-5F1EFEBF810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18" name="矩形: 圆角 517">
                <a:extLst>
                  <a:ext uri="{FF2B5EF4-FFF2-40B4-BE49-F238E27FC236}">
                    <a16:creationId xmlns:a16="http://schemas.microsoft.com/office/drawing/2014/main" id="{8F773BE1-B9A2-4B2A-B1F4-AD2229F82FC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矩形 519">
                <a:extLst>
                  <a:ext uri="{FF2B5EF4-FFF2-40B4-BE49-F238E27FC236}">
                    <a16:creationId xmlns:a16="http://schemas.microsoft.com/office/drawing/2014/main" id="{81F68BDC-A328-4301-963B-3C27DCDA613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6" name="矩形: 圆角 515">
              <a:extLst>
                <a:ext uri="{FF2B5EF4-FFF2-40B4-BE49-F238E27FC236}">
                  <a16:creationId xmlns:a16="http://schemas.microsoft.com/office/drawing/2014/main" id="{0ECB38CD-72DA-4C25-8CF4-E46D748129C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B20C95AE-4E16-4396-89B6-44A12781D9A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90" name="图形 189" descr="直升飞机">
            <a:extLst>
              <a:ext uri="{FF2B5EF4-FFF2-40B4-BE49-F238E27FC236}">
                <a16:creationId xmlns:a16="http://schemas.microsoft.com/office/drawing/2014/main" id="{ADC95209-B03B-4A10-B1F2-0D0AEC2D50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97947" y="2084271"/>
            <a:ext cx="552999" cy="552999"/>
          </a:xfrm>
          <a:prstGeom prst="rect">
            <a:avLst/>
          </a:prstGeom>
        </p:spPr>
      </p:pic>
      <p:pic>
        <p:nvPicPr>
          <p:cNvPr id="191" name="图形 190" descr="直升飞机">
            <a:extLst>
              <a:ext uri="{FF2B5EF4-FFF2-40B4-BE49-F238E27FC236}">
                <a16:creationId xmlns:a16="http://schemas.microsoft.com/office/drawing/2014/main" id="{7CB8449B-9947-49DF-B2B2-40F0DE541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6022" y="2072890"/>
            <a:ext cx="552999" cy="552999"/>
          </a:xfrm>
          <a:prstGeom prst="rect">
            <a:avLst/>
          </a:prstGeom>
        </p:spPr>
      </p:pic>
      <p:pic>
        <p:nvPicPr>
          <p:cNvPr id="192" name="图形 191" descr="直升飞机">
            <a:extLst>
              <a:ext uri="{FF2B5EF4-FFF2-40B4-BE49-F238E27FC236}">
                <a16:creationId xmlns:a16="http://schemas.microsoft.com/office/drawing/2014/main" id="{94AC722B-9730-47CE-9FC2-62E3793E79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40016" y="2068926"/>
            <a:ext cx="552999" cy="552999"/>
          </a:xfrm>
          <a:prstGeom prst="rect">
            <a:avLst/>
          </a:prstGeom>
        </p:spPr>
      </p:pic>
      <p:pic>
        <p:nvPicPr>
          <p:cNvPr id="193" name="图形 192" descr="直升飞机">
            <a:extLst>
              <a:ext uri="{FF2B5EF4-FFF2-40B4-BE49-F238E27FC236}">
                <a16:creationId xmlns:a16="http://schemas.microsoft.com/office/drawing/2014/main" id="{D19B0CA1-DB5F-4276-9116-5782EC17D3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98535" y="2065203"/>
            <a:ext cx="552999" cy="552999"/>
          </a:xfrm>
          <a:prstGeom prst="rect">
            <a:avLst/>
          </a:prstGeom>
        </p:spPr>
      </p:pic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ABA3F4C2-640A-4B43-AA4B-B43A55C160FB}"/>
              </a:ext>
            </a:extLst>
          </p:cNvPr>
          <p:cNvGrpSpPr/>
          <p:nvPr/>
        </p:nvGrpSpPr>
        <p:grpSpPr>
          <a:xfrm>
            <a:off x="8767954" y="2122991"/>
            <a:ext cx="538829" cy="604649"/>
            <a:chOff x="7418021" y="3956842"/>
            <a:chExt cx="538829" cy="604649"/>
          </a:xfrm>
        </p:grpSpPr>
        <p:sp>
          <p:nvSpPr>
            <p:cNvPr id="195" name="矩形: 圆角 194">
              <a:extLst>
                <a:ext uri="{FF2B5EF4-FFF2-40B4-BE49-F238E27FC236}">
                  <a16:creationId xmlns:a16="http://schemas.microsoft.com/office/drawing/2014/main" id="{7A5D9852-3981-464B-AD3E-2C4DBDBFE9B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450288A7-6EAE-42DE-A72C-E7D6F49627E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97" name="加号 196">
            <a:extLst>
              <a:ext uri="{FF2B5EF4-FFF2-40B4-BE49-F238E27FC236}">
                <a16:creationId xmlns:a16="http://schemas.microsoft.com/office/drawing/2014/main" id="{2BED68AF-61AF-4146-B5FD-737BBEEE8FC9}"/>
              </a:ext>
            </a:extLst>
          </p:cNvPr>
          <p:cNvSpPr/>
          <p:nvPr/>
        </p:nvSpPr>
        <p:spPr>
          <a:xfrm>
            <a:off x="8868550" y="2215258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A73A8A79-7425-4C88-8BBB-3C42C6EAEAF0}"/>
              </a:ext>
            </a:extLst>
          </p:cNvPr>
          <p:cNvGrpSpPr/>
          <p:nvPr/>
        </p:nvGrpSpPr>
        <p:grpSpPr>
          <a:xfrm>
            <a:off x="939396" y="914620"/>
            <a:ext cx="538829" cy="604649"/>
            <a:chOff x="167518" y="529049"/>
            <a:chExt cx="538829" cy="604649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B0FEED21-C189-41C8-8294-E81B5611A7D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id="{3D9F94CE-85E5-44AC-8E08-96A00E593B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8" name="图片 157">
                <a:extLst>
                  <a:ext uri="{FF2B5EF4-FFF2-40B4-BE49-F238E27FC236}">
                    <a16:creationId xmlns:a16="http://schemas.microsoft.com/office/drawing/2014/main" id="{24CC4676-3A7D-46A0-A7F5-507B472B7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09E80289-1304-4B93-B1D1-6D75B80781E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FC3D03E0-0739-4BBC-A3BD-E047B86D943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B22ABF12-C8A9-47F6-904F-BCAC83CCA4E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20A40D77-6011-4F39-9F83-99294202AE10}"/>
              </a:ext>
            </a:extLst>
          </p:cNvPr>
          <p:cNvGrpSpPr/>
          <p:nvPr/>
        </p:nvGrpSpPr>
        <p:grpSpPr>
          <a:xfrm>
            <a:off x="1516889" y="912816"/>
            <a:ext cx="538829" cy="604649"/>
            <a:chOff x="167518" y="529049"/>
            <a:chExt cx="538829" cy="604649"/>
          </a:xfrm>
        </p:grpSpPr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ADE3F3A2-D605-4585-AC53-F1BA820A3E6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119EEF8F-C511-4026-928E-3F4987090E2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5" name="图片 164">
                <a:extLst>
                  <a:ext uri="{FF2B5EF4-FFF2-40B4-BE49-F238E27FC236}">
                    <a16:creationId xmlns:a16="http://schemas.microsoft.com/office/drawing/2014/main" id="{BECFE18C-4094-4770-AC28-E7DC9833A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A895FBD4-9D86-4391-9A58-095544A04FA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2" name="矩形: 圆角 161">
              <a:extLst>
                <a:ext uri="{FF2B5EF4-FFF2-40B4-BE49-F238E27FC236}">
                  <a16:creationId xmlns:a16="http://schemas.microsoft.com/office/drawing/2014/main" id="{DC02F66A-57B3-48FC-A699-C622732792B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0FEF0574-DD8C-4B0D-9FB7-DEC501594DA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44690431-C7CD-4816-92E2-71BFBE5BAE72}"/>
              </a:ext>
            </a:extLst>
          </p:cNvPr>
          <p:cNvGrpSpPr/>
          <p:nvPr/>
        </p:nvGrpSpPr>
        <p:grpSpPr>
          <a:xfrm>
            <a:off x="2094382" y="917478"/>
            <a:ext cx="538829" cy="604649"/>
            <a:chOff x="167518" y="529049"/>
            <a:chExt cx="538829" cy="604649"/>
          </a:xfrm>
        </p:grpSpPr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E00C91E8-029C-488C-82D4-65E4971FD56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7EC6CDAF-9F71-47EC-ACA6-E915F3E4791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2" name="图片 171">
                <a:extLst>
                  <a:ext uri="{FF2B5EF4-FFF2-40B4-BE49-F238E27FC236}">
                    <a16:creationId xmlns:a16="http://schemas.microsoft.com/office/drawing/2014/main" id="{D3720B78-0EB8-4DC5-A0B8-7D2D87738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D1AB2E05-E866-49EC-A464-7F885CB51C8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9" name="矩形: 圆角 168">
              <a:extLst>
                <a:ext uri="{FF2B5EF4-FFF2-40B4-BE49-F238E27FC236}">
                  <a16:creationId xmlns:a16="http://schemas.microsoft.com/office/drawing/2014/main" id="{8407D5B1-640B-47E0-9C3A-6C4E9E245F2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88C5589C-EFC0-42B3-A905-CE4646F4D6B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D939E53D-4AAD-483B-BB2F-7ED0FA0B11C7}"/>
              </a:ext>
            </a:extLst>
          </p:cNvPr>
          <p:cNvGrpSpPr/>
          <p:nvPr/>
        </p:nvGrpSpPr>
        <p:grpSpPr>
          <a:xfrm>
            <a:off x="2671145" y="918907"/>
            <a:ext cx="538829" cy="604649"/>
            <a:chOff x="167518" y="529049"/>
            <a:chExt cx="538829" cy="604649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C93CD844-E551-4598-9D6B-88ACE7E1EE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78" name="矩形: 圆角 177">
                <a:extLst>
                  <a:ext uri="{FF2B5EF4-FFF2-40B4-BE49-F238E27FC236}">
                    <a16:creationId xmlns:a16="http://schemas.microsoft.com/office/drawing/2014/main" id="{C0715145-736F-4D98-BE2F-2E16B5EB54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9" name="图片 178">
                <a:extLst>
                  <a:ext uri="{FF2B5EF4-FFF2-40B4-BE49-F238E27FC236}">
                    <a16:creationId xmlns:a16="http://schemas.microsoft.com/office/drawing/2014/main" id="{D8AE1441-CFD7-4FEC-B0BE-0CF6D9EDD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47311DD5-9D45-4223-A5C2-B3DAE5FB945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76" name="矩形: 圆角 175">
              <a:extLst>
                <a:ext uri="{FF2B5EF4-FFF2-40B4-BE49-F238E27FC236}">
                  <a16:creationId xmlns:a16="http://schemas.microsoft.com/office/drawing/2014/main" id="{7EF35702-05A0-45E7-A798-AD950F1C087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1C0A71FC-9404-4ED8-B7B5-46346696110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BEFA81DA-EBFE-4D09-BD09-1D4347B8C2B6}"/>
              </a:ext>
            </a:extLst>
          </p:cNvPr>
          <p:cNvGrpSpPr/>
          <p:nvPr/>
        </p:nvGrpSpPr>
        <p:grpSpPr>
          <a:xfrm>
            <a:off x="3248638" y="923569"/>
            <a:ext cx="538829" cy="604649"/>
            <a:chOff x="167518" y="529049"/>
            <a:chExt cx="538829" cy="604649"/>
          </a:xfrm>
        </p:grpSpPr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A10EEFEB-1CB2-4901-AD02-27F941755DD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3AEEF0E0-49E4-49B9-8813-7D3DFE49D26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6" name="图片 185">
                <a:extLst>
                  <a:ext uri="{FF2B5EF4-FFF2-40B4-BE49-F238E27FC236}">
                    <a16:creationId xmlns:a16="http://schemas.microsoft.com/office/drawing/2014/main" id="{D4B9CABF-7E1D-4C9F-A6FC-894EEAF7F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FEF0B0DC-C906-40CB-B67C-EC2A1A3648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3" name="矩形: 圆角 182">
              <a:extLst>
                <a:ext uri="{FF2B5EF4-FFF2-40B4-BE49-F238E27FC236}">
                  <a16:creationId xmlns:a16="http://schemas.microsoft.com/office/drawing/2014/main" id="{381F4230-81AB-45F9-B25D-BE48EC65DA9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ED515ACF-9375-425E-A48A-FA49AF6FB6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3A8005BA-6112-4213-8420-3899BF52E53D}"/>
              </a:ext>
            </a:extLst>
          </p:cNvPr>
          <p:cNvGrpSpPr/>
          <p:nvPr/>
        </p:nvGrpSpPr>
        <p:grpSpPr>
          <a:xfrm>
            <a:off x="3826131" y="921765"/>
            <a:ext cx="538829" cy="604649"/>
            <a:chOff x="167518" y="529049"/>
            <a:chExt cx="538829" cy="604649"/>
          </a:xfrm>
        </p:grpSpPr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855CEC7-92D4-431C-9DC0-F8E02D49094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00" name="矩形: 圆角 199">
                <a:extLst>
                  <a:ext uri="{FF2B5EF4-FFF2-40B4-BE49-F238E27FC236}">
                    <a16:creationId xmlns:a16="http://schemas.microsoft.com/office/drawing/2014/main" id="{AC74CB33-233C-4954-9978-20305D2D9D9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1" name="图片 200">
                <a:extLst>
                  <a:ext uri="{FF2B5EF4-FFF2-40B4-BE49-F238E27FC236}">
                    <a16:creationId xmlns:a16="http://schemas.microsoft.com/office/drawing/2014/main" id="{B6BD292E-6DB4-4735-A24C-9D3E0B216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54607DAE-99F5-4184-9721-E900205285D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8" name="矩形: 圆角 197">
              <a:extLst>
                <a:ext uri="{FF2B5EF4-FFF2-40B4-BE49-F238E27FC236}">
                  <a16:creationId xmlns:a16="http://schemas.microsoft.com/office/drawing/2014/main" id="{7EE382CB-EF67-48BE-A292-79438F22732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067F9E13-5D2C-4A60-A29F-FEDF6881BD1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03" name="矩形 202">
            <a:extLst>
              <a:ext uri="{FF2B5EF4-FFF2-40B4-BE49-F238E27FC236}">
                <a16:creationId xmlns:a16="http://schemas.microsoft.com/office/drawing/2014/main" id="{127CD90F-D102-446B-BBF1-ED425A18485C}"/>
              </a:ext>
            </a:extLst>
          </p:cNvPr>
          <p:cNvSpPr/>
          <p:nvPr/>
        </p:nvSpPr>
        <p:spPr>
          <a:xfrm>
            <a:off x="3829176" y="924136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AE832AAE-E1E7-4E24-9F94-D2479DCE3FC9}"/>
              </a:ext>
            </a:extLst>
          </p:cNvPr>
          <p:cNvGrpSpPr/>
          <p:nvPr/>
        </p:nvGrpSpPr>
        <p:grpSpPr>
          <a:xfrm>
            <a:off x="372823" y="1507577"/>
            <a:ext cx="538829" cy="604649"/>
            <a:chOff x="167518" y="529049"/>
            <a:chExt cx="538829" cy="604649"/>
          </a:xfrm>
        </p:grpSpPr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8EFB6FF0-D4EF-4C19-B0F5-053AB823245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08" name="矩形: 圆角 207">
                <a:extLst>
                  <a:ext uri="{FF2B5EF4-FFF2-40B4-BE49-F238E27FC236}">
                    <a16:creationId xmlns:a16="http://schemas.microsoft.com/office/drawing/2014/main" id="{14CA0A50-EA68-4612-B5FB-6CEF1759C2B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9" name="图片 208">
                <a:extLst>
                  <a:ext uri="{FF2B5EF4-FFF2-40B4-BE49-F238E27FC236}">
                    <a16:creationId xmlns:a16="http://schemas.microsoft.com/office/drawing/2014/main" id="{300E5199-6E7F-4861-9434-CF7AED189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9A8DEA3B-D890-49DA-8093-06EE6DF9188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6" name="矩形: 圆角 205">
              <a:extLst>
                <a:ext uri="{FF2B5EF4-FFF2-40B4-BE49-F238E27FC236}">
                  <a16:creationId xmlns:a16="http://schemas.microsoft.com/office/drawing/2014/main" id="{40F1CFBA-502E-4882-916F-B37E6FE7576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D3B50D88-49A6-4046-9F07-8D118A0666F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7A9E4F23-991A-4AE5-B034-2BFB772D58A3}"/>
              </a:ext>
            </a:extLst>
          </p:cNvPr>
          <p:cNvGrpSpPr/>
          <p:nvPr/>
        </p:nvGrpSpPr>
        <p:grpSpPr>
          <a:xfrm>
            <a:off x="950316" y="1512239"/>
            <a:ext cx="538829" cy="604649"/>
            <a:chOff x="167518" y="529049"/>
            <a:chExt cx="538829" cy="604649"/>
          </a:xfrm>
        </p:grpSpPr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04541FD1-4A58-4470-B96C-D10C0386E4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15" name="矩形: 圆角 214">
                <a:extLst>
                  <a:ext uri="{FF2B5EF4-FFF2-40B4-BE49-F238E27FC236}">
                    <a16:creationId xmlns:a16="http://schemas.microsoft.com/office/drawing/2014/main" id="{07625A8A-347F-454F-A693-293E052F398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6" name="图片 215">
                <a:extLst>
                  <a:ext uri="{FF2B5EF4-FFF2-40B4-BE49-F238E27FC236}">
                    <a16:creationId xmlns:a16="http://schemas.microsoft.com/office/drawing/2014/main" id="{C0E56FAA-499C-415C-AC47-23F03D492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4CE568DB-81A5-46B3-8A88-449414B7268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0D8FAFC7-D268-41C1-8CD5-12DC2FD37A7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E2F34547-189C-4AC5-9B96-56ED937AF36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2A42F3B1-F1DA-46DB-96B9-BDB23B038112}"/>
              </a:ext>
            </a:extLst>
          </p:cNvPr>
          <p:cNvGrpSpPr/>
          <p:nvPr/>
        </p:nvGrpSpPr>
        <p:grpSpPr>
          <a:xfrm>
            <a:off x="1527809" y="1510435"/>
            <a:ext cx="538829" cy="604649"/>
            <a:chOff x="167518" y="529049"/>
            <a:chExt cx="538829" cy="604649"/>
          </a:xfrm>
        </p:grpSpPr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AE2AA93F-0AB2-4B02-B90B-73FD758FC1D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2" name="矩形: 圆角 221">
                <a:extLst>
                  <a:ext uri="{FF2B5EF4-FFF2-40B4-BE49-F238E27FC236}">
                    <a16:creationId xmlns:a16="http://schemas.microsoft.com/office/drawing/2014/main" id="{A20D5AC7-885C-45E1-B5BB-0E38B664638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3" name="图片 222">
                <a:extLst>
                  <a:ext uri="{FF2B5EF4-FFF2-40B4-BE49-F238E27FC236}">
                    <a16:creationId xmlns:a16="http://schemas.microsoft.com/office/drawing/2014/main" id="{80546258-6D96-4198-9F00-136FF8256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074CE0A4-870A-4B09-A323-85E54AC61DA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0" name="矩形: 圆角 219">
              <a:extLst>
                <a:ext uri="{FF2B5EF4-FFF2-40B4-BE49-F238E27FC236}">
                  <a16:creationId xmlns:a16="http://schemas.microsoft.com/office/drawing/2014/main" id="{6C460222-15C2-450D-8C5D-C90E6299638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FFDAD6BB-399A-4232-AA50-1F6C6653455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A3D2512C-DEFB-46AB-B246-D4C2528EDA65}"/>
              </a:ext>
            </a:extLst>
          </p:cNvPr>
          <p:cNvGrpSpPr/>
          <p:nvPr/>
        </p:nvGrpSpPr>
        <p:grpSpPr>
          <a:xfrm>
            <a:off x="2105302" y="1515097"/>
            <a:ext cx="538829" cy="604649"/>
            <a:chOff x="167518" y="529049"/>
            <a:chExt cx="538829" cy="604649"/>
          </a:xfrm>
        </p:grpSpPr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234BEBC5-01CE-46BD-95D3-C8305BEBAFC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9" name="矩形: 圆角 228">
                <a:extLst>
                  <a:ext uri="{FF2B5EF4-FFF2-40B4-BE49-F238E27FC236}">
                    <a16:creationId xmlns:a16="http://schemas.microsoft.com/office/drawing/2014/main" id="{3EDF3E01-5866-4CA9-9724-C27F57A8EC0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0" name="图片 229">
                <a:extLst>
                  <a:ext uri="{FF2B5EF4-FFF2-40B4-BE49-F238E27FC236}">
                    <a16:creationId xmlns:a16="http://schemas.microsoft.com/office/drawing/2014/main" id="{C45EBADD-81DA-48F5-BB02-25924DAD2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1148F3C1-8D7E-4689-BD95-44ABC567165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7" name="矩形: 圆角 226">
              <a:extLst>
                <a:ext uri="{FF2B5EF4-FFF2-40B4-BE49-F238E27FC236}">
                  <a16:creationId xmlns:a16="http://schemas.microsoft.com/office/drawing/2014/main" id="{8FD48947-51F8-4338-89E0-0FFBD3EE3D0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37E81696-06F2-4731-A6AB-C0C2D72FBD9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602BD25F-2652-474D-A071-14339DA2DD09}"/>
              </a:ext>
            </a:extLst>
          </p:cNvPr>
          <p:cNvGrpSpPr/>
          <p:nvPr/>
        </p:nvGrpSpPr>
        <p:grpSpPr>
          <a:xfrm>
            <a:off x="2682065" y="1516526"/>
            <a:ext cx="538829" cy="604649"/>
            <a:chOff x="167518" y="529049"/>
            <a:chExt cx="538829" cy="604649"/>
          </a:xfrm>
        </p:grpSpPr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7C1DC7CB-8481-4F19-8E6B-75DCECDB735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36" name="矩形: 圆角 235">
                <a:extLst>
                  <a:ext uri="{FF2B5EF4-FFF2-40B4-BE49-F238E27FC236}">
                    <a16:creationId xmlns:a16="http://schemas.microsoft.com/office/drawing/2014/main" id="{7F44F014-5734-40B0-82F8-FC02331F9FC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7" name="图片 236">
                <a:extLst>
                  <a:ext uri="{FF2B5EF4-FFF2-40B4-BE49-F238E27FC236}">
                    <a16:creationId xmlns:a16="http://schemas.microsoft.com/office/drawing/2014/main" id="{E9B16F6E-9970-44FE-802A-7CD99B260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2E7790BE-23C3-4657-AB9F-A51B8C1D3D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4" name="矩形: 圆角 233">
              <a:extLst>
                <a:ext uri="{FF2B5EF4-FFF2-40B4-BE49-F238E27FC236}">
                  <a16:creationId xmlns:a16="http://schemas.microsoft.com/office/drawing/2014/main" id="{0AF843AE-5B12-49D6-BB8B-65C58B3CEBB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C5CC9DE6-4C10-4534-ADB8-87E6D8785BA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49E1A269-6BB6-4547-9E7C-0381C8591834}"/>
              </a:ext>
            </a:extLst>
          </p:cNvPr>
          <p:cNvGrpSpPr/>
          <p:nvPr/>
        </p:nvGrpSpPr>
        <p:grpSpPr>
          <a:xfrm>
            <a:off x="3259558" y="1521188"/>
            <a:ext cx="538829" cy="604649"/>
            <a:chOff x="167518" y="529049"/>
            <a:chExt cx="538829" cy="604649"/>
          </a:xfrm>
        </p:grpSpPr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66D5C518-9398-4073-87C1-B80A1A80091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43" name="矩形: 圆角 242">
                <a:extLst>
                  <a:ext uri="{FF2B5EF4-FFF2-40B4-BE49-F238E27FC236}">
                    <a16:creationId xmlns:a16="http://schemas.microsoft.com/office/drawing/2014/main" id="{1569496C-CE1E-4DD2-9246-991C6966B3E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4" name="图片 243">
                <a:extLst>
                  <a:ext uri="{FF2B5EF4-FFF2-40B4-BE49-F238E27FC236}">
                    <a16:creationId xmlns:a16="http://schemas.microsoft.com/office/drawing/2014/main" id="{0E5DE35A-9E00-4745-B2B6-DAEACEC5F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B16792A3-10BB-4DB7-BCE6-89065EDA693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1" name="矩形: 圆角 240">
              <a:extLst>
                <a:ext uri="{FF2B5EF4-FFF2-40B4-BE49-F238E27FC236}">
                  <a16:creationId xmlns:a16="http://schemas.microsoft.com/office/drawing/2014/main" id="{2C5B8B49-0D91-40BD-9557-3E6C3462B6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E332E6E0-2AE4-4416-93D8-23D36EE1D2B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7ABB08C9-54B1-4E44-A504-CEE76500F700}"/>
              </a:ext>
            </a:extLst>
          </p:cNvPr>
          <p:cNvGrpSpPr/>
          <p:nvPr/>
        </p:nvGrpSpPr>
        <p:grpSpPr>
          <a:xfrm>
            <a:off x="3837051" y="1519384"/>
            <a:ext cx="538829" cy="604649"/>
            <a:chOff x="167518" y="529049"/>
            <a:chExt cx="538829" cy="604649"/>
          </a:xfrm>
        </p:grpSpPr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F94693C8-3D48-438C-ADDB-05362F6EAE9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0" name="矩形: 圆角 249">
                <a:extLst>
                  <a:ext uri="{FF2B5EF4-FFF2-40B4-BE49-F238E27FC236}">
                    <a16:creationId xmlns:a16="http://schemas.microsoft.com/office/drawing/2014/main" id="{2FBE6FB8-28C6-4558-BC64-7CBB26B4654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1" name="图片 250">
                <a:extLst>
                  <a:ext uri="{FF2B5EF4-FFF2-40B4-BE49-F238E27FC236}">
                    <a16:creationId xmlns:a16="http://schemas.microsoft.com/office/drawing/2014/main" id="{5BA5E430-D8C0-4298-8E5D-40C7542A5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2" name="矩形 251">
                <a:extLst>
                  <a:ext uri="{FF2B5EF4-FFF2-40B4-BE49-F238E27FC236}">
                    <a16:creationId xmlns:a16="http://schemas.microsoft.com/office/drawing/2014/main" id="{241CDAE8-5ADA-4A10-A170-91160DBA32E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C9AAE1CD-9918-4B60-9DFC-ED14450CEFD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0E432366-9F23-4EE0-81B0-25172F06346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79022090-A4D0-4E08-A5EB-DE63D31BE35C}"/>
              </a:ext>
            </a:extLst>
          </p:cNvPr>
          <p:cNvGrpSpPr/>
          <p:nvPr/>
        </p:nvGrpSpPr>
        <p:grpSpPr>
          <a:xfrm>
            <a:off x="372823" y="2105843"/>
            <a:ext cx="538829" cy="604649"/>
            <a:chOff x="167518" y="529049"/>
            <a:chExt cx="538829" cy="604649"/>
          </a:xfrm>
        </p:grpSpPr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2C909000-A891-4373-8AD0-419C714AD4F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7" name="矩形: 圆角 256">
                <a:extLst>
                  <a:ext uri="{FF2B5EF4-FFF2-40B4-BE49-F238E27FC236}">
                    <a16:creationId xmlns:a16="http://schemas.microsoft.com/office/drawing/2014/main" id="{685556AA-E749-4DEF-B1EE-3DDB1068E25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8" name="图片 257">
                <a:extLst>
                  <a:ext uri="{FF2B5EF4-FFF2-40B4-BE49-F238E27FC236}">
                    <a16:creationId xmlns:a16="http://schemas.microsoft.com/office/drawing/2014/main" id="{E803987D-4DAF-45F4-B686-8E15BEF78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9" name="矩形 258">
                <a:extLst>
                  <a:ext uri="{FF2B5EF4-FFF2-40B4-BE49-F238E27FC236}">
                    <a16:creationId xmlns:a16="http://schemas.microsoft.com/office/drawing/2014/main" id="{55B47019-494C-4127-B536-B2E07581A01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5" name="矩形: 圆角 254">
              <a:extLst>
                <a:ext uri="{FF2B5EF4-FFF2-40B4-BE49-F238E27FC236}">
                  <a16:creationId xmlns:a16="http://schemas.microsoft.com/office/drawing/2014/main" id="{7A0775BA-7D20-4F22-B058-D3B4F0A3E5E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E5B84FC7-A149-4729-B021-98667364EF6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F40C1451-6B2C-4421-9ABA-F627F9FC998E}"/>
              </a:ext>
            </a:extLst>
          </p:cNvPr>
          <p:cNvGrpSpPr/>
          <p:nvPr/>
        </p:nvGrpSpPr>
        <p:grpSpPr>
          <a:xfrm>
            <a:off x="950316" y="2110505"/>
            <a:ext cx="538829" cy="604649"/>
            <a:chOff x="167518" y="529049"/>
            <a:chExt cx="538829" cy="604649"/>
          </a:xfrm>
        </p:grpSpPr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94D077DA-C196-4343-9A29-4D016F376F2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4" name="矩形: 圆角 263">
                <a:extLst>
                  <a:ext uri="{FF2B5EF4-FFF2-40B4-BE49-F238E27FC236}">
                    <a16:creationId xmlns:a16="http://schemas.microsoft.com/office/drawing/2014/main" id="{E27EADB3-5D1F-4562-BB3C-B7F3C0710BB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5" name="图片 264">
                <a:extLst>
                  <a:ext uri="{FF2B5EF4-FFF2-40B4-BE49-F238E27FC236}">
                    <a16:creationId xmlns:a16="http://schemas.microsoft.com/office/drawing/2014/main" id="{2A98D30D-1E9B-4BF9-809E-21B466AAB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EEC509FA-7FB4-44CD-ACB9-5A05EA60115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DFA69FA4-A357-45D5-82CA-3A51B60FE80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7175E464-69FE-4FB9-BAB4-8F35F8A2EF0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8EF6FD18-96E5-4F5E-8F37-EEAD4F240E55}"/>
              </a:ext>
            </a:extLst>
          </p:cNvPr>
          <p:cNvGrpSpPr/>
          <p:nvPr/>
        </p:nvGrpSpPr>
        <p:grpSpPr>
          <a:xfrm>
            <a:off x="1527809" y="2108701"/>
            <a:ext cx="538829" cy="604649"/>
            <a:chOff x="167518" y="529049"/>
            <a:chExt cx="538829" cy="604649"/>
          </a:xfrm>
        </p:grpSpPr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0ED8F27E-25F1-407A-8D74-66AEC9D15B2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1" name="矩形: 圆角 270">
                <a:extLst>
                  <a:ext uri="{FF2B5EF4-FFF2-40B4-BE49-F238E27FC236}">
                    <a16:creationId xmlns:a16="http://schemas.microsoft.com/office/drawing/2014/main" id="{274801E0-6704-40A9-8122-D7688EA31C0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2" name="图片 271">
                <a:extLst>
                  <a:ext uri="{FF2B5EF4-FFF2-40B4-BE49-F238E27FC236}">
                    <a16:creationId xmlns:a16="http://schemas.microsoft.com/office/drawing/2014/main" id="{86656924-C6F9-4639-95B1-8BA9F0816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5C4652AC-FE50-4432-9418-EC645425DDB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9" name="矩形: 圆角 268">
              <a:extLst>
                <a:ext uri="{FF2B5EF4-FFF2-40B4-BE49-F238E27FC236}">
                  <a16:creationId xmlns:a16="http://schemas.microsoft.com/office/drawing/2014/main" id="{B16B5DFC-224F-4C27-B75B-B3F8C688A0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F4650243-B719-4828-8B6C-A192C7D911C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31348E3A-24FF-469B-B10F-CEF05967D552}"/>
              </a:ext>
            </a:extLst>
          </p:cNvPr>
          <p:cNvGrpSpPr/>
          <p:nvPr/>
        </p:nvGrpSpPr>
        <p:grpSpPr>
          <a:xfrm>
            <a:off x="2105302" y="2113363"/>
            <a:ext cx="538829" cy="604649"/>
            <a:chOff x="167518" y="529049"/>
            <a:chExt cx="538829" cy="604649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68B050EE-487D-4063-B04C-B92F2BF9E0F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8" name="矩形: 圆角 277">
                <a:extLst>
                  <a:ext uri="{FF2B5EF4-FFF2-40B4-BE49-F238E27FC236}">
                    <a16:creationId xmlns:a16="http://schemas.microsoft.com/office/drawing/2014/main" id="{1E864E94-CCD2-4C19-BC73-84993CC96EB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9" name="图片 278">
                <a:extLst>
                  <a:ext uri="{FF2B5EF4-FFF2-40B4-BE49-F238E27FC236}">
                    <a16:creationId xmlns:a16="http://schemas.microsoft.com/office/drawing/2014/main" id="{A9C5CC4F-E94C-4E3E-AC4F-3A12A7DC1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B6DE3DFE-71BD-4D73-91FC-1A2BA442EAC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6" name="矩形: 圆角 275">
              <a:extLst>
                <a:ext uri="{FF2B5EF4-FFF2-40B4-BE49-F238E27FC236}">
                  <a16:creationId xmlns:a16="http://schemas.microsoft.com/office/drawing/2014/main" id="{894DDE7A-B9F2-409F-B3C2-43861C0E78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305EB895-C994-4443-868B-E5C70AC87F6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96EA238E-D71B-469C-AE04-CEDA0BC6CF3D}"/>
              </a:ext>
            </a:extLst>
          </p:cNvPr>
          <p:cNvGrpSpPr/>
          <p:nvPr/>
        </p:nvGrpSpPr>
        <p:grpSpPr>
          <a:xfrm>
            <a:off x="2682065" y="2114792"/>
            <a:ext cx="538829" cy="604649"/>
            <a:chOff x="167518" y="529049"/>
            <a:chExt cx="538829" cy="604649"/>
          </a:xfrm>
        </p:grpSpPr>
        <p:grpSp>
          <p:nvGrpSpPr>
            <p:cNvPr id="282" name="组合 281">
              <a:extLst>
                <a:ext uri="{FF2B5EF4-FFF2-40B4-BE49-F238E27FC236}">
                  <a16:creationId xmlns:a16="http://schemas.microsoft.com/office/drawing/2014/main" id="{33A65B9E-AB78-46C3-BAD6-BE1775673E4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86" name="矩形: 圆角 285">
                <a:extLst>
                  <a:ext uri="{FF2B5EF4-FFF2-40B4-BE49-F238E27FC236}">
                    <a16:creationId xmlns:a16="http://schemas.microsoft.com/office/drawing/2014/main" id="{DB5FE82E-D8DD-4FB0-9EB6-A3DBA4382C3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7" name="图片 286">
                <a:extLst>
                  <a:ext uri="{FF2B5EF4-FFF2-40B4-BE49-F238E27FC236}">
                    <a16:creationId xmlns:a16="http://schemas.microsoft.com/office/drawing/2014/main" id="{9858A530-1744-452E-9F33-12AAA3441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DA35C9F7-4AFB-4A1A-993B-3339F7D996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3" name="矩形: 圆角 282">
              <a:extLst>
                <a:ext uri="{FF2B5EF4-FFF2-40B4-BE49-F238E27FC236}">
                  <a16:creationId xmlns:a16="http://schemas.microsoft.com/office/drawing/2014/main" id="{18A93A99-D221-4DD2-978E-F7565EC7A10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B5FC22D7-A020-4DE4-9254-F1CEF7A778A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DA332EC0-1F4F-4178-95E2-C3904A23E103}"/>
              </a:ext>
            </a:extLst>
          </p:cNvPr>
          <p:cNvGrpSpPr/>
          <p:nvPr/>
        </p:nvGrpSpPr>
        <p:grpSpPr>
          <a:xfrm>
            <a:off x="3259558" y="2119454"/>
            <a:ext cx="538829" cy="604649"/>
            <a:chOff x="167518" y="529049"/>
            <a:chExt cx="538829" cy="604649"/>
          </a:xfrm>
        </p:grpSpPr>
        <p:grpSp>
          <p:nvGrpSpPr>
            <p:cNvPr id="292" name="组合 291">
              <a:extLst>
                <a:ext uri="{FF2B5EF4-FFF2-40B4-BE49-F238E27FC236}">
                  <a16:creationId xmlns:a16="http://schemas.microsoft.com/office/drawing/2014/main" id="{56D72B3F-5E8E-4E53-AE91-8F5CC9C8732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95" name="矩形: 圆角 294">
                <a:extLst>
                  <a:ext uri="{FF2B5EF4-FFF2-40B4-BE49-F238E27FC236}">
                    <a16:creationId xmlns:a16="http://schemas.microsoft.com/office/drawing/2014/main" id="{ABB6E478-E8A9-43FA-BD3B-3BF485A3C45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6" name="图片 295">
                <a:extLst>
                  <a:ext uri="{FF2B5EF4-FFF2-40B4-BE49-F238E27FC236}">
                    <a16:creationId xmlns:a16="http://schemas.microsoft.com/office/drawing/2014/main" id="{C53E3FE5-7000-4EE1-BED6-0F8F2BC54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1F0A84E7-75B6-479C-A9DF-30A57CC7B07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CF916F9D-6970-48F1-9C16-EB84C95A1AB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CAAB8CBC-230E-4F1A-8536-D6D7C456A16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254C29E9-1D75-4A17-A0DC-92B297CED6D5}"/>
              </a:ext>
            </a:extLst>
          </p:cNvPr>
          <p:cNvGrpSpPr/>
          <p:nvPr/>
        </p:nvGrpSpPr>
        <p:grpSpPr>
          <a:xfrm>
            <a:off x="3837051" y="2117650"/>
            <a:ext cx="538829" cy="604649"/>
            <a:chOff x="167518" y="529049"/>
            <a:chExt cx="538829" cy="604649"/>
          </a:xfrm>
        </p:grpSpPr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CE34CBF3-CAC6-4363-B857-51A2E3E254A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8" name="矩形: 圆角 307">
                <a:extLst>
                  <a:ext uri="{FF2B5EF4-FFF2-40B4-BE49-F238E27FC236}">
                    <a16:creationId xmlns:a16="http://schemas.microsoft.com/office/drawing/2014/main" id="{1B1ABD37-58FE-4FC5-ABE5-34B72A6AD78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9" name="图片 308">
                <a:extLst>
                  <a:ext uri="{FF2B5EF4-FFF2-40B4-BE49-F238E27FC236}">
                    <a16:creationId xmlns:a16="http://schemas.microsoft.com/office/drawing/2014/main" id="{FA43AD67-D7EF-4557-A2A9-4A60B2400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BCAD8D4B-0EFC-4CD3-9D08-AC7F9448A7B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6" name="矩形: 圆角 305">
              <a:extLst>
                <a:ext uri="{FF2B5EF4-FFF2-40B4-BE49-F238E27FC236}">
                  <a16:creationId xmlns:a16="http://schemas.microsoft.com/office/drawing/2014/main" id="{A417D722-C10F-4CB0-AE05-6493F2E40B1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A16649F7-E935-43A0-9610-C35C16A6ABD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DE985FD5-66BD-4DB2-A0F8-CF197F19866F}"/>
              </a:ext>
            </a:extLst>
          </p:cNvPr>
          <p:cNvGrpSpPr/>
          <p:nvPr/>
        </p:nvGrpSpPr>
        <p:grpSpPr>
          <a:xfrm>
            <a:off x="372823" y="2695440"/>
            <a:ext cx="538829" cy="604649"/>
            <a:chOff x="167518" y="529049"/>
            <a:chExt cx="538829" cy="604649"/>
          </a:xfrm>
        </p:grpSpPr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8E38C83F-680C-484D-BC21-8959BC4AB15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5" name="矩形: 圆角 314">
                <a:extLst>
                  <a:ext uri="{FF2B5EF4-FFF2-40B4-BE49-F238E27FC236}">
                    <a16:creationId xmlns:a16="http://schemas.microsoft.com/office/drawing/2014/main" id="{E2D1F2B7-6043-4A29-8D2B-3B02264865F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6" name="图片 315">
                <a:extLst>
                  <a:ext uri="{FF2B5EF4-FFF2-40B4-BE49-F238E27FC236}">
                    <a16:creationId xmlns:a16="http://schemas.microsoft.com/office/drawing/2014/main" id="{81813518-11D5-4FD4-91EF-50FD9F483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98EE495E-B2A4-4764-9566-3F50BE161CB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3E9E40DD-F962-46DD-B06C-DCD4475244B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402D3468-D129-4626-B85B-06D6F63DFCB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ADF0BC7C-3991-47B4-A9F9-1C676AA2FBFD}"/>
              </a:ext>
            </a:extLst>
          </p:cNvPr>
          <p:cNvGrpSpPr/>
          <p:nvPr/>
        </p:nvGrpSpPr>
        <p:grpSpPr>
          <a:xfrm>
            <a:off x="950316" y="2700102"/>
            <a:ext cx="538829" cy="604649"/>
            <a:chOff x="167518" y="529049"/>
            <a:chExt cx="538829" cy="604649"/>
          </a:xfrm>
        </p:grpSpPr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B0F0D2B2-DB99-4EA5-BA42-E2375DF382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22" name="矩形: 圆角 321">
                <a:extLst>
                  <a:ext uri="{FF2B5EF4-FFF2-40B4-BE49-F238E27FC236}">
                    <a16:creationId xmlns:a16="http://schemas.microsoft.com/office/drawing/2014/main" id="{3370998D-4909-4100-8B12-5195573B2D7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3" name="图片 322">
                <a:extLst>
                  <a:ext uri="{FF2B5EF4-FFF2-40B4-BE49-F238E27FC236}">
                    <a16:creationId xmlns:a16="http://schemas.microsoft.com/office/drawing/2014/main" id="{63AC2933-780D-48DC-81AD-2CDF734A3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31716621-2DDD-4B10-B5F6-3CA4CAB2AD4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0" name="矩形: 圆角 319">
              <a:extLst>
                <a:ext uri="{FF2B5EF4-FFF2-40B4-BE49-F238E27FC236}">
                  <a16:creationId xmlns:a16="http://schemas.microsoft.com/office/drawing/2014/main" id="{82B30720-9215-4D6E-8A2E-FAA48F5955F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BE36623A-1EA8-49C8-9BF2-5F40B58C1C0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FFAAD41C-3BDD-43FF-AAE2-953CC8F508F9}"/>
              </a:ext>
            </a:extLst>
          </p:cNvPr>
          <p:cNvGrpSpPr/>
          <p:nvPr/>
        </p:nvGrpSpPr>
        <p:grpSpPr>
          <a:xfrm>
            <a:off x="1527809" y="2698298"/>
            <a:ext cx="538829" cy="604649"/>
            <a:chOff x="167518" y="529049"/>
            <a:chExt cx="538829" cy="604649"/>
          </a:xfrm>
        </p:grpSpPr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ED91CF0B-21DB-4C93-BCF1-DD7B30D951F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0" name="矩形: 圆角 329">
                <a:extLst>
                  <a:ext uri="{FF2B5EF4-FFF2-40B4-BE49-F238E27FC236}">
                    <a16:creationId xmlns:a16="http://schemas.microsoft.com/office/drawing/2014/main" id="{D0BE05A5-4323-4377-AABD-93D2CA7D7C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1" name="图片 330">
                <a:extLst>
                  <a:ext uri="{FF2B5EF4-FFF2-40B4-BE49-F238E27FC236}">
                    <a16:creationId xmlns:a16="http://schemas.microsoft.com/office/drawing/2014/main" id="{3FEA860F-2484-4619-8996-538149471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F66F1BFE-35EE-4815-B43D-C5B8AD230EA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8" name="矩形: 圆角 327">
              <a:extLst>
                <a:ext uri="{FF2B5EF4-FFF2-40B4-BE49-F238E27FC236}">
                  <a16:creationId xmlns:a16="http://schemas.microsoft.com/office/drawing/2014/main" id="{2448712C-ED1C-4F61-A2A0-4826FF5929C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E9413554-9F44-43C0-AEC1-CEA7E0617F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FAC2BFF4-83A1-4A2B-AB64-2BAA2AE157C7}"/>
              </a:ext>
            </a:extLst>
          </p:cNvPr>
          <p:cNvGrpSpPr/>
          <p:nvPr/>
        </p:nvGrpSpPr>
        <p:grpSpPr>
          <a:xfrm>
            <a:off x="2105302" y="2702960"/>
            <a:ext cx="538829" cy="604649"/>
            <a:chOff x="167518" y="529049"/>
            <a:chExt cx="538829" cy="604649"/>
          </a:xfrm>
        </p:grpSpPr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3EE70792-8134-4894-96FC-C279FFB9EC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7" name="矩形: 圆角 336">
                <a:extLst>
                  <a:ext uri="{FF2B5EF4-FFF2-40B4-BE49-F238E27FC236}">
                    <a16:creationId xmlns:a16="http://schemas.microsoft.com/office/drawing/2014/main" id="{E3D88CEF-70FC-40C8-95A6-1A35A0C0AD2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8" name="图片 337">
                <a:extLst>
                  <a:ext uri="{FF2B5EF4-FFF2-40B4-BE49-F238E27FC236}">
                    <a16:creationId xmlns:a16="http://schemas.microsoft.com/office/drawing/2014/main" id="{46936817-FE21-4059-AB05-1DDEFD32B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A1C0CD09-7A34-4FA4-87FE-DA28286FFF8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35" name="矩形: 圆角 334">
              <a:extLst>
                <a:ext uri="{FF2B5EF4-FFF2-40B4-BE49-F238E27FC236}">
                  <a16:creationId xmlns:a16="http://schemas.microsoft.com/office/drawing/2014/main" id="{831D71D3-8AEE-4744-AE67-4ADAAE82C72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A0AC9CEF-F4AB-4164-A138-B0F5BB64A7F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1B05859C-5BB4-4D58-9B5F-54222C7FBC8B}"/>
              </a:ext>
            </a:extLst>
          </p:cNvPr>
          <p:cNvGrpSpPr/>
          <p:nvPr/>
        </p:nvGrpSpPr>
        <p:grpSpPr>
          <a:xfrm>
            <a:off x="2682065" y="2704389"/>
            <a:ext cx="538829" cy="604649"/>
            <a:chOff x="167518" y="529049"/>
            <a:chExt cx="538829" cy="604649"/>
          </a:xfrm>
        </p:grpSpPr>
        <p:grpSp>
          <p:nvGrpSpPr>
            <p:cNvPr id="341" name="组合 340">
              <a:extLst>
                <a:ext uri="{FF2B5EF4-FFF2-40B4-BE49-F238E27FC236}">
                  <a16:creationId xmlns:a16="http://schemas.microsoft.com/office/drawing/2014/main" id="{EDA98040-BD35-43DE-9AC5-CA2D0B3EC02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44" name="矩形: 圆角 343">
                <a:extLst>
                  <a:ext uri="{FF2B5EF4-FFF2-40B4-BE49-F238E27FC236}">
                    <a16:creationId xmlns:a16="http://schemas.microsoft.com/office/drawing/2014/main" id="{A4BB052B-AC11-4532-A890-28F695B590C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5" name="图片 344">
                <a:extLst>
                  <a:ext uri="{FF2B5EF4-FFF2-40B4-BE49-F238E27FC236}">
                    <a16:creationId xmlns:a16="http://schemas.microsoft.com/office/drawing/2014/main" id="{281B8EEB-4D1A-4AC6-B62E-BF7F933D8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46" name="矩形 345">
                <a:extLst>
                  <a:ext uri="{FF2B5EF4-FFF2-40B4-BE49-F238E27FC236}">
                    <a16:creationId xmlns:a16="http://schemas.microsoft.com/office/drawing/2014/main" id="{08FF8F8C-E482-4C41-9C49-74D92F8FB07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42" name="矩形: 圆角 341">
              <a:extLst>
                <a:ext uri="{FF2B5EF4-FFF2-40B4-BE49-F238E27FC236}">
                  <a16:creationId xmlns:a16="http://schemas.microsoft.com/office/drawing/2014/main" id="{FD694D70-90EC-4423-AFCB-FEAEEDCAFE4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918A3393-EFD1-44B7-9C21-673827FF04A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FF22C2C8-0F68-46C8-B835-D035F1203931}"/>
              </a:ext>
            </a:extLst>
          </p:cNvPr>
          <p:cNvGrpSpPr/>
          <p:nvPr/>
        </p:nvGrpSpPr>
        <p:grpSpPr>
          <a:xfrm>
            <a:off x="3259558" y="2709051"/>
            <a:ext cx="538829" cy="604649"/>
            <a:chOff x="167518" y="529049"/>
            <a:chExt cx="538829" cy="604649"/>
          </a:xfrm>
        </p:grpSpPr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D420FB01-B33E-4B0B-A74C-C8678CE014C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2" name="矩形: 圆角 351">
                <a:extLst>
                  <a:ext uri="{FF2B5EF4-FFF2-40B4-BE49-F238E27FC236}">
                    <a16:creationId xmlns:a16="http://schemas.microsoft.com/office/drawing/2014/main" id="{A2011D1C-0095-432F-94DA-FC4923C621C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53" name="图片 352">
                <a:extLst>
                  <a:ext uri="{FF2B5EF4-FFF2-40B4-BE49-F238E27FC236}">
                    <a16:creationId xmlns:a16="http://schemas.microsoft.com/office/drawing/2014/main" id="{D01E7D82-77E1-4F03-B9AE-A98B5EFF2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03FCD861-D4E9-4811-80EB-5F420C754A7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0" name="矩形: 圆角 349">
              <a:extLst>
                <a:ext uri="{FF2B5EF4-FFF2-40B4-BE49-F238E27FC236}">
                  <a16:creationId xmlns:a16="http://schemas.microsoft.com/office/drawing/2014/main" id="{62EBAB5C-4331-4993-AD22-31A38423739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矩形 350">
              <a:extLst>
                <a:ext uri="{FF2B5EF4-FFF2-40B4-BE49-F238E27FC236}">
                  <a16:creationId xmlns:a16="http://schemas.microsoft.com/office/drawing/2014/main" id="{C0B4163F-4E63-47EF-A6E6-26189953F8D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5E02DCA4-0273-4DCF-9918-EDA00DF17220}"/>
              </a:ext>
            </a:extLst>
          </p:cNvPr>
          <p:cNvGrpSpPr/>
          <p:nvPr/>
        </p:nvGrpSpPr>
        <p:grpSpPr>
          <a:xfrm>
            <a:off x="3837051" y="2707247"/>
            <a:ext cx="538829" cy="604649"/>
            <a:chOff x="167518" y="529049"/>
            <a:chExt cx="538829" cy="604649"/>
          </a:xfrm>
        </p:grpSpPr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2557C3E8-F8E6-40EA-9157-0881EF481AF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9" name="矩形: 圆角 358">
                <a:extLst>
                  <a:ext uri="{FF2B5EF4-FFF2-40B4-BE49-F238E27FC236}">
                    <a16:creationId xmlns:a16="http://schemas.microsoft.com/office/drawing/2014/main" id="{61C5BE6C-9552-472B-ABF9-BF8254E505A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0" name="图片 359">
                <a:extLst>
                  <a:ext uri="{FF2B5EF4-FFF2-40B4-BE49-F238E27FC236}">
                    <a16:creationId xmlns:a16="http://schemas.microsoft.com/office/drawing/2014/main" id="{6B552E73-A720-4981-B1A4-1D01F0FB0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71C88037-93B5-4E25-BEB5-AF0073DAE9C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7" name="矩形: 圆角 356">
              <a:extLst>
                <a:ext uri="{FF2B5EF4-FFF2-40B4-BE49-F238E27FC236}">
                  <a16:creationId xmlns:a16="http://schemas.microsoft.com/office/drawing/2014/main" id="{394F121D-70AC-4AC8-BA5B-FF4855273ED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AEF7C629-4120-404C-BEC2-34C1E2A900E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48E6B933-6351-4250-97A0-D93D495D95C3}"/>
              </a:ext>
            </a:extLst>
          </p:cNvPr>
          <p:cNvGrpSpPr/>
          <p:nvPr/>
        </p:nvGrpSpPr>
        <p:grpSpPr>
          <a:xfrm>
            <a:off x="372823" y="3293706"/>
            <a:ext cx="538829" cy="604649"/>
            <a:chOff x="167518" y="529049"/>
            <a:chExt cx="538829" cy="604649"/>
          </a:xfrm>
        </p:grpSpPr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27E6C961-6AB4-476C-B607-3B7DAB3D418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66" name="矩形: 圆角 365">
                <a:extLst>
                  <a:ext uri="{FF2B5EF4-FFF2-40B4-BE49-F238E27FC236}">
                    <a16:creationId xmlns:a16="http://schemas.microsoft.com/office/drawing/2014/main" id="{AD33861A-E3E9-4E01-9D93-B417C71E274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7" name="图片 366">
                <a:extLst>
                  <a:ext uri="{FF2B5EF4-FFF2-40B4-BE49-F238E27FC236}">
                    <a16:creationId xmlns:a16="http://schemas.microsoft.com/office/drawing/2014/main" id="{478BC110-3A93-484E-B6FC-71548D299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8" name="矩形 367">
                <a:extLst>
                  <a:ext uri="{FF2B5EF4-FFF2-40B4-BE49-F238E27FC236}">
                    <a16:creationId xmlns:a16="http://schemas.microsoft.com/office/drawing/2014/main" id="{410B7125-1865-4F73-BD2D-49E4EBC2AA8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4" name="矩形: 圆角 363">
              <a:extLst>
                <a:ext uri="{FF2B5EF4-FFF2-40B4-BE49-F238E27FC236}">
                  <a16:creationId xmlns:a16="http://schemas.microsoft.com/office/drawing/2014/main" id="{0D8D532F-33A4-46DD-B3E6-E0A6DD9B15E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>
              <a:extLst>
                <a:ext uri="{FF2B5EF4-FFF2-40B4-BE49-F238E27FC236}">
                  <a16:creationId xmlns:a16="http://schemas.microsoft.com/office/drawing/2014/main" id="{48C3CC30-0527-494F-9577-BCF9606144C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ADDBB1E2-D4C2-4857-9352-356E9A27B746}"/>
              </a:ext>
            </a:extLst>
          </p:cNvPr>
          <p:cNvGrpSpPr/>
          <p:nvPr/>
        </p:nvGrpSpPr>
        <p:grpSpPr>
          <a:xfrm>
            <a:off x="950316" y="3298368"/>
            <a:ext cx="538829" cy="604649"/>
            <a:chOff x="167518" y="529049"/>
            <a:chExt cx="538829" cy="604649"/>
          </a:xfrm>
        </p:grpSpPr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60855EDF-278A-4E7A-B08C-94779EF74C3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73" name="矩形: 圆角 372">
                <a:extLst>
                  <a:ext uri="{FF2B5EF4-FFF2-40B4-BE49-F238E27FC236}">
                    <a16:creationId xmlns:a16="http://schemas.microsoft.com/office/drawing/2014/main" id="{4183BE08-D52E-408D-A275-C1A7DBD068A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4" name="图片 373">
                <a:extLst>
                  <a:ext uri="{FF2B5EF4-FFF2-40B4-BE49-F238E27FC236}">
                    <a16:creationId xmlns:a16="http://schemas.microsoft.com/office/drawing/2014/main" id="{4C7507A5-A426-488D-A298-E2AD74389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75" name="矩形 374">
                <a:extLst>
                  <a:ext uri="{FF2B5EF4-FFF2-40B4-BE49-F238E27FC236}">
                    <a16:creationId xmlns:a16="http://schemas.microsoft.com/office/drawing/2014/main" id="{921D074E-2E4A-4BBB-A4D8-C6F742841A0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1" name="矩形: 圆角 370">
              <a:extLst>
                <a:ext uri="{FF2B5EF4-FFF2-40B4-BE49-F238E27FC236}">
                  <a16:creationId xmlns:a16="http://schemas.microsoft.com/office/drawing/2014/main" id="{C6B85830-4581-4321-B894-EA5A476CA0D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>
              <a:extLst>
                <a:ext uri="{FF2B5EF4-FFF2-40B4-BE49-F238E27FC236}">
                  <a16:creationId xmlns:a16="http://schemas.microsoft.com/office/drawing/2014/main" id="{6A5CFC70-D160-460A-A76E-DCCDEBA9755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6A34AE1C-C0E6-4B94-A8EC-1D4ABC16392D}"/>
              </a:ext>
            </a:extLst>
          </p:cNvPr>
          <p:cNvGrpSpPr/>
          <p:nvPr/>
        </p:nvGrpSpPr>
        <p:grpSpPr>
          <a:xfrm>
            <a:off x="1527809" y="3296564"/>
            <a:ext cx="538829" cy="604649"/>
            <a:chOff x="167518" y="529049"/>
            <a:chExt cx="538829" cy="604649"/>
          </a:xfrm>
        </p:grpSpPr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9E741AD9-8FC9-4417-A797-15725E7E042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0" name="矩形: 圆角 379">
                <a:extLst>
                  <a:ext uri="{FF2B5EF4-FFF2-40B4-BE49-F238E27FC236}">
                    <a16:creationId xmlns:a16="http://schemas.microsoft.com/office/drawing/2014/main" id="{93C04EA5-A214-403E-ABC7-6E386FCBCB7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1" name="图片 380">
                <a:extLst>
                  <a:ext uri="{FF2B5EF4-FFF2-40B4-BE49-F238E27FC236}">
                    <a16:creationId xmlns:a16="http://schemas.microsoft.com/office/drawing/2014/main" id="{466FBB17-F0CD-48DA-B19F-0BB803959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7DE5C557-6AF2-419C-AF86-D1AEC074730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8" name="矩形: 圆角 377">
              <a:extLst>
                <a:ext uri="{FF2B5EF4-FFF2-40B4-BE49-F238E27FC236}">
                  <a16:creationId xmlns:a16="http://schemas.microsoft.com/office/drawing/2014/main" id="{4B0784AC-F856-487A-9FBA-7EB6371813A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C03481F3-E98F-4AB9-B673-1D32459C35C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415C3CBF-EDFD-4E78-99C6-DB06EFF1E1DB}"/>
              </a:ext>
            </a:extLst>
          </p:cNvPr>
          <p:cNvGrpSpPr/>
          <p:nvPr/>
        </p:nvGrpSpPr>
        <p:grpSpPr>
          <a:xfrm>
            <a:off x="2105302" y="3301226"/>
            <a:ext cx="538829" cy="604649"/>
            <a:chOff x="167518" y="529049"/>
            <a:chExt cx="538829" cy="604649"/>
          </a:xfrm>
        </p:grpSpPr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573A0EA0-DC2A-4978-B21E-D55A02EC602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7" name="矩形: 圆角 386">
                <a:extLst>
                  <a:ext uri="{FF2B5EF4-FFF2-40B4-BE49-F238E27FC236}">
                    <a16:creationId xmlns:a16="http://schemas.microsoft.com/office/drawing/2014/main" id="{C80B8001-6909-4B7D-B250-168244D30D5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8" name="图片 387">
                <a:extLst>
                  <a:ext uri="{FF2B5EF4-FFF2-40B4-BE49-F238E27FC236}">
                    <a16:creationId xmlns:a16="http://schemas.microsoft.com/office/drawing/2014/main" id="{F0A06646-C492-4C21-9FDC-7F2E81C99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9" name="矩形 388">
                <a:extLst>
                  <a:ext uri="{FF2B5EF4-FFF2-40B4-BE49-F238E27FC236}">
                    <a16:creationId xmlns:a16="http://schemas.microsoft.com/office/drawing/2014/main" id="{336718E7-0CAF-4815-9ECA-886A3ADA581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5" name="矩形: 圆角 384">
              <a:extLst>
                <a:ext uri="{FF2B5EF4-FFF2-40B4-BE49-F238E27FC236}">
                  <a16:creationId xmlns:a16="http://schemas.microsoft.com/office/drawing/2014/main" id="{93E977A1-6B75-4D22-8FFC-C2A87BE03BF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FB4F4CBF-14BA-45A2-A8AB-4DF1D5F4771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1" name="组合 390">
            <a:extLst>
              <a:ext uri="{FF2B5EF4-FFF2-40B4-BE49-F238E27FC236}">
                <a16:creationId xmlns:a16="http://schemas.microsoft.com/office/drawing/2014/main" id="{54CBF864-F7CE-4655-9EE0-B92A96F0DB35}"/>
              </a:ext>
            </a:extLst>
          </p:cNvPr>
          <p:cNvGrpSpPr/>
          <p:nvPr/>
        </p:nvGrpSpPr>
        <p:grpSpPr>
          <a:xfrm>
            <a:off x="363915" y="910084"/>
            <a:ext cx="538829" cy="604649"/>
            <a:chOff x="167518" y="529049"/>
            <a:chExt cx="538829" cy="604649"/>
          </a:xfrm>
        </p:grpSpPr>
        <p:grpSp>
          <p:nvGrpSpPr>
            <p:cNvPr id="392" name="组合 391">
              <a:extLst>
                <a:ext uri="{FF2B5EF4-FFF2-40B4-BE49-F238E27FC236}">
                  <a16:creationId xmlns:a16="http://schemas.microsoft.com/office/drawing/2014/main" id="{6850845B-9CDD-474F-8A29-1AC4714E4C8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95" name="矩形: 圆角 394">
                <a:extLst>
                  <a:ext uri="{FF2B5EF4-FFF2-40B4-BE49-F238E27FC236}">
                    <a16:creationId xmlns:a16="http://schemas.microsoft.com/office/drawing/2014/main" id="{0F7EE934-7E1D-4A5A-A51B-990560F0BDC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6" name="图片 395">
                <a:extLst>
                  <a:ext uri="{FF2B5EF4-FFF2-40B4-BE49-F238E27FC236}">
                    <a16:creationId xmlns:a16="http://schemas.microsoft.com/office/drawing/2014/main" id="{3A9CAB2F-4A82-47E1-A039-6EC012798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98" name="矩形 397">
                <a:extLst>
                  <a:ext uri="{FF2B5EF4-FFF2-40B4-BE49-F238E27FC236}">
                    <a16:creationId xmlns:a16="http://schemas.microsoft.com/office/drawing/2014/main" id="{6A05BE73-7058-4E6C-8682-9555F22F196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93" name="矩形: 圆角 392">
              <a:extLst>
                <a:ext uri="{FF2B5EF4-FFF2-40B4-BE49-F238E27FC236}">
                  <a16:creationId xmlns:a16="http://schemas.microsoft.com/office/drawing/2014/main" id="{15F84CDF-3619-4D91-AB35-032279F6164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5A6302B7-7AA3-4EC6-A15E-F0A5BE9F6E5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73AF0418-BDB3-4680-BCDE-589F5F38F809}"/>
              </a:ext>
            </a:extLst>
          </p:cNvPr>
          <p:cNvGrpSpPr/>
          <p:nvPr/>
        </p:nvGrpSpPr>
        <p:grpSpPr>
          <a:xfrm>
            <a:off x="2677986" y="3311174"/>
            <a:ext cx="538829" cy="604649"/>
            <a:chOff x="7418021" y="3956842"/>
            <a:chExt cx="538829" cy="604649"/>
          </a:xfrm>
        </p:grpSpPr>
        <p:sp>
          <p:nvSpPr>
            <p:cNvPr id="400" name="矩形: 圆角 399">
              <a:extLst>
                <a:ext uri="{FF2B5EF4-FFF2-40B4-BE49-F238E27FC236}">
                  <a16:creationId xmlns:a16="http://schemas.microsoft.com/office/drawing/2014/main" id="{3D015792-CB0E-456C-958E-A91AB221881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68A891D-08F4-40A8-89BF-718BAE4AC49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02" name="组合 401">
            <a:extLst>
              <a:ext uri="{FF2B5EF4-FFF2-40B4-BE49-F238E27FC236}">
                <a16:creationId xmlns:a16="http://schemas.microsoft.com/office/drawing/2014/main" id="{2999DF8D-39F9-409E-80AC-AAB883FD159A}"/>
              </a:ext>
            </a:extLst>
          </p:cNvPr>
          <p:cNvGrpSpPr/>
          <p:nvPr/>
        </p:nvGrpSpPr>
        <p:grpSpPr>
          <a:xfrm>
            <a:off x="3260398" y="3311174"/>
            <a:ext cx="538829" cy="604649"/>
            <a:chOff x="7418021" y="3956842"/>
            <a:chExt cx="538829" cy="604649"/>
          </a:xfrm>
        </p:grpSpPr>
        <p:sp>
          <p:nvSpPr>
            <p:cNvPr id="403" name="矩形: 圆角 402">
              <a:extLst>
                <a:ext uri="{FF2B5EF4-FFF2-40B4-BE49-F238E27FC236}">
                  <a16:creationId xmlns:a16="http://schemas.microsoft.com/office/drawing/2014/main" id="{E53CE91D-57DF-4775-B543-642823697B6D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AEF0637D-5CA2-4DC0-BB44-A5830E92479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73359BCA-E4AA-4327-BF8E-DDC4A5678EA8}"/>
              </a:ext>
            </a:extLst>
          </p:cNvPr>
          <p:cNvGrpSpPr/>
          <p:nvPr/>
        </p:nvGrpSpPr>
        <p:grpSpPr>
          <a:xfrm>
            <a:off x="3849708" y="3310510"/>
            <a:ext cx="538829" cy="604649"/>
            <a:chOff x="7418021" y="3956842"/>
            <a:chExt cx="538829" cy="604649"/>
          </a:xfrm>
        </p:grpSpPr>
        <p:sp>
          <p:nvSpPr>
            <p:cNvPr id="406" name="矩形: 圆角 405">
              <a:extLst>
                <a:ext uri="{FF2B5EF4-FFF2-40B4-BE49-F238E27FC236}">
                  <a16:creationId xmlns:a16="http://schemas.microsoft.com/office/drawing/2014/main" id="{0A09DAEE-1D39-487D-BE61-4C23A676FBC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FC03B110-BB99-431D-AC30-B5055ECA51E5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E2205B22-B849-4BCD-85EE-EF08D12E10F4}"/>
              </a:ext>
            </a:extLst>
          </p:cNvPr>
          <p:cNvGrpSpPr/>
          <p:nvPr/>
        </p:nvGrpSpPr>
        <p:grpSpPr>
          <a:xfrm>
            <a:off x="7242635" y="2747929"/>
            <a:ext cx="538829" cy="604649"/>
            <a:chOff x="167518" y="529049"/>
            <a:chExt cx="538829" cy="604649"/>
          </a:xfrm>
        </p:grpSpPr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0C728070-1EB9-4EE7-A9A3-36B283F6547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1" name="矩形: 圆角 410">
                <a:extLst>
                  <a:ext uri="{FF2B5EF4-FFF2-40B4-BE49-F238E27FC236}">
                    <a16:creationId xmlns:a16="http://schemas.microsoft.com/office/drawing/2014/main" id="{FD268FD2-4E0D-4A72-BB61-F2854FD5ABA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矩形 411">
                <a:extLst>
                  <a:ext uri="{FF2B5EF4-FFF2-40B4-BE49-F238E27FC236}">
                    <a16:creationId xmlns:a16="http://schemas.microsoft.com/office/drawing/2014/main" id="{C0CBB912-EAFE-4C2E-A1EC-60435588993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9" name="矩形: 圆角 408">
              <a:extLst>
                <a:ext uri="{FF2B5EF4-FFF2-40B4-BE49-F238E27FC236}">
                  <a16:creationId xmlns:a16="http://schemas.microsoft.com/office/drawing/2014/main" id="{9C59BE9E-4488-4B28-8B5C-A280B5A6D61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DBDBD9C2-15F2-4178-9947-4950EA1E3DE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13" name="组合 412">
            <a:extLst>
              <a:ext uri="{FF2B5EF4-FFF2-40B4-BE49-F238E27FC236}">
                <a16:creationId xmlns:a16="http://schemas.microsoft.com/office/drawing/2014/main" id="{6A591316-8FE4-49BC-905E-469E5EDF6EDD}"/>
              </a:ext>
            </a:extLst>
          </p:cNvPr>
          <p:cNvGrpSpPr/>
          <p:nvPr/>
        </p:nvGrpSpPr>
        <p:grpSpPr>
          <a:xfrm>
            <a:off x="8008712" y="2729500"/>
            <a:ext cx="538829" cy="604649"/>
            <a:chOff x="167518" y="529049"/>
            <a:chExt cx="538829" cy="604649"/>
          </a:xfrm>
        </p:grpSpPr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1BE5EC5A-74F1-43EF-9D78-401FBB5FE0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7" name="矩形: 圆角 416">
                <a:extLst>
                  <a:ext uri="{FF2B5EF4-FFF2-40B4-BE49-F238E27FC236}">
                    <a16:creationId xmlns:a16="http://schemas.microsoft.com/office/drawing/2014/main" id="{06D797B5-488D-4787-8FB2-586202FC696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矩形 417">
                <a:extLst>
                  <a:ext uri="{FF2B5EF4-FFF2-40B4-BE49-F238E27FC236}">
                    <a16:creationId xmlns:a16="http://schemas.microsoft.com/office/drawing/2014/main" id="{FFCFAE55-B541-4176-9C6E-0F19EB28C36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42353BEF-6311-4909-873C-F87A644943D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A8D5A61-7724-407D-B3B9-912F57D154F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19" name="组合 418">
            <a:extLst>
              <a:ext uri="{FF2B5EF4-FFF2-40B4-BE49-F238E27FC236}">
                <a16:creationId xmlns:a16="http://schemas.microsoft.com/office/drawing/2014/main" id="{9DA227B2-21DE-4D85-A41B-82801BE050CD}"/>
              </a:ext>
            </a:extLst>
          </p:cNvPr>
          <p:cNvGrpSpPr/>
          <p:nvPr/>
        </p:nvGrpSpPr>
        <p:grpSpPr>
          <a:xfrm>
            <a:off x="5713011" y="2747929"/>
            <a:ext cx="538829" cy="604649"/>
            <a:chOff x="167518" y="529049"/>
            <a:chExt cx="538829" cy="604649"/>
          </a:xfrm>
        </p:grpSpPr>
        <p:grpSp>
          <p:nvGrpSpPr>
            <p:cNvPr id="420" name="组合 419">
              <a:extLst>
                <a:ext uri="{FF2B5EF4-FFF2-40B4-BE49-F238E27FC236}">
                  <a16:creationId xmlns:a16="http://schemas.microsoft.com/office/drawing/2014/main" id="{F80C15F4-4D49-4B4A-895A-67E45444A1B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3" name="矩形: 圆角 422">
                <a:extLst>
                  <a:ext uri="{FF2B5EF4-FFF2-40B4-BE49-F238E27FC236}">
                    <a16:creationId xmlns:a16="http://schemas.microsoft.com/office/drawing/2014/main" id="{67D99769-398F-4661-85EF-B46B9C0CD12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矩形 423">
                <a:extLst>
                  <a:ext uri="{FF2B5EF4-FFF2-40B4-BE49-F238E27FC236}">
                    <a16:creationId xmlns:a16="http://schemas.microsoft.com/office/drawing/2014/main" id="{964FC3EC-BF40-4B40-899E-C13B061B09E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1" name="矩形: 圆角 420">
              <a:extLst>
                <a:ext uri="{FF2B5EF4-FFF2-40B4-BE49-F238E27FC236}">
                  <a16:creationId xmlns:a16="http://schemas.microsoft.com/office/drawing/2014/main" id="{A561835A-208B-431E-9DCC-8A73742D25C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37DEF760-0C8A-44E8-9EF4-ECFDE99270E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</a:p>
          </p:txBody>
        </p: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E85F9F8-86A1-4B56-AE02-4F86AF1BB1BA}"/>
              </a:ext>
            </a:extLst>
          </p:cNvPr>
          <p:cNvGrpSpPr/>
          <p:nvPr/>
        </p:nvGrpSpPr>
        <p:grpSpPr>
          <a:xfrm>
            <a:off x="6483361" y="2757011"/>
            <a:ext cx="538829" cy="604649"/>
            <a:chOff x="167518" y="529049"/>
            <a:chExt cx="538829" cy="604649"/>
          </a:xfrm>
        </p:grpSpPr>
        <p:grpSp>
          <p:nvGrpSpPr>
            <p:cNvPr id="426" name="组合 425">
              <a:extLst>
                <a:ext uri="{FF2B5EF4-FFF2-40B4-BE49-F238E27FC236}">
                  <a16:creationId xmlns:a16="http://schemas.microsoft.com/office/drawing/2014/main" id="{9045BD97-4A08-44C0-B7AD-C674E6937DB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9" name="矩形: 圆角 428">
                <a:extLst>
                  <a:ext uri="{FF2B5EF4-FFF2-40B4-BE49-F238E27FC236}">
                    <a16:creationId xmlns:a16="http://schemas.microsoft.com/office/drawing/2014/main" id="{DB476C43-66A1-4BDB-A7BC-EB918550666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BF642AB6-805D-4DE9-B31E-E2A3065984D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7" name="矩形: 圆角 426">
              <a:extLst>
                <a:ext uri="{FF2B5EF4-FFF2-40B4-BE49-F238E27FC236}">
                  <a16:creationId xmlns:a16="http://schemas.microsoft.com/office/drawing/2014/main" id="{246D4515-5ED3-4613-954C-A13A57CF9F7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09F886A7-E30D-45A2-9F4A-4086C9AEF11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431" name="图形 430" descr="直升飞机">
            <a:extLst>
              <a:ext uri="{FF2B5EF4-FFF2-40B4-BE49-F238E27FC236}">
                <a16:creationId xmlns:a16="http://schemas.microsoft.com/office/drawing/2014/main" id="{3246959D-A24A-4708-8BDE-1AD9FC4AFF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01013" y="2688203"/>
            <a:ext cx="552999" cy="552999"/>
          </a:xfrm>
          <a:prstGeom prst="rect">
            <a:avLst/>
          </a:prstGeom>
        </p:spPr>
      </p:pic>
      <p:pic>
        <p:nvPicPr>
          <p:cNvPr id="432" name="图形 431" descr="直升飞机">
            <a:extLst>
              <a:ext uri="{FF2B5EF4-FFF2-40B4-BE49-F238E27FC236}">
                <a16:creationId xmlns:a16="http://schemas.microsoft.com/office/drawing/2014/main" id="{1AB19E08-03FA-4077-B718-A61E45BBB9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9088" y="2676822"/>
            <a:ext cx="552999" cy="552999"/>
          </a:xfrm>
          <a:prstGeom prst="rect">
            <a:avLst/>
          </a:prstGeom>
        </p:spPr>
      </p:pic>
      <p:pic>
        <p:nvPicPr>
          <p:cNvPr id="433" name="图形 432" descr="直升飞机">
            <a:extLst>
              <a:ext uri="{FF2B5EF4-FFF2-40B4-BE49-F238E27FC236}">
                <a16:creationId xmlns:a16="http://schemas.microsoft.com/office/drawing/2014/main" id="{F35C272E-2CBC-439E-A061-8F1ED7E9CA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43082" y="2672858"/>
            <a:ext cx="552999" cy="552999"/>
          </a:xfrm>
          <a:prstGeom prst="rect">
            <a:avLst/>
          </a:prstGeom>
        </p:spPr>
      </p:pic>
      <p:pic>
        <p:nvPicPr>
          <p:cNvPr id="434" name="图形 433" descr="直升飞机">
            <a:extLst>
              <a:ext uri="{FF2B5EF4-FFF2-40B4-BE49-F238E27FC236}">
                <a16:creationId xmlns:a16="http://schemas.microsoft.com/office/drawing/2014/main" id="{DBD1041A-7307-4375-A84C-A0BEE37E8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01601" y="2669135"/>
            <a:ext cx="552999" cy="552999"/>
          </a:xfrm>
          <a:prstGeom prst="rect">
            <a:avLst/>
          </a:prstGeom>
        </p:spPr>
      </p:pic>
      <p:grpSp>
        <p:nvGrpSpPr>
          <p:cNvPr id="435" name="组合 434">
            <a:extLst>
              <a:ext uri="{FF2B5EF4-FFF2-40B4-BE49-F238E27FC236}">
                <a16:creationId xmlns:a16="http://schemas.microsoft.com/office/drawing/2014/main" id="{77FC3F5A-387C-4D65-A39F-96CFABD427A1}"/>
              </a:ext>
            </a:extLst>
          </p:cNvPr>
          <p:cNvGrpSpPr/>
          <p:nvPr/>
        </p:nvGrpSpPr>
        <p:grpSpPr>
          <a:xfrm>
            <a:off x="8771020" y="2726923"/>
            <a:ext cx="538829" cy="604649"/>
            <a:chOff x="7418021" y="3956842"/>
            <a:chExt cx="538829" cy="604649"/>
          </a:xfrm>
        </p:grpSpPr>
        <p:sp>
          <p:nvSpPr>
            <p:cNvPr id="436" name="矩形: 圆角 435">
              <a:extLst>
                <a:ext uri="{FF2B5EF4-FFF2-40B4-BE49-F238E27FC236}">
                  <a16:creationId xmlns:a16="http://schemas.microsoft.com/office/drawing/2014/main" id="{0D2C85EF-6561-490B-8EFC-89F9048DFF7F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矩形 436">
              <a:extLst>
                <a:ext uri="{FF2B5EF4-FFF2-40B4-BE49-F238E27FC236}">
                  <a16:creationId xmlns:a16="http://schemas.microsoft.com/office/drawing/2014/main" id="{B60E7827-34D8-42EB-A0C2-7C192811D6F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438" name="加号 437">
            <a:extLst>
              <a:ext uri="{FF2B5EF4-FFF2-40B4-BE49-F238E27FC236}">
                <a16:creationId xmlns:a16="http://schemas.microsoft.com/office/drawing/2014/main" id="{D14B02F3-0C93-4F17-947E-A6AA51B94C91}"/>
              </a:ext>
            </a:extLst>
          </p:cNvPr>
          <p:cNvSpPr/>
          <p:nvPr/>
        </p:nvSpPr>
        <p:spPr>
          <a:xfrm>
            <a:off x="8871616" y="2819190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矩形: 圆角 438">
            <a:extLst>
              <a:ext uri="{FF2B5EF4-FFF2-40B4-BE49-F238E27FC236}">
                <a16:creationId xmlns:a16="http://schemas.microsoft.com/office/drawing/2014/main" id="{E464B8D1-4903-4153-B49A-00FFB20C3744}"/>
              </a:ext>
            </a:extLst>
          </p:cNvPr>
          <p:cNvSpPr/>
          <p:nvPr/>
        </p:nvSpPr>
        <p:spPr>
          <a:xfrm>
            <a:off x="4766550" y="1804237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5FB8B628-0F82-48ED-9974-53BFDB65D637}"/>
              </a:ext>
            </a:extLst>
          </p:cNvPr>
          <p:cNvSpPr/>
          <p:nvPr/>
        </p:nvSpPr>
        <p:spPr>
          <a:xfrm>
            <a:off x="4910350" y="1808808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运输机舱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 descr="校舍">
            <a:extLst>
              <a:ext uri="{FF2B5EF4-FFF2-40B4-BE49-F238E27FC236}">
                <a16:creationId xmlns:a16="http://schemas.microsoft.com/office/drawing/2014/main" id="{BD3812A3-39F0-461A-B137-3583AC14AA7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91594" y="1790260"/>
            <a:ext cx="233980" cy="233980"/>
          </a:xfrm>
          <a:prstGeom prst="rect">
            <a:avLst/>
          </a:prstGeom>
        </p:spPr>
      </p:pic>
      <p:sp>
        <p:nvSpPr>
          <p:cNvPr id="441" name="矩形 440">
            <a:hlinkClick r:id="rId24" action="ppaction://hlinksldjump"/>
            <a:extLst>
              <a:ext uri="{FF2B5EF4-FFF2-40B4-BE49-F238E27FC236}">
                <a16:creationId xmlns:a16="http://schemas.microsoft.com/office/drawing/2014/main" id="{8F72778A-62BC-4F18-8833-5522A7BC870E}"/>
              </a:ext>
            </a:extLst>
          </p:cNvPr>
          <p:cNvSpPr/>
          <p:nvPr/>
        </p:nvSpPr>
        <p:spPr>
          <a:xfrm>
            <a:off x="-5304050" y="2320628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42" name="图形 441" descr="返回">
            <a:hlinkClick r:id="rId25" action="ppaction://hlinksldjump"/>
            <a:extLst>
              <a:ext uri="{FF2B5EF4-FFF2-40B4-BE49-F238E27FC236}">
                <a16:creationId xmlns:a16="http://schemas.microsoft.com/office/drawing/2014/main" id="{32FA6D39-7D7E-4E61-9F11-E7340D5F4D7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443" name="椭圆 442">
            <a:extLst>
              <a:ext uri="{FF2B5EF4-FFF2-40B4-BE49-F238E27FC236}">
                <a16:creationId xmlns:a16="http://schemas.microsoft.com/office/drawing/2014/main" id="{45242216-8FE7-41B8-A5D8-B6549EC30349}"/>
              </a:ext>
            </a:extLst>
          </p:cNvPr>
          <p:cNvSpPr/>
          <p:nvPr/>
        </p:nvSpPr>
        <p:spPr>
          <a:xfrm>
            <a:off x="1981917" y="3997820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4" name="椭圆 443">
            <a:extLst>
              <a:ext uri="{FF2B5EF4-FFF2-40B4-BE49-F238E27FC236}">
                <a16:creationId xmlns:a16="http://schemas.microsoft.com/office/drawing/2014/main" id="{5B914752-FE9C-4DE3-B420-6F73FDD0F9C2}"/>
              </a:ext>
            </a:extLst>
          </p:cNvPr>
          <p:cNvSpPr/>
          <p:nvPr/>
        </p:nvSpPr>
        <p:spPr>
          <a:xfrm>
            <a:off x="2159747" y="3997820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5" name="椭圆 444">
            <a:extLst>
              <a:ext uri="{FF2B5EF4-FFF2-40B4-BE49-F238E27FC236}">
                <a16:creationId xmlns:a16="http://schemas.microsoft.com/office/drawing/2014/main" id="{2BF3FE3A-3814-4854-817E-0678D04B1447}"/>
              </a:ext>
            </a:extLst>
          </p:cNvPr>
          <p:cNvSpPr/>
          <p:nvPr/>
        </p:nvSpPr>
        <p:spPr>
          <a:xfrm>
            <a:off x="2337577" y="4001922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6" name="矩形 445">
            <a:hlinkClick r:id="rId5" action="ppaction://hlinksldjump"/>
            <a:extLst>
              <a:ext uri="{FF2B5EF4-FFF2-40B4-BE49-F238E27FC236}">
                <a16:creationId xmlns:a16="http://schemas.microsoft.com/office/drawing/2014/main" id="{380DD8BC-DDF2-4621-B080-5EC486C199AF}"/>
              </a:ext>
            </a:extLst>
          </p:cNvPr>
          <p:cNvSpPr/>
          <p:nvPr/>
        </p:nvSpPr>
        <p:spPr>
          <a:xfrm>
            <a:off x="8180608" y="850335"/>
            <a:ext cx="1420385" cy="633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032AD1CA-01A7-4CEC-B475-C597005DAAF0}"/>
              </a:ext>
            </a:extLst>
          </p:cNvPr>
          <p:cNvGrpSpPr/>
          <p:nvPr/>
        </p:nvGrpSpPr>
        <p:grpSpPr>
          <a:xfrm>
            <a:off x="7189503" y="3523815"/>
            <a:ext cx="538829" cy="604649"/>
            <a:chOff x="7418021" y="3956842"/>
            <a:chExt cx="538829" cy="604649"/>
          </a:xfrm>
        </p:grpSpPr>
        <p:sp>
          <p:nvSpPr>
            <p:cNvPr id="452" name="矩形: 圆角 451">
              <a:extLst>
                <a:ext uri="{FF2B5EF4-FFF2-40B4-BE49-F238E27FC236}">
                  <a16:creationId xmlns:a16="http://schemas.microsoft.com/office/drawing/2014/main" id="{A9215153-6313-4967-96EF-6DE84871C6E3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矩形 452">
              <a:extLst>
                <a:ext uri="{FF2B5EF4-FFF2-40B4-BE49-F238E27FC236}">
                  <a16:creationId xmlns:a16="http://schemas.microsoft.com/office/drawing/2014/main" id="{4CDC0EE1-D480-49B3-BC13-1E0C3A8ADB8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D44D236A-0377-4E4A-90AC-A7A998A526CB}"/>
              </a:ext>
            </a:extLst>
          </p:cNvPr>
          <p:cNvGrpSpPr/>
          <p:nvPr/>
        </p:nvGrpSpPr>
        <p:grpSpPr>
          <a:xfrm>
            <a:off x="4951891" y="3550478"/>
            <a:ext cx="538829" cy="604649"/>
            <a:chOff x="167518" y="529049"/>
            <a:chExt cx="538829" cy="604649"/>
          </a:xfrm>
        </p:grpSpPr>
        <p:grpSp>
          <p:nvGrpSpPr>
            <p:cNvPr id="456" name="组合 455">
              <a:extLst>
                <a:ext uri="{FF2B5EF4-FFF2-40B4-BE49-F238E27FC236}">
                  <a16:creationId xmlns:a16="http://schemas.microsoft.com/office/drawing/2014/main" id="{8BAC08A1-12AD-4219-A3B7-C084BF4B862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59" name="矩形: 圆角 458">
                <a:extLst>
                  <a:ext uri="{FF2B5EF4-FFF2-40B4-BE49-F238E27FC236}">
                    <a16:creationId xmlns:a16="http://schemas.microsoft.com/office/drawing/2014/main" id="{77F6CF67-38E9-4C74-873F-6895BEAE375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0" name="图片 459">
                <a:extLst>
                  <a:ext uri="{FF2B5EF4-FFF2-40B4-BE49-F238E27FC236}">
                    <a16:creationId xmlns:a16="http://schemas.microsoft.com/office/drawing/2014/main" id="{858AFBCC-8AF1-4CAE-AD4F-A3C103787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61" name="矩形 460">
                <a:extLst>
                  <a:ext uri="{FF2B5EF4-FFF2-40B4-BE49-F238E27FC236}">
                    <a16:creationId xmlns:a16="http://schemas.microsoft.com/office/drawing/2014/main" id="{873C21F7-AD07-4DBF-94FB-4D863B1B123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57" name="矩形: 圆角 456">
              <a:extLst>
                <a:ext uri="{FF2B5EF4-FFF2-40B4-BE49-F238E27FC236}">
                  <a16:creationId xmlns:a16="http://schemas.microsoft.com/office/drawing/2014/main" id="{D2E98024-64D4-4983-BB16-2E7D9820915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矩形 457">
              <a:extLst>
                <a:ext uri="{FF2B5EF4-FFF2-40B4-BE49-F238E27FC236}">
                  <a16:creationId xmlns:a16="http://schemas.microsoft.com/office/drawing/2014/main" id="{A86C3730-9411-49F5-B0D3-A421719C23B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62" name="组合 461">
            <a:extLst>
              <a:ext uri="{FF2B5EF4-FFF2-40B4-BE49-F238E27FC236}">
                <a16:creationId xmlns:a16="http://schemas.microsoft.com/office/drawing/2014/main" id="{60BA0C64-ABEF-4571-9E36-18D1ABB3CBDD}"/>
              </a:ext>
            </a:extLst>
          </p:cNvPr>
          <p:cNvGrpSpPr/>
          <p:nvPr/>
        </p:nvGrpSpPr>
        <p:grpSpPr>
          <a:xfrm>
            <a:off x="5511346" y="3536828"/>
            <a:ext cx="538829" cy="604649"/>
            <a:chOff x="167518" y="529049"/>
            <a:chExt cx="538829" cy="604649"/>
          </a:xfrm>
        </p:grpSpPr>
        <p:grpSp>
          <p:nvGrpSpPr>
            <p:cNvPr id="463" name="组合 462">
              <a:extLst>
                <a:ext uri="{FF2B5EF4-FFF2-40B4-BE49-F238E27FC236}">
                  <a16:creationId xmlns:a16="http://schemas.microsoft.com/office/drawing/2014/main" id="{3FB229BD-8279-4A42-9806-EEF48D724D2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2" name="矩形: 圆角 471">
                <a:extLst>
                  <a:ext uri="{FF2B5EF4-FFF2-40B4-BE49-F238E27FC236}">
                    <a16:creationId xmlns:a16="http://schemas.microsoft.com/office/drawing/2014/main" id="{1F019B65-7E11-421A-9F21-052D5F193FD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3" name="图片 472">
                <a:extLst>
                  <a:ext uri="{FF2B5EF4-FFF2-40B4-BE49-F238E27FC236}">
                    <a16:creationId xmlns:a16="http://schemas.microsoft.com/office/drawing/2014/main" id="{A23C211E-6998-4575-983E-B8C4B7D5B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74" name="矩形 473">
                <a:extLst>
                  <a:ext uri="{FF2B5EF4-FFF2-40B4-BE49-F238E27FC236}">
                    <a16:creationId xmlns:a16="http://schemas.microsoft.com/office/drawing/2014/main" id="{11439547-076B-4189-91A2-8D5B8881D71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4" name="矩形: 圆角 463">
              <a:extLst>
                <a:ext uri="{FF2B5EF4-FFF2-40B4-BE49-F238E27FC236}">
                  <a16:creationId xmlns:a16="http://schemas.microsoft.com/office/drawing/2014/main" id="{DC2FA997-1ACD-4293-9302-753803334F5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6FE1BFF7-74F8-417A-BC95-33BCE0CE5F6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D06416F3-995A-4098-8AD9-831BAE142732}"/>
              </a:ext>
            </a:extLst>
          </p:cNvPr>
          <p:cNvGrpSpPr/>
          <p:nvPr/>
        </p:nvGrpSpPr>
        <p:grpSpPr>
          <a:xfrm>
            <a:off x="6070743" y="3532090"/>
            <a:ext cx="538829" cy="604649"/>
            <a:chOff x="167518" y="529049"/>
            <a:chExt cx="538829" cy="604649"/>
          </a:xfrm>
        </p:grpSpPr>
        <p:grpSp>
          <p:nvGrpSpPr>
            <p:cNvPr id="476" name="组合 475">
              <a:extLst>
                <a:ext uri="{FF2B5EF4-FFF2-40B4-BE49-F238E27FC236}">
                  <a16:creationId xmlns:a16="http://schemas.microsoft.com/office/drawing/2014/main" id="{417C2768-AE41-430C-8CA1-C71181AFC5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9" name="矩形: 圆角 478">
                <a:extLst>
                  <a:ext uri="{FF2B5EF4-FFF2-40B4-BE49-F238E27FC236}">
                    <a16:creationId xmlns:a16="http://schemas.microsoft.com/office/drawing/2014/main" id="{D05AAC07-B9C7-4F1A-89E4-FB22F215916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0" name="图片 479">
                <a:extLst>
                  <a:ext uri="{FF2B5EF4-FFF2-40B4-BE49-F238E27FC236}">
                    <a16:creationId xmlns:a16="http://schemas.microsoft.com/office/drawing/2014/main" id="{F7B32834-0332-4284-8290-9BFA58780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1" name="矩形 480">
                <a:extLst>
                  <a:ext uri="{FF2B5EF4-FFF2-40B4-BE49-F238E27FC236}">
                    <a16:creationId xmlns:a16="http://schemas.microsoft.com/office/drawing/2014/main" id="{7AA6C354-6306-426D-874C-FCADB762F3B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7" name="矩形: 圆角 476">
              <a:extLst>
                <a:ext uri="{FF2B5EF4-FFF2-40B4-BE49-F238E27FC236}">
                  <a16:creationId xmlns:a16="http://schemas.microsoft.com/office/drawing/2014/main" id="{BD2DFC69-BA39-41A9-AF5D-8C65A9E987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990A2DDA-115F-457B-9017-5A7F62618DD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82" name="组合 481">
            <a:extLst>
              <a:ext uri="{FF2B5EF4-FFF2-40B4-BE49-F238E27FC236}">
                <a16:creationId xmlns:a16="http://schemas.microsoft.com/office/drawing/2014/main" id="{CB7E4F28-3B31-4834-9C69-F9604ACE1C44}"/>
              </a:ext>
            </a:extLst>
          </p:cNvPr>
          <p:cNvGrpSpPr/>
          <p:nvPr/>
        </p:nvGrpSpPr>
        <p:grpSpPr>
          <a:xfrm>
            <a:off x="6629105" y="3531488"/>
            <a:ext cx="538829" cy="604649"/>
            <a:chOff x="167518" y="529049"/>
            <a:chExt cx="538829" cy="604649"/>
          </a:xfrm>
        </p:grpSpPr>
        <p:grpSp>
          <p:nvGrpSpPr>
            <p:cNvPr id="488" name="组合 487">
              <a:extLst>
                <a:ext uri="{FF2B5EF4-FFF2-40B4-BE49-F238E27FC236}">
                  <a16:creationId xmlns:a16="http://schemas.microsoft.com/office/drawing/2014/main" id="{F563042E-393C-4716-8B24-6E2757109A0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92" name="矩形: 圆角 491">
                <a:extLst>
                  <a:ext uri="{FF2B5EF4-FFF2-40B4-BE49-F238E27FC236}">
                    <a16:creationId xmlns:a16="http://schemas.microsoft.com/office/drawing/2014/main" id="{78ADD55C-EADD-4370-924E-53137354AA5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3" name="图片 492">
                <a:extLst>
                  <a:ext uri="{FF2B5EF4-FFF2-40B4-BE49-F238E27FC236}">
                    <a16:creationId xmlns:a16="http://schemas.microsoft.com/office/drawing/2014/main" id="{E00AE68E-9193-42BC-9658-9A8C536B7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94" name="矩形 493">
                <a:extLst>
                  <a:ext uri="{FF2B5EF4-FFF2-40B4-BE49-F238E27FC236}">
                    <a16:creationId xmlns:a16="http://schemas.microsoft.com/office/drawing/2014/main" id="{B8D7B972-03F3-43CD-B355-F045E8DB80F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0" name="矩形: 圆角 489">
              <a:extLst>
                <a:ext uri="{FF2B5EF4-FFF2-40B4-BE49-F238E27FC236}">
                  <a16:creationId xmlns:a16="http://schemas.microsoft.com/office/drawing/2014/main" id="{A182DA90-C270-4471-A962-BDE73719770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595FCF6A-AFC3-41D9-9FF2-70B712078E8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496" name="矩形: 圆角 495">
            <a:extLst>
              <a:ext uri="{FF2B5EF4-FFF2-40B4-BE49-F238E27FC236}">
                <a16:creationId xmlns:a16="http://schemas.microsoft.com/office/drawing/2014/main" id="{45C08FFE-EEED-4486-9031-8A8F110B345D}"/>
              </a:ext>
            </a:extLst>
          </p:cNvPr>
          <p:cNvSpPr/>
          <p:nvPr/>
        </p:nvSpPr>
        <p:spPr>
          <a:xfrm>
            <a:off x="8482890" y="3594409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       升级</a:t>
            </a:r>
          </a:p>
        </p:txBody>
      </p:sp>
      <p:pic>
        <p:nvPicPr>
          <p:cNvPr id="4" name="图形 3" descr="银行">
            <a:extLst>
              <a:ext uri="{FF2B5EF4-FFF2-40B4-BE49-F238E27FC236}">
                <a16:creationId xmlns:a16="http://schemas.microsoft.com/office/drawing/2014/main" id="{C3594BAD-6330-4687-917D-8C28E4B737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579990" y="3627051"/>
            <a:ext cx="330842" cy="330842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6047F817-44DC-48CF-9AE1-E9ED21E20CD7}"/>
              </a:ext>
            </a:extLst>
          </p:cNvPr>
          <p:cNvSpPr/>
          <p:nvPr/>
        </p:nvSpPr>
        <p:spPr>
          <a:xfrm rot="16200000">
            <a:off x="8741191" y="3656898"/>
            <a:ext cx="177351" cy="130853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4" name="组合 523">
            <a:extLst>
              <a:ext uri="{FF2B5EF4-FFF2-40B4-BE49-F238E27FC236}">
                <a16:creationId xmlns:a16="http://schemas.microsoft.com/office/drawing/2014/main" id="{4A1FD13F-5250-42CD-9624-F81796CED95B}"/>
              </a:ext>
            </a:extLst>
          </p:cNvPr>
          <p:cNvGrpSpPr/>
          <p:nvPr/>
        </p:nvGrpSpPr>
        <p:grpSpPr>
          <a:xfrm>
            <a:off x="7744950" y="3524196"/>
            <a:ext cx="538829" cy="604649"/>
            <a:chOff x="7418021" y="3956842"/>
            <a:chExt cx="538829" cy="604649"/>
          </a:xfrm>
        </p:grpSpPr>
        <p:sp>
          <p:nvSpPr>
            <p:cNvPr id="525" name="矩形: 圆角 524">
              <a:extLst>
                <a:ext uri="{FF2B5EF4-FFF2-40B4-BE49-F238E27FC236}">
                  <a16:creationId xmlns:a16="http://schemas.microsoft.com/office/drawing/2014/main" id="{EE1B6DD2-FC1D-47C8-85FE-9761D434A9F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065749B6-0C73-419C-8341-03FCB97F43A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02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8979" y="3646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组装厂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85135" y="56400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65FF8976-3D12-4A1F-8912-71881597648D}"/>
              </a:ext>
            </a:extLst>
          </p:cNvPr>
          <p:cNvSpPr/>
          <p:nvPr/>
        </p:nvSpPr>
        <p:spPr>
          <a:xfrm>
            <a:off x="4760716" y="3210451"/>
            <a:ext cx="5145075" cy="91917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3" name="组合 592">
            <a:extLst>
              <a:ext uri="{FF2B5EF4-FFF2-40B4-BE49-F238E27FC236}">
                <a16:creationId xmlns:a16="http://schemas.microsoft.com/office/drawing/2014/main" id="{358195DE-70A2-4191-9628-9F2C7D603397}"/>
              </a:ext>
            </a:extLst>
          </p:cNvPr>
          <p:cNvGrpSpPr/>
          <p:nvPr/>
        </p:nvGrpSpPr>
        <p:grpSpPr>
          <a:xfrm>
            <a:off x="5130470" y="3292887"/>
            <a:ext cx="759921" cy="681217"/>
            <a:chOff x="65545" y="452481"/>
            <a:chExt cx="759921" cy="681217"/>
          </a:xfrm>
        </p:grpSpPr>
        <p:grpSp>
          <p:nvGrpSpPr>
            <p:cNvPr id="594" name="组合 593">
              <a:extLst>
                <a:ext uri="{FF2B5EF4-FFF2-40B4-BE49-F238E27FC236}">
                  <a16:creationId xmlns:a16="http://schemas.microsoft.com/office/drawing/2014/main" id="{CA63ECB5-E190-4E0D-A86D-2205D2D8E54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8" name="矩形: 圆角 597">
                <a:extLst>
                  <a:ext uri="{FF2B5EF4-FFF2-40B4-BE49-F238E27FC236}">
                    <a16:creationId xmlns:a16="http://schemas.microsoft.com/office/drawing/2014/main" id="{63BDBF7D-E075-43EC-8D1A-92E4874ABF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9" name="图片 598">
                <a:extLst>
                  <a:ext uri="{FF2B5EF4-FFF2-40B4-BE49-F238E27FC236}">
                    <a16:creationId xmlns:a16="http://schemas.microsoft.com/office/drawing/2014/main" id="{299D02A6-8E7E-47EC-82FF-F8CFF45DC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4AE3688-06A9-4274-871E-E548740270D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B425A92-C81A-4730-8F5E-08DACA83711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96" name="矩形: 圆角 595">
              <a:extLst>
                <a:ext uri="{FF2B5EF4-FFF2-40B4-BE49-F238E27FC236}">
                  <a16:creationId xmlns:a16="http://schemas.microsoft.com/office/drawing/2014/main" id="{C9FEB85B-78D6-4F34-B899-3A8EBD67C22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66D56E5B-BC78-4707-868D-01033E06B376}"/>
                </a:ext>
              </a:extLst>
            </p:cNvPr>
            <p:cNvSpPr/>
            <p:nvPr/>
          </p:nvSpPr>
          <p:spPr>
            <a:xfrm>
              <a:off x="65545" y="902767"/>
              <a:ext cx="7599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</a:p>
          </p:txBody>
        </p:sp>
      </p:grp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1620111C-9D7F-4567-8AD9-7A4E34B84635}"/>
              </a:ext>
            </a:extLst>
          </p:cNvPr>
          <p:cNvGrpSpPr/>
          <p:nvPr/>
        </p:nvGrpSpPr>
        <p:grpSpPr>
          <a:xfrm>
            <a:off x="5891354" y="3303140"/>
            <a:ext cx="752244" cy="681217"/>
            <a:chOff x="81779" y="452481"/>
            <a:chExt cx="752244" cy="681217"/>
          </a:xfrm>
        </p:grpSpPr>
        <p:grpSp>
          <p:nvGrpSpPr>
            <p:cNvPr id="602" name="组合 601">
              <a:extLst>
                <a:ext uri="{FF2B5EF4-FFF2-40B4-BE49-F238E27FC236}">
                  <a16:creationId xmlns:a16="http://schemas.microsoft.com/office/drawing/2014/main" id="{0F463FD9-9D26-4E05-9D7C-C7FD09DE9D8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06" name="矩形: 圆角 605">
                <a:extLst>
                  <a:ext uri="{FF2B5EF4-FFF2-40B4-BE49-F238E27FC236}">
                    <a16:creationId xmlns:a16="http://schemas.microsoft.com/office/drawing/2014/main" id="{23E03FF7-0D69-426F-86A7-1459836450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7" name="图片 606">
                <a:extLst>
                  <a:ext uri="{FF2B5EF4-FFF2-40B4-BE49-F238E27FC236}">
                    <a16:creationId xmlns:a16="http://schemas.microsoft.com/office/drawing/2014/main" id="{DB6AD1E2-8C45-41B5-8830-2AB34E59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D99C42AD-D1A2-4ECB-98CF-05F523D0467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63D51347-F091-4AAD-B8E1-35A82E8CD0B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04" name="矩形: 圆角 603">
              <a:extLst>
                <a:ext uri="{FF2B5EF4-FFF2-40B4-BE49-F238E27FC236}">
                  <a16:creationId xmlns:a16="http://schemas.microsoft.com/office/drawing/2014/main" id="{AFB9EBF3-2AAE-4B3E-84AE-14954004FEF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C538520F-7ECB-40F6-B1EB-0C6912444E1B}"/>
                </a:ext>
              </a:extLst>
            </p:cNvPr>
            <p:cNvSpPr/>
            <p:nvPr/>
          </p:nvSpPr>
          <p:spPr>
            <a:xfrm>
              <a:off x="81779" y="902767"/>
              <a:ext cx="7522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09" name="组合 608">
            <a:extLst>
              <a:ext uri="{FF2B5EF4-FFF2-40B4-BE49-F238E27FC236}">
                <a16:creationId xmlns:a16="http://schemas.microsoft.com/office/drawing/2014/main" id="{EF6B3037-D4C5-4812-B9E0-D8B15F499F39}"/>
              </a:ext>
            </a:extLst>
          </p:cNvPr>
          <p:cNvGrpSpPr/>
          <p:nvPr/>
        </p:nvGrpSpPr>
        <p:grpSpPr>
          <a:xfrm>
            <a:off x="6638862" y="3303140"/>
            <a:ext cx="636763" cy="681217"/>
            <a:chOff x="102655" y="452481"/>
            <a:chExt cx="636763" cy="681217"/>
          </a:xfrm>
        </p:grpSpPr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38982775-16C3-4FBB-ADBA-EAAC524287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4" name="矩形: 圆角 613">
                <a:extLst>
                  <a:ext uri="{FF2B5EF4-FFF2-40B4-BE49-F238E27FC236}">
                    <a16:creationId xmlns:a16="http://schemas.microsoft.com/office/drawing/2014/main" id="{E6FDFDDD-B4B1-487B-9E88-A91239A43E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5" name="图片 614">
                <a:extLst>
                  <a:ext uri="{FF2B5EF4-FFF2-40B4-BE49-F238E27FC236}">
                    <a16:creationId xmlns:a16="http://schemas.microsoft.com/office/drawing/2014/main" id="{4CCD8BA0-86BC-4074-83F2-8AACA2AF6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A61494-33DE-44CD-8AAB-ADFEFCCC28F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06DC3C44-3DCF-4FAA-ACE6-34C3C62CB60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12" name="矩形: 圆角 611">
              <a:extLst>
                <a:ext uri="{FF2B5EF4-FFF2-40B4-BE49-F238E27FC236}">
                  <a16:creationId xmlns:a16="http://schemas.microsoft.com/office/drawing/2014/main" id="{B64B3CBE-7FBA-46FD-80A8-83402215E82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249B2F40-371F-4C7B-923A-542BA3276042}"/>
                </a:ext>
              </a:extLst>
            </p:cNvPr>
            <p:cNvSpPr/>
            <p:nvPr/>
          </p:nvSpPr>
          <p:spPr>
            <a:xfrm>
              <a:off x="141295" y="902767"/>
              <a:ext cx="5981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节能插片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F12A4844-3DB0-410D-BF0C-9DC3C699EB33}"/>
              </a:ext>
            </a:extLst>
          </p:cNvPr>
          <p:cNvGrpSpPr/>
          <p:nvPr/>
        </p:nvGrpSpPr>
        <p:grpSpPr>
          <a:xfrm>
            <a:off x="7369820" y="3297310"/>
            <a:ext cx="646421" cy="681217"/>
            <a:chOff x="102655" y="452481"/>
            <a:chExt cx="646421" cy="681217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564749C0-CD64-40C6-8396-04CE4321003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3" name="矩形: 圆角 622">
                <a:extLst>
                  <a:ext uri="{FF2B5EF4-FFF2-40B4-BE49-F238E27FC236}">
                    <a16:creationId xmlns:a16="http://schemas.microsoft.com/office/drawing/2014/main" id="{115C42BD-8262-431D-A9FD-BAF931936F8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4" name="图片 623">
                <a:extLst>
                  <a:ext uri="{FF2B5EF4-FFF2-40B4-BE49-F238E27FC236}">
                    <a16:creationId xmlns:a16="http://schemas.microsoft.com/office/drawing/2014/main" id="{8BFD976E-7DBC-47EF-AC94-E3D243614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C895C737-71C1-432D-B8A3-B7E98C6963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0525D297-9654-42EE-8B6A-38CD0524DF7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1" name="矩形: 圆角 620">
              <a:extLst>
                <a:ext uri="{FF2B5EF4-FFF2-40B4-BE49-F238E27FC236}">
                  <a16:creationId xmlns:a16="http://schemas.microsoft.com/office/drawing/2014/main" id="{9E802154-E6B3-4BCB-8548-B3B9E3C7E3E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E25255B2-185C-40AE-A9C5-9BF0D10D1D19}"/>
                </a:ext>
              </a:extLst>
            </p:cNvPr>
            <p:cNvSpPr/>
            <p:nvPr/>
          </p:nvSpPr>
          <p:spPr>
            <a:xfrm>
              <a:off x="157327" y="902767"/>
              <a:ext cx="59174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26" name="组合 625">
            <a:extLst>
              <a:ext uri="{FF2B5EF4-FFF2-40B4-BE49-F238E27FC236}">
                <a16:creationId xmlns:a16="http://schemas.microsoft.com/office/drawing/2014/main" id="{35496246-E311-4F37-A811-6C363466C050}"/>
              </a:ext>
            </a:extLst>
          </p:cNvPr>
          <p:cNvGrpSpPr/>
          <p:nvPr/>
        </p:nvGrpSpPr>
        <p:grpSpPr>
          <a:xfrm>
            <a:off x="8101691" y="3281484"/>
            <a:ext cx="657243" cy="681217"/>
            <a:chOff x="102655" y="452481"/>
            <a:chExt cx="657243" cy="681217"/>
          </a:xfrm>
        </p:grpSpPr>
        <p:grpSp>
          <p:nvGrpSpPr>
            <p:cNvPr id="627" name="组合 626">
              <a:extLst>
                <a:ext uri="{FF2B5EF4-FFF2-40B4-BE49-F238E27FC236}">
                  <a16:creationId xmlns:a16="http://schemas.microsoft.com/office/drawing/2014/main" id="{AC644FAC-FB3B-4CA8-96FE-03670337D4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31" name="矩形: 圆角 630">
                <a:extLst>
                  <a:ext uri="{FF2B5EF4-FFF2-40B4-BE49-F238E27FC236}">
                    <a16:creationId xmlns:a16="http://schemas.microsoft.com/office/drawing/2014/main" id="{1E777330-726A-424F-948A-49D0E3EB46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6F840BD-CC37-4DAB-8886-ACB62B4AD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D669E6A8-7EF9-4188-928D-641818AF805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57BD6613-2BA9-4E46-B8B7-5EDD55EFE58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9" name="矩形: 圆角 628">
              <a:extLst>
                <a:ext uri="{FF2B5EF4-FFF2-40B4-BE49-F238E27FC236}">
                  <a16:creationId xmlns:a16="http://schemas.microsoft.com/office/drawing/2014/main" id="{05F30953-52E4-4B51-A9CA-4C032E228D2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2AB0E55A-52AF-4716-A60D-A85ED4490638}"/>
                </a:ext>
              </a:extLst>
            </p:cNvPr>
            <p:cNvSpPr/>
            <p:nvPr/>
          </p:nvSpPr>
          <p:spPr>
            <a:xfrm>
              <a:off x="169106" y="902767"/>
              <a:ext cx="59079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45" name="组合 644">
            <a:extLst>
              <a:ext uri="{FF2B5EF4-FFF2-40B4-BE49-F238E27FC236}">
                <a16:creationId xmlns:a16="http://schemas.microsoft.com/office/drawing/2014/main" id="{154A2E1C-B0BD-4BAD-8B39-961B13D3A344}"/>
              </a:ext>
            </a:extLst>
          </p:cNvPr>
          <p:cNvGrpSpPr/>
          <p:nvPr/>
        </p:nvGrpSpPr>
        <p:grpSpPr>
          <a:xfrm>
            <a:off x="8881324" y="3368678"/>
            <a:ext cx="538829" cy="604649"/>
            <a:chOff x="7418021" y="3956842"/>
            <a:chExt cx="538829" cy="604649"/>
          </a:xfrm>
        </p:grpSpPr>
        <p:sp>
          <p:nvSpPr>
            <p:cNvPr id="646" name="矩形: 圆角 645">
              <a:extLst>
                <a:ext uri="{FF2B5EF4-FFF2-40B4-BE49-F238E27FC236}">
                  <a16:creationId xmlns:a16="http://schemas.microsoft.com/office/drawing/2014/main" id="{9A42CA28-4E10-41BB-B2D6-D735071A299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EA3B4357-1056-4A53-9681-CCB64873FF9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48" name="加号 647">
            <a:extLst>
              <a:ext uri="{FF2B5EF4-FFF2-40B4-BE49-F238E27FC236}">
                <a16:creationId xmlns:a16="http://schemas.microsoft.com/office/drawing/2014/main" id="{09294F33-899C-42F8-8340-0F0E670F219C}"/>
              </a:ext>
            </a:extLst>
          </p:cNvPr>
          <p:cNvSpPr/>
          <p:nvPr/>
        </p:nvSpPr>
        <p:spPr>
          <a:xfrm>
            <a:off x="8981920" y="346094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矩形 648">
            <a:extLst>
              <a:ext uri="{FF2B5EF4-FFF2-40B4-BE49-F238E27FC236}">
                <a16:creationId xmlns:a16="http://schemas.microsoft.com/office/drawing/2014/main" id="{BDDA0788-22D9-4AEC-A8AE-7C1829620873}"/>
              </a:ext>
            </a:extLst>
          </p:cNvPr>
          <p:cNvSpPr/>
          <p:nvPr/>
        </p:nvSpPr>
        <p:spPr>
          <a:xfrm>
            <a:off x="5338192" y="3321401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0" name="矩形 649">
            <a:extLst>
              <a:ext uri="{FF2B5EF4-FFF2-40B4-BE49-F238E27FC236}">
                <a16:creationId xmlns:a16="http://schemas.microsoft.com/office/drawing/2014/main" id="{B24E06EE-1F43-4755-80A2-8529A03EE7AB}"/>
              </a:ext>
            </a:extLst>
          </p:cNvPr>
          <p:cNvSpPr/>
          <p:nvPr/>
        </p:nvSpPr>
        <p:spPr>
          <a:xfrm>
            <a:off x="6117021" y="3320924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LV.3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1" name="矩形 650">
            <a:extLst>
              <a:ext uri="{FF2B5EF4-FFF2-40B4-BE49-F238E27FC236}">
                <a16:creationId xmlns:a16="http://schemas.microsoft.com/office/drawing/2014/main" id="{256D8AE2-2D3D-4ECF-8314-C7182291D4EA}"/>
              </a:ext>
            </a:extLst>
          </p:cNvPr>
          <p:cNvSpPr/>
          <p:nvPr/>
        </p:nvSpPr>
        <p:spPr>
          <a:xfrm>
            <a:off x="6851855" y="3337041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6" name="矩形 655">
            <a:extLst>
              <a:ext uri="{FF2B5EF4-FFF2-40B4-BE49-F238E27FC236}">
                <a16:creationId xmlns:a16="http://schemas.microsoft.com/office/drawing/2014/main" id="{38759C31-3E9E-41E1-ABBE-C3DD325A89E6}"/>
              </a:ext>
            </a:extLst>
          </p:cNvPr>
          <p:cNvSpPr/>
          <p:nvPr/>
        </p:nvSpPr>
        <p:spPr>
          <a:xfrm>
            <a:off x="7593617" y="3327242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7" name="矩形 656">
            <a:extLst>
              <a:ext uri="{FF2B5EF4-FFF2-40B4-BE49-F238E27FC236}">
                <a16:creationId xmlns:a16="http://schemas.microsoft.com/office/drawing/2014/main" id="{FD896376-6AAF-4F34-BA6D-D26C8CA85216}"/>
              </a:ext>
            </a:extLst>
          </p:cNvPr>
          <p:cNvSpPr/>
          <p:nvPr/>
        </p:nvSpPr>
        <p:spPr>
          <a:xfrm>
            <a:off x="8323670" y="3322238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LV.6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形 27" descr="齿轮">
              <a:extLst>
                <a:ext uri="{FF2B5EF4-FFF2-40B4-BE49-F238E27FC236}">
                  <a16:creationId xmlns:a16="http://schemas.microsoft.com/office/drawing/2014/main" id="{331AAC55-B028-46DB-B46E-CE278C0C7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659" y="1081043"/>
              <a:ext cx="473641" cy="473641"/>
            </a:xfrm>
            <a:prstGeom prst="rect">
              <a:avLst/>
            </a:prstGeom>
          </p:spPr>
        </p:pic>
      </p:grp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55306" y="1803418"/>
            <a:ext cx="5141252" cy="1401031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BFDE7A7-23F3-4E41-9613-220AC6406A26}"/>
              </a:ext>
            </a:extLst>
          </p:cNvPr>
          <p:cNvGrpSpPr/>
          <p:nvPr/>
        </p:nvGrpSpPr>
        <p:grpSpPr>
          <a:xfrm>
            <a:off x="6121833" y="655240"/>
            <a:ext cx="2067336" cy="276999"/>
            <a:chOff x="5164955" y="3433621"/>
            <a:chExt cx="2067336" cy="276999"/>
          </a:xfrm>
        </p:grpSpPr>
        <p:sp>
          <p:nvSpPr>
            <p:cNvPr id="1247" name="矩形 1246">
              <a:extLst>
                <a:ext uri="{FF2B5EF4-FFF2-40B4-BE49-F238E27FC236}">
                  <a16:creationId xmlns:a16="http://schemas.microsoft.com/office/drawing/2014/main" id="{39D3E45E-97DC-4C96-8B06-3EC298EC8B4B}"/>
                </a:ext>
              </a:extLst>
            </p:cNvPr>
            <p:cNvSpPr/>
            <p:nvPr/>
          </p:nvSpPr>
          <p:spPr>
            <a:xfrm>
              <a:off x="5273100" y="3433621"/>
              <a:ext cx="19591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制造速度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 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 1.75s)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52" name="图形 1251">
              <a:extLst>
                <a:ext uri="{FF2B5EF4-FFF2-40B4-BE49-F238E27FC236}">
                  <a16:creationId xmlns:a16="http://schemas.microsoft.com/office/drawing/2014/main" id="{D85E5325-B049-4DEF-BC9E-9A363869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64955" y="3471908"/>
              <a:ext cx="183481" cy="183481"/>
            </a:xfrm>
            <a:prstGeom prst="rect">
              <a:avLst/>
            </a:prstGeom>
          </p:spPr>
        </p:pic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DE6F6808-6F8A-41FC-8A2B-AAF9E9979B8A}"/>
              </a:ext>
            </a:extLst>
          </p:cNvPr>
          <p:cNvGrpSpPr/>
          <p:nvPr/>
        </p:nvGrpSpPr>
        <p:grpSpPr>
          <a:xfrm>
            <a:off x="5150241" y="1843556"/>
            <a:ext cx="603692" cy="681217"/>
            <a:chOff x="5705040" y="553866"/>
            <a:chExt cx="603692" cy="681217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75F64C80-CC4B-40E7-84E6-4E0B6A40DC85}"/>
                </a:ext>
              </a:extLst>
            </p:cNvPr>
            <p:cNvGrpSpPr/>
            <p:nvPr/>
          </p:nvGrpSpPr>
          <p:grpSpPr>
            <a:xfrm>
              <a:off x="5705040" y="553866"/>
              <a:ext cx="603692" cy="681217"/>
              <a:chOff x="102655" y="452481"/>
              <a:chExt cx="603692" cy="681217"/>
            </a:xfrm>
          </p:grpSpPr>
          <p:grpSp>
            <p:nvGrpSpPr>
              <p:cNvPr id="1259" name="组合 1258">
                <a:extLst>
                  <a:ext uri="{FF2B5EF4-FFF2-40B4-BE49-F238E27FC236}">
                    <a16:creationId xmlns:a16="http://schemas.microsoft.com/office/drawing/2014/main" id="{BC582975-6D7D-4CC5-B7DD-A1FC55DB0B4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63" name="矩形: 圆角 1262">
                  <a:extLst>
                    <a:ext uri="{FF2B5EF4-FFF2-40B4-BE49-F238E27FC236}">
                      <a16:creationId xmlns:a16="http://schemas.microsoft.com/office/drawing/2014/main" id="{CB08AAA4-2F29-4CCB-93B5-B1F167D6D20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64" name="图片 1263">
                  <a:extLst>
                    <a:ext uri="{FF2B5EF4-FFF2-40B4-BE49-F238E27FC236}">
                      <a16:creationId xmlns:a16="http://schemas.microsoft.com/office/drawing/2014/main" id="{551411F2-134B-4932-BFD8-7648ADB96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74" name="矩形 1273">
                  <a:extLst>
                    <a:ext uri="{FF2B5EF4-FFF2-40B4-BE49-F238E27FC236}">
                      <a16:creationId xmlns:a16="http://schemas.microsoft.com/office/drawing/2014/main" id="{D7A42A4C-9F24-4192-AA34-C406C0826C8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60" name="矩形 1259">
                <a:extLst>
                  <a:ext uri="{FF2B5EF4-FFF2-40B4-BE49-F238E27FC236}">
                    <a16:creationId xmlns:a16="http://schemas.microsoft.com/office/drawing/2014/main" id="{EF2F135A-2427-4015-A0C2-B843CE51AFFD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61" name="矩形: 圆角 1260">
                <a:extLst>
                  <a:ext uri="{FF2B5EF4-FFF2-40B4-BE49-F238E27FC236}">
                    <a16:creationId xmlns:a16="http://schemas.microsoft.com/office/drawing/2014/main" id="{81A617F7-1979-4652-A5C5-A9C8239A9D0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53D949AA-23CA-431E-96DA-35BB6DE907B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58" name="矩形 1257">
              <a:extLst>
                <a:ext uri="{FF2B5EF4-FFF2-40B4-BE49-F238E27FC236}">
                  <a16:creationId xmlns:a16="http://schemas.microsoft.com/office/drawing/2014/main" id="{C6E1E1BF-F329-440F-9F9C-1B8E9DB7036E}"/>
                </a:ext>
              </a:extLst>
            </p:cNvPr>
            <p:cNvSpPr/>
            <p:nvPr/>
          </p:nvSpPr>
          <p:spPr>
            <a:xfrm>
              <a:off x="5710662" y="56517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76" name="组合 1275">
            <a:extLst>
              <a:ext uri="{FF2B5EF4-FFF2-40B4-BE49-F238E27FC236}">
                <a16:creationId xmlns:a16="http://schemas.microsoft.com/office/drawing/2014/main" id="{09FA5145-555B-4B6A-AD36-72E65E1D7A0E}"/>
              </a:ext>
            </a:extLst>
          </p:cNvPr>
          <p:cNvGrpSpPr/>
          <p:nvPr/>
        </p:nvGrpSpPr>
        <p:grpSpPr>
          <a:xfrm>
            <a:off x="8756848" y="1850183"/>
            <a:ext cx="603692" cy="681217"/>
            <a:chOff x="8133670" y="561985"/>
            <a:chExt cx="603692" cy="681217"/>
          </a:xfrm>
        </p:grpSpPr>
        <p:grpSp>
          <p:nvGrpSpPr>
            <p:cNvPr id="1277" name="组合 1276">
              <a:extLst>
                <a:ext uri="{FF2B5EF4-FFF2-40B4-BE49-F238E27FC236}">
                  <a16:creationId xmlns:a16="http://schemas.microsoft.com/office/drawing/2014/main" id="{765937C6-722D-4763-A9F4-D863F550676D}"/>
                </a:ext>
              </a:extLst>
            </p:cNvPr>
            <p:cNvGrpSpPr/>
            <p:nvPr/>
          </p:nvGrpSpPr>
          <p:grpSpPr>
            <a:xfrm>
              <a:off x="8133670" y="561985"/>
              <a:ext cx="603692" cy="681217"/>
              <a:chOff x="102655" y="452481"/>
              <a:chExt cx="603692" cy="681217"/>
            </a:xfrm>
          </p:grpSpPr>
          <p:grpSp>
            <p:nvGrpSpPr>
              <p:cNvPr id="1282" name="组合 1281">
                <a:extLst>
                  <a:ext uri="{FF2B5EF4-FFF2-40B4-BE49-F238E27FC236}">
                    <a16:creationId xmlns:a16="http://schemas.microsoft.com/office/drawing/2014/main" id="{DA746987-B2C2-4245-A74A-757F7624DAB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86" name="矩形: 圆角 1285">
                  <a:extLst>
                    <a:ext uri="{FF2B5EF4-FFF2-40B4-BE49-F238E27FC236}">
                      <a16:creationId xmlns:a16="http://schemas.microsoft.com/office/drawing/2014/main" id="{29210155-7078-4D17-8C49-3B684BEBCB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87" name="图片 1286">
                  <a:extLst>
                    <a:ext uri="{FF2B5EF4-FFF2-40B4-BE49-F238E27FC236}">
                      <a16:creationId xmlns:a16="http://schemas.microsoft.com/office/drawing/2014/main" id="{4F4E6A6D-120B-48E2-B407-149950746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88" name="矩形 1287">
                  <a:extLst>
                    <a:ext uri="{FF2B5EF4-FFF2-40B4-BE49-F238E27FC236}">
                      <a16:creationId xmlns:a16="http://schemas.microsoft.com/office/drawing/2014/main" id="{1E967274-F4CB-4F97-8674-47061D84F5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83" name="矩形 1282">
                <a:extLst>
                  <a:ext uri="{FF2B5EF4-FFF2-40B4-BE49-F238E27FC236}">
                    <a16:creationId xmlns:a16="http://schemas.microsoft.com/office/drawing/2014/main" id="{1AFB87A6-F8B9-4DBA-A36B-854351E5F633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84" name="矩形: 圆角 1283">
                <a:extLst>
                  <a:ext uri="{FF2B5EF4-FFF2-40B4-BE49-F238E27FC236}">
                    <a16:creationId xmlns:a16="http://schemas.microsoft.com/office/drawing/2014/main" id="{75112DAA-8749-44BB-9130-6D642396B11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矩形 1284">
                <a:extLst>
                  <a:ext uri="{FF2B5EF4-FFF2-40B4-BE49-F238E27FC236}">
                    <a16:creationId xmlns:a16="http://schemas.microsoft.com/office/drawing/2014/main" id="{AE5145BB-B237-4839-A0E9-0F49E97558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1B2D3C18-9F88-43C7-856A-2736EA99DA45}"/>
                </a:ext>
              </a:extLst>
            </p:cNvPr>
            <p:cNvSpPr/>
            <p:nvPr/>
          </p:nvSpPr>
          <p:spPr>
            <a:xfrm>
              <a:off x="8139292" y="573297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8144797" y="1909925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6" name="组合 1295">
            <a:extLst>
              <a:ext uri="{FF2B5EF4-FFF2-40B4-BE49-F238E27FC236}">
                <a16:creationId xmlns:a16="http://schemas.microsoft.com/office/drawing/2014/main" id="{8B1E5808-C607-49E8-A89E-0DB8E1ED10B3}"/>
              </a:ext>
            </a:extLst>
          </p:cNvPr>
          <p:cNvGrpSpPr/>
          <p:nvPr/>
        </p:nvGrpSpPr>
        <p:grpSpPr>
          <a:xfrm>
            <a:off x="8789494" y="2442384"/>
            <a:ext cx="727658" cy="681217"/>
            <a:chOff x="8757312" y="563015"/>
            <a:chExt cx="727658" cy="681217"/>
          </a:xfrm>
        </p:grpSpPr>
        <p:grpSp>
          <p:nvGrpSpPr>
            <p:cNvPr id="1297" name="组合 1296">
              <a:extLst>
                <a:ext uri="{FF2B5EF4-FFF2-40B4-BE49-F238E27FC236}">
                  <a16:creationId xmlns:a16="http://schemas.microsoft.com/office/drawing/2014/main" id="{A551EEAA-A2F7-49A6-9E8D-C6ACB7D7AB6F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00" name="组合 1299">
                <a:extLst>
                  <a:ext uri="{FF2B5EF4-FFF2-40B4-BE49-F238E27FC236}">
                    <a16:creationId xmlns:a16="http://schemas.microsoft.com/office/drawing/2014/main" id="{4F61E775-1883-4465-988C-15425009140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04" name="矩形: 圆角 1303">
                  <a:extLst>
                    <a:ext uri="{FF2B5EF4-FFF2-40B4-BE49-F238E27FC236}">
                      <a16:creationId xmlns:a16="http://schemas.microsoft.com/office/drawing/2014/main" id="{8A47A22E-424D-4224-ABB5-08E2D4A187C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05" name="图片 1304">
                  <a:extLst>
                    <a:ext uri="{FF2B5EF4-FFF2-40B4-BE49-F238E27FC236}">
                      <a16:creationId xmlns:a16="http://schemas.microsoft.com/office/drawing/2014/main" id="{FBA011E3-9ECE-45E1-94F5-6DE875A63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06" name="矩形 1305">
                  <a:extLst>
                    <a:ext uri="{FF2B5EF4-FFF2-40B4-BE49-F238E27FC236}">
                      <a16:creationId xmlns:a16="http://schemas.microsoft.com/office/drawing/2014/main" id="{448D5D97-12AA-411E-9564-5280AD62EA6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01" name="矩形 1300">
                <a:extLst>
                  <a:ext uri="{FF2B5EF4-FFF2-40B4-BE49-F238E27FC236}">
                    <a16:creationId xmlns:a16="http://schemas.microsoft.com/office/drawing/2014/main" id="{32D2530F-0FB7-40D3-B50F-85B8A722BADF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02" name="矩形: 圆角 1301">
                <a:extLst>
                  <a:ext uri="{FF2B5EF4-FFF2-40B4-BE49-F238E27FC236}">
                    <a16:creationId xmlns:a16="http://schemas.microsoft.com/office/drawing/2014/main" id="{FD5E6811-C887-4C72-BADA-A5BFD3F1BFF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3" name="矩形 1302">
                <a:extLst>
                  <a:ext uri="{FF2B5EF4-FFF2-40B4-BE49-F238E27FC236}">
                    <a16:creationId xmlns:a16="http://schemas.microsoft.com/office/drawing/2014/main" id="{B14FC903-4165-44D8-9D84-554A3CC7301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98" name="矩形 1297">
              <a:extLst>
                <a:ext uri="{FF2B5EF4-FFF2-40B4-BE49-F238E27FC236}">
                  <a16:creationId xmlns:a16="http://schemas.microsoft.com/office/drawing/2014/main" id="{B4B35DDF-BC4A-4B8C-93CD-0C4918F23033}"/>
                </a:ext>
              </a:extLst>
            </p:cNvPr>
            <p:cNvSpPr/>
            <p:nvPr/>
          </p:nvSpPr>
          <p:spPr>
            <a:xfrm>
              <a:off x="8768614" y="56799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99" name="矩形 1298">
              <a:extLst>
                <a:ext uri="{FF2B5EF4-FFF2-40B4-BE49-F238E27FC236}">
                  <a16:creationId xmlns:a16="http://schemas.microsoft.com/office/drawing/2014/main" id="{B9590D3F-75EA-48C0-B0EC-A9A8BAE137E8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07" name="组合 1306">
            <a:extLst>
              <a:ext uri="{FF2B5EF4-FFF2-40B4-BE49-F238E27FC236}">
                <a16:creationId xmlns:a16="http://schemas.microsoft.com/office/drawing/2014/main" id="{29195115-7051-4AB9-9EF6-323EE2466DD5}"/>
              </a:ext>
            </a:extLst>
          </p:cNvPr>
          <p:cNvGrpSpPr/>
          <p:nvPr/>
        </p:nvGrpSpPr>
        <p:grpSpPr>
          <a:xfrm>
            <a:off x="5153231" y="2442936"/>
            <a:ext cx="626453" cy="681217"/>
            <a:chOff x="5712713" y="1249891"/>
            <a:chExt cx="626453" cy="681217"/>
          </a:xfrm>
        </p:grpSpPr>
        <p:grpSp>
          <p:nvGrpSpPr>
            <p:cNvPr id="1308" name="组合 1307">
              <a:extLst>
                <a:ext uri="{FF2B5EF4-FFF2-40B4-BE49-F238E27FC236}">
                  <a16:creationId xmlns:a16="http://schemas.microsoft.com/office/drawing/2014/main" id="{3AD67CEC-DE20-47B0-B5F6-07666B125287}"/>
                </a:ext>
              </a:extLst>
            </p:cNvPr>
            <p:cNvGrpSpPr/>
            <p:nvPr/>
          </p:nvGrpSpPr>
          <p:grpSpPr>
            <a:xfrm>
              <a:off x="5712713" y="1249891"/>
              <a:ext cx="603692" cy="681217"/>
              <a:chOff x="102655" y="452481"/>
              <a:chExt cx="603692" cy="681217"/>
            </a:xfrm>
          </p:grpSpPr>
          <p:grpSp>
            <p:nvGrpSpPr>
              <p:cNvPr id="1311" name="组合 1310">
                <a:extLst>
                  <a:ext uri="{FF2B5EF4-FFF2-40B4-BE49-F238E27FC236}">
                    <a16:creationId xmlns:a16="http://schemas.microsoft.com/office/drawing/2014/main" id="{0942A520-FEA8-456A-AC42-120F6005D32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15" name="矩形: 圆角 1314">
                  <a:extLst>
                    <a:ext uri="{FF2B5EF4-FFF2-40B4-BE49-F238E27FC236}">
                      <a16:creationId xmlns:a16="http://schemas.microsoft.com/office/drawing/2014/main" id="{010487F1-1CCE-4B51-9C35-19799723A61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16" name="图片 1315">
                  <a:extLst>
                    <a:ext uri="{FF2B5EF4-FFF2-40B4-BE49-F238E27FC236}">
                      <a16:creationId xmlns:a16="http://schemas.microsoft.com/office/drawing/2014/main" id="{07140C1A-7DC9-4224-99D2-47E1BB98C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0418" y="39753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17" name="矩形 1316">
                  <a:extLst>
                    <a:ext uri="{FF2B5EF4-FFF2-40B4-BE49-F238E27FC236}">
                      <a16:creationId xmlns:a16="http://schemas.microsoft.com/office/drawing/2014/main" id="{EC5B5DCC-04BA-4E4B-9263-284103B4F9C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12" name="矩形 1311">
                <a:extLst>
                  <a:ext uri="{FF2B5EF4-FFF2-40B4-BE49-F238E27FC236}">
                    <a16:creationId xmlns:a16="http://schemas.microsoft.com/office/drawing/2014/main" id="{6EED29C8-7A55-4DD0-9F78-67891FFA4B88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13" name="矩形: 圆角 1312">
                <a:extLst>
                  <a:ext uri="{FF2B5EF4-FFF2-40B4-BE49-F238E27FC236}">
                    <a16:creationId xmlns:a16="http://schemas.microsoft.com/office/drawing/2014/main" id="{A9BAE663-C56B-4A10-90E3-8C293A0D015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>
                <a:extLst>
                  <a:ext uri="{FF2B5EF4-FFF2-40B4-BE49-F238E27FC236}">
                    <a16:creationId xmlns:a16="http://schemas.microsoft.com/office/drawing/2014/main" id="{FE23BF12-A034-45FE-B19E-408D0CC41AB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09" name="矩形 1308">
              <a:extLst>
                <a:ext uri="{FF2B5EF4-FFF2-40B4-BE49-F238E27FC236}">
                  <a16:creationId xmlns:a16="http://schemas.microsoft.com/office/drawing/2014/main" id="{4C37747D-AF82-4FD0-BEEF-30D46FEB5AB6}"/>
                </a:ext>
              </a:extLst>
            </p:cNvPr>
            <p:cNvSpPr/>
            <p:nvPr/>
          </p:nvSpPr>
          <p:spPr>
            <a:xfrm>
              <a:off x="5718335" y="1261203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10" name="图形 1309" descr="v 形箭头">
              <a:extLst>
                <a:ext uri="{FF2B5EF4-FFF2-40B4-BE49-F238E27FC236}">
                  <a16:creationId xmlns:a16="http://schemas.microsoft.com/office/drawing/2014/main" id="{A642F3AD-1F8C-4D37-A996-C7211273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6200000">
              <a:off x="6185688" y="1312136"/>
              <a:ext cx="153478" cy="153478"/>
            </a:xfrm>
            <a:prstGeom prst="rect">
              <a:avLst/>
            </a:prstGeom>
          </p:spPr>
        </p:pic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D1EEDB2B-E5FA-4631-BDE4-ED863744AF14}"/>
              </a:ext>
            </a:extLst>
          </p:cNvPr>
          <p:cNvGrpSpPr/>
          <p:nvPr/>
        </p:nvGrpSpPr>
        <p:grpSpPr>
          <a:xfrm>
            <a:off x="8067209" y="2435922"/>
            <a:ext cx="630201" cy="681217"/>
            <a:chOff x="8754374" y="1259040"/>
            <a:chExt cx="630201" cy="681217"/>
          </a:xfrm>
        </p:grpSpPr>
        <p:grpSp>
          <p:nvGrpSpPr>
            <p:cNvPr id="1319" name="组合 1318">
              <a:extLst>
                <a:ext uri="{FF2B5EF4-FFF2-40B4-BE49-F238E27FC236}">
                  <a16:creationId xmlns:a16="http://schemas.microsoft.com/office/drawing/2014/main" id="{A3152262-65E5-487B-B75B-7A02311D4871}"/>
                </a:ext>
              </a:extLst>
            </p:cNvPr>
            <p:cNvGrpSpPr/>
            <p:nvPr/>
          </p:nvGrpSpPr>
          <p:grpSpPr>
            <a:xfrm>
              <a:off x="8764985" y="1259040"/>
              <a:ext cx="603692" cy="681217"/>
              <a:chOff x="102655" y="452481"/>
              <a:chExt cx="603692" cy="681217"/>
            </a:xfrm>
          </p:grpSpPr>
          <p:grpSp>
            <p:nvGrpSpPr>
              <p:cNvPr id="1322" name="组合 1321">
                <a:extLst>
                  <a:ext uri="{FF2B5EF4-FFF2-40B4-BE49-F238E27FC236}">
                    <a16:creationId xmlns:a16="http://schemas.microsoft.com/office/drawing/2014/main" id="{8BF135DD-0ED2-4307-A86A-D181C1D60BC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26" name="矩形: 圆角 1325">
                  <a:extLst>
                    <a:ext uri="{FF2B5EF4-FFF2-40B4-BE49-F238E27FC236}">
                      <a16:creationId xmlns:a16="http://schemas.microsoft.com/office/drawing/2014/main" id="{A6D0C072-7842-4B18-A618-2A0E8C99C68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27" name="图片 1326">
                  <a:extLst>
                    <a:ext uri="{FF2B5EF4-FFF2-40B4-BE49-F238E27FC236}">
                      <a16:creationId xmlns:a16="http://schemas.microsoft.com/office/drawing/2014/main" id="{D434FA69-834E-4E79-86E7-A3E456896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9790" y="39762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28" name="矩形 1327">
                  <a:extLst>
                    <a:ext uri="{FF2B5EF4-FFF2-40B4-BE49-F238E27FC236}">
                      <a16:creationId xmlns:a16="http://schemas.microsoft.com/office/drawing/2014/main" id="{79540678-65AB-40A0-BD0D-B2A807FDBCB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23" name="矩形 1322">
                <a:extLst>
                  <a:ext uri="{FF2B5EF4-FFF2-40B4-BE49-F238E27FC236}">
                    <a16:creationId xmlns:a16="http://schemas.microsoft.com/office/drawing/2014/main" id="{EBB31CE5-ED7F-42D8-BC74-996C517DE7D9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24" name="矩形: 圆角 1323">
                <a:extLst>
                  <a:ext uri="{FF2B5EF4-FFF2-40B4-BE49-F238E27FC236}">
                    <a16:creationId xmlns:a16="http://schemas.microsoft.com/office/drawing/2014/main" id="{2AB1A2BD-87D3-4F44-8D3A-2DEAF3C8069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5" name="矩形 1324">
                <a:extLst>
                  <a:ext uri="{FF2B5EF4-FFF2-40B4-BE49-F238E27FC236}">
                    <a16:creationId xmlns:a16="http://schemas.microsoft.com/office/drawing/2014/main" id="{B1AAFAC5-88E8-4526-843E-37E0A20FDCA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AE4C0AE9-62AB-4FD7-B410-AB826C189EC7}"/>
                </a:ext>
              </a:extLst>
            </p:cNvPr>
            <p:cNvSpPr/>
            <p:nvPr/>
          </p:nvSpPr>
          <p:spPr>
            <a:xfrm>
              <a:off x="8754374" y="127035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21" name="图形 1320" descr="v 形箭头">
              <a:extLst>
                <a:ext uri="{FF2B5EF4-FFF2-40B4-BE49-F238E27FC236}">
                  <a16:creationId xmlns:a16="http://schemas.microsoft.com/office/drawing/2014/main" id="{B92E6C00-F032-4E37-871D-A51EB180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9231097" y="1328365"/>
              <a:ext cx="153478" cy="153478"/>
            </a:xfrm>
            <a:prstGeom prst="rect">
              <a:avLst/>
            </a:prstGeom>
          </p:spPr>
        </p:pic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835246" y="1851517"/>
            <a:ext cx="727658" cy="681217"/>
            <a:chOff x="8757312" y="563015"/>
            <a:chExt cx="727658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68614" y="56799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41" name="组合 1340">
            <a:extLst>
              <a:ext uri="{FF2B5EF4-FFF2-40B4-BE49-F238E27FC236}">
                <a16:creationId xmlns:a16="http://schemas.microsoft.com/office/drawing/2014/main" id="{071FD8C8-981A-4C4D-AEDC-BF05189F1A27}"/>
              </a:ext>
            </a:extLst>
          </p:cNvPr>
          <p:cNvGrpSpPr/>
          <p:nvPr/>
        </p:nvGrpSpPr>
        <p:grpSpPr>
          <a:xfrm>
            <a:off x="5845213" y="2446496"/>
            <a:ext cx="627183" cy="681217"/>
            <a:chOff x="6328682" y="554896"/>
            <a:chExt cx="627183" cy="681217"/>
          </a:xfrm>
        </p:grpSpPr>
        <p:grpSp>
          <p:nvGrpSpPr>
            <p:cNvPr id="1342" name="组合 1341">
              <a:extLst>
                <a:ext uri="{FF2B5EF4-FFF2-40B4-BE49-F238E27FC236}">
                  <a16:creationId xmlns:a16="http://schemas.microsoft.com/office/drawing/2014/main" id="{6AE19AAA-2C2A-4D8A-A84D-67BE19BEEDAC}"/>
                </a:ext>
              </a:extLst>
            </p:cNvPr>
            <p:cNvGrpSpPr/>
            <p:nvPr/>
          </p:nvGrpSpPr>
          <p:grpSpPr>
            <a:xfrm>
              <a:off x="6328682" y="554896"/>
              <a:ext cx="603692" cy="681217"/>
              <a:chOff x="102655" y="452481"/>
              <a:chExt cx="603692" cy="681217"/>
            </a:xfrm>
          </p:grpSpPr>
          <p:grpSp>
            <p:nvGrpSpPr>
              <p:cNvPr id="1345" name="组合 1344">
                <a:extLst>
                  <a:ext uri="{FF2B5EF4-FFF2-40B4-BE49-F238E27FC236}">
                    <a16:creationId xmlns:a16="http://schemas.microsoft.com/office/drawing/2014/main" id="{78FECB09-14EF-4353-A2D4-FAD8EE8EE5D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49" name="矩形: 圆角 1348">
                  <a:extLst>
                    <a:ext uri="{FF2B5EF4-FFF2-40B4-BE49-F238E27FC236}">
                      <a16:creationId xmlns:a16="http://schemas.microsoft.com/office/drawing/2014/main" id="{EAF5FEF7-98AF-4E39-BA8C-6A2D99F119C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50" name="图片 1349">
                  <a:extLst>
                    <a:ext uri="{FF2B5EF4-FFF2-40B4-BE49-F238E27FC236}">
                      <a16:creationId xmlns:a16="http://schemas.microsoft.com/office/drawing/2014/main" id="{CFF480CB-74CC-4E27-8B67-2D5010688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7470" y="400736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51" name="矩形 1350">
                  <a:extLst>
                    <a:ext uri="{FF2B5EF4-FFF2-40B4-BE49-F238E27FC236}">
                      <a16:creationId xmlns:a16="http://schemas.microsoft.com/office/drawing/2014/main" id="{C30EFA1F-9A9F-410F-9CBF-22D254BCC76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46" name="矩形 1345">
                <a:extLst>
                  <a:ext uri="{FF2B5EF4-FFF2-40B4-BE49-F238E27FC236}">
                    <a16:creationId xmlns:a16="http://schemas.microsoft.com/office/drawing/2014/main" id="{BED83018-FEF1-4353-ACC8-A9FAF345AE56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47" name="矩形: 圆角 1346">
                <a:extLst>
                  <a:ext uri="{FF2B5EF4-FFF2-40B4-BE49-F238E27FC236}">
                    <a16:creationId xmlns:a16="http://schemas.microsoft.com/office/drawing/2014/main" id="{1E279161-DD39-4FC0-8135-862CA0A7C87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8" name="矩形 1347">
                <a:extLst>
                  <a:ext uri="{FF2B5EF4-FFF2-40B4-BE49-F238E27FC236}">
                    <a16:creationId xmlns:a16="http://schemas.microsoft.com/office/drawing/2014/main" id="{0F1673BD-9A1B-4029-B3C4-810F8A5C061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43" name="矩形 1342">
              <a:extLst>
                <a:ext uri="{FF2B5EF4-FFF2-40B4-BE49-F238E27FC236}">
                  <a16:creationId xmlns:a16="http://schemas.microsoft.com/office/drawing/2014/main" id="{A05AD803-86D9-48FE-8DC1-3F4B0AC64071}"/>
                </a:ext>
              </a:extLst>
            </p:cNvPr>
            <p:cNvSpPr/>
            <p:nvPr/>
          </p:nvSpPr>
          <p:spPr>
            <a:xfrm>
              <a:off x="6334304" y="56620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4" name="加号 1343">
              <a:extLst>
                <a:ext uri="{FF2B5EF4-FFF2-40B4-BE49-F238E27FC236}">
                  <a16:creationId xmlns:a16="http://schemas.microsoft.com/office/drawing/2014/main" id="{DB815E03-8784-407B-BAA0-9F13903DDEDC}"/>
                </a:ext>
              </a:extLst>
            </p:cNvPr>
            <p:cNvSpPr/>
            <p:nvPr/>
          </p:nvSpPr>
          <p:spPr>
            <a:xfrm>
              <a:off x="6737519" y="620080"/>
              <a:ext cx="218346" cy="222349"/>
            </a:xfrm>
            <a:prstGeom prst="mathPlus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2" name="组合 1351">
            <a:extLst>
              <a:ext uri="{FF2B5EF4-FFF2-40B4-BE49-F238E27FC236}">
                <a16:creationId xmlns:a16="http://schemas.microsoft.com/office/drawing/2014/main" id="{7D2EEF82-23D6-4F77-92F3-09B44ECD2942}"/>
              </a:ext>
            </a:extLst>
          </p:cNvPr>
          <p:cNvGrpSpPr/>
          <p:nvPr/>
        </p:nvGrpSpPr>
        <p:grpSpPr>
          <a:xfrm>
            <a:off x="6519858" y="2314691"/>
            <a:ext cx="1530708" cy="305426"/>
            <a:chOff x="544129" y="-748793"/>
            <a:chExt cx="3727018" cy="305426"/>
          </a:xfrm>
        </p:grpSpPr>
        <p:sp>
          <p:nvSpPr>
            <p:cNvPr id="1353" name="矩形 1352">
              <a:extLst>
                <a:ext uri="{FF2B5EF4-FFF2-40B4-BE49-F238E27FC236}">
                  <a16:creationId xmlns:a16="http://schemas.microsoft.com/office/drawing/2014/main" id="{C07A4497-C749-40BD-807F-5F164A6D2F72}"/>
                </a:ext>
              </a:extLst>
            </p:cNvPr>
            <p:cNvSpPr/>
            <p:nvPr/>
          </p:nvSpPr>
          <p:spPr>
            <a:xfrm>
              <a:off x="553761" y="-513690"/>
              <a:ext cx="3717386" cy="69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4" name="矩形 1353">
              <a:extLst>
                <a:ext uri="{FF2B5EF4-FFF2-40B4-BE49-F238E27FC236}">
                  <a16:creationId xmlns:a16="http://schemas.microsoft.com/office/drawing/2014/main" id="{0E418FFF-32ED-4133-9B72-703DB3D00949}"/>
                </a:ext>
              </a:extLst>
            </p:cNvPr>
            <p:cNvSpPr/>
            <p:nvPr/>
          </p:nvSpPr>
          <p:spPr>
            <a:xfrm>
              <a:off x="552535" y="-705582"/>
              <a:ext cx="3717386" cy="17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5" name="矩形 1354">
              <a:extLst>
                <a:ext uri="{FF2B5EF4-FFF2-40B4-BE49-F238E27FC236}">
                  <a16:creationId xmlns:a16="http://schemas.microsoft.com/office/drawing/2014/main" id="{1AA80A65-2509-4FE4-B270-656D86988C86}"/>
                </a:ext>
              </a:extLst>
            </p:cNvPr>
            <p:cNvSpPr/>
            <p:nvPr/>
          </p:nvSpPr>
          <p:spPr>
            <a:xfrm>
              <a:off x="544129" y="-707023"/>
              <a:ext cx="2989651" cy="174290"/>
            </a:xfrm>
            <a:prstGeom prst="rect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6" name="矩形 1355">
              <a:extLst>
                <a:ext uri="{FF2B5EF4-FFF2-40B4-BE49-F238E27FC236}">
                  <a16:creationId xmlns:a16="http://schemas.microsoft.com/office/drawing/2014/main" id="{E433ED0D-3317-4FD1-9B02-0925CA4DD4CE}"/>
                </a:ext>
              </a:extLst>
            </p:cNvPr>
            <p:cNvSpPr/>
            <p:nvPr/>
          </p:nvSpPr>
          <p:spPr>
            <a:xfrm>
              <a:off x="548535" y="-520181"/>
              <a:ext cx="2274386" cy="76814"/>
            </a:xfrm>
            <a:prstGeom prst="rect">
              <a:avLst/>
            </a:prstGeom>
            <a:solidFill>
              <a:srgbClr val="E51BC8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7" name="矩形 1356">
              <a:extLst>
                <a:ext uri="{FF2B5EF4-FFF2-40B4-BE49-F238E27FC236}">
                  <a16:creationId xmlns:a16="http://schemas.microsoft.com/office/drawing/2014/main" id="{2DE9D0A1-2D0B-4833-B0F6-E92F91A04DB4}"/>
                </a:ext>
              </a:extLst>
            </p:cNvPr>
            <p:cNvSpPr/>
            <p:nvPr/>
          </p:nvSpPr>
          <p:spPr>
            <a:xfrm>
              <a:off x="1686696" y="-748793"/>
              <a:ext cx="14949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89%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358" name="图形 1357" descr="v 形箭头">
            <a:extLst>
              <a:ext uri="{FF2B5EF4-FFF2-40B4-BE49-F238E27FC236}">
                <a16:creationId xmlns:a16="http://schemas.microsoft.com/office/drawing/2014/main" id="{73C26383-1CA8-4DC3-B993-8807391095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98631" y="2370481"/>
            <a:ext cx="153478" cy="153478"/>
          </a:xfrm>
          <a:prstGeom prst="rect">
            <a:avLst/>
          </a:prstGeom>
        </p:spPr>
      </p:pic>
      <p:pic>
        <p:nvPicPr>
          <p:cNvPr id="1359" name="图形 1358" descr="v 形箭头">
            <a:extLst>
              <a:ext uri="{FF2B5EF4-FFF2-40B4-BE49-F238E27FC236}">
                <a16:creationId xmlns:a16="http://schemas.microsoft.com/office/drawing/2014/main" id="{79738BBA-7C15-4B1D-A24E-A8DB49A530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00315" y="2524773"/>
            <a:ext cx="153478" cy="101725"/>
          </a:xfrm>
          <a:prstGeom prst="rect">
            <a:avLst/>
          </a:prstGeom>
        </p:spPr>
      </p:pic>
      <p:sp>
        <p:nvSpPr>
          <p:cNvPr id="1363" name="矩形 1362">
            <a:extLst>
              <a:ext uri="{FF2B5EF4-FFF2-40B4-BE49-F238E27FC236}">
                <a16:creationId xmlns:a16="http://schemas.microsoft.com/office/drawing/2014/main" id="{46DB0740-F5E1-4A5E-8DF9-56B79C58C4D4}"/>
              </a:ext>
            </a:extLst>
          </p:cNvPr>
          <p:cNvSpPr/>
          <p:nvPr/>
        </p:nvSpPr>
        <p:spPr>
          <a:xfrm>
            <a:off x="5546258" y="630722"/>
            <a:ext cx="518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供电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18142" y="1470162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68" name="组合 1367">
            <a:extLst>
              <a:ext uri="{FF2B5EF4-FFF2-40B4-BE49-F238E27FC236}">
                <a16:creationId xmlns:a16="http://schemas.microsoft.com/office/drawing/2014/main" id="{18C97754-206B-41C1-8624-EB0628B88349}"/>
              </a:ext>
            </a:extLst>
          </p:cNvPr>
          <p:cNvGrpSpPr/>
          <p:nvPr/>
        </p:nvGrpSpPr>
        <p:grpSpPr>
          <a:xfrm>
            <a:off x="6246124" y="935335"/>
            <a:ext cx="2221180" cy="776846"/>
            <a:chOff x="5261392" y="3238431"/>
            <a:chExt cx="2221180" cy="776846"/>
          </a:xfrm>
        </p:grpSpPr>
        <p:sp>
          <p:nvSpPr>
            <p:cNvPr id="1369" name="矩形 1368">
              <a:extLst>
                <a:ext uri="{FF2B5EF4-FFF2-40B4-BE49-F238E27FC236}">
                  <a16:creationId xmlns:a16="http://schemas.microsoft.com/office/drawing/2014/main" id="{E0047984-FAFD-444A-BC20-00FC46BFB8D1}"/>
                </a:ext>
              </a:extLst>
            </p:cNvPr>
            <p:cNvSpPr/>
            <p:nvPr/>
          </p:nvSpPr>
          <p:spPr>
            <a:xfrm>
              <a:off x="5261392" y="3238431"/>
              <a:ext cx="12859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产能加成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0" name="矩形 1369">
              <a:extLst>
                <a:ext uri="{FF2B5EF4-FFF2-40B4-BE49-F238E27FC236}">
                  <a16:creationId xmlns:a16="http://schemas.microsoft.com/office/drawing/2014/main" id="{7EADC9ED-D402-43D1-BCB7-AFAD954154DB}"/>
                </a:ext>
              </a:extLst>
            </p:cNvPr>
            <p:cNvSpPr/>
            <p:nvPr/>
          </p:nvSpPr>
          <p:spPr>
            <a:xfrm>
              <a:off x="5266901" y="3738278"/>
              <a:ext cx="22156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建筑能耗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500kw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(–250kw)</a:t>
              </a:r>
              <a:endPara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73" name="图形 1372" descr="垃圾桶">
            <a:extLst>
              <a:ext uri="{FF2B5EF4-FFF2-40B4-BE49-F238E27FC236}">
                <a16:creationId xmlns:a16="http://schemas.microsoft.com/office/drawing/2014/main" id="{0FC39456-46BE-4E70-8017-13C0C8626A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127441" y="988450"/>
            <a:ext cx="177873" cy="177873"/>
          </a:xfrm>
          <a:prstGeom prst="rect">
            <a:avLst/>
          </a:prstGeom>
        </p:spPr>
      </p:pic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51168" y="1189421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127540" y="1224650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81387" y="1198302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5D528F-2D4D-4C16-9ED8-7FC532F425C7}"/>
              </a:ext>
            </a:extLst>
          </p:cNvPr>
          <p:cNvGrpSpPr/>
          <p:nvPr/>
        </p:nvGrpSpPr>
        <p:grpSpPr>
          <a:xfrm>
            <a:off x="-405830" y="5015747"/>
            <a:ext cx="3558459" cy="1135094"/>
            <a:chOff x="3215326" y="4716691"/>
            <a:chExt cx="3558459" cy="1135094"/>
          </a:xfrm>
        </p:grpSpPr>
        <p:sp>
          <p:nvSpPr>
            <p:cNvPr id="309" name="矩形 308">
              <a:extLst>
                <a:ext uri="{FF2B5EF4-FFF2-40B4-BE49-F238E27FC236}">
                  <a16:creationId xmlns:a16="http://schemas.microsoft.com/office/drawing/2014/main" id="{F1289521-4C06-41EB-92DB-9433DBBD6FC2}"/>
                </a:ext>
              </a:extLst>
            </p:cNvPr>
            <p:cNvSpPr/>
            <p:nvPr/>
          </p:nvSpPr>
          <p:spPr>
            <a:xfrm>
              <a:off x="3215326" y="4716691"/>
              <a:ext cx="3558459" cy="11350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9" name="矩形 338">
              <a:extLst>
                <a:ext uri="{FF2B5EF4-FFF2-40B4-BE49-F238E27FC236}">
                  <a16:creationId xmlns:a16="http://schemas.microsoft.com/office/drawing/2014/main" id="{C72B5BEA-D016-4AFB-99DE-83179A7A1C16}"/>
                </a:ext>
              </a:extLst>
            </p:cNvPr>
            <p:cNvSpPr/>
            <p:nvPr/>
          </p:nvSpPr>
          <p:spPr>
            <a:xfrm>
              <a:off x="3259180" y="4745731"/>
              <a:ext cx="8383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原料需求</a:t>
              </a:r>
              <a:endPara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0" name="矩形 339">
              <a:extLst>
                <a:ext uri="{FF2B5EF4-FFF2-40B4-BE49-F238E27FC236}">
                  <a16:creationId xmlns:a16="http://schemas.microsoft.com/office/drawing/2014/main" id="{F9FB1B36-F8F9-4E38-999F-82A7C4093D9F}"/>
                </a:ext>
              </a:extLst>
            </p:cNvPr>
            <p:cNvSpPr/>
            <p:nvPr/>
          </p:nvSpPr>
          <p:spPr>
            <a:xfrm>
              <a:off x="3346925" y="5435972"/>
              <a:ext cx="64888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9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货仓容量</a:t>
              </a:r>
              <a:endParaRPr lang="en-US" altLang="zh-CN" sz="9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1" name="图形 340" descr="公文包">
              <a:extLst>
                <a:ext uri="{FF2B5EF4-FFF2-40B4-BE49-F238E27FC236}">
                  <a16:creationId xmlns:a16="http://schemas.microsoft.com/office/drawing/2014/main" id="{3CDB4A79-04D8-40AE-B8BA-D7F267B9C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530717" y="5225688"/>
              <a:ext cx="290757" cy="290757"/>
            </a:xfrm>
            <a:prstGeom prst="rect">
              <a:avLst/>
            </a:prstGeom>
          </p:spPr>
        </p:pic>
        <p:sp>
          <p:nvSpPr>
            <p:cNvPr id="342" name="矩形: 圆角 341">
              <a:extLst>
                <a:ext uri="{FF2B5EF4-FFF2-40B4-BE49-F238E27FC236}">
                  <a16:creationId xmlns:a16="http://schemas.microsoft.com/office/drawing/2014/main" id="{E221C710-4D30-4AF7-858C-EE13EABBEAB3}"/>
                </a:ext>
              </a:extLst>
            </p:cNvPr>
            <p:cNvSpPr/>
            <p:nvPr/>
          </p:nvSpPr>
          <p:spPr>
            <a:xfrm>
              <a:off x="4097493" y="5148252"/>
              <a:ext cx="648887" cy="246221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NONE</a:t>
              </a:r>
              <a:endPara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3" name="矩形: 圆角 342">
              <a:extLst>
                <a:ext uri="{FF2B5EF4-FFF2-40B4-BE49-F238E27FC236}">
                  <a16:creationId xmlns:a16="http://schemas.microsoft.com/office/drawing/2014/main" id="{A6E988E2-627D-45CB-8FFB-15864012F5FC}"/>
                </a:ext>
              </a:extLst>
            </p:cNvPr>
            <p:cNvSpPr/>
            <p:nvPr/>
          </p:nvSpPr>
          <p:spPr>
            <a:xfrm>
              <a:off x="4936890" y="5143935"/>
              <a:ext cx="648887" cy="24622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4" name="矩形: 圆角 343">
              <a:extLst>
                <a:ext uri="{FF2B5EF4-FFF2-40B4-BE49-F238E27FC236}">
                  <a16:creationId xmlns:a16="http://schemas.microsoft.com/office/drawing/2014/main" id="{EFAC8EE0-28D0-4E6F-AF81-5F2DAA4AA4C4}"/>
                </a:ext>
              </a:extLst>
            </p:cNvPr>
            <p:cNvSpPr/>
            <p:nvPr/>
          </p:nvSpPr>
          <p:spPr>
            <a:xfrm>
              <a:off x="5779684" y="5132297"/>
              <a:ext cx="648887" cy="246221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5" name="矩形: 圆角 344">
              <a:extLst>
                <a:ext uri="{FF2B5EF4-FFF2-40B4-BE49-F238E27FC236}">
                  <a16:creationId xmlns:a16="http://schemas.microsoft.com/office/drawing/2014/main" id="{FF8B3EF3-BC67-4EEE-A3F7-0C5ACF736A29}"/>
                </a:ext>
              </a:extLst>
            </p:cNvPr>
            <p:cNvSpPr/>
            <p:nvPr/>
          </p:nvSpPr>
          <p:spPr>
            <a:xfrm>
              <a:off x="4097493" y="5504951"/>
              <a:ext cx="648887" cy="24622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6" name="矩形: 圆角 345">
              <a:extLst>
                <a:ext uri="{FF2B5EF4-FFF2-40B4-BE49-F238E27FC236}">
                  <a16:creationId xmlns:a16="http://schemas.microsoft.com/office/drawing/2014/main" id="{B6B9D250-09EF-402D-B5FB-74B5EA1CF664}"/>
                </a:ext>
              </a:extLst>
            </p:cNvPr>
            <p:cNvSpPr/>
            <p:nvPr/>
          </p:nvSpPr>
          <p:spPr>
            <a:xfrm>
              <a:off x="4936890" y="5500634"/>
              <a:ext cx="648887" cy="24622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" name="矩形: 圆角 347">
              <a:extLst>
                <a:ext uri="{FF2B5EF4-FFF2-40B4-BE49-F238E27FC236}">
                  <a16:creationId xmlns:a16="http://schemas.microsoft.com/office/drawing/2014/main" id="{A5AAE040-0CBC-485E-B2E9-9E1B806A27C4}"/>
                </a:ext>
              </a:extLst>
            </p:cNvPr>
            <p:cNvSpPr/>
            <p:nvPr/>
          </p:nvSpPr>
          <p:spPr>
            <a:xfrm>
              <a:off x="5779684" y="5488996"/>
              <a:ext cx="648887" cy="246221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MAX</a:t>
              </a:r>
              <a:endParaRPr lang="zh-CN" altLang="en-US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2" name="矩形 301">
            <a:extLst>
              <a:ext uri="{FF2B5EF4-FFF2-40B4-BE49-F238E27FC236}">
                <a16:creationId xmlns:a16="http://schemas.microsoft.com/office/drawing/2014/main" id="{3904A952-77EB-49EA-A1BD-DE9BA9D3A7D6}"/>
              </a:ext>
            </a:extLst>
          </p:cNvPr>
          <p:cNvSpPr/>
          <p:nvPr/>
        </p:nvSpPr>
        <p:spPr>
          <a:xfrm>
            <a:off x="3959874" y="1101373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C15203AD-0F6B-4C19-B686-96A3179611CF}"/>
              </a:ext>
            </a:extLst>
          </p:cNvPr>
          <p:cNvGrpSpPr/>
          <p:nvPr/>
        </p:nvGrpSpPr>
        <p:grpSpPr>
          <a:xfrm>
            <a:off x="939396" y="909443"/>
            <a:ext cx="538829" cy="604649"/>
            <a:chOff x="167518" y="529049"/>
            <a:chExt cx="538829" cy="604649"/>
          </a:xfrm>
        </p:grpSpPr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285E28EB-AF69-4F56-AA6B-112348E0332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7" name="矩形: 圆角 306">
                <a:extLst>
                  <a:ext uri="{FF2B5EF4-FFF2-40B4-BE49-F238E27FC236}">
                    <a16:creationId xmlns:a16="http://schemas.microsoft.com/office/drawing/2014/main" id="{4B6CF6B8-3905-474A-A755-1C54EF49CE3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8" name="图片 307">
                <a:extLst>
                  <a:ext uri="{FF2B5EF4-FFF2-40B4-BE49-F238E27FC236}">
                    <a16:creationId xmlns:a16="http://schemas.microsoft.com/office/drawing/2014/main" id="{75DDE058-005A-47C4-B453-B6629A69E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31053590-D713-45F0-B1F9-F5C96E3D0F3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5" name="矩形: 圆角 304">
              <a:extLst>
                <a:ext uri="{FF2B5EF4-FFF2-40B4-BE49-F238E27FC236}">
                  <a16:creationId xmlns:a16="http://schemas.microsoft.com/office/drawing/2014/main" id="{9DF4AA7B-AFB9-40B0-94C5-C1ABB1B7B2C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CD58CF3F-ECE9-482D-BE80-414B1431E06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133BB910-A268-4DA7-B3EE-7C9929F1CE1C}"/>
              </a:ext>
            </a:extLst>
          </p:cNvPr>
          <p:cNvGrpSpPr/>
          <p:nvPr/>
        </p:nvGrpSpPr>
        <p:grpSpPr>
          <a:xfrm>
            <a:off x="1516889" y="907639"/>
            <a:ext cx="538829" cy="604649"/>
            <a:chOff x="167518" y="529049"/>
            <a:chExt cx="538829" cy="604649"/>
          </a:xfrm>
        </p:grpSpPr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2C383033-287F-4569-8DE8-0CF6FCF82C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5" name="矩形: 圆角 314">
                <a:extLst>
                  <a:ext uri="{FF2B5EF4-FFF2-40B4-BE49-F238E27FC236}">
                    <a16:creationId xmlns:a16="http://schemas.microsoft.com/office/drawing/2014/main" id="{C3142590-6360-4C4D-A324-89CC098FE0D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6" name="图片 315">
                <a:extLst>
                  <a:ext uri="{FF2B5EF4-FFF2-40B4-BE49-F238E27FC236}">
                    <a16:creationId xmlns:a16="http://schemas.microsoft.com/office/drawing/2014/main" id="{B528EA24-6D7E-46F6-B504-E6C6C6C37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283F040C-3FD6-47BB-BE65-68DE0A313A0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CFEFF283-B934-4883-9490-8ED8160B1D8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3A6D8FBB-CBF8-4727-B5B2-A84E7D5C2BC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658AE16A-189B-4B40-BEC3-6295F5483248}"/>
              </a:ext>
            </a:extLst>
          </p:cNvPr>
          <p:cNvGrpSpPr/>
          <p:nvPr/>
        </p:nvGrpSpPr>
        <p:grpSpPr>
          <a:xfrm>
            <a:off x="2094382" y="912301"/>
            <a:ext cx="538829" cy="604649"/>
            <a:chOff x="167518" y="529049"/>
            <a:chExt cx="538829" cy="604649"/>
          </a:xfrm>
        </p:grpSpPr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EDA4EB26-0BC6-40DD-A3F5-AD77EBE736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22" name="矩形: 圆角 321">
                <a:extLst>
                  <a:ext uri="{FF2B5EF4-FFF2-40B4-BE49-F238E27FC236}">
                    <a16:creationId xmlns:a16="http://schemas.microsoft.com/office/drawing/2014/main" id="{CF80E1D4-9FEA-4AD0-8EBB-84469FA7D8A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3" name="图片 322">
                <a:extLst>
                  <a:ext uri="{FF2B5EF4-FFF2-40B4-BE49-F238E27FC236}">
                    <a16:creationId xmlns:a16="http://schemas.microsoft.com/office/drawing/2014/main" id="{07AEE702-5B69-4516-AE7B-A91B2BBC2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B56AEF35-D9E4-4AC8-B3E8-DC2E8CFA3FB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0" name="矩形: 圆角 319">
              <a:extLst>
                <a:ext uri="{FF2B5EF4-FFF2-40B4-BE49-F238E27FC236}">
                  <a16:creationId xmlns:a16="http://schemas.microsoft.com/office/drawing/2014/main" id="{11D2E958-AD61-4B33-82C3-0A59CAD2968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3089B438-B5B6-4491-A6E4-578E496F54D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74D5C9F0-CCFE-4447-9394-7CE10F9B872B}"/>
              </a:ext>
            </a:extLst>
          </p:cNvPr>
          <p:cNvGrpSpPr/>
          <p:nvPr/>
        </p:nvGrpSpPr>
        <p:grpSpPr>
          <a:xfrm>
            <a:off x="2671145" y="913730"/>
            <a:ext cx="538829" cy="604649"/>
            <a:chOff x="167518" y="529049"/>
            <a:chExt cx="538829" cy="604649"/>
          </a:xfrm>
        </p:grpSpPr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063B8AF6-9CBD-45DC-BC15-B47AAE171B0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29" name="矩形: 圆角 328">
                <a:extLst>
                  <a:ext uri="{FF2B5EF4-FFF2-40B4-BE49-F238E27FC236}">
                    <a16:creationId xmlns:a16="http://schemas.microsoft.com/office/drawing/2014/main" id="{CF09F9B5-99E8-4FD6-BD9C-695C71A4667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0" name="图片 329">
                <a:extLst>
                  <a:ext uri="{FF2B5EF4-FFF2-40B4-BE49-F238E27FC236}">
                    <a16:creationId xmlns:a16="http://schemas.microsoft.com/office/drawing/2014/main" id="{347CC7F3-3F46-4567-8F41-479D567C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7985C899-B54D-43A0-9BEE-C460A67C1B7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7" name="矩形: 圆角 326">
              <a:extLst>
                <a:ext uri="{FF2B5EF4-FFF2-40B4-BE49-F238E27FC236}">
                  <a16:creationId xmlns:a16="http://schemas.microsoft.com/office/drawing/2014/main" id="{19D6DC06-5B70-495C-A668-46BB3BFC9CB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矩形 327">
              <a:extLst>
                <a:ext uri="{FF2B5EF4-FFF2-40B4-BE49-F238E27FC236}">
                  <a16:creationId xmlns:a16="http://schemas.microsoft.com/office/drawing/2014/main" id="{74D79C1D-870E-4DBB-8F0E-E4205046123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32" name="组合 331">
            <a:extLst>
              <a:ext uri="{FF2B5EF4-FFF2-40B4-BE49-F238E27FC236}">
                <a16:creationId xmlns:a16="http://schemas.microsoft.com/office/drawing/2014/main" id="{6CAB64DE-32DB-484F-9BB4-698B11BEA4CC}"/>
              </a:ext>
            </a:extLst>
          </p:cNvPr>
          <p:cNvGrpSpPr/>
          <p:nvPr/>
        </p:nvGrpSpPr>
        <p:grpSpPr>
          <a:xfrm>
            <a:off x="3248638" y="918392"/>
            <a:ext cx="538829" cy="604649"/>
            <a:chOff x="167518" y="529049"/>
            <a:chExt cx="538829" cy="604649"/>
          </a:xfrm>
        </p:grpSpPr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143383F7-9535-450F-A58B-B6DD862B4EF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6" name="矩形: 圆角 335">
                <a:extLst>
                  <a:ext uri="{FF2B5EF4-FFF2-40B4-BE49-F238E27FC236}">
                    <a16:creationId xmlns:a16="http://schemas.microsoft.com/office/drawing/2014/main" id="{36372C0F-FACD-4EA6-9832-7EF5217A075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7" name="图片 336">
                <a:extLst>
                  <a:ext uri="{FF2B5EF4-FFF2-40B4-BE49-F238E27FC236}">
                    <a16:creationId xmlns:a16="http://schemas.microsoft.com/office/drawing/2014/main" id="{60B7B7F4-E0AF-493B-A7ED-4D5207B60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8" name="矩形 337">
                <a:extLst>
                  <a:ext uri="{FF2B5EF4-FFF2-40B4-BE49-F238E27FC236}">
                    <a16:creationId xmlns:a16="http://schemas.microsoft.com/office/drawing/2014/main" id="{7D1854ED-6B5D-46F0-AB86-7B014AF2542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34" name="矩形: 圆角 333">
              <a:extLst>
                <a:ext uri="{FF2B5EF4-FFF2-40B4-BE49-F238E27FC236}">
                  <a16:creationId xmlns:a16="http://schemas.microsoft.com/office/drawing/2014/main" id="{7DC3CFCF-F530-407A-A5FD-5CA53FDD163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06C76147-64F8-4151-923F-BE7D983E44D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38BB27F6-07D1-4F81-8958-3E7613D8AD80}"/>
              </a:ext>
            </a:extLst>
          </p:cNvPr>
          <p:cNvGrpSpPr/>
          <p:nvPr/>
        </p:nvGrpSpPr>
        <p:grpSpPr>
          <a:xfrm>
            <a:off x="3826131" y="916588"/>
            <a:ext cx="538829" cy="604649"/>
            <a:chOff x="167518" y="529049"/>
            <a:chExt cx="538829" cy="604649"/>
          </a:xfrm>
        </p:grpSpPr>
        <p:grpSp>
          <p:nvGrpSpPr>
            <p:cNvPr id="350" name="组合 349">
              <a:extLst>
                <a:ext uri="{FF2B5EF4-FFF2-40B4-BE49-F238E27FC236}">
                  <a16:creationId xmlns:a16="http://schemas.microsoft.com/office/drawing/2014/main" id="{C1B5901A-8B28-4E50-B2F1-24780889540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3" name="矩形: 圆角 352">
                <a:extLst>
                  <a:ext uri="{FF2B5EF4-FFF2-40B4-BE49-F238E27FC236}">
                    <a16:creationId xmlns:a16="http://schemas.microsoft.com/office/drawing/2014/main" id="{6BB02CB9-4E7E-4064-8E75-88DAA465A7C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54" name="图片 353">
                <a:extLst>
                  <a:ext uri="{FF2B5EF4-FFF2-40B4-BE49-F238E27FC236}">
                    <a16:creationId xmlns:a16="http://schemas.microsoft.com/office/drawing/2014/main" id="{1CC7FDFD-DE53-48FF-9238-6632690576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2F727B20-C637-49C7-9333-6A92DAD9ACB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1" name="矩形: 圆角 350">
              <a:extLst>
                <a:ext uri="{FF2B5EF4-FFF2-40B4-BE49-F238E27FC236}">
                  <a16:creationId xmlns:a16="http://schemas.microsoft.com/office/drawing/2014/main" id="{1B0AAF0A-AD12-4997-9ACC-A4A78D7DD12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矩形 351">
              <a:extLst>
                <a:ext uri="{FF2B5EF4-FFF2-40B4-BE49-F238E27FC236}">
                  <a16:creationId xmlns:a16="http://schemas.microsoft.com/office/drawing/2014/main" id="{297A4F5E-9733-4998-8E4D-E8CF3ACAD7D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356" name="矩形 355">
            <a:extLst>
              <a:ext uri="{FF2B5EF4-FFF2-40B4-BE49-F238E27FC236}">
                <a16:creationId xmlns:a16="http://schemas.microsoft.com/office/drawing/2014/main" id="{3DFB4D29-EA5F-4DE9-AFFD-C5D5CD70AE2D}"/>
              </a:ext>
            </a:extLst>
          </p:cNvPr>
          <p:cNvSpPr/>
          <p:nvPr/>
        </p:nvSpPr>
        <p:spPr>
          <a:xfrm>
            <a:off x="3829176" y="918959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B759C3E0-1729-4682-8F6A-33194A5154B8}"/>
              </a:ext>
            </a:extLst>
          </p:cNvPr>
          <p:cNvGrpSpPr/>
          <p:nvPr/>
        </p:nvGrpSpPr>
        <p:grpSpPr>
          <a:xfrm>
            <a:off x="372823" y="1502400"/>
            <a:ext cx="538829" cy="604649"/>
            <a:chOff x="167518" y="529049"/>
            <a:chExt cx="538829" cy="604649"/>
          </a:xfrm>
        </p:grpSpPr>
        <p:grpSp>
          <p:nvGrpSpPr>
            <p:cNvPr id="358" name="组合 357">
              <a:extLst>
                <a:ext uri="{FF2B5EF4-FFF2-40B4-BE49-F238E27FC236}">
                  <a16:creationId xmlns:a16="http://schemas.microsoft.com/office/drawing/2014/main" id="{205F90E3-122B-4A8B-A647-4785A67C5DE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61" name="矩形: 圆角 360">
                <a:extLst>
                  <a:ext uri="{FF2B5EF4-FFF2-40B4-BE49-F238E27FC236}">
                    <a16:creationId xmlns:a16="http://schemas.microsoft.com/office/drawing/2014/main" id="{24AB49A8-3CCC-4915-85AB-F3C003F04F6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2" name="图片 361">
                <a:extLst>
                  <a:ext uri="{FF2B5EF4-FFF2-40B4-BE49-F238E27FC236}">
                    <a16:creationId xmlns:a16="http://schemas.microsoft.com/office/drawing/2014/main" id="{41B2C716-B440-43DB-8A00-556C69A3C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3" name="矩形 362">
                <a:extLst>
                  <a:ext uri="{FF2B5EF4-FFF2-40B4-BE49-F238E27FC236}">
                    <a16:creationId xmlns:a16="http://schemas.microsoft.com/office/drawing/2014/main" id="{644383A6-555F-47B4-A71A-3803FADD741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9" name="矩形: 圆角 358">
              <a:extLst>
                <a:ext uri="{FF2B5EF4-FFF2-40B4-BE49-F238E27FC236}">
                  <a16:creationId xmlns:a16="http://schemas.microsoft.com/office/drawing/2014/main" id="{369CBAE3-DD3E-4A93-ACCF-FD9F4D49849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矩形 359">
              <a:extLst>
                <a:ext uri="{FF2B5EF4-FFF2-40B4-BE49-F238E27FC236}">
                  <a16:creationId xmlns:a16="http://schemas.microsoft.com/office/drawing/2014/main" id="{7E184BD3-FA54-472C-A041-69327012483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E84DA735-AE26-4EB3-809C-4FE0AE72897B}"/>
              </a:ext>
            </a:extLst>
          </p:cNvPr>
          <p:cNvGrpSpPr/>
          <p:nvPr/>
        </p:nvGrpSpPr>
        <p:grpSpPr>
          <a:xfrm>
            <a:off x="950316" y="1507062"/>
            <a:ext cx="538829" cy="604649"/>
            <a:chOff x="167518" y="529049"/>
            <a:chExt cx="538829" cy="604649"/>
          </a:xfrm>
        </p:grpSpPr>
        <p:grpSp>
          <p:nvGrpSpPr>
            <p:cNvPr id="365" name="组合 364">
              <a:extLst>
                <a:ext uri="{FF2B5EF4-FFF2-40B4-BE49-F238E27FC236}">
                  <a16:creationId xmlns:a16="http://schemas.microsoft.com/office/drawing/2014/main" id="{7AD2EE77-DBE5-4D46-A5FF-2DDCE364E91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68" name="矩形: 圆角 367">
                <a:extLst>
                  <a:ext uri="{FF2B5EF4-FFF2-40B4-BE49-F238E27FC236}">
                    <a16:creationId xmlns:a16="http://schemas.microsoft.com/office/drawing/2014/main" id="{FD6EE771-E94A-451F-A2A2-A4AF6A4518D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9" name="图片 368">
                <a:extLst>
                  <a:ext uri="{FF2B5EF4-FFF2-40B4-BE49-F238E27FC236}">
                    <a16:creationId xmlns:a16="http://schemas.microsoft.com/office/drawing/2014/main" id="{CB4C7E34-5E6D-4DAB-AAAE-127121969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70" name="矩形 369">
                <a:extLst>
                  <a:ext uri="{FF2B5EF4-FFF2-40B4-BE49-F238E27FC236}">
                    <a16:creationId xmlns:a16="http://schemas.microsoft.com/office/drawing/2014/main" id="{20253E5A-C22C-49F8-A478-950B57278D6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6" name="矩形: 圆角 365">
              <a:extLst>
                <a:ext uri="{FF2B5EF4-FFF2-40B4-BE49-F238E27FC236}">
                  <a16:creationId xmlns:a16="http://schemas.microsoft.com/office/drawing/2014/main" id="{ECDABEC1-978A-41F5-A4CE-07C721AAD9A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矩形 366">
              <a:extLst>
                <a:ext uri="{FF2B5EF4-FFF2-40B4-BE49-F238E27FC236}">
                  <a16:creationId xmlns:a16="http://schemas.microsoft.com/office/drawing/2014/main" id="{DBBC676B-4195-4A6C-8742-51C38281EFA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71" name="组合 370">
            <a:extLst>
              <a:ext uri="{FF2B5EF4-FFF2-40B4-BE49-F238E27FC236}">
                <a16:creationId xmlns:a16="http://schemas.microsoft.com/office/drawing/2014/main" id="{2FB18BA6-3AEE-45D4-9D88-5940567B761F}"/>
              </a:ext>
            </a:extLst>
          </p:cNvPr>
          <p:cNvGrpSpPr/>
          <p:nvPr/>
        </p:nvGrpSpPr>
        <p:grpSpPr>
          <a:xfrm>
            <a:off x="1527809" y="1505258"/>
            <a:ext cx="538829" cy="604649"/>
            <a:chOff x="167518" y="529049"/>
            <a:chExt cx="538829" cy="604649"/>
          </a:xfrm>
        </p:grpSpPr>
        <p:grpSp>
          <p:nvGrpSpPr>
            <p:cNvPr id="372" name="组合 371">
              <a:extLst>
                <a:ext uri="{FF2B5EF4-FFF2-40B4-BE49-F238E27FC236}">
                  <a16:creationId xmlns:a16="http://schemas.microsoft.com/office/drawing/2014/main" id="{06B5DB94-C6F7-4653-90F8-DEAABF83D5E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75" name="矩形: 圆角 374">
                <a:extLst>
                  <a:ext uri="{FF2B5EF4-FFF2-40B4-BE49-F238E27FC236}">
                    <a16:creationId xmlns:a16="http://schemas.microsoft.com/office/drawing/2014/main" id="{2998B92A-3FDE-43A8-8FE5-5F64EEF201D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6" name="图片 375">
                <a:extLst>
                  <a:ext uri="{FF2B5EF4-FFF2-40B4-BE49-F238E27FC236}">
                    <a16:creationId xmlns:a16="http://schemas.microsoft.com/office/drawing/2014/main" id="{DE20CABC-BE16-4349-8B13-8F93B0CAD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77" name="矩形 376">
                <a:extLst>
                  <a:ext uri="{FF2B5EF4-FFF2-40B4-BE49-F238E27FC236}">
                    <a16:creationId xmlns:a16="http://schemas.microsoft.com/office/drawing/2014/main" id="{25BEA144-95A8-4B5B-A818-37FE4C631CA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3" name="矩形: 圆角 372">
              <a:extLst>
                <a:ext uri="{FF2B5EF4-FFF2-40B4-BE49-F238E27FC236}">
                  <a16:creationId xmlns:a16="http://schemas.microsoft.com/office/drawing/2014/main" id="{ED8F47A3-C5D7-4D12-951D-2441DE53ABB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矩形 373">
              <a:extLst>
                <a:ext uri="{FF2B5EF4-FFF2-40B4-BE49-F238E27FC236}">
                  <a16:creationId xmlns:a16="http://schemas.microsoft.com/office/drawing/2014/main" id="{9BD5EC57-6D61-418A-9929-BAB663B90BE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78" name="组合 377">
            <a:extLst>
              <a:ext uri="{FF2B5EF4-FFF2-40B4-BE49-F238E27FC236}">
                <a16:creationId xmlns:a16="http://schemas.microsoft.com/office/drawing/2014/main" id="{7AF117B4-824A-4BEE-A557-6361251E6536}"/>
              </a:ext>
            </a:extLst>
          </p:cNvPr>
          <p:cNvGrpSpPr/>
          <p:nvPr/>
        </p:nvGrpSpPr>
        <p:grpSpPr>
          <a:xfrm>
            <a:off x="2105302" y="1509920"/>
            <a:ext cx="538829" cy="604649"/>
            <a:chOff x="167518" y="529049"/>
            <a:chExt cx="538829" cy="604649"/>
          </a:xfrm>
        </p:grpSpPr>
        <p:grpSp>
          <p:nvGrpSpPr>
            <p:cNvPr id="379" name="组合 378">
              <a:extLst>
                <a:ext uri="{FF2B5EF4-FFF2-40B4-BE49-F238E27FC236}">
                  <a16:creationId xmlns:a16="http://schemas.microsoft.com/office/drawing/2014/main" id="{76474DA5-328D-4E9C-88B2-F8EB9AAE1F9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2" name="矩形: 圆角 381">
                <a:extLst>
                  <a:ext uri="{FF2B5EF4-FFF2-40B4-BE49-F238E27FC236}">
                    <a16:creationId xmlns:a16="http://schemas.microsoft.com/office/drawing/2014/main" id="{3C1515D1-61EA-489A-8CA6-CBFB4D802EF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3" name="图片 382">
                <a:extLst>
                  <a:ext uri="{FF2B5EF4-FFF2-40B4-BE49-F238E27FC236}">
                    <a16:creationId xmlns:a16="http://schemas.microsoft.com/office/drawing/2014/main" id="{A1A43432-B327-4888-B32E-F660661C5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4" name="矩形 383">
                <a:extLst>
                  <a:ext uri="{FF2B5EF4-FFF2-40B4-BE49-F238E27FC236}">
                    <a16:creationId xmlns:a16="http://schemas.microsoft.com/office/drawing/2014/main" id="{82619E7E-444F-4DC6-889C-B6C268AF45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0" name="矩形: 圆角 379">
              <a:extLst>
                <a:ext uri="{FF2B5EF4-FFF2-40B4-BE49-F238E27FC236}">
                  <a16:creationId xmlns:a16="http://schemas.microsoft.com/office/drawing/2014/main" id="{857A4988-7D60-40DB-8B13-051C996F71D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D7BA8C37-C1BA-4245-90FE-001333DE462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52A0E32C-EF23-4BFB-9EAF-CA43239A8B29}"/>
              </a:ext>
            </a:extLst>
          </p:cNvPr>
          <p:cNvGrpSpPr/>
          <p:nvPr/>
        </p:nvGrpSpPr>
        <p:grpSpPr>
          <a:xfrm>
            <a:off x="2682065" y="1511349"/>
            <a:ext cx="538829" cy="604649"/>
            <a:chOff x="167518" y="529049"/>
            <a:chExt cx="538829" cy="604649"/>
          </a:xfrm>
        </p:grpSpPr>
        <p:grpSp>
          <p:nvGrpSpPr>
            <p:cNvPr id="386" name="组合 385">
              <a:extLst>
                <a:ext uri="{FF2B5EF4-FFF2-40B4-BE49-F238E27FC236}">
                  <a16:creationId xmlns:a16="http://schemas.microsoft.com/office/drawing/2014/main" id="{9ABC933D-F253-4847-9127-7B97294C225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9" name="矩形: 圆角 388">
                <a:extLst>
                  <a:ext uri="{FF2B5EF4-FFF2-40B4-BE49-F238E27FC236}">
                    <a16:creationId xmlns:a16="http://schemas.microsoft.com/office/drawing/2014/main" id="{D2B401FC-FFF7-4946-B13C-5E2D80D3876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0" name="图片 389">
                <a:extLst>
                  <a:ext uri="{FF2B5EF4-FFF2-40B4-BE49-F238E27FC236}">
                    <a16:creationId xmlns:a16="http://schemas.microsoft.com/office/drawing/2014/main" id="{8447AAED-77C6-4B0F-944C-508350695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91" name="矩形 390">
                <a:extLst>
                  <a:ext uri="{FF2B5EF4-FFF2-40B4-BE49-F238E27FC236}">
                    <a16:creationId xmlns:a16="http://schemas.microsoft.com/office/drawing/2014/main" id="{54963DDC-D5EC-4D20-BD94-BCF1AE35D35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7" name="矩形: 圆角 386">
              <a:extLst>
                <a:ext uri="{FF2B5EF4-FFF2-40B4-BE49-F238E27FC236}">
                  <a16:creationId xmlns:a16="http://schemas.microsoft.com/office/drawing/2014/main" id="{577A3482-B01A-4120-9332-678E808F665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A91088DA-0BA4-470F-8BDB-226B6B5E374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32E15A7A-FEF7-4C2C-AA37-4C08C9CACAA8}"/>
              </a:ext>
            </a:extLst>
          </p:cNvPr>
          <p:cNvGrpSpPr/>
          <p:nvPr/>
        </p:nvGrpSpPr>
        <p:grpSpPr>
          <a:xfrm>
            <a:off x="3259558" y="1516011"/>
            <a:ext cx="538829" cy="604649"/>
            <a:chOff x="167518" y="529049"/>
            <a:chExt cx="538829" cy="604649"/>
          </a:xfrm>
        </p:grpSpPr>
        <p:grpSp>
          <p:nvGrpSpPr>
            <p:cNvPr id="393" name="组合 392">
              <a:extLst>
                <a:ext uri="{FF2B5EF4-FFF2-40B4-BE49-F238E27FC236}">
                  <a16:creationId xmlns:a16="http://schemas.microsoft.com/office/drawing/2014/main" id="{9D527893-195D-49EB-AB65-7EDEA968E4B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96" name="矩形: 圆角 395">
                <a:extLst>
                  <a:ext uri="{FF2B5EF4-FFF2-40B4-BE49-F238E27FC236}">
                    <a16:creationId xmlns:a16="http://schemas.microsoft.com/office/drawing/2014/main" id="{5CFE297D-2A30-4D45-98F5-61D610D6C3D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8" name="图片 397">
                <a:extLst>
                  <a:ext uri="{FF2B5EF4-FFF2-40B4-BE49-F238E27FC236}">
                    <a16:creationId xmlns:a16="http://schemas.microsoft.com/office/drawing/2014/main" id="{B7F7D9F5-0813-4888-880F-CB9DAD631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99" name="矩形 398">
                <a:extLst>
                  <a:ext uri="{FF2B5EF4-FFF2-40B4-BE49-F238E27FC236}">
                    <a16:creationId xmlns:a16="http://schemas.microsoft.com/office/drawing/2014/main" id="{431B647C-B89B-43FC-86C0-7ACC3BF3FD9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94" name="矩形: 圆角 393">
              <a:extLst>
                <a:ext uri="{FF2B5EF4-FFF2-40B4-BE49-F238E27FC236}">
                  <a16:creationId xmlns:a16="http://schemas.microsoft.com/office/drawing/2014/main" id="{9B7FC955-24D0-43A1-AE84-D9D14796CDD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5273ADD9-12CF-427A-A418-53143025C72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00" name="组合 399">
            <a:extLst>
              <a:ext uri="{FF2B5EF4-FFF2-40B4-BE49-F238E27FC236}">
                <a16:creationId xmlns:a16="http://schemas.microsoft.com/office/drawing/2014/main" id="{FF110178-8352-48A6-9F63-FC08907C3A3C}"/>
              </a:ext>
            </a:extLst>
          </p:cNvPr>
          <p:cNvGrpSpPr/>
          <p:nvPr/>
        </p:nvGrpSpPr>
        <p:grpSpPr>
          <a:xfrm>
            <a:off x="3837051" y="1514207"/>
            <a:ext cx="538829" cy="604649"/>
            <a:chOff x="167518" y="529049"/>
            <a:chExt cx="538829" cy="604649"/>
          </a:xfrm>
        </p:grpSpPr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08E66C85-20F4-4326-B7FC-6F24DFEFFC1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04" name="矩形: 圆角 403">
                <a:extLst>
                  <a:ext uri="{FF2B5EF4-FFF2-40B4-BE49-F238E27FC236}">
                    <a16:creationId xmlns:a16="http://schemas.microsoft.com/office/drawing/2014/main" id="{57AA4B59-9176-427D-8240-2723864212C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5" name="图片 404">
                <a:extLst>
                  <a:ext uri="{FF2B5EF4-FFF2-40B4-BE49-F238E27FC236}">
                    <a16:creationId xmlns:a16="http://schemas.microsoft.com/office/drawing/2014/main" id="{8E7C0ABC-84CE-4DFD-A369-C88FD8DCC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06" name="矩形 405">
                <a:extLst>
                  <a:ext uri="{FF2B5EF4-FFF2-40B4-BE49-F238E27FC236}">
                    <a16:creationId xmlns:a16="http://schemas.microsoft.com/office/drawing/2014/main" id="{C4E13DB3-3536-4A90-BD59-F5029B6F9A9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2" name="矩形: 圆角 401">
              <a:extLst>
                <a:ext uri="{FF2B5EF4-FFF2-40B4-BE49-F238E27FC236}">
                  <a16:creationId xmlns:a16="http://schemas.microsoft.com/office/drawing/2014/main" id="{20596061-5C9A-4BB6-B814-2DF9118081F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27EAE778-DB5F-45C1-8B7C-9E3C5434801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07" name="组合 406">
            <a:extLst>
              <a:ext uri="{FF2B5EF4-FFF2-40B4-BE49-F238E27FC236}">
                <a16:creationId xmlns:a16="http://schemas.microsoft.com/office/drawing/2014/main" id="{EA95DF92-0CCB-494A-B30B-F6065BBFDE65}"/>
              </a:ext>
            </a:extLst>
          </p:cNvPr>
          <p:cNvGrpSpPr/>
          <p:nvPr/>
        </p:nvGrpSpPr>
        <p:grpSpPr>
          <a:xfrm>
            <a:off x="372823" y="2100666"/>
            <a:ext cx="538829" cy="604649"/>
            <a:chOff x="167518" y="529049"/>
            <a:chExt cx="538829" cy="604649"/>
          </a:xfrm>
        </p:grpSpPr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C397E529-A405-4634-82CD-60E91382ACA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1" name="矩形: 圆角 410">
                <a:extLst>
                  <a:ext uri="{FF2B5EF4-FFF2-40B4-BE49-F238E27FC236}">
                    <a16:creationId xmlns:a16="http://schemas.microsoft.com/office/drawing/2014/main" id="{E21D761D-EFCA-4A19-A2CA-B59FAF02838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2" name="图片 411">
                <a:extLst>
                  <a:ext uri="{FF2B5EF4-FFF2-40B4-BE49-F238E27FC236}">
                    <a16:creationId xmlns:a16="http://schemas.microsoft.com/office/drawing/2014/main" id="{709ECF8C-AB7E-4376-8105-45E93D449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13" name="矩形 412">
                <a:extLst>
                  <a:ext uri="{FF2B5EF4-FFF2-40B4-BE49-F238E27FC236}">
                    <a16:creationId xmlns:a16="http://schemas.microsoft.com/office/drawing/2014/main" id="{30E7537B-68B5-46A5-9687-C0B2692165C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9" name="矩形: 圆角 408">
              <a:extLst>
                <a:ext uri="{FF2B5EF4-FFF2-40B4-BE49-F238E27FC236}">
                  <a16:creationId xmlns:a16="http://schemas.microsoft.com/office/drawing/2014/main" id="{FF8F32B1-E42A-4E6E-ACAF-1160206E53A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7FDDE316-78A4-4E34-9316-0C5285E5D97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CA8C7D33-DD73-489A-968B-79AAE585183F}"/>
              </a:ext>
            </a:extLst>
          </p:cNvPr>
          <p:cNvGrpSpPr/>
          <p:nvPr/>
        </p:nvGrpSpPr>
        <p:grpSpPr>
          <a:xfrm>
            <a:off x="950316" y="2105328"/>
            <a:ext cx="538829" cy="604649"/>
            <a:chOff x="167518" y="529049"/>
            <a:chExt cx="538829" cy="604649"/>
          </a:xfrm>
        </p:grpSpPr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6CA014B7-1CA1-445C-A0CF-49B1CB9009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8" name="矩形: 圆角 417">
                <a:extLst>
                  <a:ext uri="{FF2B5EF4-FFF2-40B4-BE49-F238E27FC236}">
                    <a16:creationId xmlns:a16="http://schemas.microsoft.com/office/drawing/2014/main" id="{B3FBB959-C7F2-4E3A-90E6-B3CB721C718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9" name="图片 418">
                <a:extLst>
                  <a:ext uri="{FF2B5EF4-FFF2-40B4-BE49-F238E27FC236}">
                    <a16:creationId xmlns:a16="http://schemas.microsoft.com/office/drawing/2014/main" id="{FB7631D1-8629-46BC-87AE-B93598114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20" name="矩形 419">
                <a:extLst>
                  <a:ext uri="{FF2B5EF4-FFF2-40B4-BE49-F238E27FC236}">
                    <a16:creationId xmlns:a16="http://schemas.microsoft.com/office/drawing/2014/main" id="{B8546CCC-42B0-4599-A649-1FD602E7ABB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6" name="矩形: 圆角 415">
              <a:extLst>
                <a:ext uri="{FF2B5EF4-FFF2-40B4-BE49-F238E27FC236}">
                  <a16:creationId xmlns:a16="http://schemas.microsoft.com/office/drawing/2014/main" id="{8441FA9F-7B04-4AD7-B648-E8919B6D7DF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E997A570-A53C-4DCB-80C6-F0618AF457B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21" name="组合 420">
            <a:extLst>
              <a:ext uri="{FF2B5EF4-FFF2-40B4-BE49-F238E27FC236}">
                <a16:creationId xmlns:a16="http://schemas.microsoft.com/office/drawing/2014/main" id="{F311EA35-B736-4638-AA15-74DCB28C3231}"/>
              </a:ext>
            </a:extLst>
          </p:cNvPr>
          <p:cNvGrpSpPr/>
          <p:nvPr/>
        </p:nvGrpSpPr>
        <p:grpSpPr>
          <a:xfrm>
            <a:off x="1527809" y="2103524"/>
            <a:ext cx="538829" cy="604649"/>
            <a:chOff x="167518" y="529049"/>
            <a:chExt cx="538829" cy="604649"/>
          </a:xfrm>
        </p:grpSpPr>
        <p:grpSp>
          <p:nvGrpSpPr>
            <p:cNvPr id="422" name="组合 421">
              <a:extLst>
                <a:ext uri="{FF2B5EF4-FFF2-40B4-BE49-F238E27FC236}">
                  <a16:creationId xmlns:a16="http://schemas.microsoft.com/office/drawing/2014/main" id="{2A236658-406B-41BC-A71B-B39D52AF43B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5" name="矩形: 圆角 424">
                <a:extLst>
                  <a:ext uri="{FF2B5EF4-FFF2-40B4-BE49-F238E27FC236}">
                    <a16:creationId xmlns:a16="http://schemas.microsoft.com/office/drawing/2014/main" id="{F6077681-1919-41F6-AD38-9499C439E81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6" name="图片 425">
                <a:extLst>
                  <a:ext uri="{FF2B5EF4-FFF2-40B4-BE49-F238E27FC236}">
                    <a16:creationId xmlns:a16="http://schemas.microsoft.com/office/drawing/2014/main" id="{EE66A067-318A-4E0E-9D90-B71CDE230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27" name="矩形 426">
                <a:extLst>
                  <a:ext uri="{FF2B5EF4-FFF2-40B4-BE49-F238E27FC236}">
                    <a16:creationId xmlns:a16="http://schemas.microsoft.com/office/drawing/2014/main" id="{421CAF5E-C24B-4281-9731-E1F90698A27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3" name="矩形: 圆角 422">
              <a:extLst>
                <a:ext uri="{FF2B5EF4-FFF2-40B4-BE49-F238E27FC236}">
                  <a16:creationId xmlns:a16="http://schemas.microsoft.com/office/drawing/2014/main" id="{1AFD1781-F704-48E5-8A0D-486F60C8B30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9F124A64-FE9E-4B3E-BB75-EF21FA6C232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28" name="组合 427">
            <a:extLst>
              <a:ext uri="{FF2B5EF4-FFF2-40B4-BE49-F238E27FC236}">
                <a16:creationId xmlns:a16="http://schemas.microsoft.com/office/drawing/2014/main" id="{AFFF5A13-CF81-41E2-9D27-760F60BE9A3A}"/>
              </a:ext>
            </a:extLst>
          </p:cNvPr>
          <p:cNvGrpSpPr/>
          <p:nvPr/>
        </p:nvGrpSpPr>
        <p:grpSpPr>
          <a:xfrm>
            <a:off x="2105302" y="2108186"/>
            <a:ext cx="538829" cy="604649"/>
            <a:chOff x="167518" y="529049"/>
            <a:chExt cx="538829" cy="604649"/>
          </a:xfrm>
        </p:grpSpPr>
        <p:grpSp>
          <p:nvGrpSpPr>
            <p:cNvPr id="429" name="组合 428">
              <a:extLst>
                <a:ext uri="{FF2B5EF4-FFF2-40B4-BE49-F238E27FC236}">
                  <a16:creationId xmlns:a16="http://schemas.microsoft.com/office/drawing/2014/main" id="{CF91D103-84B1-4720-95D7-A4EFA0FF727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32" name="矩形: 圆角 431">
                <a:extLst>
                  <a:ext uri="{FF2B5EF4-FFF2-40B4-BE49-F238E27FC236}">
                    <a16:creationId xmlns:a16="http://schemas.microsoft.com/office/drawing/2014/main" id="{588B28A1-4721-4246-948B-E02BF9C32A9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33" name="图片 432">
                <a:extLst>
                  <a:ext uri="{FF2B5EF4-FFF2-40B4-BE49-F238E27FC236}">
                    <a16:creationId xmlns:a16="http://schemas.microsoft.com/office/drawing/2014/main" id="{B770E0F8-7DA0-4044-8990-63499E5E2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BE2B7110-3D92-471C-8A91-66570DAD874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30" name="矩形: 圆角 429">
              <a:extLst>
                <a:ext uri="{FF2B5EF4-FFF2-40B4-BE49-F238E27FC236}">
                  <a16:creationId xmlns:a16="http://schemas.microsoft.com/office/drawing/2014/main" id="{A51A7205-8389-49DC-9D3A-9752AA994F7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A4C2592C-F3EF-4F77-A348-E4C17901991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35" name="组合 434">
            <a:extLst>
              <a:ext uri="{FF2B5EF4-FFF2-40B4-BE49-F238E27FC236}">
                <a16:creationId xmlns:a16="http://schemas.microsoft.com/office/drawing/2014/main" id="{4DE650B9-4DBC-451A-BB8D-B7A23C566582}"/>
              </a:ext>
            </a:extLst>
          </p:cNvPr>
          <p:cNvGrpSpPr/>
          <p:nvPr/>
        </p:nvGrpSpPr>
        <p:grpSpPr>
          <a:xfrm>
            <a:off x="2682065" y="2109615"/>
            <a:ext cx="538829" cy="604649"/>
            <a:chOff x="167518" y="529049"/>
            <a:chExt cx="538829" cy="604649"/>
          </a:xfrm>
        </p:grpSpPr>
        <p:grpSp>
          <p:nvGrpSpPr>
            <p:cNvPr id="436" name="组合 435">
              <a:extLst>
                <a:ext uri="{FF2B5EF4-FFF2-40B4-BE49-F238E27FC236}">
                  <a16:creationId xmlns:a16="http://schemas.microsoft.com/office/drawing/2014/main" id="{D331DEA6-C626-4E34-9B94-E16468D9B40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39" name="矩形: 圆角 438">
                <a:extLst>
                  <a:ext uri="{FF2B5EF4-FFF2-40B4-BE49-F238E27FC236}">
                    <a16:creationId xmlns:a16="http://schemas.microsoft.com/office/drawing/2014/main" id="{9B46EFBC-76FC-464C-AA11-9C9DF22BE54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40" name="图片 439">
                <a:extLst>
                  <a:ext uri="{FF2B5EF4-FFF2-40B4-BE49-F238E27FC236}">
                    <a16:creationId xmlns:a16="http://schemas.microsoft.com/office/drawing/2014/main" id="{8E36DF30-653D-4CFC-9E38-7CE2F66EF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41" name="矩形 440">
                <a:extLst>
                  <a:ext uri="{FF2B5EF4-FFF2-40B4-BE49-F238E27FC236}">
                    <a16:creationId xmlns:a16="http://schemas.microsoft.com/office/drawing/2014/main" id="{8D41B6C1-336D-41F5-8F18-FA1BD71512D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37" name="矩形: 圆角 436">
              <a:extLst>
                <a:ext uri="{FF2B5EF4-FFF2-40B4-BE49-F238E27FC236}">
                  <a16:creationId xmlns:a16="http://schemas.microsoft.com/office/drawing/2014/main" id="{1E2A05DD-0B08-4A54-9604-A2C12E69569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FE341E85-E56F-426A-98A1-A6BD78D7749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42" name="组合 441">
            <a:extLst>
              <a:ext uri="{FF2B5EF4-FFF2-40B4-BE49-F238E27FC236}">
                <a16:creationId xmlns:a16="http://schemas.microsoft.com/office/drawing/2014/main" id="{767264BE-92D5-48DE-B961-AECF4BE804ED}"/>
              </a:ext>
            </a:extLst>
          </p:cNvPr>
          <p:cNvGrpSpPr/>
          <p:nvPr/>
        </p:nvGrpSpPr>
        <p:grpSpPr>
          <a:xfrm>
            <a:off x="3259558" y="2114277"/>
            <a:ext cx="538829" cy="604649"/>
            <a:chOff x="167518" y="529049"/>
            <a:chExt cx="538829" cy="604649"/>
          </a:xfrm>
        </p:grpSpPr>
        <p:grpSp>
          <p:nvGrpSpPr>
            <p:cNvPr id="443" name="组合 442">
              <a:extLst>
                <a:ext uri="{FF2B5EF4-FFF2-40B4-BE49-F238E27FC236}">
                  <a16:creationId xmlns:a16="http://schemas.microsoft.com/office/drawing/2014/main" id="{718EE30A-3B2E-4631-8D40-D7DCBD8783F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46" name="矩形: 圆角 445">
                <a:extLst>
                  <a:ext uri="{FF2B5EF4-FFF2-40B4-BE49-F238E27FC236}">
                    <a16:creationId xmlns:a16="http://schemas.microsoft.com/office/drawing/2014/main" id="{3B8CF3C2-533E-43BF-AE88-0D6C6899F1A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47" name="图片 446">
                <a:extLst>
                  <a:ext uri="{FF2B5EF4-FFF2-40B4-BE49-F238E27FC236}">
                    <a16:creationId xmlns:a16="http://schemas.microsoft.com/office/drawing/2014/main" id="{DBB82EBB-AFAB-496E-B1EB-B3C0C3014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48" name="矩形 447">
                <a:extLst>
                  <a:ext uri="{FF2B5EF4-FFF2-40B4-BE49-F238E27FC236}">
                    <a16:creationId xmlns:a16="http://schemas.microsoft.com/office/drawing/2014/main" id="{3E9E3858-D122-4023-9A24-CCB20868906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4" name="矩形: 圆角 443">
              <a:extLst>
                <a:ext uri="{FF2B5EF4-FFF2-40B4-BE49-F238E27FC236}">
                  <a16:creationId xmlns:a16="http://schemas.microsoft.com/office/drawing/2014/main" id="{955A6469-A618-497D-A049-EBE8C277649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矩形 444">
              <a:extLst>
                <a:ext uri="{FF2B5EF4-FFF2-40B4-BE49-F238E27FC236}">
                  <a16:creationId xmlns:a16="http://schemas.microsoft.com/office/drawing/2014/main" id="{5C54187F-3AA7-47BC-AB57-89CAB31ED12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49" name="组合 448">
            <a:extLst>
              <a:ext uri="{FF2B5EF4-FFF2-40B4-BE49-F238E27FC236}">
                <a16:creationId xmlns:a16="http://schemas.microsoft.com/office/drawing/2014/main" id="{BE37172D-BE87-4A98-87FF-37C469057DDA}"/>
              </a:ext>
            </a:extLst>
          </p:cNvPr>
          <p:cNvGrpSpPr/>
          <p:nvPr/>
        </p:nvGrpSpPr>
        <p:grpSpPr>
          <a:xfrm>
            <a:off x="3837051" y="2112473"/>
            <a:ext cx="538829" cy="604649"/>
            <a:chOff x="167518" y="529049"/>
            <a:chExt cx="538829" cy="604649"/>
          </a:xfrm>
        </p:grpSpPr>
        <p:grpSp>
          <p:nvGrpSpPr>
            <p:cNvPr id="450" name="组合 449">
              <a:extLst>
                <a:ext uri="{FF2B5EF4-FFF2-40B4-BE49-F238E27FC236}">
                  <a16:creationId xmlns:a16="http://schemas.microsoft.com/office/drawing/2014/main" id="{E194DDC5-995A-433A-8EFD-B7015AFDF75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53" name="矩形: 圆角 452">
                <a:extLst>
                  <a:ext uri="{FF2B5EF4-FFF2-40B4-BE49-F238E27FC236}">
                    <a16:creationId xmlns:a16="http://schemas.microsoft.com/office/drawing/2014/main" id="{09217B09-391A-4A11-9183-FA3E3EB1975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4" name="图片 453">
                <a:extLst>
                  <a:ext uri="{FF2B5EF4-FFF2-40B4-BE49-F238E27FC236}">
                    <a16:creationId xmlns:a16="http://schemas.microsoft.com/office/drawing/2014/main" id="{A7A9636A-9DA0-43B6-90E3-3183D682E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55" name="矩形 454">
                <a:extLst>
                  <a:ext uri="{FF2B5EF4-FFF2-40B4-BE49-F238E27FC236}">
                    <a16:creationId xmlns:a16="http://schemas.microsoft.com/office/drawing/2014/main" id="{C7BED156-A8A7-4F29-9463-AA6D2F0FC41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51" name="矩形: 圆角 450">
              <a:extLst>
                <a:ext uri="{FF2B5EF4-FFF2-40B4-BE49-F238E27FC236}">
                  <a16:creationId xmlns:a16="http://schemas.microsoft.com/office/drawing/2014/main" id="{0D094654-925B-4126-996F-D68B5AB57B0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EFEFC069-62F8-4A68-8DE3-91F4F496793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F36F5B50-EDC4-4872-8190-FF85F05111F2}"/>
              </a:ext>
            </a:extLst>
          </p:cNvPr>
          <p:cNvGrpSpPr/>
          <p:nvPr/>
        </p:nvGrpSpPr>
        <p:grpSpPr>
          <a:xfrm>
            <a:off x="372823" y="2690263"/>
            <a:ext cx="538829" cy="604649"/>
            <a:chOff x="167518" y="529049"/>
            <a:chExt cx="538829" cy="604649"/>
          </a:xfrm>
        </p:grpSpPr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84263F49-467B-4297-A9D7-908D72E4C0F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60" name="矩形: 圆角 459">
                <a:extLst>
                  <a:ext uri="{FF2B5EF4-FFF2-40B4-BE49-F238E27FC236}">
                    <a16:creationId xmlns:a16="http://schemas.microsoft.com/office/drawing/2014/main" id="{CE443F79-75C6-4BDC-83F8-CA98215EBC9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1" name="图片 460">
                <a:extLst>
                  <a:ext uri="{FF2B5EF4-FFF2-40B4-BE49-F238E27FC236}">
                    <a16:creationId xmlns:a16="http://schemas.microsoft.com/office/drawing/2014/main" id="{E1F24E31-4CEC-42D0-9307-44923744C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62" name="矩形 461">
                <a:extLst>
                  <a:ext uri="{FF2B5EF4-FFF2-40B4-BE49-F238E27FC236}">
                    <a16:creationId xmlns:a16="http://schemas.microsoft.com/office/drawing/2014/main" id="{9C198B71-0548-49BA-813E-8674822EDF5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58" name="矩形: 圆角 457">
              <a:extLst>
                <a:ext uri="{FF2B5EF4-FFF2-40B4-BE49-F238E27FC236}">
                  <a16:creationId xmlns:a16="http://schemas.microsoft.com/office/drawing/2014/main" id="{62332ABC-49A2-4D7E-9250-93D6F3A3C51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27DECE78-1F6C-4EAB-A83B-93039DA188C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63" name="组合 462">
            <a:extLst>
              <a:ext uri="{FF2B5EF4-FFF2-40B4-BE49-F238E27FC236}">
                <a16:creationId xmlns:a16="http://schemas.microsoft.com/office/drawing/2014/main" id="{2F659BB0-DE5B-4EED-95FC-8083CF0E8203}"/>
              </a:ext>
            </a:extLst>
          </p:cNvPr>
          <p:cNvGrpSpPr/>
          <p:nvPr/>
        </p:nvGrpSpPr>
        <p:grpSpPr>
          <a:xfrm>
            <a:off x="950316" y="2694925"/>
            <a:ext cx="538829" cy="604649"/>
            <a:chOff x="167518" y="529049"/>
            <a:chExt cx="538829" cy="604649"/>
          </a:xfrm>
        </p:grpSpPr>
        <p:grpSp>
          <p:nvGrpSpPr>
            <p:cNvPr id="464" name="组合 463">
              <a:extLst>
                <a:ext uri="{FF2B5EF4-FFF2-40B4-BE49-F238E27FC236}">
                  <a16:creationId xmlns:a16="http://schemas.microsoft.com/office/drawing/2014/main" id="{A12C14DF-1027-403E-8E9B-43FA5E41835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67" name="矩形: 圆角 466">
                <a:extLst>
                  <a:ext uri="{FF2B5EF4-FFF2-40B4-BE49-F238E27FC236}">
                    <a16:creationId xmlns:a16="http://schemas.microsoft.com/office/drawing/2014/main" id="{E44AB29A-EDC9-4D38-A4B3-E22C1C25591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8" name="图片 467">
                <a:extLst>
                  <a:ext uri="{FF2B5EF4-FFF2-40B4-BE49-F238E27FC236}">
                    <a16:creationId xmlns:a16="http://schemas.microsoft.com/office/drawing/2014/main" id="{2B6773FD-F970-4606-99F2-88BE54E2C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69" name="矩形 468">
                <a:extLst>
                  <a:ext uri="{FF2B5EF4-FFF2-40B4-BE49-F238E27FC236}">
                    <a16:creationId xmlns:a16="http://schemas.microsoft.com/office/drawing/2014/main" id="{8D7D4BF3-9327-4C1D-8594-4A7884F62FC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5" name="矩形: 圆角 464">
              <a:extLst>
                <a:ext uri="{FF2B5EF4-FFF2-40B4-BE49-F238E27FC236}">
                  <a16:creationId xmlns:a16="http://schemas.microsoft.com/office/drawing/2014/main" id="{BAF10566-ACA8-4A8E-8932-E305C555330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矩形 465">
              <a:extLst>
                <a:ext uri="{FF2B5EF4-FFF2-40B4-BE49-F238E27FC236}">
                  <a16:creationId xmlns:a16="http://schemas.microsoft.com/office/drawing/2014/main" id="{C1BD6D38-B7F0-49F5-BEDF-CE352B01DB6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70" name="组合 469">
            <a:extLst>
              <a:ext uri="{FF2B5EF4-FFF2-40B4-BE49-F238E27FC236}">
                <a16:creationId xmlns:a16="http://schemas.microsoft.com/office/drawing/2014/main" id="{1A310110-E3AB-42B8-832B-A578EAA3C929}"/>
              </a:ext>
            </a:extLst>
          </p:cNvPr>
          <p:cNvGrpSpPr/>
          <p:nvPr/>
        </p:nvGrpSpPr>
        <p:grpSpPr>
          <a:xfrm>
            <a:off x="1527809" y="2693121"/>
            <a:ext cx="538829" cy="604649"/>
            <a:chOff x="167518" y="529049"/>
            <a:chExt cx="538829" cy="604649"/>
          </a:xfrm>
        </p:grpSpPr>
        <p:grpSp>
          <p:nvGrpSpPr>
            <p:cNvPr id="471" name="组合 470">
              <a:extLst>
                <a:ext uri="{FF2B5EF4-FFF2-40B4-BE49-F238E27FC236}">
                  <a16:creationId xmlns:a16="http://schemas.microsoft.com/office/drawing/2014/main" id="{F3C42E3F-9F78-4496-A37A-10323AD27D9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4" name="矩形: 圆角 473">
                <a:extLst>
                  <a:ext uri="{FF2B5EF4-FFF2-40B4-BE49-F238E27FC236}">
                    <a16:creationId xmlns:a16="http://schemas.microsoft.com/office/drawing/2014/main" id="{630A4817-B9D7-40C7-B14E-CB556600A9E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5" name="图片 474">
                <a:extLst>
                  <a:ext uri="{FF2B5EF4-FFF2-40B4-BE49-F238E27FC236}">
                    <a16:creationId xmlns:a16="http://schemas.microsoft.com/office/drawing/2014/main" id="{32B0CC7C-FE15-40B6-9457-D2654F6D2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76" name="矩形 475">
                <a:extLst>
                  <a:ext uri="{FF2B5EF4-FFF2-40B4-BE49-F238E27FC236}">
                    <a16:creationId xmlns:a16="http://schemas.microsoft.com/office/drawing/2014/main" id="{4782592D-2D5F-4D16-A649-AFB5FEC2BF9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2" name="矩形: 圆角 471">
              <a:extLst>
                <a:ext uri="{FF2B5EF4-FFF2-40B4-BE49-F238E27FC236}">
                  <a16:creationId xmlns:a16="http://schemas.microsoft.com/office/drawing/2014/main" id="{16A9E9FF-0428-4471-A0B8-63BE5647F08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51FEFEEE-FE04-4182-84BA-BC9E99B3FA5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BD2E456D-E3BA-4A22-B8D1-C00611E9417E}"/>
              </a:ext>
            </a:extLst>
          </p:cNvPr>
          <p:cNvGrpSpPr/>
          <p:nvPr/>
        </p:nvGrpSpPr>
        <p:grpSpPr>
          <a:xfrm>
            <a:off x="2105302" y="2697783"/>
            <a:ext cx="538829" cy="604649"/>
            <a:chOff x="167518" y="529049"/>
            <a:chExt cx="538829" cy="604649"/>
          </a:xfrm>
        </p:grpSpPr>
        <p:grpSp>
          <p:nvGrpSpPr>
            <p:cNvPr id="478" name="组合 477">
              <a:extLst>
                <a:ext uri="{FF2B5EF4-FFF2-40B4-BE49-F238E27FC236}">
                  <a16:creationId xmlns:a16="http://schemas.microsoft.com/office/drawing/2014/main" id="{40004A19-6B41-48A8-AD4E-B1D43BDC8DF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1" name="矩形: 圆角 480">
                <a:extLst>
                  <a:ext uri="{FF2B5EF4-FFF2-40B4-BE49-F238E27FC236}">
                    <a16:creationId xmlns:a16="http://schemas.microsoft.com/office/drawing/2014/main" id="{4C62C762-ADB5-4F0E-9180-EDABC1D710E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2" name="图片 481">
                <a:extLst>
                  <a:ext uri="{FF2B5EF4-FFF2-40B4-BE49-F238E27FC236}">
                    <a16:creationId xmlns:a16="http://schemas.microsoft.com/office/drawing/2014/main" id="{72171E26-23FD-4DA3-B235-493EDC45D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3" name="矩形 482">
                <a:extLst>
                  <a:ext uri="{FF2B5EF4-FFF2-40B4-BE49-F238E27FC236}">
                    <a16:creationId xmlns:a16="http://schemas.microsoft.com/office/drawing/2014/main" id="{123BF0FB-E04E-438B-8E64-2CDE9EDC623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9" name="矩形: 圆角 478">
              <a:extLst>
                <a:ext uri="{FF2B5EF4-FFF2-40B4-BE49-F238E27FC236}">
                  <a16:creationId xmlns:a16="http://schemas.microsoft.com/office/drawing/2014/main" id="{3A4C0FDF-4EDC-40E9-AC28-F2A30048A03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55BC8D25-C662-4B1B-9C94-64951711FE9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84" name="组合 483">
            <a:extLst>
              <a:ext uri="{FF2B5EF4-FFF2-40B4-BE49-F238E27FC236}">
                <a16:creationId xmlns:a16="http://schemas.microsoft.com/office/drawing/2014/main" id="{1B74AE70-F4E7-4B8A-A5B1-DF391437A87A}"/>
              </a:ext>
            </a:extLst>
          </p:cNvPr>
          <p:cNvGrpSpPr/>
          <p:nvPr/>
        </p:nvGrpSpPr>
        <p:grpSpPr>
          <a:xfrm>
            <a:off x="2682065" y="2699212"/>
            <a:ext cx="538829" cy="604649"/>
            <a:chOff x="167518" y="529049"/>
            <a:chExt cx="538829" cy="604649"/>
          </a:xfrm>
        </p:grpSpPr>
        <p:grpSp>
          <p:nvGrpSpPr>
            <p:cNvPr id="485" name="组合 484">
              <a:extLst>
                <a:ext uri="{FF2B5EF4-FFF2-40B4-BE49-F238E27FC236}">
                  <a16:creationId xmlns:a16="http://schemas.microsoft.com/office/drawing/2014/main" id="{5EC052E9-4B25-4749-9896-36F40DE470E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8" name="矩形: 圆角 487">
                <a:extLst>
                  <a:ext uri="{FF2B5EF4-FFF2-40B4-BE49-F238E27FC236}">
                    <a16:creationId xmlns:a16="http://schemas.microsoft.com/office/drawing/2014/main" id="{E42947F3-C79E-46AC-B9F5-25A5D2AF1A7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9" name="图片 488">
                <a:extLst>
                  <a:ext uri="{FF2B5EF4-FFF2-40B4-BE49-F238E27FC236}">
                    <a16:creationId xmlns:a16="http://schemas.microsoft.com/office/drawing/2014/main" id="{433DCF66-53F9-47A4-8020-E1A3DDF9E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90" name="矩形 489">
                <a:extLst>
                  <a:ext uri="{FF2B5EF4-FFF2-40B4-BE49-F238E27FC236}">
                    <a16:creationId xmlns:a16="http://schemas.microsoft.com/office/drawing/2014/main" id="{8BBAE97F-1DA3-48DD-9B20-49C82BFCC00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6" name="矩形: 圆角 485">
              <a:extLst>
                <a:ext uri="{FF2B5EF4-FFF2-40B4-BE49-F238E27FC236}">
                  <a16:creationId xmlns:a16="http://schemas.microsoft.com/office/drawing/2014/main" id="{D142F113-5918-4F3F-9A10-37857767DB0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1A1A3148-66E5-4BD1-9079-CD3D7DE8135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91" name="组合 490">
            <a:extLst>
              <a:ext uri="{FF2B5EF4-FFF2-40B4-BE49-F238E27FC236}">
                <a16:creationId xmlns:a16="http://schemas.microsoft.com/office/drawing/2014/main" id="{AF8DB8D8-5C08-49F7-8C2E-7F19767FFCA2}"/>
              </a:ext>
            </a:extLst>
          </p:cNvPr>
          <p:cNvGrpSpPr/>
          <p:nvPr/>
        </p:nvGrpSpPr>
        <p:grpSpPr>
          <a:xfrm>
            <a:off x="3259558" y="2703874"/>
            <a:ext cx="538829" cy="604649"/>
            <a:chOff x="167518" y="529049"/>
            <a:chExt cx="538829" cy="604649"/>
          </a:xfrm>
        </p:grpSpPr>
        <p:grpSp>
          <p:nvGrpSpPr>
            <p:cNvPr id="492" name="组合 491">
              <a:extLst>
                <a:ext uri="{FF2B5EF4-FFF2-40B4-BE49-F238E27FC236}">
                  <a16:creationId xmlns:a16="http://schemas.microsoft.com/office/drawing/2014/main" id="{84F698B8-0FB9-40DE-B857-03F3E29BAF8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95" name="矩形: 圆角 494">
                <a:extLst>
                  <a:ext uri="{FF2B5EF4-FFF2-40B4-BE49-F238E27FC236}">
                    <a16:creationId xmlns:a16="http://schemas.microsoft.com/office/drawing/2014/main" id="{DDE9C22F-C020-4264-A990-768284AA987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6" name="图片 495">
                <a:extLst>
                  <a:ext uri="{FF2B5EF4-FFF2-40B4-BE49-F238E27FC236}">
                    <a16:creationId xmlns:a16="http://schemas.microsoft.com/office/drawing/2014/main" id="{9FE4574D-FB0F-488C-ACA3-67F7C9EAF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97" name="矩形 496">
                <a:extLst>
                  <a:ext uri="{FF2B5EF4-FFF2-40B4-BE49-F238E27FC236}">
                    <a16:creationId xmlns:a16="http://schemas.microsoft.com/office/drawing/2014/main" id="{CB8F3BC6-F2C9-469B-A48B-E1E869B4762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3" name="矩形: 圆角 492">
              <a:extLst>
                <a:ext uri="{FF2B5EF4-FFF2-40B4-BE49-F238E27FC236}">
                  <a16:creationId xmlns:a16="http://schemas.microsoft.com/office/drawing/2014/main" id="{60B14AA4-532F-4652-947C-80A58B4390E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5DD12BC0-AE5B-41E6-99FD-51632651950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4DA55370-3111-42F7-B5EA-324FD6BB69C7}"/>
              </a:ext>
            </a:extLst>
          </p:cNvPr>
          <p:cNvGrpSpPr/>
          <p:nvPr/>
        </p:nvGrpSpPr>
        <p:grpSpPr>
          <a:xfrm>
            <a:off x="3837051" y="2702070"/>
            <a:ext cx="538829" cy="604649"/>
            <a:chOff x="167518" y="529049"/>
            <a:chExt cx="538829" cy="604649"/>
          </a:xfrm>
        </p:grpSpPr>
        <p:grpSp>
          <p:nvGrpSpPr>
            <p:cNvPr id="499" name="组合 498">
              <a:extLst>
                <a:ext uri="{FF2B5EF4-FFF2-40B4-BE49-F238E27FC236}">
                  <a16:creationId xmlns:a16="http://schemas.microsoft.com/office/drawing/2014/main" id="{10671C1A-AA2D-4FDB-8E86-859044BB217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02" name="矩形: 圆角 501">
                <a:extLst>
                  <a:ext uri="{FF2B5EF4-FFF2-40B4-BE49-F238E27FC236}">
                    <a16:creationId xmlns:a16="http://schemas.microsoft.com/office/drawing/2014/main" id="{3EA7AE41-A610-4CFC-BA09-CAA64D3AEA6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3" name="图片 502">
                <a:extLst>
                  <a:ext uri="{FF2B5EF4-FFF2-40B4-BE49-F238E27FC236}">
                    <a16:creationId xmlns:a16="http://schemas.microsoft.com/office/drawing/2014/main" id="{84F1362F-AAA3-43E5-B120-767E1585E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04" name="矩形 503">
                <a:extLst>
                  <a:ext uri="{FF2B5EF4-FFF2-40B4-BE49-F238E27FC236}">
                    <a16:creationId xmlns:a16="http://schemas.microsoft.com/office/drawing/2014/main" id="{418B13A3-789A-4A06-B57B-79E3467244C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00" name="矩形: 圆角 499">
              <a:extLst>
                <a:ext uri="{FF2B5EF4-FFF2-40B4-BE49-F238E27FC236}">
                  <a16:creationId xmlns:a16="http://schemas.microsoft.com/office/drawing/2014/main" id="{246B23BC-3364-4B83-B759-5BD6EF2AA1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矩形 500">
              <a:extLst>
                <a:ext uri="{FF2B5EF4-FFF2-40B4-BE49-F238E27FC236}">
                  <a16:creationId xmlns:a16="http://schemas.microsoft.com/office/drawing/2014/main" id="{7CCAC62F-8064-4FE3-8A13-06273625924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06" name="组合 505">
            <a:extLst>
              <a:ext uri="{FF2B5EF4-FFF2-40B4-BE49-F238E27FC236}">
                <a16:creationId xmlns:a16="http://schemas.microsoft.com/office/drawing/2014/main" id="{11DC6622-8CE3-408A-B574-71DC6A1CFA24}"/>
              </a:ext>
            </a:extLst>
          </p:cNvPr>
          <p:cNvGrpSpPr/>
          <p:nvPr/>
        </p:nvGrpSpPr>
        <p:grpSpPr>
          <a:xfrm>
            <a:off x="372823" y="3288529"/>
            <a:ext cx="538829" cy="604649"/>
            <a:chOff x="167518" y="529049"/>
            <a:chExt cx="538829" cy="604649"/>
          </a:xfrm>
        </p:grpSpPr>
        <p:grpSp>
          <p:nvGrpSpPr>
            <p:cNvPr id="507" name="组合 506">
              <a:extLst>
                <a:ext uri="{FF2B5EF4-FFF2-40B4-BE49-F238E27FC236}">
                  <a16:creationId xmlns:a16="http://schemas.microsoft.com/office/drawing/2014/main" id="{E4A67DBC-FE96-4121-95F7-24C2BBADBCA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10" name="矩形: 圆角 509">
                <a:extLst>
                  <a:ext uri="{FF2B5EF4-FFF2-40B4-BE49-F238E27FC236}">
                    <a16:creationId xmlns:a16="http://schemas.microsoft.com/office/drawing/2014/main" id="{A9DF09D2-C780-44F4-956B-3D97BAC3677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11" name="图片 510">
                <a:extLst>
                  <a:ext uri="{FF2B5EF4-FFF2-40B4-BE49-F238E27FC236}">
                    <a16:creationId xmlns:a16="http://schemas.microsoft.com/office/drawing/2014/main" id="{759B4AC7-DA3C-4A6A-B50F-28C06D60F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3F1654E5-1BE8-4E1E-9DD7-B30BA3AD0AF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08" name="矩形: 圆角 507">
              <a:extLst>
                <a:ext uri="{FF2B5EF4-FFF2-40B4-BE49-F238E27FC236}">
                  <a16:creationId xmlns:a16="http://schemas.microsoft.com/office/drawing/2014/main" id="{2A38314D-C2B3-4003-BF18-E6CBA603F3B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矩形 508">
              <a:extLst>
                <a:ext uri="{FF2B5EF4-FFF2-40B4-BE49-F238E27FC236}">
                  <a16:creationId xmlns:a16="http://schemas.microsoft.com/office/drawing/2014/main" id="{4E1C9CAF-C303-44E9-AEA3-EDDF5AC4E86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CBDFC144-6256-4FF2-8F5E-22CEF1CDC877}"/>
              </a:ext>
            </a:extLst>
          </p:cNvPr>
          <p:cNvGrpSpPr/>
          <p:nvPr/>
        </p:nvGrpSpPr>
        <p:grpSpPr>
          <a:xfrm>
            <a:off x="950316" y="3293191"/>
            <a:ext cx="538829" cy="604649"/>
            <a:chOff x="167518" y="529049"/>
            <a:chExt cx="538829" cy="604649"/>
          </a:xfrm>
        </p:grpSpPr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7FA00148-7A41-4E12-BD67-168C38039AA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17" name="矩形: 圆角 516">
                <a:extLst>
                  <a:ext uri="{FF2B5EF4-FFF2-40B4-BE49-F238E27FC236}">
                    <a16:creationId xmlns:a16="http://schemas.microsoft.com/office/drawing/2014/main" id="{7238316A-5E5A-4EA5-BA63-D29BD6D8515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18" name="图片 517">
                <a:extLst>
                  <a:ext uri="{FF2B5EF4-FFF2-40B4-BE49-F238E27FC236}">
                    <a16:creationId xmlns:a16="http://schemas.microsoft.com/office/drawing/2014/main" id="{B7357106-1375-42F8-9E9B-21241D2CD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19" name="矩形 518">
                <a:extLst>
                  <a:ext uri="{FF2B5EF4-FFF2-40B4-BE49-F238E27FC236}">
                    <a16:creationId xmlns:a16="http://schemas.microsoft.com/office/drawing/2014/main" id="{C91FD828-C56D-4992-84DF-1E115FC45D9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5" name="矩形: 圆角 514">
              <a:extLst>
                <a:ext uri="{FF2B5EF4-FFF2-40B4-BE49-F238E27FC236}">
                  <a16:creationId xmlns:a16="http://schemas.microsoft.com/office/drawing/2014/main" id="{045D19F5-4A66-4D34-A8B1-278B410620A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4E10191D-B53E-498C-AD1F-9FBA7C38161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20" name="组合 519">
            <a:extLst>
              <a:ext uri="{FF2B5EF4-FFF2-40B4-BE49-F238E27FC236}">
                <a16:creationId xmlns:a16="http://schemas.microsoft.com/office/drawing/2014/main" id="{57212D27-4057-4486-B9AB-B0F570A01F68}"/>
              </a:ext>
            </a:extLst>
          </p:cNvPr>
          <p:cNvGrpSpPr/>
          <p:nvPr/>
        </p:nvGrpSpPr>
        <p:grpSpPr>
          <a:xfrm>
            <a:off x="1527809" y="3291387"/>
            <a:ext cx="538829" cy="604649"/>
            <a:chOff x="167518" y="529049"/>
            <a:chExt cx="538829" cy="604649"/>
          </a:xfrm>
        </p:grpSpPr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C36499F0-3913-4AE5-99AB-9D4583AB815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24" name="矩形: 圆角 523">
                <a:extLst>
                  <a:ext uri="{FF2B5EF4-FFF2-40B4-BE49-F238E27FC236}">
                    <a16:creationId xmlns:a16="http://schemas.microsoft.com/office/drawing/2014/main" id="{484B8D95-1DFC-46F5-A00B-CF1A38FD752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5" name="图片 524">
                <a:extLst>
                  <a:ext uri="{FF2B5EF4-FFF2-40B4-BE49-F238E27FC236}">
                    <a16:creationId xmlns:a16="http://schemas.microsoft.com/office/drawing/2014/main" id="{F3ADB3A4-C96B-4DC4-93C8-B3DD86751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26" name="矩形 525">
                <a:extLst>
                  <a:ext uri="{FF2B5EF4-FFF2-40B4-BE49-F238E27FC236}">
                    <a16:creationId xmlns:a16="http://schemas.microsoft.com/office/drawing/2014/main" id="{7E346D6C-E610-4EA0-93A0-4B9BF0F902F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22" name="矩形: 圆角 521">
              <a:extLst>
                <a:ext uri="{FF2B5EF4-FFF2-40B4-BE49-F238E27FC236}">
                  <a16:creationId xmlns:a16="http://schemas.microsoft.com/office/drawing/2014/main" id="{55D58B45-EE1D-42CE-9814-2A4B807A26C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矩形 522">
              <a:extLst>
                <a:ext uri="{FF2B5EF4-FFF2-40B4-BE49-F238E27FC236}">
                  <a16:creationId xmlns:a16="http://schemas.microsoft.com/office/drawing/2014/main" id="{7352BA30-9D6A-49B2-8F23-14444A9A386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27" name="组合 526">
            <a:extLst>
              <a:ext uri="{FF2B5EF4-FFF2-40B4-BE49-F238E27FC236}">
                <a16:creationId xmlns:a16="http://schemas.microsoft.com/office/drawing/2014/main" id="{0628E25F-F419-4D31-9E4E-6F8A45213F96}"/>
              </a:ext>
            </a:extLst>
          </p:cNvPr>
          <p:cNvGrpSpPr/>
          <p:nvPr/>
        </p:nvGrpSpPr>
        <p:grpSpPr>
          <a:xfrm>
            <a:off x="2105302" y="3296049"/>
            <a:ext cx="538829" cy="604649"/>
            <a:chOff x="167518" y="529049"/>
            <a:chExt cx="538829" cy="604649"/>
          </a:xfrm>
        </p:grpSpPr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24725962-8296-4E23-AE29-2CE6F6679F8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31" name="矩形: 圆角 530">
                <a:extLst>
                  <a:ext uri="{FF2B5EF4-FFF2-40B4-BE49-F238E27FC236}">
                    <a16:creationId xmlns:a16="http://schemas.microsoft.com/office/drawing/2014/main" id="{5A6B275C-B349-4B19-A5CB-3E323FE5F80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32" name="图片 531">
                <a:extLst>
                  <a:ext uri="{FF2B5EF4-FFF2-40B4-BE49-F238E27FC236}">
                    <a16:creationId xmlns:a16="http://schemas.microsoft.com/office/drawing/2014/main" id="{90442C10-0486-434F-9B25-551C0D60F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B38F3ABE-9DCB-4A42-A533-FFA91762FD0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29" name="矩形: 圆角 528">
              <a:extLst>
                <a:ext uri="{FF2B5EF4-FFF2-40B4-BE49-F238E27FC236}">
                  <a16:creationId xmlns:a16="http://schemas.microsoft.com/office/drawing/2014/main" id="{417A789F-EABA-41C9-934D-FCF7DAF1050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矩形 529">
              <a:extLst>
                <a:ext uri="{FF2B5EF4-FFF2-40B4-BE49-F238E27FC236}">
                  <a16:creationId xmlns:a16="http://schemas.microsoft.com/office/drawing/2014/main" id="{79EFCC0B-8080-4B4F-BB29-2126892830D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34" name="组合 533">
            <a:extLst>
              <a:ext uri="{FF2B5EF4-FFF2-40B4-BE49-F238E27FC236}">
                <a16:creationId xmlns:a16="http://schemas.microsoft.com/office/drawing/2014/main" id="{387272DC-7B9C-4817-BB54-1C02E350ADC8}"/>
              </a:ext>
            </a:extLst>
          </p:cNvPr>
          <p:cNvGrpSpPr/>
          <p:nvPr/>
        </p:nvGrpSpPr>
        <p:grpSpPr>
          <a:xfrm>
            <a:off x="363915" y="904907"/>
            <a:ext cx="538829" cy="604649"/>
            <a:chOff x="167518" y="529049"/>
            <a:chExt cx="538829" cy="604649"/>
          </a:xfrm>
        </p:grpSpPr>
        <p:grpSp>
          <p:nvGrpSpPr>
            <p:cNvPr id="535" name="组合 534">
              <a:extLst>
                <a:ext uri="{FF2B5EF4-FFF2-40B4-BE49-F238E27FC236}">
                  <a16:creationId xmlns:a16="http://schemas.microsoft.com/office/drawing/2014/main" id="{422A1742-78BA-4808-A869-50A0359374D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38" name="矩形: 圆角 537">
                <a:extLst>
                  <a:ext uri="{FF2B5EF4-FFF2-40B4-BE49-F238E27FC236}">
                    <a16:creationId xmlns:a16="http://schemas.microsoft.com/office/drawing/2014/main" id="{E43BF7B2-EA76-4AFB-BD27-8F2C4A02967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39" name="图片 538">
                <a:extLst>
                  <a:ext uri="{FF2B5EF4-FFF2-40B4-BE49-F238E27FC236}">
                    <a16:creationId xmlns:a16="http://schemas.microsoft.com/office/drawing/2014/main" id="{5E557776-2E60-4E6A-A0D0-6E3D26D4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40" name="矩形 539">
                <a:extLst>
                  <a:ext uri="{FF2B5EF4-FFF2-40B4-BE49-F238E27FC236}">
                    <a16:creationId xmlns:a16="http://schemas.microsoft.com/office/drawing/2014/main" id="{3357564C-92FD-4686-A7B7-C740A037D87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36" name="矩形: 圆角 535">
              <a:extLst>
                <a:ext uri="{FF2B5EF4-FFF2-40B4-BE49-F238E27FC236}">
                  <a16:creationId xmlns:a16="http://schemas.microsoft.com/office/drawing/2014/main" id="{83CAFCFC-4AAA-4C79-99D4-666B79FA029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矩形 536">
              <a:extLst>
                <a:ext uri="{FF2B5EF4-FFF2-40B4-BE49-F238E27FC236}">
                  <a16:creationId xmlns:a16="http://schemas.microsoft.com/office/drawing/2014/main" id="{A58C13F7-58BA-406E-BBF9-EEAD2D443FD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41" name="组合 540">
            <a:extLst>
              <a:ext uri="{FF2B5EF4-FFF2-40B4-BE49-F238E27FC236}">
                <a16:creationId xmlns:a16="http://schemas.microsoft.com/office/drawing/2014/main" id="{2968B5B0-5047-469A-AC05-917D715436C4}"/>
              </a:ext>
            </a:extLst>
          </p:cNvPr>
          <p:cNvGrpSpPr/>
          <p:nvPr/>
        </p:nvGrpSpPr>
        <p:grpSpPr>
          <a:xfrm>
            <a:off x="2677986" y="3305997"/>
            <a:ext cx="538829" cy="604649"/>
            <a:chOff x="7418021" y="3956842"/>
            <a:chExt cx="538829" cy="604649"/>
          </a:xfrm>
        </p:grpSpPr>
        <p:sp>
          <p:nvSpPr>
            <p:cNvPr id="542" name="矩形: 圆角 541">
              <a:extLst>
                <a:ext uri="{FF2B5EF4-FFF2-40B4-BE49-F238E27FC236}">
                  <a16:creationId xmlns:a16="http://schemas.microsoft.com/office/drawing/2014/main" id="{FCC01F01-90EC-4000-9927-73BE215E2EAF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矩形 542">
              <a:extLst>
                <a:ext uri="{FF2B5EF4-FFF2-40B4-BE49-F238E27FC236}">
                  <a16:creationId xmlns:a16="http://schemas.microsoft.com/office/drawing/2014/main" id="{3920D20A-D66E-496D-B268-724E1010632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44" name="组合 543">
            <a:extLst>
              <a:ext uri="{FF2B5EF4-FFF2-40B4-BE49-F238E27FC236}">
                <a16:creationId xmlns:a16="http://schemas.microsoft.com/office/drawing/2014/main" id="{EC2E90EB-E002-401C-B923-54A6F033618C}"/>
              </a:ext>
            </a:extLst>
          </p:cNvPr>
          <p:cNvGrpSpPr/>
          <p:nvPr/>
        </p:nvGrpSpPr>
        <p:grpSpPr>
          <a:xfrm>
            <a:off x="3260398" y="3305997"/>
            <a:ext cx="538829" cy="604649"/>
            <a:chOff x="7418021" y="3956842"/>
            <a:chExt cx="538829" cy="604649"/>
          </a:xfrm>
        </p:grpSpPr>
        <p:sp>
          <p:nvSpPr>
            <p:cNvPr id="545" name="矩形: 圆角 544">
              <a:extLst>
                <a:ext uri="{FF2B5EF4-FFF2-40B4-BE49-F238E27FC236}">
                  <a16:creationId xmlns:a16="http://schemas.microsoft.com/office/drawing/2014/main" id="{E4C75B14-05FB-4124-ABAC-2EB9CF16CA7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矩形 545">
              <a:extLst>
                <a:ext uri="{FF2B5EF4-FFF2-40B4-BE49-F238E27FC236}">
                  <a16:creationId xmlns:a16="http://schemas.microsoft.com/office/drawing/2014/main" id="{E528D920-D1B0-4B06-9305-E617E866EE3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965FC1C3-843A-439B-8AC7-A5453D2EC146}"/>
              </a:ext>
            </a:extLst>
          </p:cNvPr>
          <p:cNvGrpSpPr/>
          <p:nvPr/>
        </p:nvGrpSpPr>
        <p:grpSpPr>
          <a:xfrm>
            <a:off x="3849708" y="3305333"/>
            <a:ext cx="538829" cy="604649"/>
            <a:chOff x="7418021" y="3956842"/>
            <a:chExt cx="538829" cy="604649"/>
          </a:xfrm>
        </p:grpSpPr>
        <p:sp>
          <p:nvSpPr>
            <p:cNvPr id="548" name="矩形: 圆角 547">
              <a:extLst>
                <a:ext uri="{FF2B5EF4-FFF2-40B4-BE49-F238E27FC236}">
                  <a16:creationId xmlns:a16="http://schemas.microsoft.com/office/drawing/2014/main" id="{AFFD576B-6A38-46EA-89A5-DCF5BB62A5D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矩形 548">
              <a:extLst>
                <a:ext uri="{FF2B5EF4-FFF2-40B4-BE49-F238E27FC236}">
                  <a16:creationId xmlns:a16="http://schemas.microsoft.com/office/drawing/2014/main" id="{3CF9370F-17C4-49DE-91F8-51F1E689E2A9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505" name="椭圆 504">
            <a:extLst>
              <a:ext uri="{FF2B5EF4-FFF2-40B4-BE49-F238E27FC236}">
                <a16:creationId xmlns:a16="http://schemas.microsoft.com/office/drawing/2014/main" id="{2299CC6B-065C-47E5-B263-D5CB972C9263}"/>
              </a:ext>
            </a:extLst>
          </p:cNvPr>
          <p:cNvSpPr/>
          <p:nvPr/>
        </p:nvSpPr>
        <p:spPr>
          <a:xfrm>
            <a:off x="1981917" y="3992643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2" name="椭圆 551">
            <a:extLst>
              <a:ext uri="{FF2B5EF4-FFF2-40B4-BE49-F238E27FC236}">
                <a16:creationId xmlns:a16="http://schemas.microsoft.com/office/drawing/2014/main" id="{75866547-6448-4106-951A-FC26C304369A}"/>
              </a:ext>
            </a:extLst>
          </p:cNvPr>
          <p:cNvSpPr/>
          <p:nvPr/>
        </p:nvSpPr>
        <p:spPr>
          <a:xfrm>
            <a:off x="2159747" y="3992643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3" name="椭圆 552">
            <a:extLst>
              <a:ext uri="{FF2B5EF4-FFF2-40B4-BE49-F238E27FC236}">
                <a16:creationId xmlns:a16="http://schemas.microsoft.com/office/drawing/2014/main" id="{4DAC50BC-8011-452E-AD5D-B03B38CD7079}"/>
              </a:ext>
            </a:extLst>
          </p:cNvPr>
          <p:cNvSpPr/>
          <p:nvPr/>
        </p:nvSpPr>
        <p:spPr>
          <a:xfrm>
            <a:off x="2337577" y="3996745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7594F3E-96BF-4DAB-B917-54D331980A5F}"/>
              </a:ext>
            </a:extLst>
          </p:cNvPr>
          <p:cNvGrpSpPr/>
          <p:nvPr/>
        </p:nvGrpSpPr>
        <p:grpSpPr>
          <a:xfrm>
            <a:off x="2951312" y="132356"/>
            <a:ext cx="4660297" cy="4336225"/>
            <a:chOff x="3502241" y="4756562"/>
            <a:chExt cx="4660297" cy="4336225"/>
          </a:xfrm>
        </p:grpSpPr>
        <p:sp>
          <p:nvSpPr>
            <p:cNvPr id="555" name="矩形 554">
              <a:extLst>
                <a:ext uri="{FF2B5EF4-FFF2-40B4-BE49-F238E27FC236}">
                  <a16:creationId xmlns:a16="http://schemas.microsoft.com/office/drawing/2014/main" id="{9D13693D-6639-4EB5-A70E-85D3CD221016}"/>
                </a:ext>
              </a:extLst>
            </p:cNvPr>
            <p:cNvSpPr/>
            <p:nvPr/>
          </p:nvSpPr>
          <p:spPr>
            <a:xfrm>
              <a:off x="3502241" y="4756562"/>
              <a:ext cx="4660297" cy="43194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556" name="矩形: 圆角 555">
              <a:extLst>
                <a:ext uri="{FF2B5EF4-FFF2-40B4-BE49-F238E27FC236}">
                  <a16:creationId xmlns:a16="http://schemas.microsoft.com/office/drawing/2014/main" id="{80A876A2-3675-4AD5-B2AE-F78C08197179}"/>
                </a:ext>
              </a:extLst>
            </p:cNvPr>
            <p:cNvSpPr/>
            <p:nvPr/>
          </p:nvSpPr>
          <p:spPr>
            <a:xfrm>
              <a:off x="3694144" y="8421624"/>
              <a:ext cx="694952" cy="5125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7" name="图形 556" descr="处理器">
              <a:extLst>
                <a:ext uri="{FF2B5EF4-FFF2-40B4-BE49-F238E27FC236}">
                  <a16:creationId xmlns:a16="http://schemas.microsoft.com/office/drawing/2014/main" id="{9DB0BB50-04EB-41E2-94C7-E1C5981A0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840024" y="8444272"/>
              <a:ext cx="393912" cy="393912"/>
            </a:xfrm>
            <a:prstGeom prst="rect">
              <a:avLst/>
            </a:prstGeom>
          </p:spPr>
        </p:pic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C6F1089E-A1D3-4577-838F-9E027A3EC6DC}"/>
                </a:ext>
              </a:extLst>
            </p:cNvPr>
            <p:cNvSpPr/>
            <p:nvPr/>
          </p:nvSpPr>
          <p:spPr>
            <a:xfrm>
              <a:off x="3833458" y="8761771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全部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59" name="矩形: 圆角 558">
              <a:extLst>
                <a:ext uri="{FF2B5EF4-FFF2-40B4-BE49-F238E27FC236}">
                  <a16:creationId xmlns:a16="http://schemas.microsoft.com/office/drawing/2014/main" id="{A876BBE0-073B-43F6-B431-2F4B06EBE4ED}"/>
                </a:ext>
              </a:extLst>
            </p:cNvPr>
            <p:cNvSpPr/>
            <p:nvPr/>
          </p:nvSpPr>
          <p:spPr>
            <a:xfrm>
              <a:off x="4530502" y="8429519"/>
              <a:ext cx="694952" cy="5125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矩形: 圆角 559">
              <a:extLst>
                <a:ext uri="{FF2B5EF4-FFF2-40B4-BE49-F238E27FC236}">
                  <a16:creationId xmlns:a16="http://schemas.microsoft.com/office/drawing/2014/main" id="{01838AB3-5461-43D3-8B16-62BBC5C6D6DF}"/>
                </a:ext>
              </a:extLst>
            </p:cNvPr>
            <p:cNvSpPr/>
            <p:nvPr/>
          </p:nvSpPr>
          <p:spPr>
            <a:xfrm>
              <a:off x="5412507" y="8433116"/>
              <a:ext cx="694952" cy="5125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矩形: 圆角 560">
              <a:extLst>
                <a:ext uri="{FF2B5EF4-FFF2-40B4-BE49-F238E27FC236}">
                  <a16:creationId xmlns:a16="http://schemas.microsoft.com/office/drawing/2014/main" id="{5CA30EC2-4471-4338-918C-CB4CCE9C5F6B}"/>
                </a:ext>
              </a:extLst>
            </p:cNvPr>
            <p:cNvSpPr/>
            <p:nvPr/>
          </p:nvSpPr>
          <p:spPr>
            <a:xfrm>
              <a:off x="6315923" y="8439819"/>
              <a:ext cx="694952" cy="51253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矩形: 圆角 561">
              <a:extLst>
                <a:ext uri="{FF2B5EF4-FFF2-40B4-BE49-F238E27FC236}">
                  <a16:creationId xmlns:a16="http://schemas.microsoft.com/office/drawing/2014/main" id="{DB1E92FB-E0D7-4DB5-91FE-AC6B1B87D37C}"/>
                </a:ext>
              </a:extLst>
            </p:cNvPr>
            <p:cNvSpPr/>
            <p:nvPr/>
          </p:nvSpPr>
          <p:spPr>
            <a:xfrm>
              <a:off x="7209895" y="8435641"/>
              <a:ext cx="694952" cy="5125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3" name="图形 562" descr="试管">
              <a:extLst>
                <a:ext uri="{FF2B5EF4-FFF2-40B4-BE49-F238E27FC236}">
                  <a16:creationId xmlns:a16="http://schemas.microsoft.com/office/drawing/2014/main" id="{67E0AE5B-B24C-41D7-BE40-A87AEECF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679397" y="8462426"/>
              <a:ext cx="393912" cy="393912"/>
            </a:xfrm>
            <a:prstGeom prst="rect">
              <a:avLst/>
            </a:prstGeom>
          </p:spPr>
        </p:pic>
        <p:pic>
          <p:nvPicPr>
            <p:cNvPr id="564" name="图形 563" descr="信号塔">
              <a:extLst>
                <a:ext uri="{FF2B5EF4-FFF2-40B4-BE49-F238E27FC236}">
                  <a16:creationId xmlns:a16="http://schemas.microsoft.com/office/drawing/2014/main" id="{EA521D5C-6E58-44EE-9E4A-ADBE817D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564547" y="8466407"/>
              <a:ext cx="393912" cy="393912"/>
            </a:xfrm>
            <a:prstGeom prst="rect">
              <a:avLst/>
            </a:prstGeom>
          </p:spPr>
        </p:pic>
        <p:pic>
          <p:nvPicPr>
            <p:cNvPr id="565" name="图形 564" descr="原子">
              <a:extLst>
                <a:ext uri="{FF2B5EF4-FFF2-40B4-BE49-F238E27FC236}">
                  <a16:creationId xmlns:a16="http://schemas.microsoft.com/office/drawing/2014/main" id="{BE289F39-1C88-48CD-AE6E-8A0E2C006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7379109" y="8452586"/>
              <a:ext cx="393912" cy="393912"/>
            </a:xfrm>
            <a:prstGeom prst="rect">
              <a:avLst/>
            </a:prstGeom>
          </p:spPr>
        </p:pic>
        <p:pic>
          <p:nvPicPr>
            <p:cNvPr id="566" name="图形 565" descr="火车">
              <a:extLst>
                <a:ext uri="{FF2B5EF4-FFF2-40B4-BE49-F238E27FC236}">
                  <a16:creationId xmlns:a16="http://schemas.microsoft.com/office/drawing/2014/main" id="{1A022B78-6B29-4EF9-937B-2E2C82BB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6467345" y="8476708"/>
              <a:ext cx="393912" cy="393912"/>
            </a:xfrm>
            <a:prstGeom prst="rect">
              <a:avLst/>
            </a:prstGeom>
          </p:spPr>
        </p:pic>
        <p:sp>
          <p:nvSpPr>
            <p:cNvPr id="567" name="矩形 566">
              <a:extLst>
                <a:ext uri="{FF2B5EF4-FFF2-40B4-BE49-F238E27FC236}">
                  <a16:creationId xmlns:a16="http://schemas.microsoft.com/office/drawing/2014/main" id="{B3FD662E-33E7-41C0-B560-65B3ABCE78BD}"/>
                </a:ext>
              </a:extLst>
            </p:cNvPr>
            <p:cNvSpPr/>
            <p:nvPr/>
          </p:nvSpPr>
          <p:spPr>
            <a:xfrm>
              <a:off x="4692399" y="8757552"/>
              <a:ext cx="419620" cy="23420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化工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68" name="矩形 567">
              <a:extLst>
                <a:ext uri="{FF2B5EF4-FFF2-40B4-BE49-F238E27FC236}">
                  <a16:creationId xmlns:a16="http://schemas.microsoft.com/office/drawing/2014/main" id="{37F4A952-2C5C-4C52-B66E-551E60ABAEF2}"/>
                </a:ext>
              </a:extLst>
            </p:cNvPr>
            <p:cNvSpPr/>
            <p:nvPr/>
          </p:nvSpPr>
          <p:spPr>
            <a:xfrm>
              <a:off x="5562690" y="8751945"/>
              <a:ext cx="419620" cy="23420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cap="none" spc="0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生产</a:t>
              </a:r>
            </a:p>
          </p:txBody>
        </p:sp>
        <p:sp>
          <p:nvSpPr>
            <p:cNvPr id="569" name="矩形 568">
              <a:extLst>
                <a:ext uri="{FF2B5EF4-FFF2-40B4-BE49-F238E27FC236}">
                  <a16:creationId xmlns:a16="http://schemas.microsoft.com/office/drawing/2014/main" id="{4C04B0D2-0D34-4AE8-BB5B-13C641036FA6}"/>
                </a:ext>
              </a:extLst>
            </p:cNvPr>
            <p:cNvSpPr/>
            <p:nvPr/>
          </p:nvSpPr>
          <p:spPr>
            <a:xfrm>
              <a:off x="6476943" y="8761196"/>
              <a:ext cx="419620" cy="23420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cap="none" spc="0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物流</a:t>
              </a:r>
            </a:p>
          </p:txBody>
        </p:sp>
        <p:sp>
          <p:nvSpPr>
            <p:cNvPr id="570" name="矩形 569">
              <a:extLst>
                <a:ext uri="{FF2B5EF4-FFF2-40B4-BE49-F238E27FC236}">
                  <a16:creationId xmlns:a16="http://schemas.microsoft.com/office/drawing/2014/main" id="{9307402D-8C08-4C91-A87F-D99816B4151C}"/>
                </a:ext>
              </a:extLst>
            </p:cNvPr>
            <p:cNvSpPr/>
            <p:nvPr/>
          </p:nvSpPr>
          <p:spPr>
            <a:xfrm>
              <a:off x="7360024" y="8747066"/>
              <a:ext cx="419620" cy="23420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效能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571" name="组合 570">
              <a:extLst>
                <a:ext uri="{FF2B5EF4-FFF2-40B4-BE49-F238E27FC236}">
                  <a16:creationId xmlns:a16="http://schemas.microsoft.com/office/drawing/2014/main" id="{E9FB0859-5C51-4758-83DB-ACDACCD049C3}"/>
                </a:ext>
              </a:extLst>
            </p:cNvPr>
            <p:cNvGrpSpPr/>
            <p:nvPr/>
          </p:nvGrpSpPr>
          <p:grpSpPr>
            <a:xfrm>
              <a:off x="4974443" y="5359650"/>
              <a:ext cx="512536" cy="575145"/>
              <a:chOff x="167518" y="529049"/>
              <a:chExt cx="538829" cy="604649"/>
            </a:xfrm>
          </p:grpSpPr>
          <p:grpSp>
            <p:nvGrpSpPr>
              <p:cNvPr id="799" name="组合 798">
                <a:extLst>
                  <a:ext uri="{FF2B5EF4-FFF2-40B4-BE49-F238E27FC236}">
                    <a16:creationId xmlns:a16="http://schemas.microsoft.com/office/drawing/2014/main" id="{B0D6287D-1EE8-490B-9865-E7FE9DCF7A67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02" name="矩形: 圆角 801">
                  <a:extLst>
                    <a:ext uri="{FF2B5EF4-FFF2-40B4-BE49-F238E27FC236}">
                      <a16:creationId xmlns:a16="http://schemas.microsoft.com/office/drawing/2014/main" id="{E6B0F6DF-D7DD-4F35-A71F-6AA852FE72A6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03" name="图片 802">
                  <a:extLst>
                    <a:ext uri="{FF2B5EF4-FFF2-40B4-BE49-F238E27FC236}">
                      <a16:creationId xmlns:a16="http://schemas.microsoft.com/office/drawing/2014/main" id="{18A6FB56-44B0-4A55-A582-855500B80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04" name="矩形 803">
                  <a:extLst>
                    <a:ext uri="{FF2B5EF4-FFF2-40B4-BE49-F238E27FC236}">
                      <a16:creationId xmlns:a16="http://schemas.microsoft.com/office/drawing/2014/main" id="{C2C573DC-062D-4E73-847D-73F5E51B3FE5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00" name="矩形: 圆角 799">
                <a:extLst>
                  <a:ext uri="{FF2B5EF4-FFF2-40B4-BE49-F238E27FC236}">
                    <a16:creationId xmlns:a16="http://schemas.microsoft.com/office/drawing/2014/main" id="{DC628D23-A6F6-41CF-97FA-4975CAF3A79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DF908092-5985-4C2D-9BBA-F3114A3A524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72" name="组合 571">
              <a:extLst>
                <a:ext uri="{FF2B5EF4-FFF2-40B4-BE49-F238E27FC236}">
                  <a16:creationId xmlns:a16="http://schemas.microsoft.com/office/drawing/2014/main" id="{17B84F91-6272-4A0A-9A0C-CC7C4C292736}"/>
                </a:ext>
              </a:extLst>
            </p:cNvPr>
            <p:cNvGrpSpPr/>
            <p:nvPr/>
          </p:nvGrpSpPr>
          <p:grpSpPr>
            <a:xfrm>
              <a:off x="5523757" y="5357934"/>
              <a:ext cx="512536" cy="575145"/>
              <a:chOff x="167518" y="529049"/>
              <a:chExt cx="538829" cy="604649"/>
            </a:xfrm>
          </p:grpSpPr>
          <p:grpSp>
            <p:nvGrpSpPr>
              <p:cNvPr id="793" name="组合 792">
                <a:extLst>
                  <a:ext uri="{FF2B5EF4-FFF2-40B4-BE49-F238E27FC236}">
                    <a16:creationId xmlns:a16="http://schemas.microsoft.com/office/drawing/2014/main" id="{CE272BEA-DD17-4CB2-909A-723D5E73E9B7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96" name="矩形: 圆角 795">
                  <a:extLst>
                    <a:ext uri="{FF2B5EF4-FFF2-40B4-BE49-F238E27FC236}">
                      <a16:creationId xmlns:a16="http://schemas.microsoft.com/office/drawing/2014/main" id="{2A53DDC8-5FF3-45BE-9992-EFCE0A73B38E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97" name="图片 796">
                  <a:extLst>
                    <a:ext uri="{FF2B5EF4-FFF2-40B4-BE49-F238E27FC236}">
                      <a16:creationId xmlns:a16="http://schemas.microsoft.com/office/drawing/2014/main" id="{A0733F94-9449-4CB5-A12E-F22AB6171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98" name="矩形 797">
                  <a:extLst>
                    <a:ext uri="{FF2B5EF4-FFF2-40B4-BE49-F238E27FC236}">
                      <a16:creationId xmlns:a16="http://schemas.microsoft.com/office/drawing/2014/main" id="{D964C2C0-3427-40E8-AC03-AF2CDDC36E2A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94" name="矩形: 圆角 793">
                <a:extLst>
                  <a:ext uri="{FF2B5EF4-FFF2-40B4-BE49-F238E27FC236}">
                    <a16:creationId xmlns:a16="http://schemas.microsoft.com/office/drawing/2014/main" id="{D9F7D58F-C290-4AB8-BC34-3628360D6053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5" name="矩形 794">
                <a:extLst>
                  <a:ext uri="{FF2B5EF4-FFF2-40B4-BE49-F238E27FC236}">
                    <a16:creationId xmlns:a16="http://schemas.microsoft.com/office/drawing/2014/main" id="{E7EF4A9E-4138-48EC-B231-FCA6C37656F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73" name="组合 572">
              <a:extLst>
                <a:ext uri="{FF2B5EF4-FFF2-40B4-BE49-F238E27FC236}">
                  <a16:creationId xmlns:a16="http://schemas.microsoft.com/office/drawing/2014/main" id="{6EE4956C-FE61-4635-92F0-632938428329}"/>
                </a:ext>
              </a:extLst>
            </p:cNvPr>
            <p:cNvGrpSpPr/>
            <p:nvPr/>
          </p:nvGrpSpPr>
          <p:grpSpPr>
            <a:xfrm>
              <a:off x="6073070" y="5362369"/>
              <a:ext cx="512536" cy="575145"/>
              <a:chOff x="167518" y="529049"/>
              <a:chExt cx="538829" cy="604649"/>
            </a:xfrm>
          </p:grpSpPr>
          <p:grpSp>
            <p:nvGrpSpPr>
              <p:cNvPr id="787" name="组合 786">
                <a:extLst>
                  <a:ext uri="{FF2B5EF4-FFF2-40B4-BE49-F238E27FC236}">
                    <a16:creationId xmlns:a16="http://schemas.microsoft.com/office/drawing/2014/main" id="{E2C88B08-A3AC-494D-A8C3-1D80311C1A7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90" name="矩形: 圆角 789">
                  <a:extLst>
                    <a:ext uri="{FF2B5EF4-FFF2-40B4-BE49-F238E27FC236}">
                      <a16:creationId xmlns:a16="http://schemas.microsoft.com/office/drawing/2014/main" id="{68733DEE-4A3A-409B-8E4B-3BF7F839CF2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91" name="图片 790">
                  <a:extLst>
                    <a:ext uri="{FF2B5EF4-FFF2-40B4-BE49-F238E27FC236}">
                      <a16:creationId xmlns:a16="http://schemas.microsoft.com/office/drawing/2014/main" id="{D14A8CC4-D8A9-4DE1-AF86-B8B32ACC68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92" name="矩形 791">
                  <a:extLst>
                    <a:ext uri="{FF2B5EF4-FFF2-40B4-BE49-F238E27FC236}">
                      <a16:creationId xmlns:a16="http://schemas.microsoft.com/office/drawing/2014/main" id="{C44EBC41-6C41-4DBC-A25E-5B70AC6AA22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88" name="矩形: 圆角 787">
                <a:extLst>
                  <a:ext uri="{FF2B5EF4-FFF2-40B4-BE49-F238E27FC236}">
                    <a16:creationId xmlns:a16="http://schemas.microsoft.com/office/drawing/2014/main" id="{82E2D891-9633-48ED-AA65-91EC2B382005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矩形 788">
                <a:extLst>
                  <a:ext uri="{FF2B5EF4-FFF2-40B4-BE49-F238E27FC236}">
                    <a16:creationId xmlns:a16="http://schemas.microsoft.com/office/drawing/2014/main" id="{AD0BFBA4-8FFF-481A-9063-5C456AD706C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74" name="组合 573">
              <a:extLst>
                <a:ext uri="{FF2B5EF4-FFF2-40B4-BE49-F238E27FC236}">
                  <a16:creationId xmlns:a16="http://schemas.microsoft.com/office/drawing/2014/main" id="{CB4BDBEC-D6D7-4110-A5CE-9065F104A971}"/>
                </a:ext>
              </a:extLst>
            </p:cNvPr>
            <p:cNvGrpSpPr/>
            <p:nvPr/>
          </p:nvGrpSpPr>
          <p:grpSpPr>
            <a:xfrm>
              <a:off x="6621690" y="5363728"/>
              <a:ext cx="512536" cy="575145"/>
              <a:chOff x="167518" y="529049"/>
              <a:chExt cx="538829" cy="604649"/>
            </a:xfrm>
          </p:grpSpPr>
          <p:grpSp>
            <p:nvGrpSpPr>
              <p:cNvPr id="781" name="组合 780">
                <a:extLst>
                  <a:ext uri="{FF2B5EF4-FFF2-40B4-BE49-F238E27FC236}">
                    <a16:creationId xmlns:a16="http://schemas.microsoft.com/office/drawing/2014/main" id="{D6377E5C-44BE-4800-91B4-4DE380CF881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84" name="矩形: 圆角 783">
                  <a:extLst>
                    <a:ext uri="{FF2B5EF4-FFF2-40B4-BE49-F238E27FC236}">
                      <a16:creationId xmlns:a16="http://schemas.microsoft.com/office/drawing/2014/main" id="{8377F1EE-F260-4849-A972-FB93F369FF3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85" name="图片 784">
                  <a:extLst>
                    <a:ext uri="{FF2B5EF4-FFF2-40B4-BE49-F238E27FC236}">
                      <a16:creationId xmlns:a16="http://schemas.microsoft.com/office/drawing/2014/main" id="{F4DA24F0-7FA3-427C-BD17-0E1BF7E04F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86" name="矩形 785">
                  <a:extLst>
                    <a:ext uri="{FF2B5EF4-FFF2-40B4-BE49-F238E27FC236}">
                      <a16:creationId xmlns:a16="http://schemas.microsoft.com/office/drawing/2014/main" id="{E43A2B19-C924-4D0C-9818-59114D33C37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82" name="矩形: 圆角 781">
                <a:extLst>
                  <a:ext uri="{FF2B5EF4-FFF2-40B4-BE49-F238E27FC236}">
                    <a16:creationId xmlns:a16="http://schemas.microsoft.com/office/drawing/2014/main" id="{FFBC4BC1-2E66-414E-A6E5-EA8EC7C17FF3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矩形 782">
                <a:extLst>
                  <a:ext uri="{FF2B5EF4-FFF2-40B4-BE49-F238E27FC236}">
                    <a16:creationId xmlns:a16="http://schemas.microsoft.com/office/drawing/2014/main" id="{87279FEE-D296-489D-B4A6-63B695582E6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75" name="组合 574">
              <a:extLst>
                <a:ext uri="{FF2B5EF4-FFF2-40B4-BE49-F238E27FC236}">
                  <a16:creationId xmlns:a16="http://schemas.microsoft.com/office/drawing/2014/main" id="{ABCC4702-B80C-4B38-89C0-F8CCB8D602CA}"/>
                </a:ext>
              </a:extLst>
            </p:cNvPr>
            <p:cNvGrpSpPr/>
            <p:nvPr/>
          </p:nvGrpSpPr>
          <p:grpSpPr>
            <a:xfrm>
              <a:off x="4427043" y="5355335"/>
              <a:ext cx="512536" cy="575145"/>
              <a:chOff x="167518" y="529049"/>
              <a:chExt cx="538829" cy="604649"/>
            </a:xfrm>
          </p:grpSpPr>
          <p:grpSp>
            <p:nvGrpSpPr>
              <p:cNvPr id="775" name="组合 774">
                <a:extLst>
                  <a:ext uri="{FF2B5EF4-FFF2-40B4-BE49-F238E27FC236}">
                    <a16:creationId xmlns:a16="http://schemas.microsoft.com/office/drawing/2014/main" id="{2B09D581-1591-43C0-9E4E-E760DDD2227A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78" name="矩形: 圆角 777">
                  <a:extLst>
                    <a:ext uri="{FF2B5EF4-FFF2-40B4-BE49-F238E27FC236}">
                      <a16:creationId xmlns:a16="http://schemas.microsoft.com/office/drawing/2014/main" id="{BDBADA1E-14DB-4221-846A-0C572E9EA25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79" name="图片 778">
                  <a:extLst>
                    <a:ext uri="{FF2B5EF4-FFF2-40B4-BE49-F238E27FC236}">
                      <a16:creationId xmlns:a16="http://schemas.microsoft.com/office/drawing/2014/main" id="{BE73A98D-48F3-48FE-82CA-901923B9B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80" name="矩形 779">
                  <a:extLst>
                    <a:ext uri="{FF2B5EF4-FFF2-40B4-BE49-F238E27FC236}">
                      <a16:creationId xmlns:a16="http://schemas.microsoft.com/office/drawing/2014/main" id="{0C816EAD-D597-4A5B-A953-D2B4BDBCFBE9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76" name="矩形: 圆角 775">
                <a:extLst>
                  <a:ext uri="{FF2B5EF4-FFF2-40B4-BE49-F238E27FC236}">
                    <a16:creationId xmlns:a16="http://schemas.microsoft.com/office/drawing/2014/main" id="{ADBD4478-5C9A-4679-BECF-578CFC05092F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矩形 776">
                <a:extLst>
                  <a:ext uri="{FF2B5EF4-FFF2-40B4-BE49-F238E27FC236}">
                    <a16:creationId xmlns:a16="http://schemas.microsoft.com/office/drawing/2014/main" id="{3A4E842C-9A40-43C1-8B3D-5D61615FB16B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76" name="组合 575">
              <a:extLst>
                <a:ext uri="{FF2B5EF4-FFF2-40B4-BE49-F238E27FC236}">
                  <a16:creationId xmlns:a16="http://schemas.microsoft.com/office/drawing/2014/main" id="{8951F7F5-1B50-4619-A8D4-4DD282A15911}"/>
                </a:ext>
              </a:extLst>
            </p:cNvPr>
            <p:cNvGrpSpPr/>
            <p:nvPr/>
          </p:nvGrpSpPr>
          <p:grpSpPr>
            <a:xfrm>
              <a:off x="4982747" y="5928099"/>
              <a:ext cx="512536" cy="575145"/>
              <a:chOff x="167518" y="529049"/>
              <a:chExt cx="538829" cy="604649"/>
            </a:xfrm>
          </p:grpSpPr>
          <p:grpSp>
            <p:nvGrpSpPr>
              <p:cNvPr id="769" name="组合 768">
                <a:extLst>
                  <a:ext uri="{FF2B5EF4-FFF2-40B4-BE49-F238E27FC236}">
                    <a16:creationId xmlns:a16="http://schemas.microsoft.com/office/drawing/2014/main" id="{11654CDE-6235-4A0E-AA21-12150F13A24F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72" name="矩形: 圆角 771">
                  <a:extLst>
                    <a:ext uri="{FF2B5EF4-FFF2-40B4-BE49-F238E27FC236}">
                      <a16:creationId xmlns:a16="http://schemas.microsoft.com/office/drawing/2014/main" id="{7CCDF116-FE9E-4B55-8E77-2003731F8CF9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73" name="图片 772">
                  <a:extLst>
                    <a:ext uri="{FF2B5EF4-FFF2-40B4-BE49-F238E27FC236}">
                      <a16:creationId xmlns:a16="http://schemas.microsoft.com/office/drawing/2014/main" id="{54B7D505-F1E6-4F23-8924-D2DE2EAF44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74" name="矩形 773">
                  <a:extLst>
                    <a:ext uri="{FF2B5EF4-FFF2-40B4-BE49-F238E27FC236}">
                      <a16:creationId xmlns:a16="http://schemas.microsoft.com/office/drawing/2014/main" id="{CC9FEC88-A78B-443F-A67D-939F9665C0AE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70" name="矩形: 圆角 769">
                <a:extLst>
                  <a:ext uri="{FF2B5EF4-FFF2-40B4-BE49-F238E27FC236}">
                    <a16:creationId xmlns:a16="http://schemas.microsoft.com/office/drawing/2014/main" id="{C2ED8BBA-5BCE-48E2-9A69-8CAC784D8A2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矩形 770">
                <a:extLst>
                  <a:ext uri="{FF2B5EF4-FFF2-40B4-BE49-F238E27FC236}">
                    <a16:creationId xmlns:a16="http://schemas.microsoft.com/office/drawing/2014/main" id="{9F38D907-73D4-4A47-AFDD-422D5B399742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77" name="组合 576">
              <a:extLst>
                <a:ext uri="{FF2B5EF4-FFF2-40B4-BE49-F238E27FC236}">
                  <a16:creationId xmlns:a16="http://schemas.microsoft.com/office/drawing/2014/main" id="{D0E7767A-DCFB-4FAC-9F5E-27481B43B49B}"/>
                </a:ext>
              </a:extLst>
            </p:cNvPr>
            <p:cNvGrpSpPr/>
            <p:nvPr/>
          </p:nvGrpSpPr>
          <p:grpSpPr>
            <a:xfrm>
              <a:off x="5532061" y="5926383"/>
              <a:ext cx="512536" cy="575145"/>
              <a:chOff x="167518" y="529049"/>
              <a:chExt cx="538829" cy="604649"/>
            </a:xfrm>
          </p:grpSpPr>
          <p:grpSp>
            <p:nvGrpSpPr>
              <p:cNvPr id="763" name="组合 762">
                <a:extLst>
                  <a:ext uri="{FF2B5EF4-FFF2-40B4-BE49-F238E27FC236}">
                    <a16:creationId xmlns:a16="http://schemas.microsoft.com/office/drawing/2014/main" id="{B3C07792-7CB5-4EA1-B30F-9340A8BE8031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66" name="矩形: 圆角 765">
                  <a:extLst>
                    <a:ext uri="{FF2B5EF4-FFF2-40B4-BE49-F238E27FC236}">
                      <a16:creationId xmlns:a16="http://schemas.microsoft.com/office/drawing/2014/main" id="{B70EB97C-534F-4ED7-99B8-39DF18666F3F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67" name="图片 766">
                  <a:extLst>
                    <a:ext uri="{FF2B5EF4-FFF2-40B4-BE49-F238E27FC236}">
                      <a16:creationId xmlns:a16="http://schemas.microsoft.com/office/drawing/2014/main" id="{1AEBF229-FE28-44A3-97AC-111EA561C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68" name="矩形 767">
                  <a:extLst>
                    <a:ext uri="{FF2B5EF4-FFF2-40B4-BE49-F238E27FC236}">
                      <a16:creationId xmlns:a16="http://schemas.microsoft.com/office/drawing/2014/main" id="{305E2F12-8FB5-43D1-878D-CB9681536183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64" name="矩形: 圆角 763">
                <a:extLst>
                  <a:ext uri="{FF2B5EF4-FFF2-40B4-BE49-F238E27FC236}">
                    <a16:creationId xmlns:a16="http://schemas.microsoft.com/office/drawing/2014/main" id="{15E71F04-6DD3-4719-99DC-340F43834F5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5" name="矩形 764">
                <a:extLst>
                  <a:ext uri="{FF2B5EF4-FFF2-40B4-BE49-F238E27FC236}">
                    <a16:creationId xmlns:a16="http://schemas.microsoft.com/office/drawing/2014/main" id="{401ABC54-E7D3-40D5-8FAA-274AD4887C55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78" name="组合 577">
              <a:extLst>
                <a:ext uri="{FF2B5EF4-FFF2-40B4-BE49-F238E27FC236}">
                  <a16:creationId xmlns:a16="http://schemas.microsoft.com/office/drawing/2014/main" id="{43A4A0CB-D1CA-43AA-8315-3DC4D76F0467}"/>
                </a:ext>
              </a:extLst>
            </p:cNvPr>
            <p:cNvGrpSpPr/>
            <p:nvPr/>
          </p:nvGrpSpPr>
          <p:grpSpPr>
            <a:xfrm>
              <a:off x="6081374" y="5930818"/>
              <a:ext cx="512536" cy="575145"/>
              <a:chOff x="167518" y="529049"/>
              <a:chExt cx="538829" cy="604649"/>
            </a:xfrm>
          </p:grpSpPr>
          <p:grpSp>
            <p:nvGrpSpPr>
              <p:cNvPr id="757" name="组合 756">
                <a:extLst>
                  <a:ext uri="{FF2B5EF4-FFF2-40B4-BE49-F238E27FC236}">
                    <a16:creationId xmlns:a16="http://schemas.microsoft.com/office/drawing/2014/main" id="{472B8B6B-865E-4BA0-BF2C-A621554F6AD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60" name="矩形: 圆角 759">
                  <a:extLst>
                    <a:ext uri="{FF2B5EF4-FFF2-40B4-BE49-F238E27FC236}">
                      <a16:creationId xmlns:a16="http://schemas.microsoft.com/office/drawing/2014/main" id="{705C06A9-5BD6-41C3-AD92-AFE6464EF2BB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61" name="图片 760">
                  <a:extLst>
                    <a:ext uri="{FF2B5EF4-FFF2-40B4-BE49-F238E27FC236}">
                      <a16:creationId xmlns:a16="http://schemas.microsoft.com/office/drawing/2014/main" id="{A3803CFE-9026-43E4-BB1A-8BFD4C255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62" name="矩形 761">
                  <a:extLst>
                    <a:ext uri="{FF2B5EF4-FFF2-40B4-BE49-F238E27FC236}">
                      <a16:creationId xmlns:a16="http://schemas.microsoft.com/office/drawing/2014/main" id="{F03C3990-F861-4336-959A-9CBE50496B6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58" name="矩形: 圆角 757">
                <a:extLst>
                  <a:ext uri="{FF2B5EF4-FFF2-40B4-BE49-F238E27FC236}">
                    <a16:creationId xmlns:a16="http://schemas.microsoft.com/office/drawing/2014/main" id="{31A4F28C-8817-4254-89D1-8B65C3ECF88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9" name="矩形 758">
                <a:extLst>
                  <a:ext uri="{FF2B5EF4-FFF2-40B4-BE49-F238E27FC236}">
                    <a16:creationId xmlns:a16="http://schemas.microsoft.com/office/drawing/2014/main" id="{3BDE3486-40A7-43A7-8E4A-807DAB20AE7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79" name="组合 578">
              <a:extLst>
                <a:ext uri="{FF2B5EF4-FFF2-40B4-BE49-F238E27FC236}">
                  <a16:creationId xmlns:a16="http://schemas.microsoft.com/office/drawing/2014/main" id="{91A3D58C-E240-4376-B7E1-DBF1C0BA70D1}"/>
                </a:ext>
              </a:extLst>
            </p:cNvPr>
            <p:cNvGrpSpPr/>
            <p:nvPr/>
          </p:nvGrpSpPr>
          <p:grpSpPr>
            <a:xfrm>
              <a:off x="6629994" y="5932177"/>
              <a:ext cx="512536" cy="575145"/>
              <a:chOff x="167518" y="529049"/>
              <a:chExt cx="538829" cy="604649"/>
            </a:xfrm>
          </p:grpSpPr>
          <p:grpSp>
            <p:nvGrpSpPr>
              <p:cNvPr id="751" name="组合 750">
                <a:extLst>
                  <a:ext uri="{FF2B5EF4-FFF2-40B4-BE49-F238E27FC236}">
                    <a16:creationId xmlns:a16="http://schemas.microsoft.com/office/drawing/2014/main" id="{F977DA4D-0F44-41C5-899A-7177B174DF23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54" name="矩形: 圆角 753">
                  <a:extLst>
                    <a:ext uri="{FF2B5EF4-FFF2-40B4-BE49-F238E27FC236}">
                      <a16:creationId xmlns:a16="http://schemas.microsoft.com/office/drawing/2014/main" id="{FFA30335-FB86-4747-ACB0-CF7EFB231B89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55" name="图片 754">
                  <a:extLst>
                    <a:ext uri="{FF2B5EF4-FFF2-40B4-BE49-F238E27FC236}">
                      <a16:creationId xmlns:a16="http://schemas.microsoft.com/office/drawing/2014/main" id="{22A21AEC-726B-4821-A660-53DE2CC5FE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56" name="矩形 755">
                  <a:extLst>
                    <a:ext uri="{FF2B5EF4-FFF2-40B4-BE49-F238E27FC236}">
                      <a16:creationId xmlns:a16="http://schemas.microsoft.com/office/drawing/2014/main" id="{010607A4-D332-48E8-B030-9AFE3A73B03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52" name="矩形: 圆角 751">
                <a:extLst>
                  <a:ext uri="{FF2B5EF4-FFF2-40B4-BE49-F238E27FC236}">
                    <a16:creationId xmlns:a16="http://schemas.microsoft.com/office/drawing/2014/main" id="{3E8B8B49-2493-4843-B4F8-8E3F63E05137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3" name="矩形 752">
                <a:extLst>
                  <a:ext uri="{FF2B5EF4-FFF2-40B4-BE49-F238E27FC236}">
                    <a16:creationId xmlns:a16="http://schemas.microsoft.com/office/drawing/2014/main" id="{3C46DAE7-1537-4C94-8721-49302992E6E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80" name="组合 579">
              <a:extLst>
                <a:ext uri="{FF2B5EF4-FFF2-40B4-BE49-F238E27FC236}">
                  <a16:creationId xmlns:a16="http://schemas.microsoft.com/office/drawing/2014/main" id="{A6DCF3E4-5546-4D15-BB22-62F559CF0B5A}"/>
                </a:ext>
              </a:extLst>
            </p:cNvPr>
            <p:cNvGrpSpPr/>
            <p:nvPr/>
          </p:nvGrpSpPr>
          <p:grpSpPr>
            <a:xfrm>
              <a:off x="4435347" y="5923785"/>
              <a:ext cx="512536" cy="575145"/>
              <a:chOff x="167518" y="529049"/>
              <a:chExt cx="538829" cy="604649"/>
            </a:xfrm>
          </p:grpSpPr>
          <p:grpSp>
            <p:nvGrpSpPr>
              <p:cNvPr id="745" name="组合 744">
                <a:extLst>
                  <a:ext uri="{FF2B5EF4-FFF2-40B4-BE49-F238E27FC236}">
                    <a16:creationId xmlns:a16="http://schemas.microsoft.com/office/drawing/2014/main" id="{D90CF7A0-5444-4809-9A2D-AD2CF5AFB0E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48" name="矩形: 圆角 747">
                  <a:extLst>
                    <a:ext uri="{FF2B5EF4-FFF2-40B4-BE49-F238E27FC236}">
                      <a16:creationId xmlns:a16="http://schemas.microsoft.com/office/drawing/2014/main" id="{001AB58B-359F-4B89-8243-0FFEC97B96F9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49" name="图片 748">
                  <a:extLst>
                    <a:ext uri="{FF2B5EF4-FFF2-40B4-BE49-F238E27FC236}">
                      <a16:creationId xmlns:a16="http://schemas.microsoft.com/office/drawing/2014/main" id="{DD59817D-71E6-4C25-B739-F51ECF8E4A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50" name="矩形 749">
                  <a:extLst>
                    <a:ext uri="{FF2B5EF4-FFF2-40B4-BE49-F238E27FC236}">
                      <a16:creationId xmlns:a16="http://schemas.microsoft.com/office/drawing/2014/main" id="{ED04468A-344A-4159-B5AE-5666829C629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46" name="矩形: 圆角 745">
                <a:extLst>
                  <a:ext uri="{FF2B5EF4-FFF2-40B4-BE49-F238E27FC236}">
                    <a16:creationId xmlns:a16="http://schemas.microsoft.com/office/drawing/2014/main" id="{3AE68AD1-FDC3-469F-A5E6-24CF245AA6A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7" name="矩形 746">
                <a:extLst>
                  <a:ext uri="{FF2B5EF4-FFF2-40B4-BE49-F238E27FC236}">
                    <a16:creationId xmlns:a16="http://schemas.microsoft.com/office/drawing/2014/main" id="{F896ADB9-91EE-412F-9C1D-0B58142454FD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81" name="组合 580">
              <a:extLst>
                <a:ext uri="{FF2B5EF4-FFF2-40B4-BE49-F238E27FC236}">
                  <a16:creationId xmlns:a16="http://schemas.microsoft.com/office/drawing/2014/main" id="{686ED9DC-2C7D-4689-AD74-1D097BA05741}"/>
                </a:ext>
              </a:extLst>
            </p:cNvPr>
            <p:cNvGrpSpPr/>
            <p:nvPr/>
          </p:nvGrpSpPr>
          <p:grpSpPr>
            <a:xfrm>
              <a:off x="4986100" y="6502821"/>
              <a:ext cx="512536" cy="575145"/>
              <a:chOff x="167518" y="529049"/>
              <a:chExt cx="538829" cy="604649"/>
            </a:xfrm>
          </p:grpSpPr>
          <p:grpSp>
            <p:nvGrpSpPr>
              <p:cNvPr id="739" name="组合 738">
                <a:extLst>
                  <a:ext uri="{FF2B5EF4-FFF2-40B4-BE49-F238E27FC236}">
                    <a16:creationId xmlns:a16="http://schemas.microsoft.com/office/drawing/2014/main" id="{E31CC89F-D25E-42FF-BF6E-B298C9A3B6E3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42" name="矩形: 圆角 741">
                  <a:extLst>
                    <a:ext uri="{FF2B5EF4-FFF2-40B4-BE49-F238E27FC236}">
                      <a16:creationId xmlns:a16="http://schemas.microsoft.com/office/drawing/2014/main" id="{C895ED33-A85C-4133-A9F2-C655680B8F9F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43" name="图片 742">
                  <a:extLst>
                    <a:ext uri="{FF2B5EF4-FFF2-40B4-BE49-F238E27FC236}">
                      <a16:creationId xmlns:a16="http://schemas.microsoft.com/office/drawing/2014/main" id="{F03CD141-6142-4FEB-B1BF-859442251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44" name="矩形 743">
                  <a:extLst>
                    <a:ext uri="{FF2B5EF4-FFF2-40B4-BE49-F238E27FC236}">
                      <a16:creationId xmlns:a16="http://schemas.microsoft.com/office/drawing/2014/main" id="{907DFDCE-F6C9-462D-B426-316185E448CE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40" name="矩形: 圆角 739">
                <a:extLst>
                  <a:ext uri="{FF2B5EF4-FFF2-40B4-BE49-F238E27FC236}">
                    <a16:creationId xmlns:a16="http://schemas.microsoft.com/office/drawing/2014/main" id="{90469BFC-90C7-41A7-86D6-F33DC6E74420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1" name="矩形 740">
                <a:extLst>
                  <a:ext uri="{FF2B5EF4-FFF2-40B4-BE49-F238E27FC236}">
                    <a16:creationId xmlns:a16="http://schemas.microsoft.com/office/drawing/2014/main" id="{916DA880-C510-4B33-8B2F-1649C6C1BFFD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C71D37C0-275D-4B70-9194-17181CA37C04}"/>
                </a:ext>
              </a:extLst>
            </p:cNvPr>
            <p:cNvGrpSpPr/>
            <p:nvPr/>
          </p:nvGrpSpPr>
          <p:grpSpPr>
            <a:xfrm>
              <a:off x="5535414" y="6501105"/>
              <a:ext cx="512536" cy="575145"/>
              <a:chOff x="167518" y="529049"/>
              <a:chExt cx="538829" cy="604649"/>
            </a:xfrm>
          </p:grpSpPr>
          <p:grpSp>
            <p:nvGrpSpPr>
              <p:cNvPr id="733" name="组合 732">
                <a:extLst>
                  <a:ext uri="{FF2B5EF4-FFF2-40B4-BE49-F238E27FC236}">
                    <a16:creationId xmlns:a16="http://schemas.microsoft.com/office/drawing/2014/main" id="{5F7B0668-DDE5-4F55-9130-43D3354C0DF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36" name="矩形: 圆角 735">
                  <a:extLst>
                    <a:ext uri="{FF2B5EF4-FFF2-40B4-BE49-F238E27FC236}">
                      <a16:creationId xmlns:a16="http://schemas.microsoft.com/office/drawing/2014/main" id="{C8A84EBB-DE09-4ED6-90C7-EEC8F50C7485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37" name="图片 736">
                  <a:extLst>
                    <a:ext uri="{FF2B5EF4-FFF2-40B4-BE49-F238E27FC236}">
                      <a16:creationId xmlns:a16="http://schemas.microsoft.com/office/drawing/2014/main" id="{5B66D479-7FAC-4679-B5DF-A3AAC109CA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38" name="矩形 737">
                  <a:extLst>
                    <a:ext uri="{FF2B5EF4-FFF2-40B4-BE49-F238E27FC236}">
                      <a16:creationId xmlns:a16="http://schemas.microsoft.com/office/drawing/2014/main" id="{F5FA7822-73A7-4E16-B021-516B63ADB299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34" name="矩形: 圆角 733">
                <a:extLst>
                  <a:ext uri="{FF2B5EF4-FFF2-40B4-BE49-F238E27FC236}">
                    <a16:creationId xmlns:a16="http://schemas.microsoft.com/office/drawing/2014/main" id="{EBA8576C-350B-477A-BFA8-0F785785610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5" name="矩形 734">
                <a:extLst>
                  <a:ext uri="{FF2B5EF4-FFF2-40B4-BE49-F238E27FC236}">
                    <a16:creationId xmlns:a16="http://schemas.microsoft.com/office/drawing/2014/main" id="{B162D3BF-C47D-49E4-BF7B-BBE043B8DC65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83" name="组合 582">
              <a:extLst>
                <a:ext uri="{FF2B5EF4-FFF2-40B4-BE49-F238E27FC236}">
                  <a16:creationId xmlns:a16="http://schemas.microsoft.com/office/drawing/2014/main" id="{3E4EEC98-A4F0-4C13-8501-AF10E839CDAD}"/>
                </a:ext>
              </a:extLst>
            </p:cNvPr>
            <p:cNvGrpSpPr/>
            <p:nvPr/>
          </p:nvGrpSpPr>
          <p:grpSpPr>
            <a:xfrm>
              <a:off x="6084727" y="6505539"/>
              <a:ext cx="512536" cy="575145"/>
              <a:chOff x="167518" y="529049"/>
              <a:chExt cx="538829" cy="604649"/>
            </a:xfrm>
          </p:grpSpPr>
          <p:grpSp>
            <p:nvGrpSpPr>
              <p:cNvPr id="727" name="组合 726">
                <a:extLst>
                  <a:ext uri="{FF2B5EF4-FFF2-40B4-BE49-F238E27FC236}">
                    <a16:creationId xmlns:a16="http://schemas.microsoft.com/office/drawing/2014/main" id="{87355E1C-55D0-4BC9-B922-E6F19F9F2EEB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30" name="矩形: 圆角 729">
                  <a:extLst>
                    <a:ext uri="{FF2B5EF4-FFF2-40B4-BE49-F238E27FC236}">
                      <a16:creationId xmlns:a16="http://schemas.microsoft.com/office/drawing/2014/main" id="{B1B69D88-6800-4712-8158-009E4095852F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31" name="图片 730">
                  <a:extLst>
                    <a:ext uri="{FF2B5EF4-FFF2-40B4-BE49-F238E27FC236}">
                      <a16:creationId xmlns:a16="http://schemas.microsoft.com/office/drawing/2014/main" id="{82CB3023-1B73-4D2C-9A26-947B972E64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32" name="矩形 731">
                  <a:extLst>
                    <a:ext uri="{FF2B5EF4-FFF2-40B4-BE49-F238E27FC236}">
                      <a16:creationId xmlns:a16="http://schemas.microsoft.com/office/drawing/2014/main" id="{E95F4431-95AB-4C59-9257-524B8E645AEE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28" name="矩形: 圆角 727">
                <a:extLst>
                  <a:ext uri="{FF2B5EF4-FFF2-40B4-BE49-F238E27FC236}">
                    <a16:creationId xmlns:a16="http://schemas.microsoft.com/office/drawing/2014/main" id="{D2A10AB3-0452-41C9-B950-97D9A90099D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9" name="矩形 728">
                <a:extLst>
                  <a:ext uri="{FF2B5EF4-FFF2-40B4-BE49-F238E27FC236}">
                    <a16:creationId xmlns:a16="http://schemas.microsoft.com/office/drawing/2014/main" id="{6EE913A3-2917-4E36-A7FD-9DA2DD33C7E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84" name="组合 583">
              <a:extLst>
                <a:ext uri="{FF2B5EF4-FFF2-40B4-BE49-F238E27FC236}">
                  <a16:creationId xmlns:a16="http://schemas.microsoft.com/office/drawing/2014/main" id="{C7F872BE-E21B-4E94-BA0B-ECFAA6E6E710}"/>
                </a:ext>
              </a:extLst>
            </p:cNvPr>
            <p:cNvGrpSpPr/>
            <p:nvPr/>
          </p:nvGrpSpPr>
          <p:grpSpPr>
            <a:xfrm>
              <a:off x="6633347" y="6506899"/>
              <a:ext cx="512536" cy="575145"/>
              <a:chOff x="167518" y="529049"/>
              <a:chExt cx="538829" cy="604649"/>
            </a:xfrm>
          </p:grpSpPr>
          <p:grpSp>
            <p:nvGrpSpPr>
              <p:cNvPr id="721" name="组合 720">
                <a:extLst>
                  <a:ext uri="{FF2B5EF4-FFF2-40B4-BE49-F238E27FC236}">
                    <a16:creationId xmlns:a16="http://schemas.microsoft.com/office/drawing/2014/main" id="{64513385-6BCD-430D-AF8A-4C2ADBBA5F5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24" name="矩形: 圆角 723">
                  <a:extLst>
                    <a:ext uri="{FF2B5EF4-FFF2-40B4-BE49-F238E27FC236}">
                      <a16:creationId xmlns:a16="http://schemas.microsoft.com/office/drawing/2014/main" id="{C65A379A-F636-49B7-A024-16B990E822C9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25" name="图片 724">
                  <a:extLst>
                    <a:ext uri="{FF2B5EF4-FFF2-40B4-BE49-F238E27FC236}">
                      <a16:creationId xmlns:a16="http://schemas.microsoft.com/office/drawing/2014/main" id="{B34D0D09-ACCC-4443-B294-3EFE9E3B0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26" name="矩形 725">
                  <a:extLst>
                    <a:ext uri="{FF2B5EF4-FFF2-40B4-BE49-F238E27FC236}">
                      <a16:creationId xmlns:a16="http://schemas.microsoft.com/office/drawing/2014/main" id="{31DB793F-680D-4957-834A-EE93AD45107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22" name="矩形: 圆角 721">
                <a:extLst>
                  <a:ext uri="{FF2B5EF4-FFF2-40B4-BE49-F238E27FC236}">
                    <a16:creationId xmlns:a16="http://schemas.microsoft.com/office/drawing/2014/main" id="{727E774B-AF95-4BAA-AA5A-330C7F56ECCB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3" name="矩形 722">
                <a:extLst>
                  <a:ext uri="{FF2B5EF4-FFF2-40B4-BE49-F238E27FC236}">
                    <a16:creationId xmlns:a16="http://schemas.microsoft.com/office/drawing/2014/main" id="{75B1CF09-A2C8-4A1A-AFA1-D9519380387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85" name="组合 584">
              <a:extLst>
                <a:ext uri="{FF2B5EF4-FFF2-40B4-BE49-F238E27FC236}">
                  <a16:creationId xmlns:a16="http://schemas.microsoft.com/office/drawing/2014/main" id="{0A1EBF12-9463-44DB-8DCB-552248D1ECBA}"/>
                </a:ext>
              </a:extLst>
            </p:cNvPr>
            <p:cNvGrpSpPr/>
            <p:nvPr/>
          </p:nvGrpSpPr>
          <p:grpSpPr>
            <a:xfrm>
              <a:off x="4438700" y="6498506"/>
              <a:ext cx="512536" cy="575145"/>
              <a:chOff x="167518" y="529049"/>
              <a:chExt cx="538829" cy="604649"/>
            </a:xfrm>
          </p:grpSpPr>
          <p:grpSp>
            <p:nvGrpSpPr>
              <p:cNvPr id="715" name="组合 714">
                <a:extLst>
                  <a:ext uri="{FF2B5EF4-FFF2-40B4-BE49-F238E27FC236}">
                    <a16:creationId xmlns:a16="http://schemas.microsoft.com/office/drawing/2014/main" id="{E58AC895-F4D0-4F89-9B7A-06E0071D39B0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18" name="矩形: 圆角 717">
                  <a:extLst>
                    <a:ext uri="{FF2B5EF4-FFF2-40B4-BE49-F238E27FC236}">
                      <a16:creationId xmlns:a16="http://schemas.microsoft.com/office/drawing/2014/main" id="{DC4C153B-861A-4717-850F-C0F8976E9B47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19" name="图片 718">
                  <a:extLst>
                    <a:ext uri="{FF2B5EF4-FFF2-40B4-BE49-F238E27FC236}">
                      <a16:creationId xmlns:a16="http://schemas.microsoft.com/office/drawing/2014/main" id="{2CF59513-691E-4626-A28B-D8279D4E80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20" name="矩形 719">
                  <a:extLst>
                    <a:ext uri="{FF2B5EF4-FFF2-40B4-BE49-F238E27FC236}">
                      <a16:creationId xmlns:a16="http://schemas.microsoft.com/office/drawing/2014/main" id="{B28F9194-F664-435B-A709-5A7522819C73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16" name="矩形: 圆角 715">
                <a:extLst>
                  <a:ext uri="{FF2B5EF4-FFF2-40B4-BE49-F238E27FC236}">
                    <a16:creationId xmlns:a16="http://schemas.microsoft.com/office/drawing/2014/main" id="{2C029876-0069-458B-8F7D-6295D20B1EC3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7" name="矩形 716">
                <a:extLst>
                  <a:ext uri="{FF2B5EF4-FFF2-40B4-BE49-F238E27FC236}">
                    <a16:creationId xmlns:a16="http://schemas.microsoft.com/office/drawing/2014/main" id="{53BEB1DD-09B8-4292-B3D1-766F62065B30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86" name="组合 585">
              <a:extLst>
                <a:ext uri="{FF2B5EF4-FFF2-40B4-BE49-F238E27FC236}">
                  <a16:creationId xmlns:a16="http://schemas.microsoft.com/office/drawing/2014/main" id="{ED7C86A6-363C-40E2-9397-4488E8FD6CC7}"/>
                </a:ext>
              </a:extLst>
            </p:cNvPr>
            <p:cNvGrpSpPr/>
            <p:nvPr/>
          </p:nvGrpSpPr>
          <p:grpSpPr>
            <a:xfrm>
              <a:off x="4994404" y="7071270"/>
              <a:ext cx="512536" cy="575145"/>
              <a:chOff x="167518" y="529049"/>
              <a:chExt cx="538829" cy="604649"/>
            </a:xfrm>
          </p:grpSpPr>
          <p:grpSp>
            <p:nvGrpSpPr>
              <p:cNvPr id="709" name="组合 708">
                <a:extLst>
                  <a:ext uri="{FF2B5EF4-FFF2-40B4-BE49-F238E27FC236}">
                    <a16:creationId xmlns:a16="http://schemas.microsoft.com/office/drawing/2014/main" id="{EE51B9DF-A3DF-4541-9766-4969C37F47CE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12" name="矩形: 圆角 711">
                  <a:extLst>
                    <a:ext uri="{FF2B5EF4-FFF2-40B4-BE49-F238E27FC236}">
                      <a16:creationId xmlns:a16="http://schemas.microsoft.com/office/drawing/2014/main" id="{AA157D86-92C1-4C87-BC94-701ECD08006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13" name="图片 712">
                  <a:extLst>
                    <a:ext uri="{FF2B5EF4-FFF2-40B4-BE49-F238E27FC236}">
                      <a16:creationId xmlns:a16="http://schemas.microsoft.com/office/drawing/2014/main" id="{D1E896EB-1261-4490-96AE-4D3E4968E1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14" name="矩形 713">
                  <a:extLst>
                    <a:ext uri="{FF2B5EF4-FFF2-40B4-BE49-F238E27FC236}">
                      <a16:creationId xmlns:a16="http://schemas.microsoft.com/office/drawing/2014/main" id="{22550A2D-B866-44B7-851E-4F79EDE75100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10" name="矩形: 圆角 709">
                <a:extLst>
                  <a:ext uri="{FF2B5EF4-FFF2-40B4-BE49-F238E27FC236}">
                    <a16:creationId xmlns:a16="http://schemas.microsoft.com/office/drawing/2014/main" id="{6BE1148C-E33F-4053-9BAE-EB6BD80999B5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矩形 710">
                <a:extLst>
                  <a:ext uri="{FF2B5EF4-FFF2-40B4-BE49-F238E27FC236}">
                    <a16:creationId xmlns:a16="http://schemas.microsoft.com/office/drawing/2014/main" id="{1DEEB3DE-F099-4B90-9C5B-FEDE4ECFCF70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87" name="组合 586">
              <a:extLst>
                <a:ext uri="{FF2B5EF4-FFF2-40B4-BE49-F238E27FC236}">
                  <a16:creationId xmlns:a16="http://schemas.microsoft.com/office/drawing/2014/main" id="{4A584EB1-9F52-4462-ABED-10E7D63C0134}"/>
                </a:ext>
              </a:extLst>
            </p:cNvPr>
            <p:cNvGrpSpPr/>
            <p:nvPr/>
          </p:nvGrpSpPr>
          <p:grpSpPr>
            <a:xfrm>
              <a:off x="5543718" y="7069554"/>
              <a:ext cx="512536" cy="575145"/>
              <a:chOff x="167518" y="529049"/>
              <a:chExt cx="538829" cy="604649"/>
            </a:xfrm>
          </p:grpSpPr>
          <p:grpSp>
            <p:nvGrpSpPr>
              <p:cNvPr id="703" name="组合 702">
                <a:extLst>
                  <a:ext uri="{FF2B5EF4-FFF2-40B4-BE49-F238E27FC236}">
                    <a16:creationId xmlns:a16="http://schemas.microsoft.com/office/drawing/2014/main" id="{22E861C7-0288-4889-8EB1-3053BE8C893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06" name="矩形: 圆角 705">
                  <a:extLst>
                    <a:ext uri="{FF2B5EF4-FFF2-40B4-BE49-F238E27FC236}">
                      <a16:creationId xmlns:a16="http://schemas.microsoft.com/office/drawing/2014/main" id="{CCDAD0A3-33C5-4CBC-8DF8-B2075EF635A6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07" name="图片 706">
                  <a:extLst>
                    <a:ext uri="{FF2B5EF4-FFF2-40B4-BE49-F238E27FC236}">
                      <a16:creationId xmlns:a16="http://schemas.microsoft.com/office/drawing/2014/main" id="{5628D8F4-06FE-44D0-B52C-16923C72C9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08" name="矩形 707">
                  <a:extLst>
                    <a:ext uri="{FF2B5EF4-FFF2-40B4-BE49-F238E27FC236}">
                      <a16:creationId xmlns:a16="http://schemas.microsoft.com/office/drawing/2014/main" id="{5D4F788F-15A7-4184-A971-2D02CA981403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04" name="矩形: 圆角 703">
                <a:extLst>
                  <a:ext uri="{FF2B5EF4-FFF2-40B4-BE49-F238E27FC236}">
                    <a16:creationId xmlns:a16="http://schemas.microsoft.com/office/drawing/2014/main" id="{2A98BF71-8C8F-41D0-B955-D93119F6595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矩形 704">
                <a:extLst>
                  <a:ext uri="{FF2B5EF4-FFF2-40B4-BE49-F238E27FC236}">
                    <a16:creationId xmlns:a16="http://schemas.microsoft.com/office/drawing/2014/main" id="{29607C71-5C36-45FF-B8DA-FE6F41D3380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88" name="组合 587">
              <a:extLst>
                <a:ext uri="{FF2B5EF4-FFF2-40B4-BE49-F238E27FC236}">
                  <a16:creationId xmlns:a16="http://schemas.microsoft.com/office/drawing/2014/main" id="{29056308-FD87-410F-BB87-56EBE09FD424}"/>
                </a:ext>
              </a:extLst>
            </p:cNvPr>
            <p:cNvGrpSpPr/>
            <p:nvPr/>
          </p:nvGrpSpPr>
          <p:grpSpPr>
            <a:xfrm>
              <a:off x="6093031" y="7073989"/>
              <a:ext cx="512536" cy="575145"/>
              <a:chOff x="167518" y="529049"/>
              <a:chExt cx="538829" cy="604649"/>
            </a:xfrm>
          </p:grpSpPr>
          <p:grpSp>
            <p:nvGrpSpPr>
              <p:cNvPr id="697" name="组合 696">
                <a:extLst>
                  <a:ext uri="{FF2B5EF4-FFF2-40B4-BE49-F238E27FC236}">
                    <a16:creationId xmlns:a16="http://schemas.microsoft.com/office/drawing/2014/main" id="{C2E2A0A7-D4CC-4658-9042-DDECDC90E12A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00" name="矩形: 圆角 699">
                  <a:extLst>
                    <a:ext uri="{FF2B5EF4-FFF2-40B4-BE49-F238E27FC236}">
                      <a16:creationId xmlns:a16="http://schemas.microsoft.com/office/drawing/2014/main" id="{AD86BD8E-382B-45EC-8E7E-1507C8CF913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01" name="图片 700">
                  <a:extLst>
                    <a:ext uri="{FF2B5EF4-FFF2-40B4-BE49-F238E27FC236}">
                      <a16:creationId xmlns:a16="http://schemas.microsoft.com/office/drawing/2014/main" id="{40EB9A29-E93C-4306-B566-5193EE51B6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02" name="矩形 701">
                  <a:extLst>
                    <a:ext uri="{FF2B5EF4-FFF2-40B4-BE49-F238E27FC236}">
                      <a16:creationId xmlns:a16="http://schemas.microsoft.com/office/drawing/2014/main" id="{E3587ED8-5C19-4656-9E86-B5A77AC523D9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98" name="矩形: 圆角 697">
                <a:extLst>
                  <a:ext uri="{FF2B5EF4-FFF2-40B4-BE49-F238E27FC236}">
                    <a16:creationId xmlns:a16="http://schemas.microsoft.com/office/drawing/2014/main" id="{054A47A7-81C0-4CFE-B55F-035D11EF733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矩形 698">
                <a:extLst>
                  <a:ext uri="{FF2B5EF4-FFF2-40B4-BE49-F238E27FC236}">
                    <a16:creationId xmlns:a16="http://schemas.microsoft.com/office/drawing/2014/main" id="{69839C59-E30D-47E2-9376-DD9F518434C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89" name="组合 588">
              <a:extLst>
                <a:ext uri="{FF2B5EF4-FFF2-40B4-BE49-F238E27FC236}">
                  <a16:creationId xmlns:a16="http://schemas.microsoft.com/office/drawing/2014/main" id="{5FD7D9F5-A744-4545-9D61-2CF2143BC38D}"/>
                </a:ext>
              </a:extLst>
            </p:cNvPr>
            <p:cNvGrpSpPr/>
            <p:nvPr/>
          </p:nvGrpSpPr>
          <p:grpSpPr>
            <a:xfrm>
              <a:off x="6641651" y="7075348"/>
              <a:ext cx="512536" cy="575145"/>
              <a:chOff x="167518" y="529049"/>
              <a:chExt cx="538829" cy="604649"/>
            </a:xfrm>
          </p:grpSpPr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FAAF51C6-2B59-4EC5-B13E-39A05C48EC31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94" name="矩形: 圆角 693">
                  <a:extLst>
                    <a:ext uri="{FF2B5EF4-FFF2-40B4-BE49-F238E27FC236}">
                      <a16:creationId xmlns:a16="http://schemas.microsoft.com/office/drawing/2014/main" id="{3B4EA439-98E4-4375-B1C7-E6A5A936680B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95" name="图片 694">
                  <a:extLst>
                    <a:ext uri="{FF2B5EF4-FFF2-40B4-BE49-F238E27FC236}">
                      <a16:creationId xmlns:a16="http://schemas.microsoft.com/office/drawing/2014/main" id="{E978AFF4-C51D-4E6C-8574-22E6B7837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96" name="矩形 695">
                  <a:extLst>
                    <a:ext uri="{FF2B5EF4-FFF2-40B4-BE49-F238E27FC236}">
                      <a16:creationId xmlns:a16="http://schemas.microsoft.com/office/drawing/2014/main" id="{998466AE-6CA0-4F2B-9B13-33441BFF6E11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92" name="矩形: 圆角 691">
                <a:extLst>
                  <a:ext uri="{FF2B5EF4-FFF2-40B4-BE49-F238E27FC236}">
                    <a16:creationId xmlns:a16="http://schemas.microsoft.com/office/drawing/2014/main" id="{F34B071F-864F-438F-BC47-491B0DEC2FDF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矩形 692">
                <a:extLst>
                  <a:ext uri="{FF2B5EF4-FFF2-40B4-BE49-F238E27FC236}">
                    <a16:creationId xmlns:a16="http://schemas.microsoft.com/office/drawing/2014/main" id="{C3142876-2393-4853-8DE6-CECBAE727025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590" name="组合 589">
              <a:extLst>
                <a:ext uri="{FF2B5EF4-FFF2-40B4-BE49-F238E27FC236}">
                  <a16:creationId xmlns:a16="http://schemas.microsoft.com/office/drawing/2014/main" id="{2DB7B7D5-C15D-48CF-9565-42D812F5EDA4}"/>
                </a:ext>
              </a:extLst>
            </p:cNvPr>
            <p:cNvGrpSpPr/>
            <p:nvPr/>
          </p:nvGrpSpPr>
          <p:grpSpPr>
            <a:xfrm>
              <a:off x="4447004" y="7066955"/>
              <a:ext cx="512536" cy="575145"/>
              <a:chOff x="167518" y="529049"/>
              <a:chExt cx="538829" cy="604649"/>
            </a:xfrm>
          </p:grpSpPr>
          <p:grpSp>
            <p:nvGrpSpPr>
              <p:cNvPr id="685" name="组合 684">
                <a:extLst>
                  <a:ext uri="{FF2B5EF4-FFF2-40B4-BE49-F238E27FC236}">
                    <a16:creationId xmlns:a16="http://schemas.microsoft.com/office/drawing/2014/main" id="{9F3B3AC5-76B2-4D7F-9BFF-2939BAA7F837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88" name="矩形: 圆角 687">
                  <a:extLst>
                    <a:ext uri="{FF2B5EF4-FFF2-40B4-BE49-F238E27FC236}">
                      <a16:creationId xmlns:a16="http://schemas.microsoft.com/office/drawing/2014/main" id="{C50103CA-D412-44A3-91A6-266E8E842FA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89" name="图片 688">
                  <a:extLst>
                    <a:ext uri="{FF2B5EF4-FFF2-40B4-BE49-F238E27FC236}">
                      <a16:creationId xmlns:a16="http://schemas.microsoft.com/office/drawing/2014/main" id="{888BD285-FE94-472F-B89F-230818997E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90" name="矩形 689">
                  <a:extLst>
                    <a:ext uri="{FF2B5EF4-FFF2-40B4-BE49-F238E27FC236}">
                      <a16:creationId xmlns:a16="http://schemas.microsoft.com/office/drawing/2014/main" id="{BE25BEBB-4941-4059-AD93-8E15AA3D974A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86" name="矩形: 圆角 685">
                <a:extLst>
                  <a:ext uri="{FF2B5EF4-FFF2-40B4-BE49-F238E27FC236}">
                    <a16:creationId xmlns:a16="http://schemas.microsoft.com/office/drawing/2014/main" id="{578C3185-65BE-4295-9888-B8B610FE3855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矩形 686">
                <a:extLst>
                  <a:ext uri="{FF2B5EF4-FFF2-40B4-BE49-F238E27FC236}">
                    <a16:creationId xmlns:a16="http://schemas.microsoft.com/office/drawing/2014/main" id="{07AD0D47-9E79-4F1D-BCB0-A147F5F2038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17" name="组合 616">
              <a:extLst>
                <a:ext uri="{FF2B5EF4-FFF2-40B4-BE49-F238E27FC236}">
                  <a16:creationId xmlns:a16="http://schemas.microsoft.com/office/drawing/2014/main" id="{B504EC95-E951-4873-892C-7571F232F9B7}"/>
                </a:ext>
              </a:extLst>
            </p:cNvPr>
            <p:cNvGrpSpPr/>
            <p:nvPr/>
          </p:nvGrpSpPr>
          <p:grpSpPr>
            <a:xfrm>
              <a:off x="4980873" y="7633010"/>
              <a:ext cx="512536" cy="575145"/>
              <a:chOff x="167518" y="529049"/>
              <a:chExt cx="538829" cy="604649"/>
            </a:xfrm>
          </p:grpSpPr>
          <p:grpSp>
            <p:nvGrpSpPr>
              <p:cNvPr id="679" name="组合 678">
                <a:extLst>
                  <a:ext uri="{FF2B5EF4-FFF2-40B4-BE49-F238E27FC236}">
                    <a16:creationId xmlns:a16="http://schemas.microsoft.com/office/drawing/2014/main" id="{CDD4165B-9946-44BE-98EB-191FB3EE6B5F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82" name="矩形: 圆角 681">
                  <a:extLst>
                    <a:ext uri="{FF2B5EF4-FFF2-40B4-BE49-F238E27FC236}">
                      <a16:creationId xmlns:a16="http://schemas.microsoft.com/office/drawing/2014/main" id="{65848EBE-7B89-4F05-BF32-69DB637F97E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83" name="图片 682">
                  <a:extLst>
                    <a:ext uri="{FF2B5EF4-FFF2-40B4-BE49-F238E27FC236}">
                      <a16:creationId xmlns:a16="http://schemas.microsoft.com/office/drawing/2014/main" id="{2A9374A0-A22B-4653-8286-D1322605EA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84" name="矩形 683">
                  <a:extLst>
                    <a:ext uri="{FF2B5EF4-FFF2-40B4-BE49-F238E27FC236}">
                      <a16:creationId xmlns:a16="http://schemas.microsoft.com/office/drawing/2014/main" id="{42860A01-E9A0-4B77-9EC0-10F753BE333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80" name="矩形: 圆角 679">
                <a:extLst>
                  <a:ext uri="{FF2B5EF4-FFF2-40B4-BE49-F238E27FC236}">
                    <a16:creationId xmlns:a16="http://schemas.microsoft.com/office/drawing/2014/main" id="{029FE63A-8CBA-4645-928C-9C3E670FD70B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矩形 680">
                <a:extLst>
                  <a:ext uri="{FF2B5EF4-FFF2-40B4-BE49-F238E27FC236}">
                    <a16:creationId xmlns:a16="http://schemas.microsoft.com/office/drawing/2014/main" id="{5AA2479B-D2A0-4881-A3E6-C0587425328B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34" name="组合 633">
              <a:extLst>
                <a:ext uri="{FF2B5EF4-FFF2-40B4-BE49-F238E27FC236}">
                  <a16:creationId xmlns:a16="http://schemas.microsoft.com/office/drawing/2014/main" id="{7565A95F-648A-4486-BF03-2BC148AC6EF6}"/>
                </a:ext>
              </a:extLst>
            </p:cNvPr>
            <p:cNvGrpSpPr/>
            <p:nvPr/>
          </p:nvGrpSpPr>
          <p:grpSpPr>
            <a:xfrm>
              <a:off x="5530187" y="7631294"/>
              <a:ext cx="512536" cy="575145"/>
              <a:chOff x="167518" y="529049"/>
              <a:chExt cx="538829" cy="604649"/>
            </a:xfrm>
          </p:grpSpPr>
          <p:grpSp>
            <p:nvGrpSpPr>
              <p:cNvPr id="673" name="组合 672">
                <a:extLst>
                  <a:ext uri="{FF2B5EF4-FFF2-40B4-BE49-F238E27FC236}">
                    <a16:creationId xmlns:a16="http://schemas.microsoft.com/office/drawing/2014/main" id="{E577FD99-26F9-4258-A699-AEC03658CF65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76" name="矩形: 圆角 675">
                  <a:extLst>
                    <a:ext uri="{FF2B5EF4-FFF2-40B4-BE49-F238E27FC236}">
                      <a16:creationId xmlns:a16="http://schemas.microsoft.com/office/drawing/2014/main" id="{DFCE2D20-FDC0-48EE-84E4-F35906EC5814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77" name="图片 676">
                  <a:extLst>
                    <a:ext uri="{FF2B5EF4-FFF2-40B4-BE49-F238E27FC236}">
                      <a16:creationId xmlns:a16="http://schemas.microsoft.com/office/drawing/2014/main" id="{BFA3BEB7-516D-444A-B996-5A8B133011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78" name="矩形 677">
                  <a:extLst>
                    <a:ext uri="{FF2B5EF4-FFF2-40B4-BE49-F238E27FC236}">
                      <a16:creationId xmlns:a16="http://schemas.microsoft.com/office/drawing/2014/main" id="{B121C1F0-5A6E-4B54-9C08-002CA2834F5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74" name="矩形: 圆角 673">
                <a:extLst>
                  <a:ext uri="{FF2B5EF4-FFF2-40B4-BE49-F238E27FC236}">
                    <a16:creationId xmlns:a16="http://schemas.microsoft.com/office/drawing/2014/main" id="{31FAEC7B-93B6-43F0-B892-206C9CB1BFB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矩形 674">
                <a:extLst>
                  <a:ext uri="{FF2B5EF4-FFF2-40B4-BE49-F238E27FC236}">
                    <a16:creationId xmlns:a16="http://schemas.microsoft.com/office/drawing/2014/main" id="{5E759F84-3681-47AB-AC40-2DABE90AA630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35" name="组合 634">
              <a:extLst>
                <a:ext uri="{FF2B5EF4-FFF2-40B4-BE49-F238E27FC236}">
                  <a16:creationId xmlns:a16="http://schemas.microsoft.com/office/drawing/2014/main" id="{5259486D-F8CF-4E47-A3AB-DFF7D5AE552A}"/>
                </a:ext>
              </a:extLst>
            </p:cNvPr>
            <p:cNvGrpSpPr/>
            <p:nvPr/>
          </p:nvGrpSpPr>
          <p:grpSpPr>
            <a:xfrm>
              <a:off x="6079500" y="7635728"/>
              <a:ext cx="512536" cy="575145"/>
              <a:chOff x="167518" y="529049"/>
              <a:chExt cx="538829" cy="604649"/>
            </a:xfrm>
          </p:grpSpPr>
          <p:grpSp>
            <p:nvGrpSpPr>
              <p:cNvPr id="667" name="组合 666">
                <a:extLst>
                  <a:ext uri="{FF2B5EF4-FFF2-40B4-BE49-F238E27FC236}">
                    <a16:creationId xmlns:a16="http://schemas.microsoft.com/office/drawing/2014/main" id="{CB744DA7-9A24-46BB-B9F0-6E52EEA60FB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70" name="矩形: 圆角 669">
                  <a:extLst>
                    <a:ext uri="{FF2B5EF4-FFF2-40B4-BE49-F238E27FC236}">
                      <a16:creationId xmlns:a16="http://schemas.microsoft.com/office/drawing/2014/main" id="{948B1AA7-4091-45D4-B836-147162E39C5E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71" name="图片 670">
                  <a:extLst>
                    <a:ext uri="{FF2B5EF4-FFF2-40B4-BE49-F238E27FC236}">
                      <a16:creationId xmlns:a16="http://schemas.microsoft.com/office/drawing/2014/main" id="{9D935541-953C-4174-919D-F098E2E4C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72" name="矩形 671">
                  <a:extLst>
                    <a:ext uri="{FF2B5EF4-FFF2-40B4-BE49-F238E27FC236}">
                      <a16:creationId xmlns:a16="http://schemas.microsoft.com/office/drawing/2014/main" id="{1408CFCF-9FA9-4A76-BBAE-E5CDCF000ED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68" name="矩形: 圆角 667">
                <a:extLst>
                  <a:ext uri="{FF2B5EF4-FFF2-40B4-BE49-F238E27FC236}">
                    <a16:creationId xmlns:a16="http://schemas.microsoft.com/office/drawing/2014/main" id="{486A57DA-AA75-4B3B-84BC-E70B4576068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矩形 668">
                <a:extLst>
                  <a:ext uri="{FF2B5EF4-FFF2-40B4-BE49-F238E27FC236}">
                    <a16:creationId xmlns:a16="http://schemas.microsoft.com/office/drawing/2014/main" id="{5205A4A5-4FF4-4BE4-86C2-CD726E53F205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36" name="组合 635">
              <a:extLst>
                <a:ext uri="{FF2B5EF4-FFF2-40B4-BE49-F238E27FC236}">
                  <a16:creationId xmlns:a16="http://schemas.microsoft.com/office/drawing/2014/main" id="{638CF4BF-53D1-481B-AC30-1B966AD282D8}"/>
                </a:ext>
              </a:extLst>
            </p:cNvPr>
            <p:cNvGrpSpPr/>
            <p:nvPr/>
          </p:nvGrpSpPr>
          <p:grpSpPr>
            <a:xfrm>
              <a:off x="4433473" y="7628695"/>
              <a:ext cx="512536" cy="575145"/>
              <a:chOff x="167518" y="529049"/>
              <a:chExt cx="538829" cy="604649"/>
            </a:xfrm>
          </p:grpSpPr>
          <p:grpSp>
            <p:nvGrpSpPr>
              <p:cNvPr id="661" name="组合 660">
                <a:extLst>
                  <a:ext uri="{FF2B5EF4-FFF2-40B4-BE49-F238E27FC236}">
                    <a16:creationId xmlns:a16="http://schemas.microsoft.com/office/drawing/2014/main" id="{16A08A51-445B-477D-8D95-4222F2030D97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64" name="矩形: 圆角 663">
                  <a:extLst>
                    <a:ext uri="{FF2B5EF4-FFF2-40B4-BE49-F238E27FC236}">
                      <a16:creationId xmlns:a16="http://schemas.microsoft.com/office/drawing/2014/main" id="{D7B1653C-518F-4F39-BC3E-0AC7F0A1570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65" name="图片 664">
                  <a:extLst>
                    <a:ext uri="{FF2B5EF4-FFF2-40B4-BE49-F238E27FC236}">
                      <a16:creationId xmlns:a16="http://schemas.microsoft.com/office/drawing/2014/main" id="{F811A823-5BB8-4E2B-9D4E-56347450C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66" name="矩形 665">
                  <a:extLst>
                    <a:ext uri="{FF2B5EF4-FFF2-40B4-BE49-F238E27FC236}">
                      <a16:creationId xmlns:a16="http://schemas.microsoft.com/office/drawing/2014/main" id="{25B94A4E-44F8-44BB-89F7-1B4892EA97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62" name="矩形: 圆角 661">
                <a:extLst>
                  <a:ext uri="{FF2B5EF4-FFF2-40B4-BE49-F238E27FC236}">
                    <a16:creationId xmlns:a16="http://schemas.microsoft.com/office/drawing/2014/main" id="{B9DB95AD-D616-46E2-8AC1-E4C3CFC15BF1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矩形 662">
                <a:extLst>
                  <a:ext uri="{FF2B5EF4-FFF2-40B4-BE49-F238E27FC236}">
                    <a16:creationId xmlns:a16="http://schemas.microsoft.com/office/drawing/2014/main" id="{78404532-8603-4554-9A75-C32672DDF4A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637" name="矩形: 圆角 636">
              <a:extLst>
                <a:ext uri="{FF2B5EF4-FFF2-40B4-BE49-F238E27FC236}">
                  <a16:creationId xmlns:a16="http://schemas.microsoft.com/office/drawing/2014/main" id="{E3886B3E-5558-4CD8-85B3-2E578FA8C040}"/>
                </a:ext>
              </a:extLst>
            </p:cNvPr>
            <p:cNvSpPr/>
            <p:nvPr/>
          </p:nvSpPr>
          <p:spPr>
            <a:xfrm>
              <a:off x="6647278" y="7642678"/>
              <a:ext cx="512536" cy="51253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8" name="直接连接符 637">
              <a:extLst>
                <a:ext uri="{FF2B5EF4-FFF2-40B4-BE49-F238E27FC236}">
                  <a16:creationId xmlns:a16="http://schemas.microsoft.com/office/drawing/2014/main" id="{763224F7-0D4A-4390-AFBC-476FD06DC06B}"/>
                </a:ext>
              </a:extLst>
            </p:cNvPr>
            <p:cNvCxnSpPr>
              <a:cxnSpLocks/>
            </p:cNvCxnSpPr>
            <p:nvPr/>
          </p:nvCxnSpPr>
          <p:spPr>
            <a:xfrm>
              <a:off x="3588616" y="8333756"/>
              <a:ext cx="4405824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0" name="矩形 659">
              <a:extLst>
                <a:ext uri="{FF2B5EF4-FFF2-40B4-BE49-F238E27FC236}">
                  <a16:creationId xmlns:a16="http://schemas.microsoft.com/office/drawing/2014/main" id="{1D6938CE-408D-492D-A18C-4D6B45C1379B}"/>
                </a:ext>
              </a:extLst>
            </p:cNvPr>
            <p:cNvSpPr/>
            <p:nvPr/>
          </p:nvSpPr>
          <p:spPr>
            <a:xfrm>
              <a:off x="3772852" y="8829305"/>
              <a:ext cx="399799" cy="26348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05" name="椭圆 804">
              <a:extLst>
                <a:ext uri="{FF2B5EF4-FFF2-40B4-BE49-F238E27FC236}">
                  <a16:creationId xmlns:a16="http://schemas.microsoft.com/office/drawing/2014/main" id="{08B2D075-D509-458F-8CDA-67A57A44A656}"/>
                </a:ext>
              </a:extLst>
            </p:cNvPr>
            <p:cNvSpPr/>
            <p:nvPr/>
          </p:nvSpPr>
          <p:spPr>
            <a:xfrm>
              <a:off x="5574485" y="8215667"/>
              <a:ext cx="93957" cy="9395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椭圆 805">
              <a:extLst>
                <a:ext uri="{FF2B5EF4-FFF2-40B4-BE49-F238E27FC236}">
                  <a16:creationId xmlns:a16="http://schemas.microsoft.com/office/drawing/2014/main" id="{F2492D82-CE19-4DA7-B150-F181B037E6F4}"/>
                </a:ext>
              </a:extLst>
            </p:cNvPr>
            <p:cNvSpPr/>
            <p:nvPr/>
          </p:nvSpPr>
          <p:spPr>
            <a:xfrm>
              <a:off x="5752315" y="8215667"/>
              <a:ext cx="93957" cy="939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椭圆 806">
              <a:extLst>
                <a:ext uri="{FF2B5EF4-FFF2-40B4-BE49-F238E27FC236}">
                  <a16:creationId xmlns:a16="http://schemas.microsoft.com/office/drawing/2014/main" id="{D39A28E3-BBA1-43C7-9B5F-499AAC0BC794}"/>
                </a:ext>
              </a:extLst>
            </p:cNvPr>
            <p:cNvSpPr/>
            <p:nvPr/>
          </p:nvSpPr>
          <p:spPr>
            <a:xfrm>
              <a:off x="5930145" y="8219769"/>
              <a:ext cx="93957" cy="9395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08" name="组合 807">
              <a:extLst>
                <a:ext uri="{FF2B5EF4-FFF2-40B4-BE49-F238E27FC236}">
                  <a16:creationId xmlns:a16="http://schemas.microsoft.com/office/drawing/2014/main" id="{27F2372C-6E23-4699-967A-3BE3D564DC10}"/>
                </a:ext>
              </a:extLst>
            </p:cNvPr>
            <p:cNvGrpSpPr/>
            <p:nvPr/>
          </p:nvGrpSpPr>
          <p:grpSpPr>
            <a:xfrm>
              <a:off x="7180969" y="5352527"/>
              <a:ext cx="512536" cy="575145"/>
              <a:chOff x="167518" y="529049"/>
              <a:chExt cx="538829" cy="604649"/>
            </a:xfrm>
          </p:grpSpPr>
          <p:grpSp>
            <p:nvGrpSpPr>
              <p:cNvPr id="809" name="组合 808">
                <a:extLst>
                  <a:ext uri="{FF2B5EF4-FFF2-40B4-BE49-F238E27FC236}">
                    <a16:creationId xmlns:a16="http://schemas.microsoft.com/office/drawing/2014/main" id="{ED6C34A1-D07A-43C6-A49F-95375A5DEEAA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12" name="矩形: 圆角 811">
                  <a:extLst>
                    <a:ext uri="{FF2B5EF4-FFF2-40B4-BE49-F238E27FC236}">
                      <a16:creationId xmlns:a16="http://schemas.microsoft.com/office/drawing/2014/main" id="{F862DE26-8D7F-471D-80D1-21640F581FEA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13" name="图片 812">
                  <a:extLst>
                    <a:ext uri="{FF2B5EF4-FFF2-40B4-BE49-F238E27FC236}">
                      <a16:creationId xmlns:a16="http://schemas.microsoft.com/office/drawing/2014/main" id="{449C43BC-778D-4B37-94A7-7C7DCBC2B8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14" name="矩形 813">
                  <a:extLst>
                    <a:ext uri="{FF2B5EF4-FFF2-40B4-BE49-F238E27FC236}">
                      <a16:creationId xmlns:a16="http://schemas.microsoft.com/office/drawing/2014/main" id="{1F119C39-7474-45CB-936E-140698573816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10" name="矩形: 圆角 809">
                <a:extLst>
                  <a:ext uri="{FF2B5EF4-FFF2-40B4-BE49-F238E27FC236}">
                    <a16:creationId xmlns:a16="http://schemas.microsoft.com/office/drawing/2014/main" id="{ADFD0F8F-846A-4F5D-9951-911977A671A8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1" name="矩形 810">
                <a:extLst>
                  <a:ext uri="{FF2B5EF4-FFF2-40B4-BE49-F238E27FC236}">
                    <a16:creationId xmlns:a16="http://schemas.microsoft.com/office/drawing/2014/main" id="{2248B520-0A03-4552-9553-3A16BB06314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15" name="组合 814">
              <a:extLst>
                <a:ext uri="{FF2B5EF4-FFF2-40B4-BE49-F238E27FC236}">
                  <a16:creationId xmlns:a16="http://schemas.microsoft.com/office/drawing/2014/main" id="{E9E08DA8-8D6E-4D0A-AC1D-3A94736EE996}"/>
                </a:ext>
              </a:extLst>
            </p:cNvPr>
            <p:cNvGrpSpPr/>
            <p:nvPr/>
          </p:nvGrpSpPr>
          <p:grpSpPr>
            <a:xfrm>
              <a:off x="7189273" y="5920976"/>
              <a:ext cx="512536" cy="575145"/>
              <a:chOff x="167518" y="529049"/>
              <a:chExt cx="538829" cy="604649"/>
            </a:xfrm>
          </p:grpSpPr>
          <p:grpSp>
            <p:nvGrpSpPr>
              <p:cNvPr id="816" name="组合 815">
                <a:extLst>
                  <a:ext uri="{FF2B5EF4-FFF2-40B4-BE49-F238E27FC236}">
                    <a16:creationId xmlns:a16="http://schemas.microsoft.com/office/drawing/2014/main" id="{2FE23A42-AB7E-4858-945F-97D6AC63A88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19" name="矩形: 圆角 818">
                  <a:extLst>
                    <a:ext uri="{FF2B5EF4-FFF2-40B4-BE49-F238E27FC236}">
                      <a16:creationId xmlns:a16="http://schemas.microsoft.com/office/drawing/2014/main" id="{D364E6BC-69F7-4F86-A74D-04C5FCBA7CAA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20" name="图片 819">
                  <a:extLst>
                    <a:ext uri="{FF2B5EF4-FFF2-40B4-BE49-F238E27FC236}">
                      <a16:creationId xmlns:a16="http://schemas.microsoft.com/office/drawing/2014/main" id="{FDE0B3E6-BFDF-493E-ABCC-57A8B8D69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21" name="矩形 820">
                  <a:extLst>
                    <a:ext uri="{FF2B5EF4-FFF2-40B4-BE49-F238E27FC236}">
                      <a16:creationId xmlns:a16="http://schemas.microsoft.com/office/drawing/2014/main" id="{B0B600FD-1DF4-4CAE-B57A-FF34AB57A0B1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17" name="矩形: 圆角 816">
                <a:extLst>
                  <a:ext uri="{FF2B5EF4-FFF2-40B4-BE49-F238E27FC236}">
                    <a16:creationId xmlns:a16="http://schemas.microsoft.com/office/drawing/2014/main" id="{8615574E-183D-495D-B264-BF19CA849CE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8" name="矩形 817">
                <a:extLst>
                  <a:ext uri="{FF2B5EF4-FFF2-40B4-BE49-F238E27FC236}">
                    <a16:creationId xmlns:a16="http://schemas.microsoft.com/office/drawing/2014/main" id="{E4FC1A54-953C-4610-A981-F72504C34CE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22" name="组合 821">
              <a:extLst>
                <a:ext uri="{FF2B5EF4-FFF2-40B4-BE49-F238E27FC236}">
                  <a16:creationId xmlns:a16="http://schemas.microsoft.com/office/drawing/2014/main" id="{009A2A66-849B-47A2-B901-A889A65095A2}"/>
                </a:ext>
              </a:extLst>
            </p:cNvPr>
            <p:cNvGrpSpPr/>
            <p:nvPr/>
          </p:nvGrpSpPr>
          <p:grpSpPr>
            <a:xfrm>
              <a:off x="7192626" y="6495698"/>
              <a:ext cx="512536" cy="575145"/>
              <a:chOff x="167518" y="529049"/>
              <a:chExt cx="538829" cy="604649"/>
            </a:xfrm>
          </p:grpSpPr>
          <p:grpSp>
            <p:nvGrpSpPr>
              <p:cNvPr id="823" name="组合 822">
                <a:extLst>
                  <a:ext uri="{FF2B5EF4-FFF2-40B4-BE49-F238E27FC236}">
                    <a16:creationId xmlns:a16="http://schemas.microsoft.com/office/drawing/2014/main" id="{32BB49E7-924F-4826-81B0-3BB8AA01DC1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26" name="矩形: 圆角 825">
                  <a:extLst>
                    <a:ext uri="{FF2B5EF4-FFF2-40B4-BE49-F238E27FC236}">
                      <a16:creationId xmlns:a16="http://schemas.microsoft.com/office/drawing/2014/main" id="{1CC2A056-E1BB-4621-9F68-8AA3B048A4DF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27" name="图片 826">
                  <a:extLst>
                    <a:ext uri="{FF2B5EF4-FFF2-40B4-BE49-F238E27FC236}">
                      <a16:creationId xmlns:a16="http://schemas.microsoft.com/office/drawing/2014/main" id="{7A78AEB1-1C8F-4FCB-B190-2508011A0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28" name="矩形 827">
                  <a:extLst>
                    <a:ext uri="{FF2B5EF4-FFF2-40B4-BE49-F238E27FC236}">
                      <a16:creationId xmlns:a16="http://schemas.microsoft.com/office/drawing/2014/main" id="{9544CC06-44AF-471A-BD8C-2D8FCA6C494E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24" name="矩形: 圆角 823">
                <a:extLst>
                  <a:ext uri="{FF2B5EF4-FFF2-40B4-BE49-F238E27FC236}">
                    <a16:creationId xmlns:a16="http://schemas.microsoft.com/office/drawing/2014/main" id="{95CB5A88-6DA3-4E4B-AF75-312F00B26086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5" name="矩形 824">
                <a:extLst>
                  <a:ext uri="{FF2B5EF4-FFF2-40B4-BE49-F238E27FC236}">
                    <a16:creationId xmlns:a16="http://schemas.microsoft.com/office/drawing/2014/main" id="{9879013E-4F2A-49B3-8CEE-3500AE3F6BD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29" name="组合 828">
              <a:extLst>
                <a:ext uri="{FF2B5EF4-FFF2-40B4-BE49-F238E27FC236}">
                  <a16:creationId xmlns:a16="http://schemas.microsoft.com/office/drawing/2014/main" id="{2199F447-6283-4ADD-968C-64C7C4219E3A}"/>
                </a:ext>
              </a:extLst>
            </p:cNvPr>
            <p:cNvGrpSpPr/>
            <p:nvPr/>
          </p:nvGrpSpPr>
          <p:grpSpPr>
            <a:xfrm>
              <a:off x="7200930" y="7064147"/>
              <a:ext cx="512536" cy="575145"/>
              <a:chOff x="167518" y="529049"/>
              <a:chExt cx="538829" cy="604649"/>
            </a:xfrm>
          </p:grpSpPr>
          <p:grpSp>
            <p:nvGrpSpPr>
              <p:cNvPr id="830" name="组合 829">
                <a:extLst>
                  <a:ext uri="{FF2B5EF4-FFF2-40B4-BE49-F238E27FC236}">
                    <a16:creationId xmlns:a16="http://schemas.microsoft.com/office/drawing/2014/main" id="{99622A68-8BA2-4065-A0F6-EE7C323EC6C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33" name="矩形: 圆角 832">
                  <a:extLst>
                    <a:ext uri="{FF2B5EF4-FFF2-40B4-BE49-F238E27FC236}">
                      <a16:creationId xmlns:a16="http://schemas.microsoft.com/office/drawing/2014/main" id="{F1B76FA0-FD57-42AD-8383-9D2FD4928634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34" name="图片 833">
                  <a:extLst>
                    <a:ext uri="{FF2B5EF4-FFF2-40B4-BE49-F238E27FC236}">
                      <a16:creationId xmlns:a16="http://schemas.microsoft.com/office/drawing/2014/main" id="{11242A1A-B67E-49E4-B683-23270BDCB4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35" name="矩形 834">
                  <a:extLst>
                    <a:ext uri="{FF2B5EF4-FFF2-40B4-BE49-F238E27FC236}">
                      <a16:creationId xmlns:a16="http://schemas.microsoft.com/office/drawing/2014/main" id="{44410432-30D9-4543-BBE4-A49D0B606E7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31" name="矩形: 圆角 830">
                <a:extLst>
                  <a:ext uri="{FF2B5EF4-FFF2-40B4-BE49-F238E27FC236}">
                    <a16:creationId xmlns:a16="http://schemas.microsoft.com/office/drawing/2014/main" id="{344488B8-46C9-4BC5-8D76-A021125E4418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2" name="矩形 831">
                <a:extLst>
                  <a:ext uri="{FF2B5EF4-FFF2-40B4-BE49-F238E27FC236}">
                    <a16:creationId xmlns:a16="http://schemas.microsoft.com/office/drawing/2014/main" id="{EFC8B585-BE6B-41F6-9D14-790E5CD8501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836" name="矩形: 圆角 835">
              <a:extLst>
                <a:ext uri="{FF2B5EF4-FFF2-40B4-BE49-F238E27FC236}">
                  <a16:creationId xmlns:a16="http://schemas.microsoft.com/office/drawing/2014/main" id="{9B226F0F-0B94-447C-BCAC-B44AFE6ADCCB}"/>
                </a:ext>
              </a:extLst>
            </p:cNvPr>
            <p:cNvSpPr/>
            <p:nvPr/>
          </p:nvSpPr>
          <p:spPr>
            <a:xfrm>
              <a:off x="7206557" y="7631477"/>
              <a:ext cx="512536" cy="51253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7" name="组合 836">
              <a:extLst>
                <a:ext uri="{FF2B5EF4-FFF2-40B4-BE49-F238E27FC236}">
                  <a16:creationId xmlns:a16="http://schemas.microsoft.com/office/drawing/2014/main" id="{4DF94F27-EA7E-400B-88A2-F631147EE5DD}"/>
                </a:ext>
              </a:extLst>
            </p:cNvPr>
            <p:cNvGrpSpPr/>
            <p:nvPr/>
          </p:nvGrpSpPr>
          <p:grpSpPr>
            <a:xfrm>
              <a:off x="3863344" y="5350992"/>
              <a:ext cx="512536" cy="575145"/>
              <a:chOff x="167518" y="529049"/>
              <a:chExt cx="538829" cy="604649"/>
            </a:xfrm>
          </p:grpSpPr>
          <p:grpSp>
            <p:nvGrpSpPr>
              <p:cNvPr id="838" name="组合 837">
                <a:extLst>
                  <a:ext uri="{FF2B5EF4-FFF2-40B4-BE49-F238E27FC236}">
                    <a16:creationId xmlns:a16="http://schemas.microsoft.com/office/drawing/2014/main" id="{08481108-6308-428F-9D70-862F36BD4C37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41" name="矩形: 圆角 840">
                  <a:extLst>
                    <a:ext uri="{FF2B5EF4-FFF2-40B4-BE49-F238E27FC236}">
                      <a16:creationId xmlns:a16="http://schemas.microsoft.com/office/drawing/2014/main" id="{73CDEC61-6F9E-468D-B959-833939A44E0F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42" name="图片 841">
                  <a:extLst>
                    <a:ext uri="{FF2B5EF4-FFF2-40B4-BE49-F238E27FC236}">
                      <a16:creationId xmlns:a16="http://schemas.microsoft.com/office/drawing/2014/main" id="{36CA306F-56AB-40B5-B5C9-19089257F1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43" name="矩形 842">
                  <a:extLst>
                    <a:ext uri="{FF2B5EF4-FFF2-40B4-BE49-F238E27FC236}">
                      <a16:creationId xmlns:a16="http://schemas.microsoft.com/office/drawing/2014/main" id="{3AE3F7B2-D25F-4CD8-8118-56A63FE7207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39" name="矩形: 圆角 838">
                <a:extLst>
                  <a:ext uri="{FF2B5EF4-FFF2-40B4-BE49-F238E27FC236}">
                    <a16:creationId xmlns:a16="http://schemas.microsoft.com/office/drawing/2014/main" id="{A41F50BA-5C16-49FD-9820-D821C9289D63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矩形 839">
                <a:extLst>
                  <a:ext uri="{FF2B5EF4-FFF2-40B4-BE49-F238E27FC236}">
                    <a16:creationId xmlns:a16="http://schemas.microsoft.com/office/drawing/2014/main" id="{9E0B80C8-D897-4FBA-85A0-CEE303171218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44" name="组合 843">
              <a:extLst>
                <a:ext uri="{FF2B5EF4-FFF2-40B4-BE49-F238E27FC236}">
                  <a16:creationId xmlns:a16="http://schemas.microsoft.com/office/drawing/2014/main" id="{87EEB344-EE49-40D4-AEB7-1B3892B3EC87}"/>
                </a:ext>
              </a:extLst>
            </p:cNvPr>
            <p:cNvGrpSpPr/>
            <p:nvPr/>
          </p:nvGrpSpPr>
          <p:grpSpPr>
            <a:xfrm>
              <a:off x="3871648" y="5919442"/>
              <a:ext cx="512536" cy="575145"/>
              <a:chOff x="167518" y="529049"/>
              <a:chExt cx="538829" cy="604649"/>
            </a:xfrm>
          </p:grpSpPr>
          <p:grpSp>
            <p:nvGrpSpPr>
              <p:cNvPr id="845" name="组合 844">
                <a:extLst>
                  <a:ext uri="{FF2B5EF4-FFF2-40B4-BE49-F238E27FC236}">
                    <a16:creationId xmlns:a16="http://schemas.microsoft.com/office/drawing/2014/main" id="{7B58D26D-1192-4403-9E3E-9EFEF116932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48" name="矩形: 圆角 847">
                  <a:extLst>
                    <a:ext uri="{FF2B5EF4-FFF2-40B4-BE49-F238E27FC236}">
                      <a16:creationId xmlns:a16="http://schemas.microsoft.com/office/drawing/2014/main" id="{723B09FA-8339-49E3-A8AC-15F4D198C13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49" name="图片 848">
                  <a:extLst>
                    <a:ext uri="{FF2B5EF4-FFF2-40B4-BE49-F238E27FC236}">
                      <a16:creationId xmlns:a16="http://schemas.microsoft.com/office/drawing/2014/main" id="{4495A190-A722-413B-A7DE-911F6299C4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50" name="矩形 849">
                  <a:extLst>
                    <a:ext uri="{FF2B5EF4-FFF2-40B4-BE49-F238E27FC236}">
                      <a16:creationId xmlns:a16="http://schemas.microsoft.com/office/drawing/2014/main" id="{F871B828-772C-4159-9F7E-C13DC7F83E7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46" name="矩形: 圆角 845">
                <a:extLst>
                  <a:ext uri="{FF2B5EF4-FFF2-40B4-BE49-F238E27FC236}">
                    <a16:creationId xmlns:a16="http://schemas.microsoft.com/office/drawing/2014/main" id="{216D9F15-31DB-48E2-967B-0561ED027FC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矩形 846">
                <a:extLst>
                  <a:ext uri="{FF2B5EF4-FFF2-40B4-BE49-F238E27FC236}">
                    <a16:creationId xmlns:a16="http://schemas.microsoft.com/office/drawing/2014/main" id="{B2B3E39D-AC3C-418E-89C9-E0A02A8E3D4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51" name="组合 850">
              <a:extLst>
                <a:ext uri="{FF2B5EF4-FFF2-40B4-BE49-F238E27FC236}">
                  <a16:creationId xmlns:a16="http://schemas.microsoft.com/office/drawing/2014/main" id="{BAFFCC1A-0395-48F9-97B0-A31BCE1373F3}"/>
                </a:ext>
              </a:extLst>
            </p:cNvPr>
            <p:cNvGrpSpPr/>
            <p:nvPr/>
          </p:nvGrpSpPr>
          <p:grpSpPr>
            <a:xfrm>
              <a:off x="3875001" y="6494163"/>
              <a:ext cx="512536" cy="575145"/>
              <a:chOff x="167518" y="529049"/>
              <a:chExt cx="538829" cy="604649"/>
            </a:xfrm>
          </p:grpSpPr>
          <p:grpSp>
            <p:nvGrpSpPr>
              <p:cNvPr id="852" name="组合 851">
                <a:extLst>
                  <a:ext uri="{FF2B5EF4-FFF2-40B4-BE49-F238E27FC236}">
                    <a16:creationId xmlns:a16="http://schemas.microsoft.com/office/drawing/2014/main" id="{6BCA96F5-1BAC-4438-8965-A8F982B02351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55" name="矩形: 圆角 854">
                  <a:extLst>
                    <a:ext uri="{FF2B5EF4-FFF2-40B4-BE49-F238E27FC236}">
                      <a16:creationId xmlns:a16="http://schemas.microsoft.com/office/drawing/2014/main" id="{ABFFA97E-FEFB-42F4-BA78-25A645309F58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56" name="图片 855">
                  <a:extLst>
                    <a:ext uri="{FF2B5EF4-FFF2-40B4-BE49-F238E27FC236}">
                      <a16:creationId xmlns:a16="http://schemas.microsoft.com/office/drawing/2014/main" id="{F1BF8F0F-7217-4F99-AE39-923E8A711B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57" name="矩形 856">
                  <a:extLst>
                    <a:ext uri="{FF2B5EF4-FFF2-40B4-BE49-F238E27FC236}">
                      <a16:creationId xmlns:a16="http://schemas.microsoft.com/office/drawing/2014/main" id="{F8EAB090-CFCB-4E19-A3D5-0D3D2273CDD6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53" name="矩形: 圆角 852">
                <a:extLst>
                  <a:ext uri="{FF2B5EF4-FFF2-40B4-BE49-F238E27FC236}">
                    <a16:creationId xmlns:a16="http://schemas.microsoft.com/office/drawing/2014/main" id="{F9305BFE-D458-4C6B-9511-3A1FAE9F9DF7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矩形 853">
                <a:extLst>
                  <a:ext uri="{FF2B5EF4-FFF2-40B4-BE49-F238E27FC236}">
                    <a16:creationId xmlns:a16="http://schemas.microsoft.com/office/drawing/2014/main" id="{5D1D78CC-144D-4E23-9E71-9893D0E3AC38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58" name="组合 857">
              <a:extLst>
                <a:ext uri="{FF2B5EF4-FFF2-40B4-BE49-F238E27FC236}">
                  <a16:creationId xmlns:a16="http://schemas.microsoft.com/office/drawing/2014/main" id="{D46BFFF1-038E-464F-914F-14EE2DA16923}"/>
                </a:ext>
              </a:extLst>
            </p:cNvPr>
            <p:cNvGrpSpPr/>
            <p:nvPr/>
          </p:nvGrpSpPr>
          <p:grpSpPr>
            <a:xfrm>
              <a:off x="3883305" y="7062612"/>
              <a:ext cx="512536" cy="575145"/>
              <a:chOff x="167518" y="529049"/>
              <a:chExt cx="538829" cy="604649"/>
            </a:xfrm>
          </p:grpSpPr>
          <p:grpSp>
            <p:nvGrpSpPr>
              <p:cNvPr id="859" name="组合 858">
                <a:extLst>
                  <a:ext uri="{FF2B5EF4-FFF2-40B4-BE49-F238E27FC236}">
                    <a16:creationId xmlns:a16="http://schemas.microsoft.com/office/drawing/2014/main" id="{9726AA8F-0A75-4BDA-B43F-7C62D12DB983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62" name="矩形: 圆角 861">
                  <a:extLst>
                    <a:ext uri="{FF2B5EF4-FFF2-40B4-BE49-F238E27FC236}">
                      <a16:creationId xmlns:a16="http://schemas.microsoft.com/office/drawing/2014/main" id="{39371898-9172-4D80-B092-8E578DBFAF0F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63" name="图片 862">
                  <a:extLst>
                    <a:ext uri="{FF2B5EF4-FFF2-40B4-BE49-F238E27FC236}">
                      <a16:creationId xmlns:a16="http://schemas.microsoft.com/office/drawing/2014/main" id="{EEDD8D5C-6A35-43AE-98C9-2FDFC7042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64" name="矩形 863">
                  <a:extLst>
                    <a:ext uri="{FF2B5EF4-FFF2-40B4-BE49-F238E27FC236}">
                      <a16:creationId xmlns:a16="http://schemas.microsoft.com/office/drawing/2014/main" id="{C531D3EF-5D42-4A89-A3F2-969B8E40DB2A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60" name="矩形: 圆角 859">
                <a:extLst>
                  <a:ext uri="{FF2B5EF4-FFF2-40B4-BE49-F238E27FC236}">
                    <a16:creationId xmlns:a16="http://schemas.microsoft.com/office/drawing/2014/main" id="{B0FF24BB-CB3D-4B83-BFE9-2A1E94F7DD41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1" name="矩形 860">
                <a:extLst>
                  <a:ext uri="{FF2B5EF4-FFF2-40B4-BE49-F238E27FC236}">
                    <a16:creationId xmlns:a16="http://schemas.microsoft.com/office/drawing/2014/main" id="{D54317B4-316D-4BDB-9BA8-94236F38E5A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65" name="组合 864">
              <a:extLst>
                <a:ext uri="{FF2B5EF4-FFF2-40B4-BE49-F238E27FC236}">
                  <a16:creationId xmlns:a16="http://schemas.microsoft.com/office/drawing/2014/main" id="{F6E8DD48-3C0A-4DBE-9E9F-9C72E929340A}"/>
                </a:ext>
              </a:extLst>
            </p:cNvPr>
            <p:cNvGrpSpPr/>
            <p:nvPr/>
          </p:nvGrpSpPr>
          <p:grpSpPr>
            <a:xfrm>
              <a:off x="3869774" y="7624352"/>
              <a:ext cx="512536" cy="575145"/>
              <a:chOff x="167518" y="529049"/>
              <a:chExt cx="538829" cy="604649"/>
            </a:xfrm>
          </p:grpSpPr>
          <p:grpSp>
            <p:nvGrpSpPr>
              <p:cNvPr id="866" name="组合 865">
                <a:extLst>
                  <a:ext uri="{FF2B5EF4-FFF2-40B4-BE49-F238E27FC236}">
                    <a16:creationId xmlns:a16="http://schemas.microsoft.com/office/drawing/2014/main" id="{FBF4B9C4-D24E-4315-A111-A17AB947CDFF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69" name="矩形: 圆角 868">
                  <a:extLst>
                    <a:ext uri="{FF2B5EF4-FFF2-40B4-BE49-F238E27FC236}">
                      <a16:creationId xmlns:a16="http://schemas.microsoft.com/office/drawing/2014/main" id="{705646D1-D6B9-4ECD-8587-69F4DB915A8A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70" name="图片 869">
                  <a:extLst>
                    <a:ext uri="{FF2B5EF4-FFF2-40B4-BE49-F238E27FC236}">
                      <a16:creationId xmlns:a16="http://schemas.microsoft.com/office/drawing/2014/main" id="{46B3D0A7-89C3-44C4-ADF1-A4EEEA4F7E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71" name="矩形 870">
                  <a:extLst>
                    <a:ext uri="{FF2B5EF4-FFF2-40B4-BE49-F238E27FC236}">
                      <a16:creationId xmlns:a16="http://schemas.microsoft.com/office/drawing/2014/main" id="{4250D80B-632F-4BB7-8352-5898B7604833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67" name="矩形: 圆角 866">
                <a:extLst>
                  <a:ext uri="{FF2B5EF4-FFF2-40B4-BE49-F238E27FC236}">
                    <a16:creationId xmlns:a16="http://schemas.microsoft.com/office/drawing/2014/main" id="{17D16840-042B-46AB-9FFE-0F558308DB0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8" name="矩形 867">
                <a:extLst>
                  <a:ext uri="{FF2B5EF4-FFF2-40B4-BE49-F238E27FC236}">
                    <a16:creationId xmlns:a16="http://schemas.microsoft.com/office/drawing/2014/main" id="{F5852BE9-9F38-499B-9DD4-AD93C2F5F038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2" name="组合 871">
              <a:extLst>
                <a:ext uri="{FF2B5EF4-FFF2-40B4-BE49-F238E27FC236}">
                  <a16:creationId xmlns:a16="http://schemas.microsoft.com/office/drawing/2014/main" id="{3E142221-46FF-4991-820A-1F3D17323D39}"/>
                </a:ext>
              </a:extLst>
            </p:cNvPr>
            <p:cNvGrpSpPr/>
            <p:nvPr/>
          </p:nvGrpSpPr>
          <p:grpSpPr>
            <a:xfrm>
              <a:off x="4959540" y="4826532"/>
              <a:ext cx="512536" cy="575145"/>
              <a:chOff x="167518" y="529049"/>
              <a:chExt cx="538829" cy="604649"/>
            </a:xfrm>
          </p:grpSpPr>
          <p:grpSp>
            <p:nvGrpSpPr>
              <p:cNvPr id="873" name="组合 872">
                <a:extLst>
                  <a:ext uri="{FF2B5EF4-FFF2-40B4-BE49-F238E27FC236}">
                    <a16:creationId xmlns:a16="http://schemas.microsoft.com/office/drawing/2014/main" id="{8318BF8D-A63D-4CB2-9CD7-3323802E0A2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76" name="矩形: 圆角 875">
                  <a:extLst>
                    <a:ext uri="{FF2B5EF4-FFF2-40B4-BE49-F238E27FC236}">
                      <a16:creationId xmlns:a16="http://schemas.microsoft.com/office/drawing/2014/main" id="{6E63FAE6-CC07-45DE-AFC3-FBB98D4E3A9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77" name="图片 876">
                  <a:extLst>
                    <a:ext uri="{FF2B5EF4-FFF2-40B4-BE49-F238E27FC236}">
                      <a16:creationId xmlns:a16="http://schemas.microsoft.com/office/drawing/2014/main" id="{60834FC8-3A6E-45FA-AD5D-6EE9FA8C0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78" name="矩形 877">
                  <a:extLst>
                    <a:ext uri="{FF2B5EF4-FFF2-40B4-BE49-F238E27FC236}">
                      <a16:creationId xmlns:a16="http://schemas.microsoft.com/office/drawing/2014/main" id="{C7D8EC4F-2F36-4D9C-8890-D8D351860F15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74" name="矩形: 圆角 873">
                <a:extLst>
                  <a:ext uri="{FF2B5EF4-FFF2-40B4-BE49-F238E27FC236}">
                    <a16:creationId xmlns:a16="http://schemas.microsoft.com/office/drawing/2014/main" id="{7232D663-1375-453E-8439-4A49DC7FA7BC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5" name="矩形 874">
                <a:extLst>
                  <a:ext uri="{FF2B5EF4-FFF2-40B4-BE49-F238E27FC236}">
                    <a16:creationId xmlns:a16="http://schemas.microsoft.com/office/drawing/2014/main" id="{1815EA40-B10C-4CEF-9997-566A2EEF289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9" name="组合 878">
              <a:extLst>
                <a:ext uri="{FF2B5EF4-FFF2-40B4-BE49-F238E27FC236}">
                  <a16:creationId xmlns:a16="http://schemas.microsoft.com/office/drawing/2014/main" id="{0D1E2BFA-EBC0-439F-B1C9-1C13C81BFEBE}"/>
                </a:ext>
              </a:extLst>
            </p:cNvPr>
            <p:cNvGrpSpPr/>
            <p:nvPr/>
          </p:nvGrpSpPr>
          <p:grpSpPr>
            <a:xfrm>
              <a:off x="5508854" y="4824816"/>
              <a:ext cx="512536" cy="575145"/>
              <a:chOff x="167518" y="529049"/>
              <a:chExt cx="538829" cy="604649"/>
            </a:xfrm>
          </p:grpSpPr>
          <p:grpSp>
            <p:nvGrpSpPr>
              <p:cNvPr id="880" name="组合 879">
                <a:extLst>
                  <a:ext uri="{FF2B5EF4-FFF2-40B4-BE49-F238E27FC236}">
                    <a16:creationId xmlns:a16="http://schemas.microsoft.com/office/drawing/2014/main" id="{93FF1E97-7DE9-491E-B853-03CA2C797A91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83" name="矩形: 圆角 882">
                  <a:extLst>
                    <a:ext uri="{FF2B5EF4-FFF2-40B4-BE49-F238E27FC236}">
                      <a16:creationId xmlns:a16="http://schemas.microsoft.com/office/drawing/2014/main" id="{BE1C46CE-29DB-4631-8409-2B3B087B6ED9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84" name="图片 883">
                  <a:extLst>
                    <a:ext uri="{FF2B5EF4-FFF2-40B4-BE49-F238E27FC236}">
                      <a16:creationId xmlns:a16="http://schemas.microsoft.com/office/drawing/2014/main" id="{BD6986C2-7F96-4F79-B490-39A297B60F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85" name="矩形 884">
                  <a:extLst>
                    <a:ext uri="{FF2B5EF4-FFF2-40B4-BE49-F238E27FC236}">
                      <a16:creationId xmlns:a16="http://schemas.microsoft.com/office/drawing/2014/main" id="{F62C90FC-2F79-4406-ADE4-3701EBD6F85D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81" name="矩形: 圆角 880">
                <a:extLst>
                  <a:ext uri="{FF2B5EF4-FFF2-40B4-BE49-F238E27FC236}">
                    <a16:creationId xmlns:a16="http://schemas.microsoft.com/office/drawing/2014/main" id="{20175CED-5034-4E58-954F-095A370614A0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2" name="矩形 881">
                <a:extLst>
                  <a:ext uri="{FF2B5EF4-FFF2-40B4-BE49-F238E27FC236}">
                    <a16:creationId xmlns:a16="http://schemas.microsoft.com/office/drawing/2014/main" id="{47B6DF08-6CD2-4326-8E8E-D6729AA09D02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86" name="组合 885">
              <a:extLst>
                <a:ext uri="{FF2B5EF4-FFF2-40B4-BE49-F238E27FC236}">
                  <a16:creationId xmlns:a16="http://schemas.microsoft.com/office/drawing/2014/main" id="{17C1EA34-FD9B-45A3-89E4-56E2344D4AE7}"/>
                </a:ext>
              </a:extLst>
            </p:cNvPr>
            <p:cNvGrpSpPr/>
            <p:nvPr/>
          </p:nvGrpSpPr>
          <p:grpSpPr>
            <a:xfrm>
              <a:off x="6058167" y="4829251"/>
              <a:ext cx="512536" cy="575145"/>
              <a:chOff x="167518" y="529049"/>
              <a:chExt cx="538829" cy="604649"/>
            </a:xfrm>
          </p:grpSpPr>
          <p:grpSp>
            <p:nvGrpSpPr>
              <p:cNvPr id="887" name="组合 886">
                <a:extLst>
                  <a:ext uri="{FF2B5EF4-FFF2-40B4-BE49-F238E27FC236}">
                    <a16:creationId xmlns:a16="http://schemas.microsoft.com/office/drawing/2014/main" id="{325BE297-55B6-43F3-A26F-DD296C1C5F97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90" name="矩形: 圆角 889">
                  <a:extLst>
                    <a:ext uri="{FF2B5EF4-FFF2-40B4-BE49-F238E27FC236}">
                      <a16:creationId xmlns:a16="http://schemas.microsoft.com/office/drawing/2014/main" id="{48AEC313-9FB9-4775-80BC-E8ADE51B7567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91" name="图片 890">
                  <a:extLst>
                    <a:ext uri="{FF2B5EF4-FFF2-40B4-BE49-F238E27FC236}">
                      <a16:creationId xmlns:a16="http://schemas.microsoft.com/office/drawing/2014/main" id="{8E060F23-5395-4BF4-8B9F-ECCC065CB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92" name="矩形 891">
                  <a:extLst>
                    <a:ext uri="{FF2B5EF4-FFF2-40B4-BE49-F238E27FC236}">
                      <a16:creationId xmlns:a16="http://schemas.microsoft.com/office/drawing/2014/main" id="{72E2DD1C-66C0-4A20-B996-F4D0C95FB95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88" name="矩形: 圆角 887">
                <a:extLst>
                  <a:ext uri="{FF2B5EF4-FFF2-40B4-BE49-F238E27FC236}">
                    <a16:creationId xmlns:a16="http://schemas.microsoft.com/office/drawing/2014/main" id="{79E7A464-A9C7-4612-86E0-19A107E17BD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9" name="矩形 888">
                <a:extLst>
                  <a:ext uri="{FF2B5EF4-FFF2-40B4-BE49-F238E27FC236}">
                    <a16:creationId xmlns:a16="http://schemas.microsoft.com/office/drawing/2014/main" id="{C1CB4E55-67DF-41B0-9739-42C4994C6C8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93" name="组合 892">
              <a:extLst>
                <a:ext uri="{FF2B5EF4-FFF2-40B4-BE49-F238E27FC236}">
                  <a16:creationId xmlns:a16="http://schemas.microsoft.com/office/drawing/2014/main" id="{CFC43DBE-A72F-41DA-AABA-1A86303DE6AA}"/>
                </a:ext>
              </a:extLst>
            </p:cNvPr>
            <p:cNvGrpSpPr/>
            <p:nvPr/>
          </p:nvGrpSpPr>
          <p:grpSpPr>
            <a:xfrm>
              <a:off x="6606787" y="4830610"/>
              <a:ext cx="512536" cy="575145"/>
              <a:chOff x="167518" y="529049"/>
              <a:chExt cx="538829" cy="604649"/>
            </a:xfrm>
          </p:grpSpPr>
          <p:grpSp>
            <p:nvGrpSpPr>
              <p:cNvPr id="894" name="组合 893">
                <a:extLst>
                  <a:ext uri="{FF2B5EF4-FFF2-40B4-BE49-F238E27FC236}">
                    <a16:creationId xmlns:a16="http://schemas.microsoft.com/office/drawing/2014/main" id="{90F67C15-188B-4E78-9B66-98AA6555ECA5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97" name="矩形: 圆角 896">
                  <a:extLst>
                    <a:ext uri="{FF2B5EF4-FFF2-40B4-BE49-F238E27FC236}">
                      <a16:creationId xmlns:a16="http://schemas.microsoft.com/office/drawing/2014/main" id="{CCDA62E4-D67B-42D0-80FC-6D4F4310F21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98" name="图片 897">
                  <a:extLst>
                    <a:ext uri="{FF2B5EF4-FFF2-40B4-BE49-F238E27FC236}">
                      <a16:creationId xmlns:a16="http://schemas.microsoft.com/office/drawing/2014/main" id="{3308B059-B0A5-40E4-A304-A24F031EE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99" name="矩形 898">
                  <a:extLst>
                    <a:ext uri="{FF2B5EF4-FFF2-40B4-BE49-F238E27FC236}">
                      <a16:creationId xmlns:a16="http://schemas.microsoft.com/office/drawing/2014/main" id="{B71F3D2B-1BAC-4357-BF2E-7A93AE15C21D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95" name="矩形: 圆角 894">
                <a:extLst>
                  <a:ext uri="{FF2B5EF4-FFF2-40B4-BE49-F238E27FC236}">
                    <a16:creationId xmlns:a16="http://schemas.microsoft.com/office/drawing/2014/main" id="{E239D31F-ED28-4FDE-A434-B95DFDB97EB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6" name="矩形 895">
                <a:extLst>
                  <a:ext uri="{FF2B5EF4-FFF2-40B4-BE49-F238E27FC236}">
                    <a16:creationId xmlns:a16="http://schemas.microsoft.com/office/drawing/2014/main" id="{4044A802-3D2A-4E77-AB14-44A521DB188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900" name="组合 899">
              <a:extLst>
                <a:ext uri="{FF2B5EF4-FFF2-40B4-BE49-F238E27FC236}">
                  <a16:creationId xmlns:a16="http://schemas.microsoft.com/office/drawing/2014/main" id="{DA8CBC59-A4A7-495D-B782-1625C26EAFD9}"/>
                </a:ext>
              </a:extLst>
            </p:cNvPr>
            <p:cNvGrpSpPr/>
            <p:nvPr/>
          </p:nvGrpSpPr>
          <p:grpSpPr>
            <a:xfrm>
              <a:off x="4412140" y="4822217"/>
              <a:ext cx="512536" cy="575145"/>
              <a:chOff x="167518" y="529049"/>
              <a:chExt cx="538829" cy="604649"/>
            </a:xfrm>
          </p:grpSpPr>
          <p:grpSp>
            <p:nvGrpSpPr>
              <p:cNvPr id="901" name="组合 900">
                <a:extLst>
                  <a:ext uri="{FF2B5EF4-FFF2-40B4-BE49-F238E27FC236}">
                    <a16:creationId xmlns:a16="http://schemas.microsoft.com/office/drawing/2014/main" id="{DAFCD837-E84B-4DF4-9457-DF24BA41C5D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05" name="矩形: 圆角 904">
                  <a:extLst>
                    <a:ext uri="{FF2B5EF4-FFF2-40B4-BE49-F238E27FC236}">
                      <a16:creationId xmlns:a16="http://schemas.microsoft.com/office/drawing/2014/main" id="{336BD1E9-E6EB-4C27-8AD3-E329BB5EE4BB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06" name="图片 905">
                  <a:extLst>
                    <a:ext uri="{FF2B5EF4-FFF2-40B4-BE49-F238E27FC236}">
                      <a16:creationId xmlns:a16="http://schemas.microsoft.com/office/drawing/2014/main" id="{F1448CEB-26C5-4F05-B90E-2017CABAB0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07" name="矩形 906">
                  <a:extLst>
                    <a:ext uri="{FF2B5EF4-FFF2-40B4-BE49-F238E27FC236}">
                      <a16:creationId xmlns:a16="http://schemas.microsoft.com/office/drawing/2014/main" id="{868D012A-4171-474D-B374-2541628158F6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03" name="矩形: 圆角 902">
                <a:extLst>
                  <a:ext uri="{FF2B5EF4-FFF2-40B4-BE49-F238E27FC236}">
                    <a16:creationId xmlns:a16="http://schemas.microsoft.com/office/drawing/2014/main" id="{39369791-5F5A-4DF5-8196-7CAD2C81545F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4" name="矩形 903">
                <a:extLst>
                  <a:ext uri="{FF2B5EF4-FFF2-40B4-BE49-F238E27FC236}">
                    <a16:creationId xmlns:a16="http://schemas.microsoft.com/office/drawing/2014/main" id="{D78C1EB8-CB3A-4D55-8449-0F7A43774B4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908" name="组合 907">
              <a:extLst>
                <a:ext uri="{FF2B5EF4-FFF2-40B4-BE49-F238E27FC236}">
                  <a16:creationId xmlns:a16="http://schemas.microsoft.com/office/drawing/2014/main" id="{AB273676-A58D-4CEC-B3E6-EC03DD6825B0}"/>
                </a:ext>
              </a:extLst>
            </p:cNvPr>
            <p:cNvGrpSpPr/>
            <p:nvPr/>
          </p:nvGrpSpPr>
          <p:grpSpPr>
            <a:xfrm>
              <a:off x="7166066" y="4819409"/>
              <a:ext cx="512536" cy="575145"/>
              <a:chOff x="167518" y="529049"/>
              <a:chExt cx="538829" cy="604649"/>
            </a:xfrm>
          </p:grpSpPr>
          <p:grpSp>
            <p:nvGrpSpPr>
              <p:cNvPr id="909" name="组合 908">
                <a:extLst>
                  <a:ext uri="{FF2B5EF4-FFF2-40B4-BE49-F238E27FC236}">
                    <a16:creationId xmlns:a16="http://schemas.microsoft.com/office/drawing/2014/main" id="{AD2877B8-CCB8-4A01-9865-0C962F5FD65B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12" name="矩形: 圆角 911">
                  <a:extLst>
                    <a:ext uri="{FF2B5EF4-FFF2-40B4-BE49-F238E27FC236}">
                      <a16:creationId xmlns:a16="http://schemas.microsoft.com/office/drawing/2014/main" id="{F8E0FD66-F823-4DCA-AAC8-6C152F50F1B6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13" name="图片 912">
                  <a:extLst>
                    <a:ext uri="{FF2B5EF4-FFF2-40B4-BE49-F238E27FC236}">
                      <a16:creationId xmlns:a16="http://schemas.microsoft.com/office/drawing/2014/main" id="{E46412CF-7FFB-4729-ACC4-B6783B1E6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14" name="矩形 913">
                  <a:extLst>
                    <a:ext uri="{FF2B5EF4-FFF2-40B4-BE49-F238E27FC236}">
                      <a16:creationId xmlns:a16="http://schemas.microsoft.com/office/drawing/2014/main" id="{5ADA7B7D-F74B-4E62-9484-961B708D1212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10" name="矩形: 圆角 909">
                <a:extLst>
                  <a:ext uri="{FF2B5EF4-FFF2-40B4-BE49-F238E27FC236}">
                    <a16:creationId xmlns:a16="http://schemas.microsoft.com/office/drawing/2014/main" id="{34872D90-0442-4092-9E2C-98E9169E2EC7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1" name="矩形 910">
                <a:extLst>
                  <a:ext uri="{FF2B5EF4-FFF2-40B4-BE49-F238E27FC236}">
                    <a16:creationId xmlns:a16="http://schemas.microsoft.com/office/drawing/2014/main" id="{6EEBAF6F-9E43-47F9-B6BE-5D90EBAF1455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915" name="组合 914">
              <a:extLst>
                <a:ext uri="{FF2B5EF4-FFF2-40B4-BE49-F238E27FC236}">
                  <a16:creationId xmlns:a16="http://schemas.microsoft.com/office/drawing/2014/main" id="{300A94A8-9E72-4258-A6C7-B28F3B41B09F}"/>
                </a:ext>
              </a:extLst>
            </p:cNvPr>
            <p:cNvGrpSpPr/>
            <p:nvPr/>
          </p:nvGrpSpPr>
          <p:grpSpPr>
            <a:xfrm>
              <a:off x="3848441" y="4817874"/>
              <a:ext cx="512536" cy="575145"/>
              <a:chOff x="167518" y="529049"/>
              <a:chExt cx="538829" cy="604649"/>
            </a:xfrm>
          </p:grpSpPr>
          <p:grpSp>
            <p:nvGrpSpPr>
              <p:cNvPr id="916" name="组合 915">
                <a:extLst>
                  <a:ext uri="{FF2B5EF4-FFF2-40B4-BE49-F238E27FC236}">
                    <a16:creationId xmlns:a16="http://schemas.microsoft.com/office/drawing/2014/main" id="{A7F8716D-786D-4907-9E73-4736B4E8D82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19" name="矩形: 圆角 918">
                  <a:extLst>
                    <a:ext uri="{FF2B5EF4-FFF2-40B4-BE49-F238E27FC236}">
                      <a16:creationId xmlns:a16="http://schemas.microsoft.com/office/drawing/2014/main" id="{DC6213B6-AC08-4883-8906-A9E206365058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20" name="图片 919">
                  <a:extLst>
                    <a:ext uri="{FF2B5EF4-FFF2-40B4-BE49-F238E27FC236}">
                      <a16:creationId xmlns:a16="http://schemas.microsoft.com/office/drawing/2014/main" id="{35CE2D65-AA45-4662-9B41-FCCF918179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21" name="矩形 920">
                  <a:extLst>
                    <a:ext uri="{FF2B5EF4-FFF2-40B4-BE49-F238E27FC236}">
                      <a16:creationId xmlns:a16="http://schemas.microsoft.com/office/drawing/2014/main" id="{B7101B27-E29C-4C26-A24A-AE04AEF9BDC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17" name="矩形: 圆角 916">
                <a:extLst>
                  <a:ext uri="{FF2B5EF4-FFF2-40B4-BE49-F238E27FC236}">
                    <a16:creationId xmlns:a16="http://schemas.microsoft.com/office/drawing/2014/main" id="{3DA3AD41-FF4D-43EC-80D4-7775E5A4A7F1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8" name="矩形 917">
                <a:extLst>
                  <a:ext uri="{FF2B5EF4-FFF2-40B4-BE49-F238E27FC236}">
                    <a16:creationId xmlns:a16="http://schemas.microsoft.com/office/drawing/2014/main" id="{BAE9EE2A-98C0-4F2B-9413-5804D693CFF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</p:grpSp>
      <p:sp>
        <p:nvSpPr>
          <p:cNvPr id="550" name="矩形 549">
            <a:hlinkClick r:id="rId39" action="ppaction://hlinksldjump"/>
            <a:extLst>
              <a:ext uri="{FF2B5EF4-FFF2-40B4-BE49-F238E27FC236}">
                <a16:creationId xmlns:a16="http://schemas.microsoft.com/office/drawing/2014/main" id="{6E1DC9B1-DF9D-4EBE-A94E-05AADBE747A8}"/>
              </a:ext>
            </a:extLst>
          </p:cNvPr>
          <p:cNvSpPr/>
          <p:nvPr/>
        </p:nvSpPr>
        <p:spPr>
          <a:xfrm>
            <a:off x="-2" y="8745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51" name="图形 550" descr="返回">
            <a:hlinkClick r:id="rId40" action="ppaction://hlinksldjump"/>
            <a:extLst>
              <a:ext uri="{FF2B5EF4-FFF2-40B4-BE49-F238E27FC236}">
                <a16:creationId xmlns:a16="http://schemas.microsoft.com/office/drawing/2014/main" id="{815AEBDC-D310-4CD3-8E20-D1A2E5EA581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922" name="矩形 921">
            <a:hlinkClick r:id="rId39" action="ppaction://hlinksldjump"/>
            <a:extLst>
              <a:ext uri="{FF2B5EF4-FFF2-40B4-BE49-F238E27FC236}">
                <a16:creationId xmlns:a16="http://schemas.microsoft.com/office/drawing/2014/main" id="{EDC86943-0F44-4E64-A88D-05885B1029BF}"/>
              </a:ext>
            </a:extLst>
          </p:cNvPr>
          <p:cNvSpPr/>
          <p:nvPr/>
        </p:nvSpPr>
        <p:spPr>
          <a:xfrm>
            <a:off x="4773102" y="674684"/>
            <a:ext cx="872748" cy="1021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3" name="加号 922">
            <a:extLst>
              <a:ext uri="{FF2B5EF4-FFF2-40B4-BE49-F238E27FC236}">
                <a16:creationId xmlns:a16="http://schemas.microsoft.com/office/drawing/2014/main" id="{B8C51BA9-1B4A-48A6-AEAB-4DF3ABF84BED}"/>
              </a:ext>
            </a:extLst>
          </p:cNvPr>
          <p:cNvSpPr/>
          <p:nvPr/>
        </p:nvSpPr>
        <p:spPr>
          <a:xfrm rot="18931752">
            <a:off x="7377107" y="8507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66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5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1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2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3"/>
                  </p:tgtEl>
                </p:cond>
              </p:nextCondLst>
            </p:seq>
          </p:childTnLst>
        </p:cTn>
      </p:par>
    </p:tnLst>
    <p:bldLst>
      <p:bldP spid="550" grpId="0"/>
      <p:bldP spid="923" grpId="0" animBg="1"/>
      <p:bldP spid="923" grpId="1" animBg="1"/>
      <p:bldP spid="923" grpId="2" animBg="1"/>
      <p:bldP spid="923" grpId="3" animBg="1"/>
      <p:bldP spid="923" grpId="4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8981" y="3646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挖掘厂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65FF8976-3D12-4A1F-8912-71881597648D}"/>
              </a:ext>
            </a:extLst>
          </p:cNvPr>
          <p:cNvSpPr/>
          <p:nvPr/>
        </p:nvSpPr>
        <p:spPr>
          <a:xfrm>
            <a:off x="4760716" y="3210451"/>
            <a:ext cx="5145075" cy="91917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3" name="组合 592">
            <a:extLst>
              <a:ext uri="{FF2B5EF4-FFF2-40B4-BE49-F238E27FC236}">
                <a16:creationId xmlns:a16="http://schemas.microsoft.com/office/drawing/2014/main" id="{358195DE-70A2-4191-9628-9F2C7D603397}"/>
              </a:ext>
            </a:extLst>
          </p:cNvPr>
          <p:cNvGrpSpPr/>
          <p:nvPr/>
        </p:nvGrpSpPr>
        <p:grpSpPr>
          <a:xfrm>
            <a:off x="5130470" y="3292887"/>
            <a:ext cx="759921" cy="681217"/>
            <a:chOff x="65545" y="452481"/>
            <a:chExt cx="759921" cy="681217"/>
          </a:xfrm>
        </p:grpSpPr>
        <p:grpSp>
          <p:nvGrpSpPr>
            <p:cNvPr id="594" name="组合 593">
              <a:extLst>
                <a:ext uri="{FF2B5EF4-FFF2-40B4-BE49-F238E27FC236}">
                  <a16:creationId xmlns:a16="http://schemas.microsoft.com/office/drawing/2014/main" id="{CA63ECB5-E190-4E0D-A86D-2205D2D8E54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8" name="矩形: 圆角 597">
                <a:extLst>
                  <a:ext uri="{FF2B5EF4-FFF2-40B4-BE49-F238E27FC236}">
                    <a16:creationId xmlns:a16="http://schemas.microsoft.com/office/drawing/2014/main" id="{63BDBF7D-E075-43EC-8D1A-92E4874ABF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9" name="图片 598">
                <a:extLst>
                  <a:ext uri="{FF2B5EF4-FFF2-40B4-BE49-F238E27FC236}">
                    <a16:creationId xmlns:a16="http://schemas.microsoft.com/office/drawing/2014/main" id="{299D02A6-8E7E-47EC-82FF-F8CFF45DC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4AE3688-06A9-4274-871E-E548740270D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B425A92-C81A-4730-8F5E-08DACA83711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96" name="矩形: 圆角 595">
              <a:extLst>
                <a:ext uri="{FF2B5EF4-FFF2-40B4-BE49-F238E27FC236}">
                  <a16:creationId xmlns:a16="http://schemas.microsoft.com/office/drawing/2014/main" id="{C9FEB85B-78D6-4F34-B899-3A8EBD67C22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66D56E5B-BC78-4707-868D-01033E06B376}"/>
                </a:ext>
              </a:extLst>
            </p:cNvPr>
            <p:cNvSpPr/>
            <p:nvPr/>
          </p:nvSpPr>
          <p:spPr>
            <a:xfrm>
              <a:off x="65545" y="902767"/>
              <a:ext cx="7599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</a:p>
          </p:txBody>
        </p:sp>
      </p:grp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1620111C-9D7F-4567-8AD9-7A4E34B84635}"/>
              </a:ext>
            </a:extLst>
          </p:cNvPr>
          <p:cNvGrpSpPr/>
          <p:nvPr/>
        </p:nvGrpSpPr>
        <p:grpSpPr>
          <a:xfrm>
            <a:off x="5891354" y="3303140"/>
            <a:ext cx="752244" cy="681217"/>
            <a:chOff x="81779" y="452481"/>
            <a:chExt cx="752244" cy="681217"/>
          </a:xfrm>
        </p:grpSpPr>
        <p:grpSp>
          <p:nvGrpSpPr>
            <p:cNvPr id="602" name="组合 601">
              <a:extLst>
                <a:ext uri="{FF2B5EF4-FFF2-40B4-BE49-F238E27FC236}">
                  <a16:creationId xmlns:a16="http://schemas.microsoft.com/office/drawing/2014/main" id="{0F463FD9-9D26-4E05-9D7C-C7FD09DE9D8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06" name="矩形: 圆角 605">
                <a:extLst>
                  <a:ext uri="{FF2B5EF4-FFF2-40B4-BE49-F238E27FC236}">
                    <a16:creationId xmlns:a16="http://schemas.microsoft.com/office/drawing/2014/main" id="{23E03FF7-0D69-426F-86A7-1459836450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7" name="图片 606">
                <a:extLst>
                  <a:ext uri="{FF2B5EF4-FFF2-40B4-BE49-F238E27FC236}">
                    <a16:creationId xmlns:a16="http://schemas.microsoft.com/office/drawing/2014/main" id="{DB6AD1E2-8C45-41B5-8830-2AB34E59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D99C42AD-D1A2-4ECB-98CF-05F523D0467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63D51347-F091-4AAD-B8E1-35A82E8CD0B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04" name="矩形: 圆角 603">
              <a:extLst>
                <a:ext uri="{FF2B5EF4-FFF2-40B4-BE49-F238E27FC236}">
                  <a16:creationId xmlns:a16="http://schemas.microsoft.com/office/drawing/2014/main" id="{AFB9EBF3-2AAE-4B3E-84AE-14954004FEF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C538520F-7ECB-40F6-B1EB-0C6912444E1B}"/>
                </a:ext>
              </a:extLst>
            </p:cNvPr>
            <p:cNvSpPr/>
            <p:nvPr/>
          </p:nvSpPr>
          <p:spPr>
            <a:xfrm>
              <a:off x="81779" y="902767"/>
              <a:ext cx="7522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09" name="组合 608">
            <a:extLst>
              <a:ext uri="{FF2B5EF4-FFF2-40B4-BE49-F238E27FC236}">
                <a16:creationId xmlns:a16="http://schemas.microsoft.com/office/drawing/2014/main" id="{EF6B3037-D4C5-4812-B9E0-D8B15F499F39}"/>
              </a:ext>
            </a:extLst>
          </p:cNvPr>
          <p:cNvGrpSpPr/>
          <p:nvPr/>
        </p:nvGrpSpPr>
        <p:grpSpPr>
          <a:xfrm>
            <a:off x="6638862" y="3303140"/>
            <a:ext cx="636763" cy="681217"/>
            <a:chOff x="102655" y="452481"/>
            <a:chExt cx="636763" cy="681217"/>
          </a:xfrm>
        </p:grpSpPr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38982775-16C3-4FBB-ADBA-EAAC524287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4" name="矩形: 圆角 613">
                <a:extLst>
                  <a:ext uri="{FF2B5EF4-FFF2-40B4-BE49-F238E27FC236}">
                    <a16:creationId xmlns:a16="http://schemas.microsoft.com/office/drawing/2014/main" id="{E6FDFDDD-B4B1-487B-9E88-A91239A43E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5" name="图片 614">
                <a:extLst>
                  <a:ext uri="{FF2B5EF4-FFF2-40B4-BE49-F238E27FC236}">
                    <a16:creationId xmlns:a16="http://schemas.microsoft.com/office/drawing/2014/main" id="{4CCD8BA0-86BC-4074-83F2-8AACA2AF6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A61494-33DE-44CD-8AAB-ADFEFCCC28F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06DC3C44-3DCF-4FAA-ACE6-34C3C62CB60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12" name="矩形: 圆角 611">
              <a:extLst>
                <a:ext uri="{FF2B5EF4-FFF2-40B4-BE49-F238E27FC236}">
                  <a16:creationId xmlns:a16="http://schemas.microsoft.com/office/drawing/2014/main" id="{B64B3CBE-7FBA-46FD-80A8-83402215E82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249B2F40-371F-4C7B-923A-542BA3276042}"/>
                </a:ext>
              </a:extLst>
            </p:cNvPr>
            <p:cNvSpPr/>
            <p:nvPr/>
          </p:nvSpPr>
          <p:spPr>
            <a:xfrm>
              <a:off x="141295" y="902767"/>
              <a:ext cx="5981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节能插片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F12A4844-3DB0-410D-BF0C-9DC3C699EB33}"/>
              </a:ext>
            </a:extLst>
          </p:cNvPr>
          <p:cNvGrpSpPr/>
          <p:nvPr/>
        </p:nvGrpSpPr>
        <p:grpSpPr>
          <a:xfrm>
            <a:off x="7369820" y="3297310"/>
            <a:ext cx="646421" cy="681217"/>
            <a:chOff x="102655" y="452481"/>
            <a:chExt cx="646421" cy="681217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564749C0-CD64-40C6-8396-04CE4321003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3" name="矩形: 圆角 622">
                <a:extLst>
                  <a:ext uri="{FF2B5EF4-FFF2-40B4-BE49-F238E27FC236}">
                    <a16:creationId xmlns:a16="http://schemas.microsoft.com/office/drawing/2014/main" id="{115C42BD-8262-431D-A9FD-BAF931936F8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4" name="图片 623">
                <a:extLst>
                  <a:ext uri="{FF2B5EF4-FFF2-40B4-BE49-F238E27FC236}">
                    <a16:creationId xmlns:a16="http://schemas.microsoft.com/office/drawing/2014/main" id="{8BFD976E-7DBC-47EF-AC94-E3D243614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C895C737-71C1-432D-B8A3-B7E98C6963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0525D297-9654-42EE-8B6A-38CD0524DF7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1" name="矩形: 圆角 620">
              <a:extLst>
                <a:ext uri="{FF2B5EF4-FFF2-40B4-BE49-F238E27FC236}">
                  <a16:creationId xmlns:a16="http://schemas.microsoft.com/office/drawing/2014/main" id="{9E802154-E6B3-4BCB-8548-B3B9E3C7E3E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E25255B2-185C-40AE-A9C5-9BF0D10D1D19}"/>
                </a:ext>
              </a:extLst>
            </p:cNvPr>
            <p:cNvSpPr/>
            <p:nvPr/>
          </p:nvSpPr>
          <p:spPr>
            <a:xfrm>
              <a:off x="157327" y="902767"/>
              <a:ext cx="59174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26" name="组合 625">
            <a:extLst>
              <a:ext uri="{FF2B5EF4-FFF2-40B4-BE49-F238E27FC236}">
                <a16:creationId xmlns:a16="http://schemas.microsoft.com/office/drawing/2014/main" id="{35496246-E311-4F37-A811-6C363466C050}"/>
              </a:ext>
            </a:extLst>
          </p:cNvPr>
          <p:cNvGrpSpPr/>
          <p:nvPr/>
        </p:nvGrpSpPr>
        <p:grpSpPr>
          <a:xfrm>
            <a:off x="8101691" y="3281484"/>
            <a:ext cx="657243" cy="681217"/>
            <a:chOff x="102655" y="452481"/>
            <a:chExt cx="657243" cy="681217"/>
          </a:xfrm>
        </p:grpSpPr>
        <p:grpSp>
          <p:nvGrpSpPr>
            <p:cNvPr id="627" name="组合 626">
              <a:extLst>
                <a:ext uri="{FF2B5EF4-FFF2-40B4-BE49-F238E27FC236}">
                  <a16:creationId xmlns:a16="http://schemas.microsoft.com/office/drawing/2014/main" id="{AC644FAC-FB3B-4CA8-96FE-03670337D4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31" name="矩形: 圆角 630">
                <a:extLst>
                  <a:ext uri="{FF2B5EF4-FFF2-40B4-BE49-F238E27FC236}">
                    <a16:creationId xmlns:a16="http://schemas.microsoft.com/office/drawing/2014/main" id="{1E777330-726A-424F-948A-49D0E3EB46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6F840BD-CC37-4DAB-8886-ACB62B4AD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D669E6A8-7EF9-4188-928D-641818AF805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57BD6613-2BA9-4E46-B8B7-5EDD55EFE58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29" name="矩形: 圆角 628">
              <a:extLst>
                <a:ext uri="{FF2B5EF4-FFF2-40B4-BE49-F238E27FC236}">
                  <a16:creationId xmlns:a16="http://schemas.microsoft.com/office/drawing/2014/main" id="{05F30953-52E4-4B51-A9CA-4C032E228D2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2AB0E55A-52AF-4716-A60D-A85ED4490638}"/>
                </a:ext>
              </a:extLst>
            </p:cNvPr>
            <p:cNvSpPr/>
            <p:nvPr/>
          </p:nvSpPr>
          <p:spPr>
            <a:xfrm>
              <a:off x="169106" y="902767"/>
              <a:ext cx="59079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速度插片</a:t>
              </a:r>
            </a:p>
          </p:txBody>
        </p:sp>
      </p:grpSp>
      <p:grpSp>
        <p:nvGrpSpPr>
          <p:cNvPr id="645" name="组合 644">
            <a:extLst>
              <a:ext uri="{FF2B5EF4-FFF2-40B4-BE49-F238E27FC236}">
                <a16:creationId xmlns:a16="http://schemas.microsoft.com/office/drawing/2014/main" id="{154A2E1C-B0BD-4BAD-8B39-961B13D3A344}"/>
              </a:ext>
            </a:extLst>
          </p:cNvPr>
          <p:cNvGrpSpPr/>
          <p:nvPr/>
        </p:nvGrpSpPr>
        <p:grpSpPr>
          <a:xfrm>
            <a:off x="8881324" y="3368678"/>
            <a:ext cx="538829" cy="604649"/>
            <a:chOff x="7418021" y="3956842"/>
            <a:chExt cx="538829" cy="604649"/>
          </a:xfrm>
        </p:grpSpPr>
        <p:sp>
          <p:nvSpPr>
            <p:cNvPr id="646" name="矩形: 圆角 645">
              <a:extLst>
                <a:ext uri="{FF2B5EF4-FFF2-40B4-BE49-F238E27FC236}">
                  <a16:creationId xmlns:a16="http://schemas.microsoft.com/office/drawing/2014/main" id="{9A42CA28-4E10-41BB-B2D6-D735071A299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EA3B4357-1056-4A53-9681-CCB64873FF9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48" name="加号 647">
            <a:extLst>
              <a:ext uri="{FF2B5EF4-FFF2-40B4-BE49-F238E27FC236}">
                <a16:creationId xmlns:a16="http://schemas.microsoft.com/office/drawing/2014/main" id="{09294F33-899C-42F8-8340-0F0E670F219C}"/>
              </a:ext>
            </a:extLst>
          </p:cNvPr>
          <p:cNvSpPr/>
          <p:nvPr/>
        </p:nvSpPr>
        <p:spPr>
          <a:xfrm>
            <a:off x="8981920" y="346094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矩形 648">
            <a:extLst>
              <a:ext uri="{FF2B5EF4-FFF2-40B4-BE49-F238E27FC236}">
                <a16:creationId xmlns:a16="http://schemas.microsoft.com/office/drawing/2014/main" id="{BDDA0788-22D9-4AEC-A8AE-7C1829620873}"/>
              </a:ext>
            </a:extLst>
          </p:cNvPr>
          <p:cNvSpPr/>
          <p:nvPr/>
        </p:nvSpPr>
        <p:spPr>
          <a:xfrm>
            <a:off x="5338192" y="3321401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0" name="矩形 649">
            <a:extLst>
              <a:ext uri="{FF2B5EF4-FFF2-40B4-BE49-F238E27FC236}">
                <a16:creationId xmlns:a16="http://schemas.microsoft.com/office/drawing/2014/main" id="{B24E06EE-1F43-4755-80A2-8529A03EE7AB}"/>
              </a:ext>
            </a:extLst>
          </p:cNvPr>
          <p:cNvSpPr/>
          <p:nvPr/>
        </p:nvSpPr>
        <p:spPr>
          <a:xfrm>
            <a:off x="6117021" y="3320924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LV.3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1" name="矩形 650">
            <a:extLst>
              <a:ext uri="{FF2B5EF4-FFF2-40B4-BE49-F238E27FC236}">
                <a16:creationId xmlns:a16="http://schemas.microsoft.com/office/drawing/2014/main" id="{256D8AE2-2D3D-4ECF-8314-C7182291D4EA}"/>
              </a:ext>
            </a:extLst>
          </p:cNvPr>
          <p:cNvSpPr/>
          <p:nvPr/>
        </p:nvSpPr>
        <p:spPr>
          <a:xfrm>
            <a:off x="6851855" y="3337041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6" name="矩形 655">
            <a:extLst>
              <a:ext uri="{FF2B5EF4-FFF2-40B4-BE49-F238E27FC236}">
                <a16:creationId xmlns:a16="http://schemas.microsoft.com/office/drawing/2014/main" id="{38759C31-3E9E-41E1-ABBE-C3DD325A89E6}"/>
              </a:ext>
            </a:extLst>
          </p:cNvPr>
          <p:cNvSpPr/>
          <p:nvPr/>
        </p:nvSpPr>
        <p:spPr>
          <a:xfrm>
            <a:off x="7593617" y="3327242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57" name="矩形 656">
            <a:extLst>
              <a:ext uri="{FF2B5EF4-FFF2-40B4-BE49-F238E27FC236}">
                <a16:creationId xmlns:a16="http://schemas.microsoft.com/office/drawing/2014/main" id="{FD896376-6AAF-4F34-BA6D-D26C8CA85216}"/>
              </a:ext>
            </a:extLst>
          </p:cNvPr>
          <p:cNvSpPr/>
          <p:nvPr/>
        </p:nvSpPr>
        <p:spPr>
          <a:xfrm>
            <a:off x="8323670" y="3322238"/>
            <a:ext cx="53202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LV.6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形 27" descr="齿轮">
              <a:extLst>
                <a:ext uri="{FF2B5EF4-FFF2-40B4-BE49-F238E27FC236}">
                  <a16:creationId xmlns:a16="http://schemas.microsoft.com/office/drawing/2014/main" id="{331AAC55-B028-46DB-B46E-CE278C0C7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659" y="1081043"/>
              <a:ext cx="473641" cy="473641"/>
            </a:xfrm>
            <a:prstGeom prst="rect">
              <a:avLst/>
            </a:prstGeom>
          </p:spPr>
        </p:pic>
      </p:grp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55306" y="1803418"/>
            <a:ext cx="5141252" cy="1401031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BFDE7A7-23F3-4E41-9613-220AC6406A26}"/>
              </a:ext>
            </a:extLst>
          </p:cNvPr>
          <p:cNvGrpSpPr/>
          <p:nvPr/>
        </p:nvGrpSpPr>
        <p:grpSpPr>
          <a:xfrm>
            <a:off x="6121833" y="655240"/>
            <a:ext cx="2067336" cy="276999"/>
            <a:chOff x="5164955" y="3433621"/>
            <a:chExt cx="2067336" cy="276999"/>
          </a:xfrm>
        </p:grpSpPr>
        <p:sp>
          <p:nvSpPr>
            <p:cNvPr id="1247" name="矩形 1246">
              <a:extLst>
                <a:ext uri="{FF2B5EF4-FFF2-40B4-BE49-F238E27FC236}">
                  <a16:creationId xmlns:a16="http://schemas.microsoft.com/office/drawing/2014/main" id="{39D3E45E-97DC-4C96-8B06-3EC298EC8B4B}"/>
                </a:ext>
              </a:extLst>
            </p:cNvPr>
            <p:cNvSpPr/>
            <p:nvPr/>
          </p:nvSpPr>
          <p:spPr>
            <a:xfrm>
              <a:off x="5273100" y="3433621"/>
              <a:ext cx="19591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挖掘速度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 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 1.75s)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52" name="图形 1251">
              <a:extLst>
                <a:ext uri="{FF2B5EF4-FFF2-40B4-BE49-F238E27FC236}">
                  <a16:creationId xmlns:a16="http://schemas.microsoft.com/office/drawing/2014/main" id="{D85E5325-B049-4DEF-BC9E-9A363869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64955" y="3471908"/>
              <a:ext cx="183481" cy="183481"/>
            </a:xfrm>
            <a:prstGeom prst="rect">
              <a:avLst/>
            </a:prstGeom>
          </p:spPr>
        </p:pic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DE6F6808-6F8A-41FC-8A2B-AAF9E9979B8A}"/>
              </a:ext>
            </a:extLst>
          </p:cNvPr>
          <p:cNvGrpSpPr/>
          <p:nvPr/>
        </p:nvGrpSpPr>
        <p:grpSpPr>
          <a:xfrm>
            <a:off x="5150241" y="1843556"/>
            <a:ext cx="603692" cy="681217"/>
            <a:chOff x="5705040" y="553866"/>
            <a:chExt cx="603692" cy="681217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75F64C80-CC4B-40E7-84E6-4E0B6A40DC85}"/>
                </a:ext>
              </a:extLst>
            </p:cNvPr>
            <p:cNvGrpSpPr/>
            <p:nvPr/>
          </p:nvGrpSpPr>
          <p:grpSpPr>
            <a:xfrm>
              <a:off x="5705040" y="553866"/>
              <a:ext cx="603692" cy="681217"/>
              <a:chOff x="102655" y="452481"/>
              <a:chExt cx="603692" cy="681217"/>
            </a:xfrm>
          </p:grpSpPr>
          <p:grpSp>
            <p:nvGrpSpPr>
              <p:cNvPr id="1259" name="组合 1258">
                <a:extLst>
                  <a:ext uri="{FF2B5EF4-FFF2-40B4-BE49-F238E27FC236}">
                    <a16:creationId xmlns:a16="http://schemas.microsoft.com/office/drawing/2014/main" id="{BC582975-6D7D-4CC5-B7DD-A1FC55DB0B4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63" name="矩形: 圆角 1262">
                  <a:extLst>
                    <a:ext uri="{FF2B5EF4-FFF2-40B4-BE49-F238E27FC236}">
                      <a16:creationId xmlns:a16="http://schemas.microsoft.com/office/drawing/2014/main" id="{CB08AAA4-2F29-4CCB-93B5-B1F167D6D20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64" name="图片 1263">
                  <a:extLst>
                    <a:ext uri="{FF2B5EF4-FFF2-40B4-BE49-F238E27FC236}">
                      <a16:creationId xmlns:a16="http://schemas.microsoft.com/office/drawing/2014/main" id="{551411F2-134B-4932-BFD8-7648ADB96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74" name="矩形 1273">
                  <a:extLst>
                    <a:ext uri="{FF2B5EF4-FFF2-40B4-BE49-F238E27FC236}">
                      <a16:creationId xmlns:a16="http://schemas.microsoft.com/office/drawing/2014/main" id="{D7A42A4C-9F24-4192-AA34-C406C0826C8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60" name="矩形 1259">
                <a:extLst>
                  <a:ext uri="{FF2B5EF4-FFF2-40B4-BE49-F238E27FC236}">
                    <a16:creationId xmlns:a16="http://schemas.microsoft.com/office/drawing/2014/main" id="{EF2F135A-2427-4015-A0C2-B843CE51AFFD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61" name="矩形: 圆角 1260">
                <a:extLst>
                  <a:ext uri="{FF2B5EF4-FFF2-40B4-BE49-F238E27FC236}">
                    <a16:creationId xmlns:a16="http://schemas.microsoft.com/office/drawing/2014/main" id="{81A617F7-1979-4652-A5C5-A9C8239A9D0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53D949AA-23CA-431E-96DA-35BB6DE907B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58" name="矩形 1257">
              <a:extLst>
                <a:ext uri="{FF2B5EF4-FFF2-40B4-BE49-F238E27FC236}">
                  <a16:creationId xmlns:a16="http://schemas.microsoft.com/office/drawing/2014/main" id="{C6E1E1BF-F329-440F-9F9C-1B8E9DB7036E}"/>
                </a:ext>
              </a:extLst>
            </p:cNvPr>
            <p:cNvSpPr/>
            <p:nvPr/>
          </p:nvSpPr>
          <p:spPr>
            <a:xfrm>
              <a:off x="5709734" y="565178"/>
              <a:ext cx="4384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76" name="组合 1275">
            <a:extLst>
              <a:ext uri="{FF2B5EF4-FFF2-40B4-BE49-F238E27FC236}">
                <a16:creationId xmlns:a16="http://schemas.microsoft.com/office/drawing/2014/main" id="{09FA5145-555B-4B6A-AD36-72E65E1D7A0E}"/>
              </a:ext>
            </a:extLst>
          </p:cNvPr>
          <p:cNvGrpSpPr/>
          <p:nvPr/>
        </p:nvGrpSpPr>
        <p:grpSpPr>
          <a:xfrm>
            <a:off x="8756848" y="1850183"/>
            <a:ext cx="603692" cy="681217"/>
            <a:chOff x="8133670" y="561985"/>
            <a:chExt cx="603692" cy="681217"/>
          </a:xfrm>
        </p:grpSpPr>
        <p:grpSp>
          <p:nvGrpSpPr>
            <p:cNvPr id="1277" name="组合 1276">
              <a:extLst>
                <a:ext uri="{FF2B5EF4-FFF2-40B4-BE49-F238E27FC236}">
                  <a16:creationId xmlns:a16="http://schemas.microsoft.com/office/drawing/2014/main" id="{765937C6-722D-4763-A9F4-D863F550676D}"/>
                </a:ext>
              </a:extLst>
            </p:cNvPr>
            <p:cNvGrpSpPr/>
            <p:nvPr/>
          </p:nvGrpSpPr>
          <p:grpSpPr>
            <a:xfrm>
              <a:off x="8133670" y="561985"/>
              <a:ext cx="603692" cy="681217"/>
              <a:chOff x="102655" y="452481"/>
              <a:chExt cx="603692" cy="681217"/>
            </a:xfrm>
          </p:grpSpPr>
          <p:grpSp>
            <p:nvGrpSpPr>
              <p:cNvPr id="1282" name="组合 1281">
                <a:extLst>
                  <a:ext uri="{FF2B5EF4-FFF2-40B4-BE49-F238E27FC236}">
                    <a16:creationId xmlns:a16="http://schemas.microsoft.com/office/drawing/2014/main" id="{DA746987-B2C2-4245-A74A-757F7624DAB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86" name="矩形: 圆角 1285">
                  <a:extLst>
                    <a:ext uri="{FF2B5EF4-FFF2-40B4-BE49-F238E27FC236}">
                      <a16:creationId xmlns:a16="http://schemas.microsoft.com/office/drawing/2014/main" id="{29210155-7078-4D17-8C49-3B684BEBCB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87" name="图片 1286">
                  <a:extLst>
                    <a:ext uri="{FF2B5EF4-FFF2-40B4-BE49-F238E27FC236}">
                      <a16:creationId xmlns:a16="http://schemas.microsoft.com/office/drawing/2014/main" id="{4F4E6A6D-120B-48E2-B407-149950746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88" name="矩形 1287">
                  <a:extLst>
                    <a:ext uri="{FF2B5EF4-FFF2-40B4-BE49-F238E27FC236}">
                      <a16:creationId xmlns:a16="http://schemas.microsoft.com/office/drawing/2014/main" id="{1E967274-F4CB-4F97-8674-47061D84F5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83" name="矩形 1282">
                <a:extLst>
                  <a:ext uri="{FF2B5EF4-FFF2-40B4-BE49-F238E27FC236}">
                    <a16:creationId xmlns:a16="http://schemas.microsoft.com/office/drawing/2014/main" id="{1AFB87A6-F8B9-4DBA-A36B-854351E5F633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84" name="矩形: 圆角 1283">
                <a:extLst>
                  <a:ext uri="{FF2B5EF4-FFF2-40B4-BE49-F238E27FC236}">
                    <a16:creationId xmlns:a16="http://schemas.microsoft.com/office/drawing/2014/main" id="{75112DAA-8749-44BB-9130-6D642396B11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矩形 1284">
                <a:extLst>
                  <a:ext uri="{FF2B5EF4-FFF2-40B4-BE49-F238E27FC236}">
                    <a16:creationId xmlns:a16="http://schemas.microsoft.com/office/drawing/2014/main" id="{AE5145BB-B237-4839-A0E9-0F49E97558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1B2D3C18-9F88-43C7-856A-2736EA99DA45}"/>
                </a:ext>
              </a:extLst>
            </p:cNvPr>
            <p:cNvSpPr/>
            <p:nvPr/>
          </p:nvSpPr>
          <p:spPr>
            <a:xfrm>
              <a:off x="8139292" y="573297"/>
              <a:ext cx="45863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8144797" y="1909925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6" name="组合 1295">
            <a:extLst>
              <a:ext uri="{FF2B5EF4-FFF2-40B4-BE49-F238E27FC236}">
                <a16:creationId xmlns:a16="http://schemas.microsoft.com/office/drawing/2014/main" id="{8B1E5808-C607-49E8-A89E-0DB8E1ED10B3}"/>
              </a:ext>
            </a:extLst>
          </p:cNvPr>
          <p:cNvGrpSpPr/>
          <p:nvPr/>
        </p:nvGrpSpPr>
        <p:grpSpPr>
          <a:xfrm>
            <a:off x="8789494" y="2442384"/>
            <a:ext cx="727658" cy="681217"/>
            <a:chOff x="8757312" y="563015"/>
            <a:chExt cx="727658" cy="681217"/>
          </a:xfrm>
        </p:grpSpPr>
        <p:grpSp>
          <p:nvGrpSpPr>
            <p:cNvPr id="1297" name="组合 1296">
              <a:extLst>
                <a:ext uri="{FF2B5EF4-FFF2-40B4-BE49-F238E27FC236}">
                  <a16:creationId xmlns:a16="http://schemas.microsoft.com/office/drawing/2014/main" id="{A551EEAA-A2F7-49A6-9E8D-C6ACB7D7AB6F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00" name="组合 1299">
                <a:extLst>
                  <a:ext uri="{FF2B5EF4-FFF2-40B4-BE49-F238E27FC236}">
                    <a16:creationId xmlns:a16="http://schemas.microsoft.com/office/drawing/2014/main" id="{4F61E775-1883-4465-988C-15425009140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04" name="矩形: 圆角 1303">
                  <a:extLst>
                    <a:ext uri="{FF2B5EF4-FFF2-40B4-BE49-F238E27FC236}">
                      <a16:creationId xmlns:a16="http://schemas.microsoft.com/office/drawing/2014/main" id="{8A47A22E-424D-4224-ABB5-08E2D4A187C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05" name="图片 1304">
                  <a:extLst>
                    <a:ext uri="{FF2B5EF4-FFF2-40B4-BE49-F238E27FC236}">
                      <a16:creationId xmlns:a16="http://schemas.microsoft.com/office/drawing/2014/main" id="{FBA011E3-9ECE-45E1-94F5-6DE875A63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06" name="矩形 1305">
                  <a:extLst>
                    <a:ext uri="{FF2B5EF4-FFF2-40B4-BE49-F238E27FC236}">
                      <a16:creationId xmlns:a16="http://schemas.microsoft.com/office/drawing/2014/main" id="{448D5D97-12AA-411E-9564-5280AD62EA6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01" name="矩形 1300">
                <a:extLst>
                  <a:ext uri="{FF2B5EF4-FFF2-40B4-BE49-F238E27FC236}">
                    <a16:creationId xmlns:a16="http://schemas.microsoft.com/office/drawing/2014/main" id="{32D2530F-0FB7-40D3-B50F-85B8A722BADF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02" name="矩形: 圆角 1301">
                <a:extLst>
                  <a:ext uri="{FF2B5EF4-FFF2-40B4-BE49-F238E27FC236}">
                    <a16:creationId xmlns:a16="http://schemas.microsoft.com/office/drawing/2014/main" id="{FD5E6811-C887-4C72-BADA-A5BFD3F1BFF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3" name="矩形 1302">
                <a:extLst>
                  <a:ext uri="{FF2B5EF4-FFF2-40B4-BE49-F238E27FC236}">
                    <a16:creationId xmlns:a16="http://schemas.microsoft.com/office/drawing/2014/main" id="{B14FC903-4165-44D8-9D84-554A3CC7301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98" name="矩形 1297">
              <a:extLst>
                <a:ext uri="{FF2B5EF4-FFF2-40B4-BE49-F238E27FC236}">
                  <a16:creationId xmlns:a16="http://schemas.microsoft.com/office/drawing/2014/main" id="{B4B35DDF-BC4A-4B8C-93CD-0C4918F23033}"/>
                </a:ext>
              </a:extLst>
            </p:cNvPr>
            <p:cNvSpPr/>
            <p:nvPr/>
          </p:nvSpPr>
          <p:spPr>
            <a:xfrm>
              <a:off x="8768613" y="567998"/>
              <a:ext cx="44081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99" name="矩形 1298">
              <a:extLst>
                <a:ext uri="{FF2B5EF4-FFF2-40B4-BE49-F238E27FC236}">
                  <a16:creationId xmlns:a16="http://schemas.microsoft.com/office/drawing/2014/main" id="{B9590D3F-75EA-48C0-B0EC-A9A8BAE137E8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07" name="组合 1306">
            <a:extLst>
              <a:ext uri="{FF2B5EF4-FFF2-40B4-BE49-F238E27FC236}">
                <a16:creationId xmlns:a16="http://schemas.microsoft.com/office/drawing/2014/main" id="{29195115-7051-4AB9-9EF6-323EE2466DD5}"/>
              </a:ext>
            </a:extLst>
          </p:cNvPr>
          <p:cNvGrpSpPr/>
          <p:nvPr/>
        </p:nvGrpSpPr>
        <p:grpSpPr>
          <a:xfrm>
            <a:off x="5153231" y="2442936"/>
            <a:ext cx="626453" cy="681217"/>
            <a:chOff x="5712713" y="1249891"/>
            <a:chExt cx="626453" cy="681217"/>
          </a:xfrm>
        </p:grpSpPr>
        <p:grpSp>
          <p:nvGrpSpPr>
            <p:cNvPr id="1308" name="组合 1307">
              <a:extLst>
                <a:ext uri="{FF2B5EF4-FFF2-40B4-BE49-F238E27FC236}">
                  <a16:creationId xmlns:a16="http://schemas.microsoft.com/office/drawing/2014/main" id="{3AD67CEC-DE20-47B0-B5F6-07666B125287}"/>
                </a:ext>
              </a:extLst>
            </p:cNvPr>
            <p:cNvGrpSpPr/>
            <p:nvPr/>
          </p:nvGrpSpPr>
          <p:grpSpPr>
            <a:xfrm>
              <a:off x="5712713" y="1249891"/>
              <a:ext cx="603692" cy="681217"/>
              <a:chOff x="102655" y="452481"/>
              <a:chExt cx="603692" cy="681217"/>
            </a:xfrm>
          </p:grpSpPr>
          <p:grpSp>
            <p:nvGrpSpPr>
              <p:cNvPr id="1311" name="组合 1310">
                <a:extLst>
                  <a:ext uri="{FF2B5EF4-FFF2-40B4-BE49-F238E27FC236}">
                    <a16:creationId xmlns:a16="http://schemas.microsoft.com/office/drawing/2014/main" id="{0942A520-FEA8-456A-AC42-120F6005D32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15" name="矩形: 圆角 1314">
                  <a:extLst>
                    <a:ext uri="{FF2B5EF4-FFF2-40B4-BE49-F238E27FC236}">
                      <a16:creationId xmlns:a16="http://schemas.microsoft.com/office/drawing/2014/main" id="{010487F1-1CCE-4B51-9C35-19799723A61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16" name="图片 1315">
                  <a:extLst>
                    <a:ext uri="{FF2B5EF4-FFF2-40B4-BE49-F238E27FC236}">
                      <a16:creationId xmlns:a16="http://schemas.microsoft.com/office/drawing/2014/main" id="{07140C1A-7DC9-4224-99D2-47E1BB98C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0418" y="39753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17" name="矩形 1316">
                  <a:extLst>
                    <a:ext uri="{FF2B5EF4-FFF2-40B4-BE49-F238E27FC236}">
                      <a16:creationId xmlns:a16="http://schemas.microsoft.com/office/drawing/2014/main" id="{EC5B5DCC-04BA-4E4B-9263-284103B4F9C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12" name="矩形 1311">
                <a:extLst>
                  <a:ext uri="{FF2B5EF4-FFF2-40B4-BE49-F238E27FC236}">
                    <a16:creationId xmlns:a16="http://schemas.microsoft.com/office/drawing/2014/main" id="{6EED29C8-7A55-4DD0-9F78-67891FFA4B88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13" name="矩形: 圆角 1312">
                <a:extLst>
                  <a:ext uri="{FF2B5EF4-FFF2-40B4-BE49-F238E27FC236}">
                    <a16:creationId xmlns:a16="http://schemas.microsoft.com/office/drawing/2014/main" id="{A9BAE663-C56B-4A10-90E3-8C293A0D015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>
                <a:extLst>
                  <a:ext uri="{FF2B5EF4-FFF2-40B4-BE49-F238E27FC236}">
                    <a16:creationId xmlns:a16="http://schemas.microsoft.com/office/drawing/2014/main" id="{FE23BF12-A034-45FE-B19E-408D0CC41AB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09" name="矩形 1308">
              <a:extLst>
                <a:ext uri="{FF2B5EF4-FFF2-40B4-BE49-F238E27FC236}">
                  <a16:creationId xmlns:a16="http://schemas.microsoft.com/office/drawing/2014/main" id="{4C37747D-AF82-4FD0-BEEF-30D46FEB5AB6}"/>
                </a:ext>
              </a:extLst>
            </p:cNvPr>
            <p:cNvSpPr/>
            <p:nvPr/>
          </p:nvSpPr>
          <p:spPr>
            <a:xfrm>
              <a:off x="5718335" y="1261203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10" name="图形 1309" descr="v 形箭头">
              <a:extLst>
                <a:ext uri="{FF2B5EF4-FFF2-40B4-BE49-F238E27FC236}">
                  <a16:creationId xmlns:a16="http://schemas.microsoft.com/office/drawing/2014/main" id="{A642F3AD-1F8C-4D37-A996-C7211273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6200000">
              <a:off x="6185688" y="1312136"/>
              <a:ext cx="153478" cy="153478"/>
            </a:xfrm>
            <a:prstGeom prst="rect">
              <a:avLst/>
            </a:prstGeom>
          </p:spPr>
        </p:pic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D1EEDB2B-E5FA-4631-BDE4-ED863744AF14}"/>
              </a:ext>
            </a:extLst>
          </p:cNvPr>
          <p:cNvGrpSpPr/>
          <p:nvPr/>
        </p:nvGrpSpPr>
        <p:grpSpPr>
          <a:xfrm>
            <a:off x="8067209" y="2435922"/>
            <a:ext cx="630201" cy="681217"/>
            <a:chOff x="8754374" y="1259040"/>
            <a:chExt cx="630201" cy="681217"/>
          </a:xfrm>
        </p:grpSpPr>
        <p:grpSp>
          <p:nvGrpSpPr>
            <p:cNvPr id="1319" name="组合 1318">
              <a:extLst>
                <a:ext uri="{FF2B5EF4-FFF2-40B4-BE49-F238E27FC236}">
                  <a16:creationId xmlns:a16="http://schemas.microsoft.com/office/drawing/2014/main" id="{A3152262-65E5-487B-B75B-7A02311D4871}"/>
                </a:ext>
              </a:extLst>
            </p:cNvPr>
            <p:cNvGrpSpPr/>
            <p:nvPr/>
          </p:nvGrpSpPr>
          <p:grpSpPr>
            <a:xfrm>
              <a:off x="8764985" y="1259040"/>
              <a:ext cx="603692" cy="681217"/>
              <a:chOff x="102655" y="452481"/>
              <a:chExt cx="603692" cy="681217"/>
            </a:xfrm>
          </p:grpSpPr>
          <p:grpSp>
            <p:nvGrpSpPr>
              <p:cNvPr id="1322" name="组合 1321">
                <a:extLst>
                  <a:ext uri="{FF2B5EF4-FFF2-40B4-BE49-F238E27FC236}">
                    <a16:creationId xmlns:a16="http://schemas.microsoft.com/office/drawing/2014/main" id="{8BF135DD-0ED2-4307-A86A-D181C1D60BC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26" name="矩形: 圆角 1325">
                  <a:extLst>
                    <a:ext uri="{FF2B5EF4-FFF2-40B4-BE49-F238E27FC236}">
                      <a16:creationId xmlns:a16="http://schemas.microsoft.com/office/drawing/2014/main" id="{A6D0C072-7842-4B18-A618-2A0E8C99C68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27" name="图片 1326">
                  <a:extLst>
                    <a:ext uri="{FF2B5EF4-FFF2-40B4-BE49-F238E27FC236}">
                      <a16:creationId xmlns:a16="http://schemas.microsoft.com/office/drawing/2014/main" id="{D434FA69-834E-4E79-86E7-A3E456896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9790" y="39762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28" name="矩形 1327">
                  <a:extLst>
                    <a:ext uri="{FF2B5EF4-FFF2-40B4-BE49-F238E27FC236}">
                      <a16:creationId xmlns:a16="http://schemas.microsoft.com/office/drawing/2014/main" id="{79540678-65AB-40A0-BD0D-B2A807FDBCB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23" name="矩形 1322">
                <a:extLst>
                  <a:ext uri="{FF2B5EF4-FFF2-40B4-BE49-F238E27FC236}">
                    <a16:creationId xmlns:a16="http://schemas.microsoft.com/office/drawing/2014/main" id="{EBB31CE5-ED7F-42D8-BC74-996C517DE7D9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24" name="矩形: 圆角 1323">
                <a:extLst>
                  <a:ext uri="{FF2B5EF4-FFF2-40B4-BE49-F238E27FC236}">
                    <a16:creationId xmlns:a16="http://schemas.microsoft.com/office/drawing/2014/main" id="{2AB1A2BD-87D3-4F44-8D3A-2DEAF3C8069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5" name="矩形 1324">
                <a:extLst>
                  <a:ext uri="{FF2B5EF4-FFF2-40B4-BE49-F238E27FC236}">
                    <a16:creationId xmlns:a16="http://schemas.microsoft.com/office/drawing/2014/main" id="{B1AAFAC5-88E8-4526-843E-37E0A20FDCA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AE4C0AE9-62AB-4FD7-B410-AB826C189EC7}"/>
                </a:ext>
              </a:extLst>
            </p:cNvPr>
            <p:cNvSpPr/>
            <p:nvPr/>
          </p:nvSpPr>
          <p:spPr>
            <a:xfrm>
              <a:off x="8754374" y="127035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21" name="图形 1320" descr="v 形箭头">
              <a:extLst>
                <a:ext uri="{FF2B5EF4-FFF2-40B4-BE49-F238E27FC236}">
                  <a16:creationId xmlns:a16="http://schemas.microsoft.com/office/drawing/2014/main" id="{B92E6C00-F032-4E37-871D-A51EB180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9231097" y="1328365"/>
              <a:ext cx="153478" cy="153478"/>
            </a:xfrm>
            <a:prstGeom prst="rect">
              <a:avLst/>
            </a:prstGeom>
          </p:spPr>
        </p:pic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819810" y="1851517"/>
            <a:ext cx="743094" cy="681217"/>
            <a:chOff x="8741876" y="563015"/>
            <a:chExt cx="743094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41876" y="567998"/>
              <a:ext cx="49017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41" name="组合 1340">
            <a:extLst>
              <a:ext uri="{FF2B5EF4-FFF2-40B4-BE49-F238E27FC236}">
                <a16:creationId xmlns:a16="http://schemas.microsoft.com/office/drawing/2014/main" id="{071FD8C8-981A-4C4D-AEDC-BF05189F1A27}"/>
              </a:ext>
            </a:extLst>
          </p:cNvPr>
          <p:cNvGrpSpPr/>
          <p:nvPr/>
        </p:nvGrpSpPr>
        <p:grpSpPr>
          <a:xfrm>
            <a:off x="5845213" y="2446496"/>
            <a:ext cx="627183" cy="681217"/>
            <a:chOff x="6328682" y="554896"/>
            <a:chExt cx="627183" cy="681217"/>
          </a:xfrm>
        </p:grpSpPr>
        <p:grpSp>
          <p:nvGrpSpPr>
            <p:cNvPr id="1342" name="组合 1341">
              <a:extLst>
                <a:ext uri="{FF2B5EF4-FFF2-40B4-BE49-F238E27FC236}">
                  <a16:creationId xmlns:a16="http://schemas.microsoft.com/office/drawing/2014/main" id="{6AE19AAA-2C2A-4D8A-A84D-67BE19BEEDAC}"/>
                </a:ext>
              </a:extLst>
            </p:cNvPr>
            <p:cNvGrpSpPr/>
            <p:nvPr/>
          </p:nvGrpSpPr>
          <p:grpSpPr>
            <a:xfrm>
              <a:off x="6328682" y="554896"/>
              <a:ext cx="603692" cy="681217"/>
              <a:chOff x="102655" y="452481"/>
              <a:chExt cx="603692" cy="681217"/>
            </a:xfrm>
          </p:grpSpPr>
          <p:grpSp>
            <p:nvGrpSpPr>
              <p:cNvPr id="1345" name="组合 1344">
                <a:extLst>
                  <a:ext uri="{FF2B5EF4-FFF2-40B4-BE49-F238E27FC236}">
                    <a16:creationId xmlns:a16="http://schemas.microsoft.com/office/drawing/2014/main" id="{78FECB09-14EF-4353-A2D4-FAD8EE8EE5D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49" name="矩形: 圆角 1348">
                  <a:extLst>
                    <a:ext uri="{FF2B5EF4-FFF2-40B4-BE49-F238E27FC236}">
                      <a16:creationId xmlns:a16="http://schemas.microsoft.com/office/drawing/2014/main" id="{EAF5FEF7-98AF-4E39-BA8C-6A2D99F119C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50" name="图片 1349">
                  <a:extLst>
                    <a:ext uri="{FF2B5EF4-FFF2-40B4-BE49-F238E27FC236}">
                      <a16:creationId xmlns:a16="http://schemas.microsoft.com/office/drawing/2014/main" id="{CFF480CB-74CC-4E27-8B67-2D5010688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7470" y="400736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51" name="矩形 1350">
                  <a:extLst>
                    <a:ext uri="{FF2B5EF4-FFF2-40B4-BE49-F238E27FC236}">
                      <a16:creationId xmlns:a16="http://schemas.microsoft.com/office/drawing/2014/main" id="{C30EFA1F-9A9F-410F-9CBF-22D254BCC76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46" name="矩形 1345">
                <a:extLst>
                  <a:ext uri="{FF2B5EF4-FFF2-40B4-BE49-F238E27FC236}">
                    <a16:creationId xmlns:a16="http://schemas.microsoft.com/office/drawing/2014/main" id="{BED83018-FEF1-4353-ACC8-A9FAF345AE56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47" name="矩形: 圆角 1346">
                <a:extLst>
                  <a:ext uri="{FF2B5EF4-FFF2-40B4-BE49-F238E27FC236}">
                    <a16:creationId xmlns:a16="http://schemas.microsoft.com/office/drawing/2014/main" id="{1E279161-DD39-4FC0-8135-862CA0A7C87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8" name="矩形 1347">
                <a:extLst>
                  <a:ext uri="{FF2B5EF4-FFF2-40B4-BE49-F238E27FC236}">
                    <a16:creationId xmlns:a16="http://schemas.microsoft.com/office/drawing/2014/main" id="{0F1673BD-9A1B-4029-B3C4-810F8A5C061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43" name="矩形 1342">
              <a:extLst>
                <a:ext uri="{FF2B5EF4-FFF2-40B4-BE49-F238E27FC236}">
                  <a16:creationId xmlns:a16="http://schemas.microsoft.com/office/drawing/2014/main" id="{A05AD803-86D9-48FE-8DC1-3F4B0AC64071}"/>
                </a:ext>
              </a:extLst>
            </p:cNvPr>
            <p:cNvSpPr/>
            <p:nvPr/>
          </p:nvSpPr>
          <p:spPr>
            <a:xfrm>
              <a:off x="6334304" y="56620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4" name="加号 1343">
              <a:extLst>
                <a:ext uri="{FF2B5EF4-FFF2-40B4-BE49-F238E27FC236}">
                  <a16:creationId xmlns:a16="http://schemas.microsoft.com/office/drawing/2014/main" id="{DB815E03-8784-407B-BAA0-9F13903DDEDC}"/>
                </a:ext>
              </a:extLst>
            </p:cNvPr>
            <p:cNvSpPr/>
            <p:nvPr/>
          </p:nvSpPr>
          <p:spPr>
            <a:xfrm>
              <a:off x="6737519" y="620080"/>
              <a:ext cx="218346" cy="222349"/>
            </a:xfrm>
            <a:prstGeom prst="mathPlus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2" name="组合 1351">
            <a:extLst>
              <a:ext uri="{FF2B5EF4-FFF2-40B4-BE49-F238E27FC236}">
                <a16:creationId xmlns:a16="http://schemas.microsoft.com/office/drawing/2014/main" id="{7D2EEF82-23D6-4F77-92F3-09B44ECD2942}"/>
              </a:ext>
            </a:extLst>
          </p:cNvPr>
          <p:cNvGrpSpPr/>
          <p:nvPr/>
        </p:nvGrpSpPr>
        <p:grpSpPr>
          <a:xfrm>
            <a:off x="6519858" y="2314691"/>
            <a:ext cx="1530708" cy="305426"/>
            <a:chOff x="544129" y="-748793"/>
            <a:chExt cx="3727018" cy="305426"/>
          </a:xfrm>
        </p:grpSpPr>
        <p:sp>
          <p:nvSpPr>
            <p:cNvPr id="1353" name="矩形 1352">
              <a:extLst>
                <a:ext uri="{FF2B5EF4-FFF2-40B4-BE49-F238E27FC236}">
                  <a16:creationId xmlns:a16="http://schemas.microsoft.com/office/drawing/2014/main" id="{C07A4497-C749-40BD-807F-5F164A6D2F72}"/>
                </a:ext>
              </a:extLst>
            </p:cNvPr>
            <p:cNvSpPr/>
            <p:nvPr/>
          </p:nvSpPr>
          <p:spPr>
            <a:xfrm>
              <a:off x="553761" y="-513690"/>
              <a:ext cx="3717386" cy="69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4" name="矩形 1353">
              <a:extLst>
                <a:ext uri="{FF2B5EF4-FFF2-40B4-BE49-F238E27FC236}">
                  <a16:creationId xmlns:a16="http://schemas.microsoft.com/office/drawing/2014/main" id="{0E418FFF-32ED-4133-9B72-703DB3D00949}"/>
                </a:ext>
              </a:extLst>
            </p:cNvPr>
            <p:cNvSpPr/>
            <p:nvPr/>
          </p:nvSpPr>
          <p:spPr>
            <a:xfrm>
              <a:off x="552535" y="-705582"/>
              <a:ext cx="3717386" cy="17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5" name="矩形 1354">
              <a:extLst>
                <a:ext uri="{FF2B5EF4-FFF2-40B4-BE49-F238E27FC236}">
                  <a16:creationId xmlns:a16="http://schemas.microsoft.com/office/drawing/2014/main" id="{1AA80A65-2509-4FE4-B270-656D86988C86}"/>
                </a:ext>
              </a:extLst>
            </p:cNvPr>
            <p:cNvSpPr/>
            <p:nvPr/>
          </p:nvSpPr>
          <p:spPr>
            <a:xfrm>
              <a:off x="544129" y="-707023"/>
              <a:ext cx="2989651" cy="174290"/>
            </a:xfrm>
            <a:prstGeom prst="rect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6" name="矩形 1355">
              <a:extLst>
                <a:ext uri="{FF2B5EF4-FFF2-40B4-BE49-F238E27FC236}">
                  <a16:creationId xmlns:a16="http://schemas.microsoft.com/office/drawing/2014/main" id="{E433ED0D-3317-4FD1-9B02-0925CA4DD4CE}"/>
                </a:ext>
              </a:extLst>
            </p:cNvPr>
            <p:cNvSpPr/>
            <p:nvPr/>
          </p:nvSpPr>
          <p:spPr>
            <a:xfrm>
              <a:off x="548535" y="-520181"/>
              <a:ext cx="2274386" cy="76814"/>
            </a:xfrm>
            <a:prstGeom prst="rect">
              <a:avLst/>
            </a:prstGeom>
            <a:solidFill>
              <a:srgbClr val="E51BC8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7" name="矩形 1356">
              <a:extLst>
                <a:ext uri="{FF2B5EF4-FFF2-40B4-BE49-F238E27FC236}">
                  <a16:creationId xmlns:a16="http://schemas.microsoft.com/office/drawing/2014/main" id="{2DE9D0A1-2D0B-4833-B0F6-E92F91A04DB4}"/>
                </a:ext>
              </a:extLst>
            </p:cNvPr>
            <p:cNvSpPr/>
            <p:nvPr/>
          </p:nvSpPr>
          <p:spPr>
            <a:xfrm>
              <a:off x="1686696" y="-748793"/>
              <a:ext cx="14949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89%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358" name="图形 1357" descr="v 形箭头">
            <a:extLst>
              <a:ext uri="{FF2B5EF4-FFF2-40B4-BE49-F238E27FC236}">
                <a16:creationId xmlns:a16="http://schemas.microsoft.com/office/drawing/2014/main" id="{73C26383-1CA8-4DC3-B993-8807391095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98631" y="2370481"/>
            <a:ext cx="153478" cy="153478"/>
          </a:xfrm>
          <a:prstGeom prst="rect">
            <a:avLst/>
          </a:prstGeom>
        </p:spPr>
      </p:pic>
      <p:pic>
        <p:nvPicPr>
          <p:cNvPr id="1359" name="图形 1358" descr="v 形箭头">
            <a:extLst>
              <a:ext uri="{FF2B5EF4-FFF2-40B4-BE49-F238E27FC236}">
                <a16:creationId xmlns:a16="http://schemas.microsoft.com/office/drawing/2014/main" id="{79738BBA-7C15-4B1D-A24E-A8DB49A530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00315" y="2524773"/>
            <a:ext cx="153478" cy="101725"/>
          </a:xfrm>
          <a:prstGeom prst="rect">
            <a:avLst/>
          </a:prstGeom>
        </p:spPr>
      </p:pic>
      <p:sp>
        <p:nvSpPr>
          <p:cNvPr id="1363" name="矩形 1362">
            <a:extLst>
              <a:ext uri="{FF2B5EF4-FFF2-40B4-BE49-F238E27FC236}">
                <a16:creationId xmlns:a16="http://schemas.microsoft.com/office/drawing/2014/main" id="{46DB0740-F5E1-4A5E-8DF9-56B79C58C4D4}"/>
              </a:ext>
            </a:extLst>
          </p:cNvPr>
          <p:cNvSpPr/>
          <p:nvPr/>
        </p:nvSpPr>
        <p:spPr>
          <a:xfrm>
            <a:off x="5546258" y="630722"/>
            <a:ext cx="518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供电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18142" y="1470162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68" name="组合 1367">
            <a:extLst>
              <a:ext uri="{FF2B5EF4-FFF2-40B4-BE49-F238E27FC236}">
                <a16:creationId xmlns:a16="http://schemas.microsoft.com/office/drawing/2014/main" id="{18C97754-206B-41C1-8624-EB0628B88349}"/>
              </a:ext>
            </a:extLst>
          </p:cNvPr>
          <p:cNvGrpSpPr/>
          <p:nvPr/>
        </p:nvGrpSpPr>
        <p:grpSpPr>
          <a:xfrm>
            <a:off x="6246124" y="935335"/>
            <a:ext cx="2221180" cy="776846"/>
            <a:chOff x="5261392" y="3238431"/>
            <a:chExt cx="2221180" cy="776846"/>
          </a:xfrm>
        </p:grpSpPr>
        <p:sp>
          <p:nvSpPr>
            <p:cNvPr id="1369" name="矩形 1368">
              <a:extLst>
                <a:ext uri="{FF2B5EF4-FFF2-40B4-BE49-F238E27FC236}">
                  <a16:creationId xmlns:a16="http://schemas.microsoft.com/office/drawing/2014/main" id="{E0047984-FAFD-444A-BC20-00FC46BFB8D1}"/>
                </a:ext>
              </a:extLst>
            </p:cNvPr>
            <p:cNvSpPr/>
            <p:nvPr/>
          </p:nvSpPr>
          <p:spPr>
            <a:xfrm>
              <a:off x="5261392" y="3238431"/>
              <a:ext cx="12859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产能加成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0" name="矩形 1369">
              <a:extLst>
                <a:ext uri="{FF2B5EF4-FFF2-40B4-BE49-F238E27FC236}">
                  <a16:creationId xmlns:a16="http://schemas.microsoft.com/office/drawing/2014/main" id="{7EADC9ED-D402-43D1-BCB7-AFAD954154DB}"/>
                </a:ext>
              </a:extLst>
            </p:cNvPr>
            <p:cNvSpPr/>
            <p:nvPr/>
          </p:nvSpPr>
          <p:spPr>
            <a:xfrm>
              <a:off x="5266901" y="3738278"/>
              <a:ext cx="22156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建筑能耗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500kw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(–250kw)</a:t>
              </a:r>
              <a:endPara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73" name="图形 1372" descr="垃圾桶">
            <a:extLst>
              <a:ext uri="{FF2B5EF4-FFF2-40B4-BE49-F238E27FC236}">
                <a16:creationId xmlns:a16="http://schemas.microsoft.com/office/drawing/2014/main" id="{0FC39456-46BE-4E70-8017-13C0C8626A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127441" y="988450"/>
            <a:ext cx="177873" cy="177873"/>
          </a:xfrm>
          <a:prstGeom prst="rect">
            <a:avLst/>
          </a:prstGeom>
        </p:spPr>
      </p:pic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51168" y="1189421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127540" y="1224650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81387" y="1198302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5" name="图形 504" descr="返回">
            <a:hlinkClick r:id="rId27" action="ppaction://hlinksldjump"/>
            <a:extLst>
              <a:ext uri="{FF2B5EF4-FFF2-40B4-BE49-F238E27FC236}">
                <a16:creationId xmlns:a16="http://schemas.microsoft.com/office/drawing/2014/main" id="{7FC2FCFD-CF83-4E7B-AD0B-9D14BA7567C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282" name="矩形 281">
            <a:extLst>
              <a:ext uri="{FF2B5EF4-FFF2-40B4-BE49-F238E27FC236}">
                <a16:creationId xmlns:a16="http://schemas.microsoft.com/office/drawing/2014/main" id="{68D4101F-A3FB-4AA3-8E2D-FD084DBA5063}"/>
              </a:ext>
            </a:extLst>
          </p:cNvPr>
          <p:cNvSpPr/>
          <p:nvPr/>
        </p:nvSpPr>
        <p:spPr>
          <a:xfrm>
            <a:off x="3959874" y="1054890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DBDD9544-987F-4D71-91A4-0F31BBF62657}"/>
              </a:ext>
            </a:extLst>
          </p:cNvPr>
          <p:cNvGrpSpPr/>
          <p:nvPr/>
        </p:nvGrpSpPr>
        <p:grpSpPr>
          <a:xfrm>
            <a:off x="939396" y="862960"/>
            <a:ext cx="538829" cy="604649"/>
            <a:chOff x="167518" y="529049"/>
            <a:chExt cx="538829" cy="604649"/>
          </a:xfrm>
        </p:grpSpPr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7C1C0AD8-A01E-4865-8EF9-2E9F8CA15F0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87" name="矩形: 圆角 286">
                <a:extLst>
                  <a:ext uri="{FF2B5EF4-FFF2-40B4-BE49-F238E27FC236}">
                    <a16:creationId xmlns:a16="http://schemas.microsoft.com/office/drawing/2014/main" id="{2594F447-728A-43AA-BD5E-89318A32E8B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8" name="图片 287">
                <a:extLst>
                  <a:ext uri="{FF2B5EF4-FFF2-40B4-BE49-F238E27FC236}">
                    <a16:creationId xmlns:a16="http://schemas.microsoft.com/office/drawing/2014/main" id="{E238A198-87BD-4F87-825B-C2BEF1E11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0F0CFBBC-C76B-44B8-B5FA-30F8AB51D7C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5" name="矩形: 圆角 284">
              <a:extLst>
                <a:ext uri="{FF2B5EF4-FFF2-40B4-BE49-F238E27FC236}">
                  <a16:creationId xmlns:a16="http://schemas.microsoft.com/office/drawing/2014/main" id="{2608E9D9-C1DE-416F-800F-B7367B93AC2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3A280129-477C-4902-8B89-6BCE3809D08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CDBE782C-C813-441E-BDF7-F29173DFB2C4}"/>
              </a:ext>
            </a:extLst>
          </p:cNvPr>
          <p:cNvGrpSpPr/>
          <p:nvPr/>
        </p:nvGrpSpPr>
        <p:grpSpPr>
          <a:xfrm>
            <a:off x="1516889" y="861156"/>
            <a:ext cx="538829" cy="604649"/>
            <a:chOff x="167518" y="529049"/>
            <a:chExt cx="538829" cy="604649"/>
          </a:xfrm>
        </p:grpSpPr>
        <p:grpSp>
          <p:nvGrpSpPr>
            <p:cNvPr id="291" name="组合 290">
              <a:extLst>
                <a:ext uri="{FF2B5EF4-FFF2-40B4-BE49-F238E27FC236}">
                  <a16:creationId xmlns:a16="http://schemas.microsoft.com/office/drawing/2014/main" id="{8E419831-1C21-43DB-A95F-E533DB10A11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94" name="矩形: 圆角 293">
                <a:extLst>
                  <a:ext uri="{FF2B5EF4-FFF2-40B4-BE49-F238E27FC236}">
                    <a16:creationId xmlns:a16="http://schemas.microsoft.com/office/drawing/2014/main" id="{BC7E3276-FE3B-473E-9F97-3BF725218E3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5" name="图片 294">
                <a:extLst>
                  <a:ext uri="{FF2B5EF4-FFF2-40B4-BE49-F238E27FC236}">
                    <a16:creationId xmlns:a16="http://schemas.microsoft.com/office/drawing/2014/main" id="{D0895958-9265-4DB7-9CEA-47BB947DB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96" name="矩形 295">
                <a:extLst>
                  <a:ext uri="{FF2B5EF4-FFF2-40B4-BE49-F238E27FC236}">
                    <a16:creationId xmlns:a16="http://schemas.microsoft.com/office/drawing/2014/main" id="{5F4E2F11-F9F5-4F11-B28D-3A3E111BECB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2" name="矩形: 圆角 291">
              <a:extLst>
                <a:ext uri="{FF2B5EF4-FFF2-40B4-BE49-F238E27FC236}">
                  <a16:creationId xmlns:a16="http://schemas.microsoft.com/office/drawing/2014/main" id="{5B7A405D-1E82-4268-94C0-EDEDFE4BB5B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D3E488CA-4E5A-4458-9717-FD64EDAEA16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97CBD3B5-7FBF-41F9-9083-5745F3E2AA1B}"/>
              </a:ext>
            </a:extLst>
          </p:cNvPr>
          <p:cNvGrpSpPr/>
          <p:nvPr/>
        </p:nvGrpSpPr>
        <p:grpSpPr>
          <a:xfrm>
            <a:off x="2094382" y="865818"/>
            <a:ext cx="538829" cy="604649"/>
            <a:chOff x="167518" y="529049"/>
            <a:chExt cx="538829" cy="604649"/>
          </a:xfrm>
        </p:grpSpPr>
        <p:grpSp>
          <p:nvGrpSpPr>
            <p:cNvPr id="298" name="组合 297">
              <a:extLst>
                <a:ext uri="{FF2B5EF4-FFF2-40B4-BE49-F238E27FC236}">
                  <a16:creationId xmlns:a16="http://schemas.microsoft.com/office/drawing/2014/main" id="{29ADFC99-F3E1-42C6-8EE7-AB0D7C7C01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1" name="矩形: 圆角 300">
                <a:extLst>
                  <a:ext uri="{FF2B5EF4-FFF2-40B4-BE49-F238E27FC236}">
                    <a16:creationId xmlns:a16="http://schemas.microsoft.com/office/drawing/2014/main" id="{57B17DC2-2FE4-4B93-991C-453ECCF06C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2" name="图片 301">
                <a:extLst>
                  <a:ext uri="{FF2B5EF4-FFF2-40B4-BE49-F238E27FC236}">
                    <a16:creationId xmlns:a16="http://schemas.microsoft.com/office/drawing/2014/main" id="{6774AA5F-2CA4-4232-B997-133CD8B52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CD3865CB-FB6D-442C-8E45-084A706C95A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9" name="矩形: 圆角 298">
              <a:extLst>
                <a:ext uri="{FF2B5EF4-FFF2-40B4-BE49-F238E27FC236}">
                  <a16:creationId xmlns:a16="http://schemas.microsoft.com/office/drawing/2014/main" id="{F9942F9A-BD1F-41A2-BE4F-14A22DEBF85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192B670D-5299-4AA0-A669-DB5DB5BEAEA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21B4FAB2-EF4C-4EED-8332-C5DB2E61B72E}"/>
              </a:ext>
            </a:extLst>
          </p:cNvPr>
          <p:cNvGrpSpPr/>
          <p:nvPr/>
        </p:nvGrpSpPr>
        <p:grpSpPr>
          <a:xfrm>
            <a:off x="2671145" y="867247"/>
            <a:ext cx="538829" cy="604649"/>
            <a:chOff x="167518" y="529049"/>
            <a:chExt cx="538829" cy="604649"/>
          </a:xfrm>
        </p:grpSpPr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CDC0089B-166C-4690-A5F5-21A3D606231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8" name="矩形: 圆角 307">
                <a:extLst>
                  <a:ext uri="{FF2B5EF4-FFF2-40B4-BE49-F238E27FC236}">
                    <a16:creationId xmlns:a16="http://schemas.microsoft.com/office/drawing/2014/main" id="{912F3604-B7C0-4D6C-9D21-9266970813C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9" name="图片 308">
                <a:extLst>
                  <a:ext uri="{FF2B5EF4-FFF2-40B4-BE49-F238E27FC236}">
                    <a16:creationId xmlns:a16="http://schemas.microsoft.com/office/drawing/2014/main" id="{04113760-419E-4731-9FD2-614A0C17D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9E308E9B-3489-453E-A6D3-048DDE6C201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6" name="矩形: 圆角 305">
              <a:extLst>
                <a:ext uri="{FF2B5EF4-FFF2-40B4-BE49-F238E27FC236}">
                  <a16:creationId xmlns:a16="http://schemas.microsoft.com/office/drawing/2014/main" id="{E2A67C90-A10F-493B-B9B0-EC538C607D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05FC2B35-9041-44AC-9796-8E71BF24E03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016CC41E-8E76-49DF-AEF4-A86FB24A8159}"/>
              </a:ext>
            </a:extLst>
          </p:cNvPr>
          <p:cNvGrpSpPr/>
          <p:nvPr/>
        </p:nvGrpSpPr>
        <p:grpSpPr>
          <a:xfrm>
            <a:off x="3248638" y="871909"/>
            <a:ext cx="538829" cy="604649"/>
            <a:chOff x="167518" y="529049"/>
            <a:chExt cx="538829" cy="604649"/>
          </a:xfrm>
        </p:grpSpPr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CF4EB1CC-2771-4968-B626-8E56C76E57F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5" name="矩形: 圆角 314">
                <a:extLst>
                  <a:ext uri="{FF2B5EF4-FFF2-40B4-BE49-F238E27FC236}">
                    <a16:creationId xmlns:a16="http://schemas.microsoft.com/office/drawing/2014/main" id="{0ECAA610-EFE3-4300-A491-8870F5D30C5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6" name="图片 315">
                <a:extLst>
                  <a:ext uri="{FF2B5EF4-FFF2-40B4-BE49-F238E27FC236}">
                    <a16:creationId xmlns:a16="http://schemas.microsoft.com/office/drawing/2014/main" id="{995EA51B-9068-40DC-96EC-BABEAAAC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5612EC5E-6F6E-45BC-8087-F0F6B51F390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CF3E69B9-F226-4383-B621-F5AA0A4FEA6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458CAD21-C97A-47A4-A7C1-69D559B6445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22DD60BC-18A8-40A7-94A8-3B6010D3F4F8}"/>
              </a:ext>
            </a:extLst>
          </p:cNvPr>
          <p:cNvGrpSpPr/>
          <p:nvPr/>
        </p:nvGrpSpPr>
        <p:grpSpPr>
          <a:xfrm>
            <a:off x="3826131" y="870105"/>
            <a:ext cx="538829" cy="604649"/>
            <a:chOff x="167518" y="529049"/>
            <a:chExt cx="538829" cy="604649"/>
          </a:xfrm>
        </p:grpSpPr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800AF4B7-52EB-4791-97E3-28A2BEE140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22" name="矩形: 圆角 321">
                <a:extLst>
                  <a:ext uri="{FF2B5EF4-FFF2-40B4-BE49-F238E27FC236}">
                    <a16:creationId xmlns:a16="http://schemas.microsoft.com/office/drawing/2014/main" id="{6343D7F5-DEBF-4957-9FD2-838C6D70EBF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3" name="图片 322">
                <a:extLst>
                  <a:ext uri="{FF2B5EF4-FFF2-40B4-BE49-F238E27FC236}">
                    <a16:creationId xmlns:a16="http://schemas.microsoft.com/office/drawing/2014/main" id="{69074C18-0305-4453-96F4-FCBA307F7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7680D064-D2F3-44D3-89F4-BBE9BB19E02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0" name="矩形: 圆角 319">
              <a:extLst>
                <a:ext uri="{FF2B5EF4-FFF2-40B4-BE49-F238E27FC236}">
                  <a16:creationId xmlns:a16="http://schemas.microsoft.com/office/drawing/2014/main" id="{12522323-94B1-4EA2-931B-169B3DE2081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0DFE727E-8D16-4874-8F4C-4F12794ED15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325" name="矩形 324">
            <a:extLst>
              <a:ext uri="{FF2B5EF4-FFF2-40B4-BE49-F238E27FC236}">
                <a16:creationId xmlns:a16="http://schemas.microsoft.com/office/drawing/2014/main" id="{7A37B0E6-1B21-485E-909B-4574F31DFC46}"/>
              </a:ext>
            </a:extLst>
          </p:cNvPr>
          <p:cNvSpPr/>
          <p:nvPr/>
        </p:nvSpPr>
        <p:spPr>
          <a:xfrm>
            <a:off x="3829176" y="872476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B3721D71-CC43-4853-9995-E52EAB23E2DF}"/>
              </a:ext>
            </a:extLst>
          </p:cNvPr>
          <p:cNvGrpSpPr/>
          <p:nvPr/>
        </p:nvGrpSpPr>
        <p:grpSpPr>
          <a:xfrm>
            <a:off x="372823" y="1455917"/>
            <a:ext cx="538829" cy="604649"/>
            <a:chOff x="167518" y="529049"/>
            <a:chExt cx="538829" cy="604649"/>
          </a:xfrm>
        </p:grpSpPr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6080464C-9F46-493E-A13B-78BA6CAAB56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0" name="矩形: 圆角 329">
                <a:extLst>
                  <a:ext uri="{FF2B5EF4-FFF2-40B4-BE49-F238E27FC236}">
                    <a16:creationId xmlns:a16="http://schemas.microsoft.com/office/drawing/2014/main" id="{C7052A24-1CA0-44BA-9AB9-21155BCDCDD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1" name="图片 330">
                <a:extLst>
                  <a:ext uri="{FF2B5EF4-FFF2-40B4-BE49-F238E27FC236}">
                    <a16:creationId xmlns:a16="http://schemas.microsoft.com/office/drawing/2014/main" id="{23CA0140-0202-4FDF-8BD5-C7EC58F71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F0D31E8C-5E29-4FD2-856A-717C21474F0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8" name="矩形: 圆角 327">
              <a:extLst>
                <a:ext uri="{FF2B5EF4-FFF2-40B4-BE49-F238E27FC236}">
                  <a16:creationId xmlns:a16="http://schemas.microsoft.com/office/drawing/2014/main" id="{A6387F8E-5F34-4E84-B37E-47829A2524E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CE12C471-06EA-4A39-9326-14BA783F339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16064532-6947-4CC9-B237-E0CA75E21FB3}"/>
              </a:ext>
            </a:extLst>
          </p:cNvPr>
          <p:cNvGrpSpPr/>
          <p:nvPr/>
        </p:nvGrpSpPr>
        <p:grpSpPr>
          <a:xfrm>
            <a:off x="950316" y="1460579"/>
            <a:ext cx="538829" cy="604649"/>
            <a:chOff x="167518" y="529049"/>
            <a:chExt cx="538829" cy="604649"/>
          </a:xfrm>
        </p:grpSpPr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98BDD3C6-2516-4528-9103-868CCE69298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7" name="矩形: 圆角 336">
                <a:extLst>
                  <a:ext uri="{FF2B5EF4-FFF2-40B4-BE49-F238E27FC236}">
                    <a16:creationId xmlns:a16="http://schemas.microsoft.com/office/drawing/2014/main" id="{C10BC24F-6451-4B5A-9BEC-1C688308CED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8" name="图片 337">
                <a:extLst>
                  <a:ext uri="{FF2B5EF4-FFF2-40B4-BE49-F238E27FC236}">
                    <a16:creationId xmlns:a16="http://schemas.microsoft.com/office/drawing/2014/main" id="{BCCE9F6F-AA86-47B7-A758-4658BE68D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29ECFA6F-BAF1-4E9D-85F7-6C1CAEA615A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35" name="矩形: 圆角 334">
              <a:extLst>
                <a:ext uri="{FF2B5EF4-FFF2-40B4-BE49-F238E27FC236}">
                  <a16:creationId xmlns:a16="http://schemas.microsoft.com/office/drawing/2014/main" id="{4B528070-C0AB-4583-93EE-E759DC8E9D0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85495A2F-9CAE-44B0-A0B3-75840A82C7B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445663DF-396C-40FC-A4A0-7B86909B9CCF}"/>
              </a:ext>
            </a:extLst>
          </p:cNvPr>
          <p:cNvGrpSpPr/>
          <p:nvPr/>
        </p:nvGrpSpPr>
        <p:grpSpPr>
          <a:xfrm>
            <a:off x="1527809" y="1458775"/>
            <a:ext cx="538829" cy="604649"/>
            <a:chOff x="167518" y="529049"/>
            <a:chExt cx="538829" cy="604649"/>
          </a:xfrm>
        </p:grpSpPr>
        <p:grpSp>
          <p:nvGrpSpPr>
            <p:cNvPr id="341" name="组合 340">
              <a:extLst>
                <a:ext uri="{FF2B5EF4-FFF2-40B4-BE49-F238E27FC236}">
                  <a16:creationId xmlns:a16="http://schemas.microsoft.com/office/drawing/2014/main" id="{9107F762-2BD5-4AB6-B668-B7500BC39A0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44" name="矩形: 圆角 343">
                <a:extLst>
                  <a:ext uri="{FF2B5EF4-FFF2-40B4-BE49-F238E27FC236}">
                    <a16:creationId xmlns:a16="http://schemas.microsoft.com/office/drawing/2014/main" id="{6328511F-2D4C-4585-8F89-57EC06BB31C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5" name="图片 344">
                <a:extLst>
                  <a:ext uri="{FF2B5EF4-FFF2-40B4-BE49-F238E27FC236}">
                    <a16:creationId xmlns:a16="http://schemas.microsoft.com/office/drawing/2014/main" id="{DEBC1206-2637-4DBA-B7E8-64933094D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46" name="矩形 345">
                <a:extLst>
                  <a:ext uri="{FF2B5EF4-FFF2-40B4-BE49-F238E27FC236}">
                    <a16:creationId xmlns:a16="http://schemas.microsoft.com/office/drawing/2014/main" id="{BB33CD8D-0CA7-4EAB-AD0B-02DEA2CE6E6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42" name="矩形: 圆角 341">
              <a:extLst>
                <a:ext uri="{FF2B5EF4-FFF2-40B4-BE49-F238E27FC236}">
                  <a16:creationId xmlns:a16="http://schemas.microsoft.com/office/drawing/2014/main" id="{3D384DD6-FA68-43A5-8993-3918E05EE7E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B24D1169-052A-4380-A9AA-A3E757421A1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7D99F1F6-3B0C-4B14-8DAD-E97443115913}"/>
              </a:ext>
            </a:extLst>
          </p:cNvPr>
          <p:cNvGrpSpPr/>
          <p:nvPr/>
        </p:nvGrpSpPr>
        <p:grpSpPr>
          <a:xfrm>
            <a:off x="2105302" y="1463437"/>
            <a:ext cx="538829" cy="604649"/>
            <a:chOff x="167518" y="529049"/>
            <a:chExt cx="538829" cy="604649"/>
          </a:xfrm>
        </p:grpSpPr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1B002235-4F7B-4102-A549-E3519653E1F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2" name="矩形: 圆角 351">
                <a:extLst>
                  <a:ext uri="{FF2B5EF4-FFF2-40B4-BE49-F238E27FC236}">
                    <a16:creationId xmlns:a16="http://schemas.microsoft.com/office/drawing/2014/main" id="{048C22D5-B1FC-4862-8F81-9DB4B2607B1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53" name="图片 352">
                <a:extLst>
                  <a:ext uri="{FF2B5EF4-FFF2-40B4-BE49-F238E27FC236}">
                    <a16:creationId xmlns:a16="http://schemas.microsoft.com/office/drawing/2014/main" id="{F064F1E7-2D5B-48E2-86B7-76F1EE3A74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B0E16FEA-39A4-4F9A-9544-AEB1985C54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0" name="矩形: 圆角 349">
              <a:extLst>
                <a:ext uri="{FF2B5EF4-FFF2-40B4-BE49-F238E27FC236}">
                  <a16:creationId xmlns:a16="http://schemas.microsoft.com/office/drawing/2014/main" id="{DAC43151-B5AF-4F04-B69B-7AC0EF67577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矩形 350">
              <a:extLst>
                <a:ext uri="{FF2B5EF4-FFF2-40B4-BE49-F238E27FC236}">
                  <a16:creationId xmlns:a16="http://schemas.microsoft.com/office/drawing/2014/main" id="{23AC9A3F-F33D-40D5-A2BD-D25D6A328AA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5A7E3D7B-3733-43BF-BB54-0E20F3F0D7C1}"/>
              </a:ext>
            </a:extLst>
          </p:cNvPr>
          <p:cNvGrpSpPr/>
          <p:nvPr/>
        </p:nvGrpSpPr>
        <p:grpSpPr>
          <a:xfrm>
            <a:off x="2682065" y="1464866"/>
            <a:ext cx="538829" cy="604649"/>
            <a:chOff x="167518" y="529049"/>
            <a:chExt cx="538829" cy="604649"/>
          </a:xfrm>
        </p:grpSpPr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4FEDFC19-84E8-43B4-9122-22EC4799898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9" name="矩形: 圆角 358">
                <a:extLst>
                  <a:ext uri="{FF2B5EF4-FFF2-40B4-BE49-F238E27FC236}">
                    <a16:creationId xmlns:a16="http://schemas.microsoft.com/office/drawing/2014/main" id="{81495B9D-B756-42F5-AA72-2B4EE6B2AD5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0" name="图片 359">
                <a:extLst>
                  <a:ext uri="{FF2B5EF4-FFF2-40B4-BE49-F238E27FC236}">
                    <a16:creationId xmlns:a16="http://schemas.microsoft.com/office/drawing/2014/main" id="{5366D91C-CAC3-4AF1-BDE0-479A4C4FE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1EBC1A0D-5BF9-446F-B97E-1CD78137823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7" name="矩形: 圆角 356">
              <a:extLst>
                <a:ext uri="{FF2B5EF4-FFF2-40B4-BE49-F238E27FC236}">
                  <a16:creationId xmlns:a16="http://schemas.microsoft.com/office/drawing/2014/main" id="{3566AD55-6246-480D-8398-A469B03573B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F5AA43BA-B47B-460D-8F05-90A8A9DDE86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9D3260F0-682A-450B-B69C-6E9E2397CE2F}"/>
              </a:ext>
            </a:extLst>
          </p:cNvPr>
          <p:cNvGrpSpPr/>
          <p:nvPr/>
        </p:nvGrpSpPr>
        <p:grpSpPr>
          <a:xfrm>
            <a:off x="3259558" y="1469528"/>
            <a:ext cx="538829" cy="604649"/>
            <a:chOff x="167518" y="529049"/>
            <a:chExt cx="538829" cy="604649"/>
          </a:xfrm>
        </p:grpSpPr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96C8123C-0C19-4056-B869-F5EA75CF1EC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66" name="矩形: 圆角 365">
                <a:extLst>
                  <a:ext uri="{FF2B5EF4-FFF2-40B4-BE49-F238E27FC236}">
                    <a16:creationId xmlns:a16="http://schemas.microsoft.com/office/drawing/2014/main" id="{8F8065E2-A9EF-486C-8676-E6B1B3CE742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7" name="图片 366">
                <a:extLst>
                  <a:ext uri="{FF2B5EF4-FFF2-40B4-BE49-F238E27FC236}">
                    <a16:creationId xmlns:a16="http://schemas.microsoft.com/office/drawing/2014/main" id="{27898FD5-974B-42D0-A311-8496E7F98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8" name="矩形 367">
                <a:extLst>
                  <a:ext uri="{FF2B5EF4-FFF2-40B4-BE49-F238E27FC236}">
                    <a16:creationId xmlns:a16="http://schemas.microsoft.com/office/drawing/2014/main" id="{F2C6B8E0-01F1-45E7-9BF9-18F66906163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4" name="矩形: 圆角 363">
              <a:extLst>
                <a:ext uri="{FF2B5EF4-FFF2-40B4-BE49-F238E27FC236}">
                  <a16:creationId xmlns:a16="http://schemas.microsoft.com/office/drawing/2014/main" id="{5396AE80-2F73-4893-BAC8-4DD5E090127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>
              <a:extLst>
                <a:ext uri="{FF2B5EF4-FFF2-40B4-BE49-F238E27FC236}">
                  <a16:creationId xmlns:a16="http://schemas.microsoft.com/office/drawing/2014/main" id="{2AFD5A24-5AA8-44CB-986B-5C225551D79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F705BBEF-3C8E-4BCF-82FA-80BD128B3EB7}"/>
              </a:ext>
            </a:extLst>
          </p:cNvPr>
          <p:cNvGrpSpPr/>
          <p:nvPr/>
        </p:nvGrpSpPr>
        <p:grpSpPr>
          <a:xfrm>
            <a:off x="3837051" y="1467724"/>
            <a:ext cx="538829" cy="604649"/>
            <a:chOff x="167518" y="529049"/>
            <a:chExt cx="538829" cy="604649"/>
          </a:xfrm>
        </p:grpSpPr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D4CAA258-6585-4B69-A290-9C302FE3349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73" name="矩形: 圆角 372">
                <a:extLst>
                  <a:ext uri="{FF2B5EF4-FFF2-40B4-BE49-F238E27FC236}">
                    <a16:creationId xmlns:a16="http://schemas.microsoft.com/office/drawing/2014/main" id="{742AEB58-F98E-4C45-A234-C1639A40C88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4" name="图片 373">
                <a:extLst>
                  <a:ext uri="{FF2B5EF4-FFF2-40B4-BE49-F238E27FC236}">
                    <a16:creationId xmlns:a16="http://schemas.microsoft.com/office/drawing/2014/main" id="{67E368E2-9517-4B24-8D81-C9631175E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75" name="矩形 374">
                <a:extLst>
                  <a:ext uri="{FF2B5EF4-FFF2-40B4-BE49-F238E27FC236}">
                    <a16:creationId xmlns:a16="http://schemas.microsoft.com/office/drawing/2014/main" id="{482A436F-4C30-42C6-9EB0-327170D1FFA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1" name="矩形: 圆角 370">
              <a:extLst>
                <a:ext uri="{FF2B5EF4-FFF2-40B4-BE49-F238E27FC236}">
                  <a16:creationId xmlns:a16="http://schemas.microsoft.com/office/drawing/2014/main" id="{529FA786-6FA0-4D21-9CB8-3B66B7D7BB3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>
              <a:extLst>
                <a:ext uri="{FF2B5EF4-FFF2-40B4-BE49-F238E27FC236}">
                  <a16:creationId xmlns:a16="http://schemas.microsoft.com/office/drawing/2014/main" id="{2F449045-2FC4-457A-B660-F21B6FE1958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9B41BE19-4161-4F77-880A-06EDB18ED3F8}"/>
              </a:ext>
            </a:extLst>
          </p:cNvPr>
          <p:cNvGrpSpPr/>
          <p:nvPr/>
        </p:nvGrpSpPr>
        <p:grpSpPr>
          <a:xfrm>
            <a:off x="372823" y="2054183"/>
            <a:ext cx="538829" cy="604649"/>
            <a:chOff x="167518" y="529049"/>
            <a:chExt cx="538829" cy="604649"/>
          </a:xfrm>
        </p:grpSpPr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70ACD00A-DC9A-42F3-92E7-8E5B25867BA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0" name="矩形: 圆角 379">
                <a:extLst>
                  <a:ext uri="{FF2B5EF4-FFF2-40B4-BE49-F238E27FC236}">
                    <a16:creationId xmlns:a16="http://schemas.microsoft.com/office/drawing/2014/main" id="{67B728FE-795F-40C2-971B-38D3CDF6721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1" name="图片 380">
                <a:extLst>
                  <a:ext uri="{FF2B5EF4-FFF2-40B4-BE49-F238E27FC236}">
                    <a16:creationId xmlns:a16="http://schemas.microsoft.com/office/drawing/2014/main" id="{F142405E-D1FC-47E1-8A5B-28A6274A6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948FAAF5-F1AE-466E-B521-70B4E85F0B9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8" name="矩形: 圆角 377">
              <a:extLst>
                <a:ext uri="{FF2B5EF4-FFF2-40B4-BE49-F238E27FC236}">
                  <a16:creationId xmlns:a16="http://schemas.microsoft.com/office/drawing/2014/main" id="{8C4FA100-DA61-4DA6-B1BE-73082845BCB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3A694F49-2116-4D89-A2CE-DE17C467C0C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CD7C7407-C0EE-4354-880C-0BE3FCDC65B3}"/>
              </a:ext>
            </a:extLst>
          </p:cNvPr>
          <p:cNvGrpSpPr/>
          <p:nvPr/>
        </p:nvGrpSpPr>
        <p:grpSpPr>
          <a:xfrm>
            <a:off x="950316" y="2058845"/>
            <a:ext cx="538829" cy="604649"/>
            <a:chOff x="167518" y="529049"/>
            <a:chExt cx="538829" cy="604649"/>
          </a:xfrm>
        </p:grpSpPr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4D31B984-3231-4A9F-8841-F52B0F353A5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7" name="矩形: 圆角 386">
                <a:extLst>
                  <a:ext uri="{FF2B5EF4-FFF2-40B4-BE49-F238E27FC236}">
                    <a16:creationId xmlns:a16="http://schemas.microsoft.com/office/drawing/2014/main" id="{064B31C9-060B-4EE3-A0D4-295624CFB2F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8" name="图片 387">
                <a:extLst>
                  <a:ext uri="{FF2B5EF4-FFF2-40B4-BE49-F238E27FC236}">
                    <a16:creationId xmlns:a16="http://schemas.microsoft.com/office/drawing/2014/main" id="{73747A51-88D1-4958-A27C-0005F56F4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9" name="矩形 388">
                <a:extLst>
                  <a:ext uri="{FF2B5EF4-FFF2-40B4-BE49-F238E27FC236}">
                    <a16:creationId xmlns:a16="http://schemas.microsoft.com/office/drawing/2014/main" id="{E0C9E13B-3F56-4005-89CD-55F299937F3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5" name="矩形: 圆角 384">
              <a:extLst>
                <a:ext uri="{FF2B5EF4-FFF2-40B4-BE49-F238E27FC236}">
                  <a16:creationId xmlns:a16="http://schemas.microsoft.com/office/drawing/2014/main" id="{E2C5F1EC-50C4-48FB-BA2B-A3B92A061F2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301A2F57-8508-47DC-A49C-21AA43BDA58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A0A0E787-9033-4A38-A105-87DF9FFB65FE}"/>
              </a:ext>
            </a:extLst>
          </p:cNvPr>
          <p:cNvGrpSpPr/>
          <p:nvPr/>
        </p:nvGrpSpPr>
        <p:grpSpPr>
          <a:xfrm>
            <a:off x="1527809" y="2057041"/>
            <a:ext cx="538829" cy="604649"/>
            <a:chOff x="167518" y="529049"/>
            <a:chExt cx="538829" cy="604649"/>
          </a:xfrm>
        </p:grpSpPr>
        <p:grpSp>
          <p:nvGrpSpPr>
            <p:cNvPr id="391" name="组合 390">
              <a:extLst>
                <a:ext uri="{FF2B5EF4-FFF2-40B4-BE49-F238E27FC236}">
                  <a16:creationId xmlns:a16="http://schemas.microsoft.com/office/drawing/2014/main" id="{43A6CD84-F957-4C06-A89B-EF121A2417D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94" name="矩形: 圆角 393">
                <a:extLst>
                  <a:ext uri="{FF2B5EF4-FFF2-40B4-BE49-F238E27FC236}">
                    <a16:creationId xmlns:a16="http://schemas.microsoft.com/office/drawing/2014/main" id="{93AF7C4C-70D3-48A9-A1FF-115634DA904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5" name="图片 394">
                <a:extLst>
                  <a:ext uri="{FF2B5EF4-FFF2-40B4-BE49-F238E27FC236}">
                    <a16:creationId xmlns:a16="http://schemas.microsoft.com/office/drawing/2014/main" id="{D53250FB-E4D6-40C6-96DE-0596BA328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2193C0E-8DEE-452A-B0FD-A9BCB7FFBC2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92" name="矩形: 圆角 391">
              <a:extLst>
                <a:ext uri="{FF2B5EF4-FFF2-40B4-BE49-F238E27FC236}">
                  <a16:creationId xmlns:a16="http://schemas.microsoft.com/office/drawing/2014/main" id="{8F993297-97BC-406C-BEE8-86CAD5D8829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B22DD66D-3398-4973-B37E-8840BDF8B59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EA57701D-50C8-4B0E-AB6F-754905C3C236}"/>
              </a:ext>
            </a:extLst>
          </p:cNvPr>
          <p:cNvGrpSpPr/>
          <p:nvPr/>
        </p:nvGrpSpPr>
        <p:grpSpPr>
          <a:xfrm>
            <a:off x="2105302" y="2061703"/>
            <a:ext cx="538829" cy="604649"/>
            <a:chOff x="167518" y="529049"/>
            <a:chExt cx="538829" cy="604649"/>
          </a:xfrm>
        </p:grpSpPr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D52750A3-B3E2-4313-A0A1-7BAF98BAC5E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02" name="矩形: 圆角 401">
                <a:extLst>
                  <a:ext uri="{FF2B5EF4-FFF2-40B4-BE49-F238E27FC236}">
                    <a16:creationId xmlns:a16="http://schemas.microsoft.com/office/drawing/2014/main" id="{D34892D0-1C6B-487B-A2CE-69813A08718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3" name="图片 402">
                <a:extLst>
                  <a:ext uri="{FF2B5EF4-FFF2-40B4-BE49-F238E27FC236}">
                    <a16:creationId xmlns:a16="http://schemas.microsoft.com/office/drawing/2014/main" id="{97432A42-C98C-4E1D-A918-897A96AF2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04" name="矩形 403">
                <a:extLst>
                  <a:ext uri="{FF2B5EF4-FFF2-40B4-BE49-F238E27FC236}">
                    <a16:creationId xmlns:a16="http://schemas.microsoft.com/office/drawing/2014/main" id="{B6D817CF-D158-4886-B3D4-05482BC0907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0" name="矩形: 圆角 399">
              <a:extLst>
                <a:ext uri="{FF2B5EF4-FFF2-40B4-BE49-F238E27FC236}">
                  <a16:creationId xmlns:a16="http://schemas.microsoft.com/office/drawing/2014/main" id="{D3D248A2-25F5-4F4F-9B6E-2E222F8C08F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D096CE77-A200-4E48-BB08-AF5D37D5F03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FE9DEA90-70E6-45E6-BC4C-FAB8491A898C}"/>
              </a:ext>
            </a:extLst>
          </p:cNvPr>
          <p:cNvGrpSpPr/>
          <p:nvPr/>
        </p:nvGrpSpPr>
        <p:grpSpPr>
          <a:xfrm>
            <a:off x="2682065" y="2063132"/>
            <a:ext cx="538829" cy="604649"/>
            <a:chOff x="167518" y="529049"/>
            <a:chExt cx="538829" cy="604649"/>
          </a:xfrm>
        </p:grpSpPr>
        <p:grpSp>
          <p:nvGrpSpPr>
            <p:cNvPr id="406" name="组合 405">
              <a:extLst>
                <a:ext uri="{FF2B5EF4-FFF2-40B4-BE49-F238E27FC236}">
                  <a16:creationId xmlns:a16="http://schemas.microsoft.com/office/drawing/2014/main" id="{81C2B89E-29D3-456C-8E22-C573961ABDB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09" name="矩形: 圆角 408">
                <a:extLst>
                  <a:ext uri="{FF2B5EF4-FFF2-40B4-BE49-F238E27FC236}">
                    <a16:creationId xmlns:a16="http://schemas.microsoft.com/office/drawing/2014/main" id="{2F05275B-C7A4-4937-A168-02E99AACB9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21DF5CB-52F2-4294-8181-79891DFD1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D8151761-07A5-4325-A578-26285A039D5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E5446977-B24F-46E1-93EA-25F708B5940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58DDCEC8-DD02-4FF5-AFD7-C54401F49EB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12" name="组合 411">
            <a:extLst>
              <a:ext uri="{FF2B5EF4-FFF2-40B4-BE49-F238E27FC236}">
                <a16:creationId xmlns:a16="http://schemas.microsoft.com/office/drawing/2014/main" id="{1057AAFE-740B-4C64-AB74-6D7A50A89395}"/>
              </a:ext>
            </a:extLst>
          </p:cNvPr>
          <p:cNvGrpSpPr/>
          <p:nvPr/>
        </p:nvGrpSpPr>
        <p:grpSpPr>
          <a:xfrm>
            <a:off x="3259558" y="2067794"/>
            <a:ext cx="538829" cy="604649"/>
            <a:chOff x="167518" y="529049"/>
            <a:chExt cx="538829" cy="604649"/>
          </a:xfrm>
        </p:grpSpPr>
        <p:grpSp>
          <p:nvGrpSpPr>
            <p:cNvPr id="413" name="组合 412">
              <a:extLst>
                <a:ext uri="{FF2B5EF4-FFF2-40B4-BE49-F238E27FC236}">
                  <a16:creationId xmlns:a16="http://schemas.microsoft.com/office/drawing/2014/main" id="{C7AD9F82-339A-4ED8-ABDC-ECB4316EFE4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6" name="矩形: 圆角 415">
                <a:extLst>
                  <a:ext uri="{FF2B5EF4-FFF2-40B4-BE49-F238E27FC236}">
                    <a16:creationId xmlns:a16="http://schemas.microsoft.com/office/drawing/2014/main" id="{8900C753-154A-45F2-9090-B7000609ED9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7" name="图片 416">
                <a:extLst>
                  <a:ext uri="{FF2B5EF4-FFF2-40B4-BE49-F238E27FC236}">
                    <a16:creationId xmlns:a16="http://schemas.microsoft.com/office/drawing/2014/main" id="{B300ECFE-32A0-4D3D-9246-78555AE31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18" name="矩形 417">
                <a:extLst>
                  <a:ext uri="{FF2B5EF4-FFF2-40B4-BE49-F238E27FC236}">
                    <a16:creationId xmlns:a16="http://schemas.microsoft.com/office/drawing/2014/main" id="{774F0B0C-7FE7-49DB-99B6-150CF3AEFF7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96678E88-7169-40EF-A3B5-3224B968D2C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E02C51F8-668C-41FD-8C7A-FC9C6F6191C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19" name="组合 418">
            <a:extLst>
              <a:ext uri="{FF2B5EF4-FFF2-40B4-BE49-F238E27FC236}">
                <a16:creationId xmlns:a16="http://schemas.microsoft.com/office/drawing/2014/main" id="{B88E1CD6-085A-497A-AF09-E0D34121786D}"/>
              </a:ext>
            </a:extLst>
          </p:cNvPr>
          <p:cNvGrpSpPr/>
          <p:nvPr/>
        </p:nvGrpSpPr>
        <p:grpSpPr>
          <a:xfrm>
            <a:off x="3837051" y="2065990"/>
            <a:ext cx="538829" cy="604649"/>
            <a:chOff x="167518" y="529049"/>
            <a:chExt cx="538829" cy="604649"/>
          </a:xfrm>
        </p:grpSpPr>
        <p:grpSp>
          <p:nvGrpSpPr>
            <p:cNvPr id="420" name="组合 419">
              <a:extLst>
                <a:ext uri="{FF2B5EF4-FFF2-40B4-BE49-F238E27FC236}">
                  <a16:creationId xmlns:a16="http://schemas.microsoft.com/office/drawing/2014/main" id="{CC1B82C4-9485-47A2-B018-12515DD0EA1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3" name="矩形: 圆角 422">
                <a:extLst>
                  <a:ext uri="{FF2B5EF4-FFF2-40B4-BE49-F238E27FC236}">
                    <a16:creationId xmlns:a16="http://schemas.microsoft.com/office/drawing/2014/main" id="{BBC48908-8525-48B5-82C7-1911748421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4" name="图片 423">
                <a:extLst>
                  <a:ext uri="{FF2B5EF4-FFF2-40B4-BE49-F238E27FC236}">
                    <a16:creationId xmlns:a16="http://schemas.microsoft.com/office/drawing/2014/main" id="{BF1422F8-49C0-4032-8216-756EA06B1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B7598F3D-D120-424F-A161-6C950BEEE4C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1" name="矩形: 圆角 420">
              <a:extLst>
                <a:ext uri="{FF2B5EF4-FFF2-40B4-BE49-F238E27FC236}">
                  <a16:creationId xmlns:a16="http://schemas.microsoft.com/office/drawing/2014/main" id="{B876CFA3-3D65-4EAC-830D-D170B3D5FB8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BC27E537-C394-4AF9-867B-8E53E95413B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26" name="组合 425">
            <a:extLst>
              <a:ext uri="{FF2B5EF4-FFF2-40B4-BE49-F238E27FC236}">
                <a16:creationId xmlns:a16="http://schemas.microsoft.com/office/drawing/2014/main" id="{D1E12A9E-3966-4E23-94D1-5AF090B0AB67}"/>
              </a:ext>
            </a:extLst>
          </p:cNvPr>
          <p:cNvGrpSpPr/>
          <p:nvPr/>
        </p:nvGrpSpPr>
        <p:grpSpPr>
          <a:xfrm>
            <a:off x="372823" y="2643780"/>
            <a:ext cx="538829" cy="604649"/>
            <a:chOff x="167518" y="529049"/>
            <a:chExt cx="538829" cy="604649"/>
          </a:xfrm>
        </p:grpSpPr>
        <p:grpSp>
          <p:nvGrpSpPr>
            <p:cNvPr id="427" name="组合 426">
              <a:extLst>
                <a:ext uri="{FF2B5EF4-FFF2-40B4-BE49-F238E27FC236}">
                  <a16:creationId xmlns:a16="http://schemas.microsoft.com/office/drawing/2014/main" id="{CE5E3BBE-D9E8-4D48-B303-F86692ADB03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30" name="矩形: 圆角 429">
                <a:extLst>
                  <a:ext uri="{FF2B5EF4-FFF2-40B4-BE49-F238E27FC236}">
                    <a16:creationId xmlns:a16="http://schemas.microsoft.com/office/drawing/2014/main" id="{C1E51E5E-214C-4AFF-8E0F-64FBCC80588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31" name="图片 430">
                <a:extLst>
                  <a:ext uri="{FF2B5EF4-FFF2-40B4-BE49-F238E27FC236}">
                    <a16:creationId xmlns:a16="http://schemas.microsoft.com/office/drawing/2014/main" id="{7D367AD8-612D-4564-8122-7DF5E3CBB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32" name="矩形 431">
                <a:extLst>
                  <a:ext uri="{FF2B5EF4-FFF2-40B4-BE49-F238E27FC236}">
                    <a16:creationId xmlns:a16="http://schemas.microsoft.com/office/drawing/2014/main" id="{93165DDE-318E-45B3-82F8-76F9E985076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8" name="矩形: 圆角 427">
              <a:extLst>
                <a:ext uri="{FF2B5EF4-FFF2-40B4-BE49-F238E27FC236}">
                  <a16:creationId xmlns:a16="http://schemas.microsoft.com/office/drawing/2014/main" id="{84306BE3-2860-4579-94E8-53183D57174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6731E584-EFA2-4ADA-AF7A-B0592A13CBD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33" name="组合 432">
            <a:extLst>
              <a:ext uri="{FF2B5EF4-FFF2-40B4-BE49-F238E27FC236}">
                <a16:creationId xmlns:a16="http://schemas.microsoft.com/office/drawing/2014/main" id="{577120B5-C3BC-4565-900C-CD0864353685}"/>
              </a:ext>
            </a:extLst>
          </p:cNvPr>
          <p:cNvGrpSpPr/>
          <p:nvPr/>
        </p:nvGrpSpPr>
        <p:grpSpPr>
          <a:xfrm>
            <a:off x="950316" y="2648442"/>
            <a:ext cx="538829" cy="604649"/>
            <a:chOff x="167518" y="529049"/>
            <a:chExt cx="538829" cy="604649"/>
          </a:xfrm>
        </p:grpSpPr>
        <p:grpSp>
          <p:nvGrpSpPr>
            <p:cNvPr id="434" name="组合 433">
              <a:extLst>
                <a:ext uri="{FF2B5EF4-FFF2-40B4-BE49-F238E27FC236}">
                  <a16:creationId xmlns:a16="http://schemas.microsoft.com/office/drawing/2014/main" id="{7280F0F7-4EFC-4D41-8232-B640F9B4CD3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37" name="矩形: 圆角 436">
                <a:extLst>
                  <a:ext uri="{FF2B5EF4-FFF2-40B4-BE49-F238E27FC236}">
                    <a16:creationId xmlns:a16="http://schemas.microsoft.com/office/drawing/2014/main" id="{148DFC18-76A1-4E1F-968F-29E056BC84B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38" name="图片 437">
                <a:extLst>
                  <a:ext uri="{FF2B5EF4-FFF2-40B4-BE49-F238E27FC236}">
                    <a16:creationId xmlns:a16="http://schemas.microsoft.com/office/drawing/2014/main" id="{4E784DE9-5855-4C8E-AB12-6B020467D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12D4E815-EA97-4850-9F0C-F23D131D543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35" name="矩形: 圆角 434">
              <a:extLst>
                <a:ext uri="{FF2B5EF4-FFF2-40B4-BE49-F238E27FC236}">
                  <a16:creationId xmlns:a16="http://schemas.microsoft.com/office/drawing/2014/main" id="{5435F6C4-8BCC-4515-9FCB-561AF918487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矩形 435">
              <a:extLst>
                <a:ext uri="{FF2B5EF4-FFF2-40B4-BE49-F238E27FC236}">
                  <a16:creationId xmlns:a16="http://schemas.microsoft.com/office/drawing/2014/main" id="{00256E0B-8D1A-4C0A-9793-481D7AD4A8C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40" name="组合 439">
            <a:extLst>
              <a:ext uri="{FF2B5EF4-FFF2-40B4-BE49-F238E27FC236}">
                <a16:creationId xmlns:a16="http://schemas.microsoft.com/office/drawing/2014/main" id="{384616D6-2779-4EB8-BC77-E1B768135B2D}"/>
              </a:ext>
            </a:extLst>
          </p:cNvPr>
          <p:cNvGrpSpPr/>
          <p:nvPr/>
        </p:nvGrpSpPr>
        <p:grpSpPr>
          <a:xfrm>
            <a:off x="1527809" y="2646638"/>
            <a:ext cx="538829" cy="604649"/>
            <a:chOff x="167518" y="529049"/>
            <a:chExt cx="538829" cy="604649"/>
          </a:xfrm>
        </p:grpSpPr>
        <p:grpSp>
          <p:nvGrpSpPr>
            <p:cNvPr id="441" name="组合 440">
              <a:extLst>
                <a:ext uri="{FF2B5EF4-FFF2-40B4-BE49-F238E27FC236}">
                  <a16:creationId xmlns:a16="http://schemas.microsoft.com/office/drawing/2014/main" id="{43B339FA-CA7F-4CD3-A4BF-475D9FEF541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44" name="矩形: 圆角 443">
                <a:extLst>
                  <a:ext uri="{FF2B5EF4-FFF2-40B4-BE49-F238E27FC236}">
                    <a16:creationId xmlns:a16="http://schemas.microsoft.com/office/drawing/2014/main" id="{19F315DE-1A31-4E89-A1D6-FAC980C551E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45" name="图片 444">
                <a:extLst>
                  <a:ext uri="{FF2B5EF4-FFF2-40B4-BE49-F238E27FC236}">
                    <a16:creationId xmlns:a16="http://schemas.microsoft.com/office/drawing/2014/main" id="{05BBEEF0-4299-4671-B09E-6EE19DCBA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46" name="矩形 445">
                <a:extLst>
                  <a:ext uri="{FF2B5EF4-FFF2-40B4-BE49-F238E27FC236}">
                    <a16:creationId xmlns:a16="http://schemas.microsoft.com/office/drawing/2014/main" id="{3ED675CD-267D-4BA4-B28D-6FF12788079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2" name="矩形: 圆角 441">
              <a:extLst>
                <a:ext uri="{FF2B5EF4-FFF2-40B4-BE49-F238E27FC236}">
                  <a16:creationId xmlns:a16="http://schemas.microsoft.com/office/drawing/2014/main" id="{A777114E-B224-48EA-887D-C4994E23275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7F4E81D7-2FF1-4174-83D7-68774626463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A7F53E47-0AB9-4CD8-9CC4-7C39A2EF5E63}"/>
              </a:ext>
            </a:extLst>
          </p:cNvPr>
          <p:cNvGrpSpPr/>
          <p:nvPr/>
        </p:nvGrpSpPr>
        <p:grpSpPr>
          <a:xfrm>
            <a:off x="2105302" y="2651300"/>
            <a:ext cx="538829" cy="604649"/>
            <a:chOff x="167518" y="529049"/>
            <a:chExt cx="538829" cy="604649"/>
          </a:xfrm>
        </p:grpSpPr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73713E8F-29CB-4C78-BDB9-87F8BBA5FE7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51" name="矩形: 圆角 450">
                <a:extLst>
                  <a:ext uri="{FF2B5EF4-FFF2-40B4-BE49-F238E27FC236}">
                    <a16:creationId xmlns:a16="http://schemas.microsoft.com/office/drawing/2014/main" id="{B3A9B980-3722-49A4-91FF-2E418E682B3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2" name="图片 451">
                <a:extLst>
                  <a:ext uri="{FF2B5EF4-FFF2-40B4-BE49-F238E27FC236}">
                    <a16:creationId xmlns:a16="http://schemas.microsoft.com/office/drawing/2014/main" id="{4ECFADC0-28B2-455B-BEC4-ACCB1CFDD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53" name="矩形 452">
                <a:extLst>
                  <a:ext uri="{FF2B5EF4-FFF2-40B4-BE49-F238E27FC236}">
                    <a16:creationId xmlns:a16="http://schemas.microsoft.com/office/drawing/2014/main" id="{9F5C5F33-F2D6-4416-92EA-41F37AD5954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9" name="矩形: 圆角 448">
              <a:extLst>
                <a:ext uri="{FF2B5EF4-FFF2-40B4-BE49-F238E27FC236}">
                  <a16:creationId xmlns:a16="http://schemas.microsoft.com/office/drawing/2014/main" id="{D949B371-FFD8-4A2F-B18F-E3774825B5E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C33EAD6C-29EF-4D8A-B360-3C0E433CB19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1D575B18-FC17-4C77-8521-02F8F17FE365}"/>
              </a:ext>
            </a:extLst>
          </p:cNvPr>
          <p:cNvGrpSpPr/>
          <p:nvPr/>
        </p:nvGrpSpPr>
        <p:grpSpPr>
          <a:xfrm>
            <a:off x="2682065" y="2652729"/>
            <a:ext cx="538829" cy="604649"/>
            <a:chOff x="167518" y="529049"/>
            <a:chExt cx="538829" cy="604649"/>
          </a:xfrm>
        </p:grpSpPr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FEE939AD-A359-441A-A8E3-E80EDB3FF3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58" name="矩形: 圆角 457">
                <a:extLst>
                  <a:ext uri="{FF2B5EF4-FFF2-40B4-BE49-F238E27FC236}">
                    <a16:creationId xmlns:a16="http://schemas.microsoft.com/office/drawing/2014/main" id="{300D720B-BBDC-43B7-A3A2-CCD176C5714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9" name="图片 458">
                <a:extLst>
                  <a:ext uri="{FF2B5EF4-FFF2-40B4-BE49-F238E27FC236}">
                    <a16:creationId xmlns:a16="http://schemas.microsoft.com/office/drawing/2014/main" id="{F608E9FB-DB31-4814-843D-32F782073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5CEEEBAA-0459-4C8C-A426-F9256D5808A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56" name="矩形: 圆角 455">
              <a:extLst>
                <a:ext uri="{FF2B5EF4-FFF2-40B4-BE49-F238E27FC236}">
                  <a16:creationId xmlns:a16="http://schemas.microsoft.com/office/drawing/2014/main" id="{9E4D7C48-CB27-4952-BBD9-65ACC749065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22D17EE1-8EE8-4BCD-971B-AB72846530F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C85DCE3E-5CFB-4B2D-B109-443A5571FE85}"/>
              </a:ext>
            </a:extLst>
          </p:cNvPr>
          <p:cNvGrpSpPr/>
          <p:nvPr/>
        </p:nvGrpSpPr>
        <p:grpSpPr>
          <a:xfrm>
            <a:off x="3259558" y="2657391"/>
            <a:ext cx="538829" cy="604649"/>
            <a:chOff x="167518" y="529049"/>
            <a:chExt cx="538829" cy="604649"/>
          </a:xfrm>
        </p:grpSpPr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BC24585C-3F21-49E3-803C-95435C821FB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65" name="矩形: 圆角 464">
                <a:extLst>
                  <a:ext uri="{FF2B5EF4-FFF2-40B4-BE49-F238E27FC236}">
                    <a16:creationId xmlns:a16="http://schemas.microsoft.com/office/drawing/2014/main" id="{953CCE58-E60E-4A39-9C58-C2213FF66D8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6" name="图片 465">
                <a:extLst>
                  <a:ext uri="{FF2B5EF4-FFF2-40B4-BE49-F238E27FC236}">
                    <a16:creationId xmlns:a16="http://schemas.microsoft.com/office/drawing/2014/main" id="{CC310A60-D7B4-4EE9-9364-3ACFD01CC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67" name="矩形 466">
                <a:extLst>
                  <a:ext uri="{FF2B5EF4-FFF2-40B4-BE49-F238E27FC236}">
                    <a16:creationId xmlns:a16="http://schemas.microsoft.com/office/drawing/2014/main" id="{F6F565E0-ECD5-417D-A87E-FAE97ABAB9F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3" name="矩形: 圆角 462">
              <a:extLst>
                <a:ext uri="{FF2B5EF4-FFF2-40B4-BE49-F238E27FC236}">
                  <a16:creationId xmlns:a16="http://schemas.microsoft.com/office/drawing/2014/main" id="{6DA28E90-B801-4150-A617-497F2E3742C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D0F94A79-13EC-418C-82A6-B80DF58E85D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68" name="组合 467">
            <a:extLst>
              <a:ext uri="{FF2B5EF4-FFF2-40B4-BE49-F238E27FC236}">
                <a16:creationId xmlns:a16="http://schemas.microsoft.com/office/drawing/2014/main" id="{91C36D44-5A66-4E6D-8C09-3C582878649F}"/>
              </a:ext>
            </a:extLst>
          </p:cNvPr>
          <p:cNvGrpSpPr/>
          <p:nvPr/>
        </p:nvGrpSpPr>
        <p:grpSpPr>
          <a:xfrm>
            <a:off x="3837051" y="2655587"/>
            <a:ext cx="538829" cy="604649"/>
            <a:chOff x="167518" y="529049"/>
            <a:chExt cx="538829" cy="604649"/>
          </a:xfrm>
        </p:grpSpPr>
        <p:grpSp>
          <p:nvGrpSpPr>
            <p:cNvPr id="469" name="组合 468">
              <a:extLst>
                <a:ext uri="{FF2B5EF4-FFF2-40B4-BE49-F238E27FC236}">
                  <a16:creationId xmlns:a16="http://schemas.microsoft.com/office/drawing/2014/main" id="{2D2134A1-B7F7-4440-A47C-655FD0C04C2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2" name="矩形: 圆角 471">
                <a:extLst>
                  <a:ext uri="{FF2B5EF4-FFF2-40B4-BE49-F238E27FC236}">
                    <a16:creationId xmlns:a16="http://schemas.microsoft.com/office/drawing/2014/main" id="{44F7EE15-31FB-4BA4-BCD2-6C002C25D7D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3" name="图片 472">
                <a:extLst>
                  <a:ext uri="{FF2B5EF4-FFF2-40B4-BE49-F238E27FC236}">
                    <a16:creationId xmlns:a16="http://schemas.microsoft.com/office/drawing/2014/main" id="{8829B25F-0EA9-4CC6-A2ED-CFC5D7DC2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74" name="矩形 473">
                <a:extLst>
                  <a:ext uri="{FF2B5EF4-FFF2-40B4-BE49-F238E27FC236}">
                    <a16:creationId xmlns:a16="http://schemas.microsoft.com/office/drawing/2014/main" id="{BDCA1538-D6A8-4F64-9425-CD2BC85CF5E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0" name="矩形: 圆角 469">
              <a:extLst>
                <a:ext uri="{FF2B5EF4-FFF2-40B4-BE49-F238E27FC236}">
                  <a16:creationId xmlns:a16="http://schemas.microsoft.com/office/drawing/2014/main" id="{C82EE399-A71E-4AB4-8155-A089A75B48C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0E92F026-1F0F-419E-B5BC-058B73BA49F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844B81C0-BDA5-4362-A06F-F31D7B5F685D}"/>
              </a:ext>
            </a:extLst>
          </p:cNvPr>
          <p:cNvGrpSpPr/>
          <p:nvPr/>
        </p:nvGrpSpPr>
        <p:grpSpPr>
          <a:xfrm>
            <a:off x="372823" y="3242046"/>
            <a:ext cx="538829" cy="604649"/>
            <a:chOff x="167518" y="529049"/>
            <a:chExt cx="538829" cy="604649"/>
          </a:xfrm>
        </p:grpSpPr>
        <p:grpSp>
          <p:nvGrpSpPr>
            <p:cNvPr id="476" name="组合 475">
              <a:extLst>
                <a:ext uri="{FF2B5EF4-FFF2-40B4-BE49-F238E27FC236}">
                  <a16:creationId xmlns:a16="http://schemas.microsoft.com/office/drawing/2014/main" id="{FF07159D-E5AA-48AE-9210-B656737036A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9" name="矩形: 圆角 478">
                <a:extLst>
                  <a:ext uri="{FF2B5EF4-FFF2-40B4-BE49-F238E27FC236}">
                    <a16:creationId xmlns:a16="http://schemas.microsoft.com/office/drawing/2014/main" id="{F816BAB3-E95E-4228-BE77-C488A30279B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0" name="图片 479">
                <a:extLst>
                  <a:ext uri="{FF2B5EF4-FFF2-40B4-BE49-F238E27FC236}">
                    <a16:creationId xmlns:a16="http://schemas.microsoft.com/office/drawing/2014/main" id="{1083D77A-03F6-495C-9CD4-39969BD21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1" name="矩形 480">
                <a:extLst>
                  <a:ext uri="{FF2B5EF4-FFF2-40B4-BE49-F238E27FC236}">
                    <a16:creationId xmlns:a16="http://schemas.microsoft.com/office/drawing/2014/main" id="{A73C5919-9623-476E-BBA1-6E77349A252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7" name="矩形: 圆角 476">
              <a:extLst>
                <a:ext uri="{FF2B5EF4-FFF2-40B4-BE49-F238E27FC236}">
                  <a16:creationId xmlns:a16="http://schemas.microsoft.com/office/drawing/2014/main" id="{E8572DCA-C4ED-43D5-B472-0FCF02DD840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783294C5-9A83-4CFE-A57E-5DA0C3EEA95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82" name="组合 481">
            <a:extLst>
              <a:ext uri="{FF2B5EF4-FFF2-40B4-BE49-F238E27FC236}">
                <a16:creationId xmlns:a16="http://schemas.microsoft.com/office/drawing/2014/main" id="{894DAFAF-7545-427F-A5F6-71E74E6335E1}"/>
              </a:ext>
            </a:extLst>
          </p:cNvPr>
          <p:cNvGrpSpPr/>
          <p:nvPr/>
        </p:nvGrpSpPr>
        <p:grpSpPr>
          <a:xfrm>
            <a:off x="950316" y="3246708"/>
            <a:ext cx="538829" cy="604649"/>
            <a:chOff x="167518" y="529049"/>
            <a:chExt cx="538829" cy="604649"/>
          </a:xfrm>
        </p:grpSpPr>
        <p:grpSp>
          <p:nvGrpSpPr>
            <p:cNvPr id="483" name="组合 482">
              <a:extLst>
                <a:ext uri="{FF2B5EF4-FFF2-40B4-BE49-F238E27FC236}">
                  <a16:creationId xmlns:a16="http://schemas.microsoft.com/office/drawing/2014/main" id="{7994E878-1CA2-4F56-BDC3-84A951A48CF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6" name="矩形: 圆角 485">
                <a:extLst>
                  <a:ext uri="{FF2B5EF4-FFF2-40B4-BE49-F238E27FC236}">
                    <a16:creationId xmlns:a16="http://schemas.microsoft.com/office/drawing/2014/main" id="{20FCB85D-48E1-4676-803C-5BD2F37B99B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7" name="图片 486">
                <a:extLst>
                  <a:ext uri="{FF2B5EF4-FFF2-40B4-BE49-F238E27FC236}">
                    <a16:creationId xmlns:a16="http://schemas.microsoft.com/office/drawing/2014/main" id="{DBF908CB-C73B-4EB2-B64C-CE7E65466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8" name="矩形 487">
                <a:extLst>
                  <a:ext uri="{FF2B5EF4-FFF2-40B4-BE49-F238E27FC236}">
                    <a16:creationId xmlns:a16="http://schemas.microsoft.com/office/drawing/2014/main" id="{056D3E68-0B49-4157-B093-E86C63B0CAD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4" name="矩形: 圆角 483">
              <a:extLst>
                <a:ext uri="{FF2B5EF4-FFF2-40B4-BE49-F238E27FC236}">
                  <a16:creationId xmlns:a16="http://schemas.microsoft.com/office/drawing/2014/main" id="{1788174F-21A5-450F-BD0C-2A0BF797E2D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154C7516-64A3-4799-B6A3-AA464054DBA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37207BE0-6F1A-43BC-B666-167A4D5FA9C5}"/>
              </a:ext>
            </a:extLst>
          </p:cNvPr>
          <p:cNvGrpSpPr/>
          <p:nvPr/>
        </p:nvGrpSpPr>
        <p:grpSpPr>
          <a:xfrm>
            <a:off x="1527809" y="3244904"/>
            <a:ext cx="538829" cy="604649"/>
            <a:chOff x="167518" y="529049"/>
            <a:chExt cx="538829" cy="604649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17395187-2A47-4FE0-BA08-8E45AED759F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93" name="矩形: 圆角 492">
                <a:extLst>
                  <a:ext uri="{FF2B5EF4-FFF2-40B4-BE49-F238E27FC236}">
                    <a16:creationId xmlns:a16="http://schemas.microsoft.com/office/drawing/2014/main" id="{E2B8F15D-7AFB-45F3-B017-BF9994261F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4" name="图片 493">
                <a:extLst>
                  <a:ext uri="{FF2B5EF4-FFF2-40B4-BE49-F238E27FC236}">
                    <a16:creationId xmlns:a16="http://schemas.microsoft.com/office/drawing/2014/main" id="{E84A99BD-1FBF-4A7F-8614-891E28CCC0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95" name="矩形 494">
                <a:extLst>
                  <a:ext uri="{FF2B5EF4-FFF2-40B4-BE49-F238E27FC236}">
                    <a16:creationId xmlns:a16="http://schemas.microsoft.com/office/drawing/2014/main" id="{84FAEB30-B061-4461-9125-BB9C0AF89B2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1" name="矩形: 圆角 490">
              <a:extLst>
                <a:ext uri="{FF2B5EF4-FFF2-40B4-BE49-F238E27FC236}">
                  <a16:creationId xmlns:a16="http://schemas.microsoft.com/office/drawing/2014/main" id="{FCF17890-3EE2-4609-8B08-98C057BE233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7E279108-B53A-4559-AF5A-9F097726B50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96" name="组合 495">
            <a:extLst>
              <a:ext uri="{FF2B5EF4-FFF2-40B4-BE49-F238E27FC236}">
                <a16:creationId xmlns:a16="http://schemas.microsoft.com/office/drawing/2014/main" id="{AF1818B3-C255-4AFE-A779-6909DA542116}"/>
              </a:ext>
            </a:extLst>
          </p:cNvPr>
          <p:cNvGrpSpPr/>
          <p:nvPr/>
        </p:nvGrpSpPr>
        <p:grpSpPr>
          <a:xfrm>
            <a:off x="2105302" y="3249566"/>
            <a:ext cx="538829" cy="604649"/>
            <a:chOff x="167518" y="529049"/>
            <a:chExt cx="538829" cy="604649"/>
          </a:xfrm>
        </p:grpSpPr>
        <p:grpSp>
          <p:nvGrpSpPr>
            <p:cNvPr id="497" name="组合 496">
              <a:extLst>
                <a:ext uri="{FF2B5EF4-FFF2-40B4-BE49-F238E27FC236}">
                  <a16:creationId xmlns:a16="http://schemas.microsoft.com/office/drawing/2014/main" id="{CD03C965-5441-4C5D-BD9E-C428B8E3596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00" name="矩形: 圆角 499">
                <a:extLst>
                  <a:ext uri="{FF2B5EF4-FFF2-40B4-BE49-F238E27FC236}">
                    <a16:creationId xmlns:a16="http://schemas.microsoft.com/office/drawing/2014/main" id="{D2193C6F-FD04-48D9-AC80-491CA33A27D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1" name="图片 500">
                <a:extLst>
                  <a:ext uri="{FF2B5EF4-FFF2-40B4-BE49-F238E27FC236}">
                    <a16:creationId xmlns:a16="http://schemas.microsoft.com/office/drawing/2014/main" id="{A8A6B5AE-BF37-4605-9353-37CB6F281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02" name="矩形 501">
                <a:extLst>
                  <a:ext uri="{FF2B5EF4-FFF2-40B4-BE49-F238E27FC236}">
                    <a16:creationId xmlns:a16="http://schemas.microsoft.com/office/drawing/2014/main" id="{7008F43C-0265-4213-A6E8-04FAF4FD3A1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8" name="矩形: 圆角 497">
              <a:extLst>
                <a:ext uri="{FF2B5EF4-FFF2-40B4-BE49-F238E27FC236}">
                  <a16:creationId xmlns:a16="http://schemas.microsoft.com/office/drawing/2014/main" id="{D763B6C3-B22F-4AD9-8476-A91A55EAC05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86F491DA-5F5E-40A7-8071-A5EFD795443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03" name="组合 502">
            <a:extLst>
              <a:ext uri="{FF2B5EF4-FFF2-40B4-BE49-F238E27FC236}">
                <a16:creationId xmlns:a16="http://schemas.microsoft.com/office/drawing/2014/main" id="{9FF5C107-3FEA-48CD-80D4-1CED00777526}"/>
              </a:ext>
            </a:extLst>
          </p:cNvPr>
          <p:cNvGrpSpPr/>
          <p:nvPr/>
        </p:nvGrpSpPr>
        <p:grpSpPr>
          <a:xfrm>
            <a:off x="363915" y="858424"/>
            <a:ext cx="538829" cy="604649"/>
            <a:chOff x="167518" y="529049"/>
            <a:chExt cx="538829" cy="604649"/>
          </a:xfrm>
        </p:grpSpPr>
        <p:grpSp>
          <p:nvGrpSpPr>
            <p:cNvPr id="504" name="组合 503">
              <a:extLst>
                <a:ext uri="{FF2B5EF4-FFF2-40B4-BE49-F238E27FC236}">
                  <a16:creationId xmlns:a16="http://schemas.microsoft.com/office/drawing/2014/main" id="{3906B9B3-B060-4AC8-8001-1641F290536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08" name="矩形: 圆角 507">
                <a:extLst>
                  <a:ext uri="{FF2B5EF4-FFF2-40B4-BE49-F238E27FC236}">
                    <a16:creationId xmlns:a16="http://schemas.microsoft.com/office/drawing/2014/main" id="{1BD2C810-E428-4D04-8BF8-2557277CBEE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9" name="图片 508">
                <a:extLst>
                  <a:ext uri="{FF2B5EF4-FFF2-40B4-BE49-F238E27FC236}">
                    <a16:creationId xmlns:a16="http://schemas.microsoft.com/office/drawing/2014/main" id="{8B3BA5F5-6A38-4DC5-A49D-172AAFC95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10" name="矩形 509">
                <a:extLst>
                  <a:ext uri="{FF2B5EF4-FFF2-40B4-BE49-F238E27FC236}">
                    <a16:creationId xmlns:a16="http://schemas.microsoft.com/office/drawing/2014/main" id="{DBAAB959-E20B-4DAE-844A-2A0A487D79B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06" name="矩形: 圆角 505">
              <a:extLst>
                <a:ext uri="{FF2B5EF4-FFF2-40B4-BE49-F238E27FC236}">
                  <a16:creationId xmlns:a16="http://schemas.microsoft.com/office/drawing/2014/main" id="{06DB2ACC-9B52-47A7-8351-A3A18701EBC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D7232662-2BA3-4061-BCAE-36EEF15990B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607B9591-91E7-4F2E-AD5F-3E1BA91C15DA}"/>
              </a:ext>
            </a:extLst>
          </p:cNvPr>
          <p:cNvGrpSpPr/>
          <p:nvPr/>
        </p:nvGrpSpPr>
        <p:grpSpPr>
          <a:xfrm>
            <a:off x="2677986" y="3259514"/>
            <a:ext cx="538829" cy="604649"/>
            <a:chOff x="7418021" y="3956842"/>
            <a:chExt cx="538829" cy="604649"/>
          </a:xfrm>
        </p:grpSpPr>
        <p:sp>
          <p:nvSpPr>
            <p:cNvPr id="512" name="矩形: 圆角 511">
              <a:extLst>
                <a:ext uri="{FF2B5EF4-FFF2-40B4-BE49-F238E27FC236}">
                  <a16:creationId xmlns:a16="http://schemas.microsoft.com/office/drawing/2014/main" id="{B3ACC3A2-753C-40C0-B4D2-965B3D33DAEF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矩形 512">
              <a:extLst>
                <a:ext uri="{FF2B5EF4-FFF2-40B4-BE49-F238E27FC236}">
                  <a16:creationId xmlns:a16="http://schemas.microsoft.com/office/drawing/2014/main" id="{D2FAA1F9-E74C-4E24-AD1E-62790199E9D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14" name="组合 513">
            <a:extLst>
              <a:ext uri="{FF2B5EF4-FFF2-40B4-BE49-F238E27FC236}">
                <a16:creationId xmlns:a16="http://schemas.microsoft.com/office/drawing/2014/main" id="{DA690B88-39A9-423A-BEAC-2FA596814960}"/>
              </a:ext>
            </a:extLst>
          </p:cNvPr>
          <p:cNvGrpSpPr/>
          <p:nvPr/>
        </p:nvGrpSpPr>
        <p:grpSpPr>
          <a:xfrm>
            <a:off x="3260398" y="3259514"/>
            <a:ext cx="538829" cy="604649"/>
            <a:chOff x="7418021" y="3956842"/>
            <a:chExt cx="538829" cy="604649"/>
          </a:xfrm>
        </p:grpSpPr>
        <p:sp>
          <p:nvSpPr>
            <p:cNvPr id="515" name="矩形: 圆角 514">
              <a:extLst>
                <a:ext uri="{FF2B5EF4-FFF2-40B4-BE49-F238E27FC236}">
                  <a16:creationId xmlns:a16="http://schemas.microsoft.com/office/drawing/2014/main" id="{C9A0D748-D790-4D8F-B2CF-1C8C90648A4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4D548C67-EC1B-4050-BCEE-88A0818A1FA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4AF6D6D2-CDEF-4726-A943-2BF0A70D97A5}"/>
              </a:ext>
            </a:extLst>
          </p:cNvPr>
          <p:cNvGrpSpPr/>
          <p:nvPr/>
        </p:nvGrpSpPr>
        <p:grpSpPr>
          <a:xfrm>
            <a:off x="3849708" y="3258850"/>
            <a:ext cx="538829" cy="604649"/>
            <a:chOff x="7418021" y="3956842"/>
            <a:chExt cx="538829" cy="604649"/>
          </a:xfrm>
        </p:grpSpPr>
        <p:sp>
          <p:nvSpPr>
            <p:cNvPr id="518" name="矩形: 圆角 517">
              <a:extLst>
                <a:ext uri="{FF2B5EF4-FFF2-40B4-BE49-F238E27FC236}">
                  <a16:creationId xmlns:a16="http://schemas.microsoft.com/office/drawing/2014/main" id="{A6690455-7F9F-4C3D-81C7-7AA7C43F70FB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FA98CA53-FA24-46B7-9099-71A45E2F88E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86204431-8DCB-4747-9F13-BE3FEF8D8D26}"/>
              </a:ext>
            </a:extLst>
          </p:cNvPr>
          <p:cNvSpPr/>
          <p:nvPr/>
        </p:nvSpPr>
        <p:spPr>
          <a:xfrm>
            <a:off x="1981917" y="3946160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9BA5E075-9E8C-423F-9A0E-B697D055F44C}"/>
              </a:ext>
            </a:extLst>
          </p:cNvPr>
          <p:cNvSpPr/>
          <p:nvPr/>
        </p:nvSpPr>
        <p:spPr>
          <a:xfrm>
            <a:off x="2159747" y="3946160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6B5C624C-3CBD-4A41-86B2-867F6F0BC834}"/>
              </a:ext>
            </a:extLst>
          </p:cNvPr>
          <p:cNvSpPr/>
          <p:nvPr/>
        </p:nvSpPr>
        <p:spPr>
          <a:xfrm>
            <a:off x="2337577" y="3950262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5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40019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物流中心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9065" y="1803419"/>
            <a:ext cx="5141252" cy="2334312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7" name="矩形 1246">
            <a:extLst>
              <a:ext uri="{FF2B5EF4-FFF2-40B4-BE49-F238E27FC236}">
                <a16:creationId xmlns:a16="http://schemas.microsoft.com/office/drawing/2014/main" id="{39D3E45E-97DC-4C96-8B06-3EC298EC8B4B}"/>
              </a:ext>
            </a:extLst>
          </p:cNvPr>
          <p:cNvSpPr/>
          <p:nvPr/>
        </p:nvSpPr>
        <p:spPr>
          <a:xfrm>
            <a:off x="6260846" y="826731"/>
            <a:ext cx="1497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容纳车辆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/ 12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3488" y="1348120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0" name="矩形 1369">
            <a:extLst>
              <a:ext uri="{FF2B5EF4-FFF2-40B4-BE49-F238E27FC236}">
                <a16:creationId xmlns:a16="http://schemas.microsoft.com/office/drawing/2014/main" id="{7EADC9ED-D402-43D1-BCB7-AFAD954154DB}"/>
              </a:ext>
            </a:extLst>
          </p:cNvPr>
          <p:cNvSpPr/>
          <p:nvPr/>
        </p:nvSpPr>
        <p:spPr>
          <a:xfrm>
            <a:off x="6273690" y="1327562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</a:p>
        </p:txBody>
      </p:sp>
      <p:pic>
        <p:nvPicPr>
          <p:cNvPr id="1373" name="图形 1372" descr="垃圾桶">
            <a:extLst>
              <a:ext uri="{FF2B5EF4-FFF2-40B4-BE49-F238E27FC236}">
                <a16:creationId xmlns:a16="http://schemas.microsoft.com/office/drawing/2014/main" id="{0FC39456-46BE-4E70-8017-13C0C8626A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2787" y="866408"/>
            <a:ext cx="177873" cy="177873"/>
          </a:xfrm>
          <a:prstGeom prst="rect">
            <a:avLst/>
          </a:prstGeom>
        </p:spPr>
      </p:pic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76514" y="1067379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52886" y="1102608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94096" y="1172143"/>
            <a:ext cx="451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8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8" name="组合 777">
            <a:extLst>
              <a:ext uri="{FF2B5EF4-FFF2-40B4-BE49-F238E27FC236}">
                <a16:creationId xmlns:a16="http://schemas.microsoft.com/office/drawing/2014/main" id="{608380F7-DA58-4659-97AF-FB9467F2DC59}"/>
              </a:ext>
            </a:extLst>
          </p:cNvPr>
          <p:cNvGrpSpPr/>
          <p:nvPr/>
        </p:nvGrpSpPr>
        <p:grpSpPr>
          <a:xfrm>
            <a:off x="5141514" y="1863279"/>
            <a:ext cx="603692" cy="681217"/>
            <a:chOff x="102655" y="452481"/>
            <a:chExt cx="603692" cy="681217"/>
          </a:xfrm>
        </p:grpSpPr>
        <p:grpSp>
          <p:nvGrpSpPr>
            <p:cNvPr id="779" name="组合 778">
              <a:extLst>
                <a:ext uri="{FF2B5EF4-FFF2-40B4-BE49-F238E27FC236}">
                  <a16:creationId xmlns:a16="http://schemas.microsoft.com/office/drawing/2014/main" id="{B0211FED-0304-48F7-8F40-AD96863D3F7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83" name="矩形: 圆角 782">
                <a:extLst>
                  <a:ext uri="{FF2B5EF4-FFF2-40B4-BE49-F238E27FC236}">
                    <a16:creationId xmlns:a16="http://schemas.microsoft.com/office/drawing/2014/main" id="{71664807-380C-4E43-949E-D8DD6E36B24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矩形 785">
                <a:extLst>
                  <a:ext uri="{FF2B5EF4-FFF2-40B4-BE49-F238E27FC236}">
                    <a16:creationId xmlns:a16="http://schemas.microsoft.com/office/drawing/2014/main" id="{FA6CF90F-0CA9-4599-AF0C-2B2332E1CB9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C30A4C35-7446-4090-8D83-7389D009201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87" name="组合 786">
            <a:extLst>
              <a:ext uri="{FF2B5EF4-FFF2-40B4-BE49-F238E27FC236}">
                <a16:creationId xmlns:a16="http://schemas.microsoft.com/office/drawing/2014/main" id="{9E360577-6BD2-46AA-89D1-0D813E631F84}"/>
              </a:ext>
            </a:extLst>
          </p:cNvPr>
          <p:cNvGrpSpPr/>
          <p:nvPr/>
        </p:nvGrpSpPr>
        <p:grpSpPr>
          <a:xfrm>
            <a:off x="5886164" y="1873532"/>
            <a:ext cx="603692" cy="681217"/>
            <a:chOff x="102655" y="452481"/>
            <a:chExt cx="603692" cy="681217"/>
          </a:xfrm>
        </p:grpSpPr>
        <p:grpSp>
          <p:nvGrpSpPr>
            <p:cNvPr id="788" name="组合 787">
              <a:extLst>
                <a:ext uri="{FF2B5EF4-FFF2-40B4-BE49-F238E27FC236}">
                  <a16:creationId xmlns:a16="http://schemas.microsoft.com/office/drawing/2014/main" id="{71D6B3D1-57F5-4ED2-A361-285A13EF70A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92" name="矩形: 圆角 791">
                <a:extLst>
                  <a:ext uri="{FF2B5EF4-FFF2-40B4-BE49-F238E27FC236}">
                    <a16:creationId xmlns:a16="http://schemas.microsoft.com/office/drawing/2014/main" id="{54D4D2D2-7F70-40AD-9A5D-D180FDA5A7E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4" name="矩形 793">
                <a:extLst>
                  <a:ext uri="{FF2B5EF4-FFF2-40B4-BE49-F238E27FC236}">
                    <a16:creationId xmlns:a16="http://schemas.microsoft.com/office/drawing/2014/main" id="{2E7DFC41-9982-41BC-9170-094E53035A7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661DD8BC-0C7B-45A0-B753-3EDC995CCF4A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95" name="组合 794">
            <a:extLst>
              <a:ext uri="{FF2B5EF4-FFF2-40B4-BE49-F238E27FC236}">
                <a16:creationId xmlns:a16="http://schemas.microsoft.com/office/drawing/2014/main" id="{2895D716-EF85-43ED-875A-5F54395DE995}"/>
              </a:ext>
            </a:extLst>
          </p:cNvPr>
          <p:cNvGrpSpPr/>
          <p:nvPr/>
        </p:nvGrpSpPr>
        <p:grpSpPr>
          <a:xfrm>
            <a:off x="6612796" y="1873532"/>
            <a:ext cx="603692" cy="681217"/>
            <a:chOff x="102655" y="452481"/>
            <a:chExt cx="603692" cy="681217"/>
          </a:xfrm>
        </p:grpSpPr>
        <p:grpSp>
          <p:nvGrpSpPr>
            <p:cNvPr id="796" name="组合 795">
              <a:extLst>
                <a:ext uri="{FF2B5EF4-FFF2-40B4-BE49-F238E27FC236}">
                  <a16:creationId xmlns:a16="http://schemas.microsoft.com/office/drawing/2014/main" id="{E41D08C8-823A-4B80-9F13-8EF3B75505A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00" name="矩形: 圆角 799">
                <a:extLst>
                  <a:ext uri="{FF2B5EF4-FFF2-40B4-BE49-F238E27FC236}">
                    <a16:creationId xmlns:a16="http://schemas.microsoft.com/office/drawing/2014/main" id="{4DF48DFD-3453-4FB9-A681-159852ABE9A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65310BDF-48F5-41E4-8496-047BD4A6C26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5A3E403F-9F2E-4C47-9EE3-CF7A65CB297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03" name="组合 802">
            <a:extLst>
              <a:ext uri="{FF2B5EF4-FFF2-40B4-BE49-F238E27FC236}">
                <a16:creationId xmlns:a16="http://schemas.microsoft.com/office/drawing/2014/main" id="{3B2CF669-8C0B-46B1-8C0F-205808C8A8FE}"/>
              </a:ext>
            </a:extLst>
          </p:cNvPr>
          <p:cNvGrpSpPr/>
          <p:nvPr/>
        </p:nvGrpSpPr>
        <p:grpSpPr>
          <a:xfrm>
            <a:off x="7343754" y="1867702"/>
            <a:ext cx="603692" cy="681217"/>
            <a:chOff x="102655" y="452481"/>
            <a:chExt cx="603692" cy="681217"/>
          </a:xfrm>
        </p:grpSpPr>
        <p:grpSp>
          <p:nvGrpSpPr>
            <p:cNvPr id="804" name="组合 803">
              <a:extLst>
                <a:ext uri="{FF2B5EF4-FFF2-40B4-BE49-F238E27FC236}">
                  <a16:creationId xmlns:a16="http://schemas.microsoft.com/office/drawing/2014/main" id="{45434E0F-F2DD-47A1-8C0E-B654197C811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08" name="矩形: 圆角 807">
                <a:extLst>
                  <a:ext uri="{FF2B5EF4-FFF2-40B4-BE49-F238E27FC236}">
                    <a16:creationId xmlns:a16="http://schemas.microsoft.com/office/drawing/2014/main" id="{24BA81F9-021C-4BA1-94BD-2A23A22188A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0" name="矩形 809">
                <a:extLst>
                  <a:ext uri="{FF2B5EF4-FFF2-40B4-BE49-F238E27FC236}">
                    <a16:creationId xmlns:a16="http://schemas.microsoft.com/office/drawing/2014/main" id="{4C0177FF-4E98-42C3-B62C-EAB366E1EA9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76AF0E5A-EB27-4F7D-998F-B41323B44D6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19" name="组合 818">
            <a:extLst>
              <a:ext uri="{FF2B5EF4-FFF2-40B4-BE49-F238E27FC236}">
                <a16:creationId xmlns:a16="http://schemas.microsoft.com/office/drawing/2014/main" id="{23490183-0570-42FB-9EEF-14925E32E6BA}"/>
              </a:ext>
            </a:extLst>
          </p:cNvPr>
          <p:cNvGrpSpPr/>
          <p:nvPr/>
        </p:nvGrpSpPr>
        <p:grpSpPr>
          <a:xfrm>
            <a:off x="8909460" y="2731141"/>
            <a:ext cx="538829" cy="604649"/>
            <a:chOff x="7418021" y="3956842"/>
            <a:chExt cx="538829" cy="604649"/>
          </a:xfrm>
        </p:grpSpPr>
        <p:sp>
          <p:nvSpPr>
            <p:cNvPr id="820" name="矩形: 圆角 819">
              <a:extLst>
                <a:ext uri="{FF2B5EF4-FFF2-40B4-BE49-F238E27FC236}">
                  <a16:creationId xmlns:a16="http://schemas.microsoft.com/office/drawing/2014/main" id="{708C6AA8-AA3A-4293-96E3-079B68480CFF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BF7916C3-20A8-46F1-894E-7B62E7C9A13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22" name="加号 821">
            <a:extLst>
              <a:ext uri="{FF2B5EF4-FFF2-40B4-BE49-F238E27FC236}">
                <a16:creationId xmlns:a16="http://schemas.microsoft.com/office/drawing/2014/main" id="{A3E2928F-6BE2-4520-B474-5A026340868B}"/>
              </a:ext>
            </a:extLst>
          </p:cNvPr>
          <p:cNvSpPr/>
          <p:nvPr/>
        </p:nvSpPr>
        <p:spPr>
          <a:xfrm>
            <a:off x="9008486" y="2817383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8" name="组合 827">
            <a:extLst>
              <a:ext uri="{FF2B5EF4-FFF2-40B4-BE49-F238E27FC236}">
                <a16:creationId xmlns:a16="http://schemas.microsoft.com/office/drawing/2014/main" id="{9BA5DB50-EEAA-468D-817E-BBF109D677DA}"/>
              </a:ext>
            </a:extLst>
          </p:cNvPr>
          <p:cNvGrpSpPr/>
          <p:nvPr/>
        </p:nvGrpSpPr>
        <p:grpSpPr>
          <a:xfrm>
            <a:off x="5135149" y="2664495"/>
            <a:ext cx="603692" cy="681217"/>
            <a:chOff x="102655" y="452481"/>
            <a:chExt cx="603692" cy="681217"/>
          </a:xfrm>
        </p:grpSpPr>
        <p:grpSp>
          <p:nvGrpSpPr>
            <p:cNvPr id="829" name="组合 828">
              <a:extLst>
                <a:ext uri="{FF2B5EF4-FFF2-40B4-BE49-F238E27FC236}">
                  <a16:creationId xmlns:a16="http://schemas.microsoft.com/office/drawing/2014/main" id="{F0ADC12C-925E-4FEF-8B79-3FD149D0545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33" name="矩形: 圆角 832">
                <a:extLst>
                  <a:ext uri="{FF2B5EF4-FFF2-40B4-BE49-F238E27FC236}">
                    <a16:creationId xmlns:a16="http://schemas.microsoft.com/office/drawing/2014/main" id="{AA4E3159-A2DD-4E2C-BCF8-B2DB7914C37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矩形 834">
                <a:extLst>
                  <a:ext uri="{FF2B5EF4-FFF2-40B4-BE49-F238E27FC236}">
                    <a16:creationId xmlns:a16="http://schemas.microsoft.com/office/drawing/2014/main" id="{75DCD198-BED8-4775-AF00-978688A65B3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0" name="矩形 829">
              <a:extLst>
                <a:ext uri="{FF2B5EF4-FFF2-40B4-BE49-F238E27FC236}">
                  <a16:creationId xmlns:a16="http://schemas.microsoft.com/office/drawing/2014/main" id="{E1203AE7-B526-4129-9BD6-469CCFAD9D6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36" name="组合 835">
            <a:extLst>
              <a:ext uri="{FF2B5EF4-FFF2-40B4-BE49-F238E27FC236}">
                <a16:creationId xmlns:a16="http://schemas.microsoft.com/office/drawing/2014/main" id="{DE7826B8-D206-496E-9778-FE2755E48448}"/>
              </a:ext>
            </a:extLst>
          </p:cNvPr>
          <p:cNvGrpSpPr/>
          <p:nvPr/>
        </p:nvGrpSpPr>
        <p:grpSpPr>
          <a:xfrm>
            <a:off x="5879799" y="2674748"/>
            <a:ext cx="603692" cy="681217"/>
            <a:chOff x="102655" y="452481"/>
            <a:chExt cx="603692" cy="681217"/>
          </a:xfrm>
        </p:grpSpPr>
        <p:grpSp>
          <p:nvGrpSpPr>
            <p:cNvPr id="837" name="组合 836">
              <a:extLst>
                <a:ext uri="{FF2B5EF4-FFF2-40B4-BE49-F238E27FC236}">
                  <a16:creationId xmlns:a16="http://schemas.microsoft.com/office/drawing/2014/main" id="{F734772D-B932-4F76-AC00-CCBC809A87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41" name="矩形: 圆角 840">
                <a:extLst>
                  <a:ext uri="{FF2B5EF4-FFF2-40B4-BE49-F238E27FC236}">
                    <a16:creationId xmlns:a16="http://schemas.microsoft.com/office/drawing/2014/main" id="{321387CF-9B92-441C-A06E-42147E84B3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矩形 842">
                <a:extLst>
                  <a:ext uri="{FF2B5EF4-FFF2-40B4-BE49-F238E27FC236}">
                    <a16:creationId xmlns:a16="http://schemas.microsoft.com/office/drawing/2014/main" id="{C4E4F882-97FB-48E1-8209-05B98477FDD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8" name="矩形 837">
              <a:extLst>
                <a:ext uri="{FF2B5EF4-FFF2-40B4-BE49-F238E27FC236}">
                  <a16:creationId xmlns:a16="http://schemas.microsoft.com/office/drawing/2014/main" id="{CC7390A1-5DA7-43EB-B548-1A37B2A3D59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44" name="组合 843">
            <a:extLst>
              <a:ext uri="{FF2B5EF4-FFF2-40B4-BE49-F238E27FC236}">
                <a16:creationId xmlns:a16="http://schemas.microsoft.com/office/drawing/2014/main" id="{D110C103-5E95-4ED3-917D-66CBEB951D50}"/>
              </a:ext>
            </a:extLst>
          </p:cNvPr>
          <p:cNvGrpSpPr/>
          <p:nvPr/>
        </p:nvGrpSpPr>
        <p:grpSpPr>
          <a:xfrm>
            <a:off x="6606431" y="2674748"/>
            <a:ext cx="603692" cy="681217"/>
            <a:chOff x="102655" y="452481"/>
            <a:chExt cx="603692" cy="681217"/>
          </a:xfrm>
        </p:grpSpPr>
        <p:grpSp>
          <p:nvGrpSpPr>
            <p:cNvPr id="845" name="组合 844">
              <a:extLst>
                <a:ext uri="{FF2B5EF4-FFF2-40B4-BE49-F238E27FC236}">
                  <a16:creationId xmlns:a16="http://schemas.microsoft.com/office/drawing/2014/main" id="{4BB06879-4665-4893-9AEC-5020AEFAB21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49" name="矩形: 圆角 848">
                <a:extLst>
                  <a:ext uri="{FF2B5EF4-FFF2-40B4-BE49-F238E27FC236}">
                    <a16:creationId xmlns:a16="http://schemas.microsoft.com/office/drawing/2014/main" id="{F74F0151-399A-469E-A07A-28C56EB6EF4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矩形 850">
                <a:extLst>
                  <a:ext uri="{FF2B5EF4-FFF2-40B4-BE49-F238E27FC236}">
                    <a16:creationId xmlns:a16="http://schemas.microsoft.com/office/drawing/2014/main" id="{D4A61912-5D36-481B-B14B-CFDEF3AE6BD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46" name="矩形 845">
              <a:extLst>
                <a:ext uri="{FF2B5EF4-FFF2-40B4-BE49-F238E27FC236}">
                  <a16:creationId xmlns:a16="http://schemas.microsoft.com/office/drawing/2014/main" id="{75D2AF82-C6BE-4EA7-9E36-251FC3000DD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52" name="组合 851">
            <a:extLst>
              <a:ext uri="{FF2B5EF4-FFF2-40B4-BE49-F238E27FC236}">
                <a16:creationId xmlns:a16="http://schemas.microsoft.com/office/drawing/2014/main" id="{B405622E-4C94-4630-B17B-33CE385C4F9B}"/>
              </a:ext>
            </a:extLst>
          </p:cNvPr>
          <p:cNvGrpSpPr/>
          <p:nvPr/>
        </p:nvGrpSpPr>
        <p:grpSpPr>
          <a:xfrm>
            <a:off x="7337389" y="2668918"/>
            <a:ext cx="603692" cy="681217"/>
            <a:chOff x="102655" y="452481"/>
            <a:chExt cx="603692" cy="681217"/>
          </a:xfrm>
        </p:grpSpPr>
        <p:grpSp>
          <p:nvGrpSpPr>
            <p:cNvPr id="853" name="组合 852">
              <a:extLst>
                <a:ext uri="{FF2B5EF4-FFF2-40B4-BE49-F238E27FC236}">
                  <a16:creationId xmlns:a16="http://schemas.microsoft.com/office/drawing/2014/main" id="{136A0C92-7729-4084-9A62-C4C8B1D630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57" name="矩形: 圆角 856">
                <a:extLst>
                  <a:ext uri="{FF2B5EF4-FFF2-40B4-BE49-F238E27FC236}">
                    <a16:creationId xmlns:a16="http://schemas.microsoft.com/office/drawing/2014/main" id="{87605012-A137-47F3-8379-55B4182DEC2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ABC1456D-B0A2-4E32-847E-D3003814306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4" name="矩形 853">
              <a:extLst>
                <a:ext uri="{FF2B5EF4-FFF2-40B4-BE49-F238E27FC236}">
                  <a16:creationId xmlns:a16="http://schemas.microsoft.com/office/drawing/2014/main" id="{F261E292-B707-4797-8B54-8BE1033E93DE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60" name="组合 859">
            <a:extLst>
              <a:ext uri="{FF2B5EF4-FFF2-40B4-BE49-F238E27FC236}">
                <a16:creationId xmlns:a16="http://schemas.microsoft.com/office/drawing/2014/main" id="{8BD9D47E-A369-426D-96AF-8BA446E16DBE}"/>
              </a:ext>
            </a:extLst>
          </p:cNvPr>
          <p:cNvGrpSpPr/>
          <p:nvPr/>
        </p:nvGrpSpPr>
        <p:grpSpPr>
          <a:xfrm>
            <a:off x="8075861" y="1877433"/>
            <a:ext cx="603692" cy="681217"/>
            <a:chOff x="102655" y="452481"/>
            <a:chExt cx="603692" cy="681217"/>
          </a:xfrm>
        </p:grpSpPr>
        <p:grpSp>
          <p:nvGrpSpPr>
            <p:cNvPr id="861" name="组合 860">
              <a:extLst>
                <a:ext uri="{FF2B5EF4-FFF2-40B4-BE49-F238E27FC236}">
                  <a16:creationId xmlns:a16="http://schemas.microsoft.com/office/drawing/2014/main" id="{F28C56FA-616C-4BB9-A4F3-6AB9D84762B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65" name="矩形: 圆角 864">
                <a:extLst>
                  <a:ext uri="{FF2B5EF4-FFF2-40B4-BE49-F238E27FC236}">
                    <a16:creationId xmlns:a16="http://schemas.microsoft.com/office/drawing/2014/main" id="{0347CDD8-F023-440A-9875-A265412A6E8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67" name="矩形 866">
                <a:extLst>
                  <a:ext uri="{FF2B5EF4-FFF2-40B4-BE49-F238E27FC236}">
                    <a16:creationId xmlns:a16="http://schemas.microsoft.com/office/drawing/2014/main" id="{632B21F0-8F18-4C1B-9A04-15F9204E3FF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2" name="矩形 861">
              <a:extLst>
                <a:ext uri="{FF2B5EF4-FFF2-40B4-BE49-F238E27FC236}">
                  <a16:creationId xmlns:a16="http://schemas.microsoft.com/office/drawing/2014/main" id="{7FDB29CD-C915-48E3-A080-7D2A7882B6D5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877" name="图形 876" descr="卡车">
            <a:extLst>
              <a:ext uri="{FF2B5EF4-FFF2-40B4-BE49-F238E27FC236}">
                <a16:creationId xmlns:a16="http://schemas.microsoft.com/office/drawing/2014/main" id="{32CABD9E-1BE8-47F1-9583-8D1B5BAFD8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267985" y="2003530"/>
            <a:ext cx="425555" cy="442344"/>
          </a:xfrm>
          <a:prstGeom prst="rect">
            <a:avLst/>
          </a:prstGeom>
        </p:spPr>
      </p:pic>
      <p:pic>
        <p:nvPicPr>
          <p:cNvPr id="878" name="图形 877" descr="卡车">
            <a:extLst>
              <a:ext uri="{FF2B5EF4-FFF2-40B4-BE49-F238E27FC236}">
                <a16:creationId xmlns:a16="http://schemas.microsoft.com/office/drawing/2014/main" id="{74C25849-6345-4C7A-8A09-6C7A09A162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6000627" y="1985609"/>
            <a:ext cx="425555" cy="442344"/>
          </a:xfrm>
          <a:prstGeom prst="rect">
            <a:avLst/>
          </a:prstGeom>
        </p:spPr>
      </p:pic>
      <p:pic>
        <p:nvPicPr>
          <p:cNvPr id="879" name="图形 878" descr="卡车">
            <a:extLst>
              <a:ext uri="{FF2B5EF4-FFF2-40B4-BE49-F238E27FC236}">
                <a16:creationId xmlns:a16="http://schemas.microsoft.com/office/drawing/2014/main" id="{DECCE18B-623F-4164-B492-F5047C134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6737590" y="2000610"/>
            <a:ext cx="425555" cy="442344"/>
          </a:xfrm>
          <a:prstGeom prst="rect">
            <a:avLst/>
          </a:prstGeom>
        </p:spPr>
      </p:pic>
      <p:pic>
        <p:nvPicPr>
          <p:cNvPr id="880" name="图形 879" descr="卡车">
            <a:extLst>
              <a:ext uri="{FF2B5EF4-FFF2-40B4-BE49-F238E27FC236}">
                <a16:creationId xmlns:a16="http://schemas.microsoft.com/office/drawing/2014/main" id="{9F6A6632-6C80-4FE2-846D-C7742A6415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7472987" y="1995980"/>
            <a:ext cx="425555" cy="442344"/>
          </a:xfrm>
          <a:prstGeom prst="rect">
            <a:avLst/>
          </a:prstGeom>
        </p:spPr>
      </p:pic>
      <p:pic>
        <p:nvPicPr>
          <p:cNvPr id="882" name="图形 881" descr="卡车">
            <a:extLst>
              <a:ext uri="{FF2B5EF4-FFF2-40B4-BE49-F238E27FC236}">
                <a16:creationId xmlns:a16="http://schemas.microsoft.com/office/drawing/2014/main" id="{E7A91A90-D3BD-498E-BFEA-D4CBAAFB39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249547" y="2775668"/>
            <a:ext cx="425555" cy="442344"/>
          </a:xfrm>
          <a:prstGeom prst="rect">
            <a:avLst/>
          </a:prstGeom>
        </p:spPr>
      </p:pic>
      <p:pic>
        <p:nvPicPr>
          <p:cNvPr id="883" name="图形 882" descr="卡车">
            <a:extLst>
              <a:ext uri="{FF2B5EF4-FFF2-40B4-BE49-F238E27FC236}">
                <a16:creationId xmlns:a16="http://schemas.microsoft.com/office/drawing/2014/main" id="{CE613D47-5FA4-4756-8906-CFFEB05238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6014311" y="2783556"/>
            <a:ext cx="425555" cy="442344"/>
          </a:xfrm>
          <a:prstGeom prst="rect">
            <a:avLst/>
          </a:prstGeom>
        </p:spPr>
      </p:pic>
      <p:pic>
        <p:nvPicPr>
          <p:cNvPr id="884" name="图形 883" descr="卡车">
            <a:extLst>
              <a:ext uri="{FF2B5EF4-FFF2-40B4-BE49-F238E27FC236}">
                <a16:creationId xmlns:a16="http://schemas.microsoft.com/office/drawing/2014/main" id="{CF485437-AAB7-4377-91DF-2EA4AEF9EC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6748649" y="2791220"/>
            <a:ext cx="425555" cy="442344"/>
          </a:xfrm>
          <a:prstGeom prst="rect">
            <a:avLst/>
          </a:prstGeom>
        </p:spPr>
      </p:pic>
      <p:pic>
        <p:nvPicPr>
          <p:cNvPr id="885" name="图形 884" descr="卡车">
            <a:extLst>
              <a:ext uri="{FF2B5EF4-FFF2-40B4-BE49-F238E27FC236}">
                <a16:creationId xmlns:a16="http://schemas.microsoft.com/office/drawing/2014/main" id="{63052613-B755-43C4-A662-6D8F0C77EF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7466193" y="2777805"/>
            <a:ext cx="425555" cy="442344"/>
          </a:xfrm>
          <a:prstGeom prst="rect">
            <a:avLst/>
          </a:prstGeom>
        </p:spPr>
      </p:pic>
      <p:pic>
        <p:nvPicPr>
          <p:cNvPr id="886" name="图形 885" descr="卡车">
            <a:extLst>
              <a:ext uri="{FF2B5EF4-FFF2-40B4-BE49-F238E27FC236}">
                <a16:creationId xmlns:a16="http://schemas.microsoft.com/office/drawing/2014/main" id="{A93F9EE2-713D-4DC7-9705-089C9D7116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8194306" y="1998253"/>
            <a:ext cx="425555" cy="442344"/>
          </a:xfrm>
          <a:prstGeom prst="rect">
            <a:avLst/>
          </a:prstGeom>
        </p:spPr>
      </p:pic>
      <p:pic>
        <p:nvPicPr>
          <p:cNvPr id="888" name="图形 887" descr="时钟">
            <a:extLst>
              <a:ext uri="{FF2B5EF4-FFF2-40B4-BE49-F238E27FC236}">
                <a16:creationId xmlns:a16="http://schemas.microsoft.com/office/drawing/2014/main" id="{968C93EC-C0ED-438D-8FF0-25F67C58D7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23262" y="1924708"/>
            <a:ext cx="145339" cy="145339"/>
          </a:xfrm>
          <a:prstGeom prst="rect">
            <a:avLst/>
          </a:prstGeom>
        </p:spPr>
      </p:pic>
      <p:sp>
        <p:nvSpPr>
          <p:cNvPr id="889" name="矩形 888">
            <a:extLst>
              <a:ext uri="{FF2B5EF4-FFF2-40B4-BE49-F238E27FC236}">
                <a16:creationId xmlns:a16="http://schemas.microsoft.com/office/drawing/2014/main" id="{13C3B138-5017-4E73-80F7-74220CE388ED}"/>
              </a:ext>
            </a:extLst>
          </p:cNvPr>
          <p:cNvSpPr/>
          <p:nvPr/>
        </p:nvSpPr>
        <p:spPr>
          <a:xfrm>
            <a:off x="6266939" y="1840566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90" name="图形 889" descr="闪电">
            <a:extLst>
              <a:ext uri="{FF2B5EF4-FFF2-40B4-BE49-F238E27FC236}">
                <a16:creationId xmlns:a16="http://schemas.microsoft.com/office/drawing/2014/main" id="{51E16796-F2F2-45EF-932D-6E8807BCD3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02544" y="1936609"/>
            <a:ext cx="190367" cy="190367"/>
          </a:xfrm>
          <a:prstGeom prst="rect">
            <a:avLst/>
          </a:prstGeom>
        </p:spPr>
      </p:pic>
      <p:pic>
        <p:nvPicPr>
          <p:cNvPr id="891" name="图形 890" descr="时钟">
            <a:extLst>
              <a:ext uri="{FF2B5EF4-FFF2-40B4-BE49-F238E27FC236}">
                <a16:creationId xmlns:a16="http://schemas.microsoft.com/office/drawing/2014/main" id="{50687750-1BB8-4B3F-A3A2-1A2C8AC540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84967" y="1950100"/>
            <a:ext cx="145339" cy="145339"/>
          </a:xfrm>
          <a:prstGeom prst="rect">
            <a:avLst/>
          </a:prstGeom>
        </p:spPr>
      </p:pic>
      <p:sp>
        <p:nvSpPr>
          <p:cNvPr id="893" name="矩形 892">
            <a:extLst>
              <a:ext uri="{FF2B5EF4-FFF2-40B4-BE49-F238E27FC236}">
                <a16:creationId xmlns:a16="http://schemas.microsoft.com/office/drawing/2014/main" id="{7479D2D6-34E7-443A-B2ED-3BBC89077E66}"/>
              </a:ext>
            </a:extLst>
          </p:cNvPr>
          <p:cNvSpPr/>
          <p:nvPr/>
        </p:nvSpPr>
        <p:spPr>
          <a:xfrm>
            <a:off x="5501588" y="2659271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4" name="矩形 893">
            <a:extLst>
              <a:ext uri="{FF2B5EF4-FFF2-40B4-BE49-F238E27FC236}">
                <a16:creationId xmlns:a16="http://schemas.microsoft.com/office/drawing/2014/main" id="{FD678AB3-8AD1-4D2D-A717-8E7902F1046F}"/>
              </a:ext>
            </a:extLst>
          </p:cNvPr>
          <p:cNvSpPr/>
          <p:nvPr/>
        </p:nvSpPr>
        <p:spPr>
          <a:xfrm>
            <a:off x="6201086" y="2680333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95" name="图形 894" descr="时钟">
            <a:extLst>
              <a:ext uri="{FF2B5EF4-FFF2-40B4-BE49-F238E27FC236}">
                <a16:creationId xmlns:a16="http://schemas.microsoft.com/office/drawing/2014/main" id="{1D9C9EFC-37C7-4C8C-B677-5C43621C28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78051" y="2766485"/>
            <a:ext cx="145339" cy="145339"/>
          </a:xfrm>
          <a:prstGeom prst="rect">
            <a:avLst/>
          </a:prstGeom>
        </p:spPr>
      </p:pic>
      <p:pic>
        <p:nvPicPr>
          <p:cNvPr id="896" name="图形 895" descr="闪电">
            <a:extLst>
              <a:ext uri="{FF2B5EF4-FFF2-40B4-BE49-F238E27FC236}">
                <a16:creationId xmlns:a16="http://schemas.microsoft.com/office/drawing/2014/main" id="{0572EDE7-B4B4-4153-BBD9-2D82C73892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64018" y="2736854"/>
            <a:ext cx="190367" cy="190367"/>
          </a:xfrm>
          <a:prstGeom prst="rect">
            <a:avLst/>
          </a:prstGeom>
        </p:spPr>
      </p:pic>
      <p:pic>
        <p:nvPicPr>
          <p:cNvPr id="897" name="图形 896" descr="闪电">
            <a:extLst>
              <a:ext uri="{FF2B5EF4-FFF2-40B4-BE49-F238E27FC236}">
                <a16:creationId xmlns:a16="http://schemas.microsoft.com/office/drawing/2014/main" id="{85F9EED8-1287-4056-8A4A-62AE09F47B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87404" y="1948807"/>
            <a:ext cx="190367" cy="190367"/>
          </a:xfrm>
          <a:prstGeom prst="rect">
            <a:avLst/>
          </a:prstGeom>
        </p:spPr>
      </p:pic>
      <p:grpSp>
        <p:nvGrpSpPr>
          <p:cNvPr id="912" name="组合 911">
            <a:extLst>
              <a:ext uri="{FF2B5EF4-FFF2-40B4-BE49-F238E27FC236}">
                <a16:creationId xmlns:a16="http://schemas.microsoft.com/office/drawing/2014/main" id="{EB4138F8-2D54-4A1E-82FF-0639888401DE}"/>
              </a:ext>
            </a:extLst>
          </p:cNvPr>
          <p:cNvGrpSpPr/>
          <p:nvPr/>
        </p:nvGrpSpPr>
        <p:grpSpPr>
          <a:xfrm>
            <a:off x="8146707" y="2727266"/>
            <a:ext cx="538829" cy="604649"/>
            <a:chOff x="7418021" y="3956842"/>
            <a:chExt cx="538829" cy="604649"/>
          </a:xfrm>
        </p:grpSpPr>
        <p:sp>
          <p:nvSpPr>
            <p:cNvPr id="913" name="矩形: 圆角 912">
              <a:extLst>
                <a:ext uri="{FF2B5EF4-FFF2-40B4-BE49-F238E27FC236}">
                  <a16:creationId xmlns:a16="http://schemas.microsoft.com/office/drawing/2014/main" id="{A472A307-DC6D-44DA-97C2-5F4DB119F21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4" name="矩形 913">
              <a:extLst>
                <a:ext uri="{FF2B5EF4-FFF2-40B4-BE49-F238E27FC236}">
                  <a16:creationId xmlns:a16="http://schemas.microsoft.com/office/drawing/2014/main" id="{CC81531D-90B5-4030-AE72-A238DE8A8526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cxnSp>
        <p:nvCxnSpPr>
          <p:cNvPr id="919" name="直接连接符 918">
            <a:extLst>
              <a:ext uri="{FF2B5EF4-FFF2-40B4-BE49-F238E27FC236}">
                <a16:creationId xmlns:a16="http://schemas.microsoft.com/office/drawing/2014/main" id="{E51D76EE-1C0B-4B68-93A6-922CA63A2C6C}"/>
              </a:ext>
            </a:extLst>
          </p:cNvPr>
          <p:cNvCxnSpPr>
            <a:cxnSpLocks/>
          </p:cNvCxnSpPr>
          <p:nvPr/>
        </p:nvCxnSpPr>
        <p:spPr>
          <a:xfrm flipV="1">
            <a:off x="5022523" y="3459880"/>
            <a:ext cx="4661362" cy="14489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84AF1BD3-7763-4428-AA88-3D7FA0E2E239}"/>
              </a:ext>
            </a:extLst>
          </p:cNvPr>
          <p:cNvGrpSpPr/>
          <p:nvPr/>
        </p:nvGrpSpPr>
        <p:grpSpPr>
          <a:xfrm>
            <a:off x="5217226" y="2272792"/>
            <a:ext cx="607486" cy="276999"/>
            <a:chOff x="5217226" y="2272792"/>
            <a:chExt cx="607486" cy="276999"/>
          </a:xfrm>
        </p:grpSpPr>
        <p:sp>
          <p:nvSpPr>
            <p:cNvPr id="937" name="矩形: 圆角 936">
              <a:extLst>
                <a:ext uri="{FF2B5EF4-FFF2-40B4-BE49-F238E27FC236}">
                  <a16:creationId xmlns:a16="http://schemas.microsoft.com/office/drawing/2014/main" id="{2B2F1792-A001-40A8-A459-8CE7D56F3750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矩形 937">
              <a:extLst>
                <a:ext uri="{FF2B5EF4-FFF2-40B4-BE49-F238E27FC236}">
                  <a16:creationId xmlns:a16="http://schemas.microsoft.com/office/drawing/2014/main" id="{0BDB0A44-789F-4D3C-8281-A9106EB5807B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39" name="图形 938" descr="公文包">
              <a:extLst>
                <a:ext uri="{FF2B5EF4-FFF2-40B4-BE49-F238E27FC236}">
                  <a16:creationId xmlns:a16="http://schemas.microsoft.com/office/drawing/2014/main" id="{9573164A-44D3-41E3-A855-140ED126C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40" name="组合 939">
            <a:extLst>
              <a:ext uri="{FF2B5EF4-FFF2-40B4-BE49-F238E27FC236}">
                <a16:creationId xmlns:a16="http://schemas.microsoft.com/office/drawing/2014/main" id="{6585ACA0-9EE7-4308-8AB6-058CB541BDDC}"/>
              </a:ext>
            </a:extLst>
          </p:cNvPr>
          <p:cNvGrpSpPr/>
          <p:nvPr/>
        </p:nvGrpSpPr>
        <p:grpSpPr>
          <a:xfrm>
            <a:off x="5960616" y="2280536"/>
            <a:ext cx="607486" cy="276999"/>
            <a:chOff x="5217226" y="2272792"/>
            <a:chExt cx="607486" cy="276999"/>
          </a:xfrm>
        </p:grpSpPr>
        <p:sp>
          <p:nvSpPr>
            <p:cNvPr id="941" name="矩形: 圆角 940">
              <a:extLst>
                <a:ext uri="{FF2B5EF4-FFF2-40B4-BE49-F238E27FC236}">
                  <a16:creationId xmlns:a16="http://schemas.microsoft.com/office/drawing/2014/main" id="{02DE272A-4E60-4AF7-8D77-7687C4476EB6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矩形 941">
              <a:extLst>
                <a:ext uri="{FF2B5EF4-FFF2-40B4-BE49-F238E27FC236}">
                  <a16:creationId xmlns:a16="http://schemas.microsoft.com/office/drawing/2014/main" id="{D8B4232F-E53B-4C92-9F32-8F7DDCD91966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43" name="图形 942" descr="公文包">
              <a:extLst>
                <a:ext uri="{FF2B5EF4-FFF2-40B4-BE49-F238E27FC236}">
                  <a16:creationId xmlns:a16="http://schemas.microsoft.com/office/drawing/2014/main" id="{F34A22D5-7216-49C0-AAFF-FE76F2783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44" name="组合 943">
            <a:extLst>
              <a:ext uri="{FF2B5EF4-FFF2-40B4-BE49-F238E27FC236}">
                <a16:creationId xmlns:a16="http://schemas.microsoft.com/office/drawing/2014/main" id="{09B377F6-D212-4100-9305-D472A79736C9}"/>
              </a:ext>
            </a:extLst>
          </p:cNvPr>
          <p:cNvGrpSpPr/>
          <p:nvPr/>
        </p:nvGrpSpPr>
        <p:grpSpPr>
          <a:xfrm>
            <a:off x="6687465" y="2275634"/>
            <a:ext cx="607486" cy="276999"/>
            <a:chOff x="5217226" y="2272792"/>
            <a:chExt cx="607486" cy="276999"/>
          </a:xfrm>
        </p:grpSpPr>
        <p:sp>
          <p:nvSpPr>
            <p:cNvPr id="945" name="矩形: 圆角 944">
              <a:extLst>
                <a:ext uri="{FF2B5EF4-FFF2-40B4-BE49-F238E27FC236}">
                  <a16:creationId xmlns:a16="http://schemas.microsoft.com/office/drawing/2014/main" id="{B5C2BB63-5363-4096-8B5D-19ACDA7A25F1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矩形 945">
              <a:extLst>
                <a:ext uri="{FF2B5EF4-FFF2-40B4-BE49-F238E27FC236}">
                  <a16:creationId xmlns:a16="http://schemas.microsoft.com/office/drawing/2014/main" id="{B2874CBF-494B-4E2E-A55A-843EF81C32C2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51" name="图形 950" descr="公文包">
              <a:extLst>
                <a:ext uri="{FF2B5EF4-FFF2-40B4-BE49-F238E27FC236}">
                  <a16:creationId xmlns:a16="http://schemas.microsoft.com/office/drawing/2014/main" id="{FAB16D92-A59D-42B3-B79C-9D2094D39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52" name="组合 951">
            <a:extLst>
              <a:ext uri="{FF2B5EF4-FFF2-40B4-BE49-F238E27FC236}">
                <a16:creationId xmlns:a16="http://schemas.microsoft.com/office/drawing/2014/main" id="{1377D7C0-02D8-4E5A-BC06-5C882B6DDCD7}"/>
              </a:ext>
            </a:extLst>
          </p:cNvPr>
          <p:cNvGrpSpPr/>
          <p:nvPr/>
        </p:nvGrpSpPr>
        <p:grpSpPr>
          <a:xfrm>
            <a:off x="7420202" y="2275153"/>
            <a:ext cx="607486" cy="276999"/>
            <a:chOff x="5217226" y="2272792"/>
            <a:chExt cx="607486" cy="276999"/>
          </a:xfrm>
        </p:grpSpPr>
        <p:sp>
          <p:nvSpPr>
            <p:cNvPr id="953" name="矩形: 圆角 952">
              <a:extLst>
                <a:ext uri="{FF2B5EF4-FFF2-40B4-BE49-F238E27FC236}">
                  <a16:creationId xmlns:a16="http://schemas.microsoft.com/office/drawing/2014/main" id="{A99811BD-29CF-438C-A5DD-BB38684B294C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矩形 953">
              <a:extLst>
                <a:ext uri="{FF2B5EF4-FFF2-40B4-BE49-F238E27FC236}">
                  <a16:creationId xmlns:a16="http://schemas.microsoft.com/office/drawing/2014/main" id="{CF0D2736-74CC-4F35-ACE2-8821B96394BF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55" name="图形 954" descr="公文包">
              <a:extLst>
                <a:ext uri="{FF2B5EF4-FFF2-40B4-BE49-F238E27FC236}">
                  <a16:creationId xmlns:a16="http://schemas.microsoft.com/office/drawing/2014/main" id="{85995D1D-236D-4F21-AF76-EB1595CA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56" name="组合 955">
            <a:extLst>
              <a:ext uri="{FF2B5EF4-FFF2-40B4-BE49-F238E27FC236}">
                <a16:creationId xmlns:a16="http://schemas.microsoft.com/office/drawing/2014/main" id="{6F5785F3-FEED-44E3-8888-CF36E0F844E6}"/>
              </a:ext>
            </a:extLst>
          </p:cNvPr>
          <p:cNvGrpSpPr/>
          <p:nvPr/>
        </p:nvGrpSpPr>
        <p:grpSpPr>
          <a:xfrm>
            <a:off x="5211369" y="3073135"/>
            <a:ext cx="607486" cy="276999"/>
            <a:chOff x="5217226" y="2272792"/>
            <a:chExt cx="607486" cy="276999"/>
          </a:xfrm>
        </p:grpSpPr>
        <p:sp>
          <p:nvSpPr>
            <p:cNvPr id="957" name="矩形: 圆角 956">
              <a:extLst>
                <a:ext uri="{FF2B5EF4-FFF2-40B4-BE49-F238E27FC236}">
                  <a16:creationId xmlns:a16="http://schemas.microsoft.com/office/drawing/2014/main" id="{72B2C433-0FFA-40FF-A821-BB6D9D531BF8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8" name="矩形 957">
              <a:extLst>
                <a:ext uri="{FF2B5EF4-FFF2-40B4-BE49-F238E27FC236}">
                  <a16:creationId xmlns:a16="http://schemas.microsoft.com/office/drawing/2014/main" id="{3CA57685-16BA-4190-B228-BCDA61C186F0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59" name="图形 958" descr="公文包">
              <a:extLst>
                <a:ext uri="{FF2B5EF4-FFF2-40B4-BE49-F238E27FC236}">
                  <a16:creationId xmlns:a16="http://schemas.microsoft.com/office/drawing/2014/main" id="{52126CA7-F716-4A96-B1BC-BB8E6C099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60" name="组合 959">
            <a:extLst>
              <a:ext uri="{FF2B5EF4-FFF2-40B4-BE49-F238E27FC236}">
                <a16:creationId xmlns:a16="http://schemas.microsoft.com/office/drawing/2014/main" id="{B34B1703-1052-441B-8FDC-89D5E088D0D9}"/>
              </a:ext>
            </a:extLst>
          </p:cNvPr>
          <p:cNvGrpSpPr/>
          <p:nvPr/>
        </p:nvGrpSpPr>
        <p:grpSpPr>
          <a:xfrm>
            <a:off x="5946024" y="3078552"/>
            <a:ext cx="607486" cy="276999"/>
            <a:chOff x="5217226" y="2272792"/>
            <a:chExt cx="607486" cy="276999"/>
          </a:xfrm>
        </p:grpSpPr>
        <p:sp>
          <p:nvSpPr>
            <p:cNvPr id="961" name="矩形: 圆角 960">
              <a:extLst>
                <a:ext uri="{FF2B5EF4-FFF2-40B4-BE49-F238E27FC236}">
                  <a16:creationId xmlns:a16="http://schemas.microsoft.com/office/drawing/2014/main" id="{87AAE4F8-190A-4712-84F9-0E1EE518AB7A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>
              <a:extLst>
                <a:ext uri="{FF2B5EF4-FFF2-40B4-BE49-F238E27FC236}">
                  <a16:creationId xmlns:a16="http://schemas.microsoft.com/office/drawing/2014/main" id="{04A923FF-B683-450C-B4EF-3DAEB4CCAF81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63" name="图形 962" descr="公文包">
              <a:extLst>
                <a:ext uri="{FF2B5EF4-FFF2-40B4-BE49-F238E27FC236}">
                  <a16:creationId xmlns:a16="http://schemas.microsoft.com/office/drawing/2014/main" id="{552539B4-C558-476C-9C69-201432EF3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64" name="组合 963">
            <a:extLst>
              <a:ext uri="{FF2B5EF4-FFF2-40B4-BE49-F238E27FC236}">
                <a16:creationId xmlns:a16="http://schemas.microsoft.com/office/drawing/2014/main" id="{C63C2613-63B2-46A3-AF08-59C4553B8295}"/>
              </a:ext>
            </a:extLst>
          </p:cNvPr>
          <p:cNvGrpSpPr/>
          <p:nvPr/>
        </p:nvGrpSpPr>
        <p:grpSpPr>
          <a:xfrm>
            <a:off x="6684824" y="3073418"/>
            <a:ext cx="607486" cy="276999"/>
            <a:chOff x="5217226" y="2272792"/>
            <a:chExt cx="607486" cy="276999"/>
          </a:xfrm>
        </p:grpSpPr>
        <p:sp>
          <p:nvSpPr>
            <p:cNvPr id="965" name="矩形: 圆角 964">
              <a:extLst>
                <a:ext uri="{FF2B5EF4-FFF2-40B4-BE49-F238E27FC236}">
                  <a16:creationId xmlns:a16="http://schemas.microsoft.com/office/drawing/2014/main" id="{3EB5DA6C-AE90-43AB-A208-3395BE1AD0C2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矩形 965">
              <a:extLst>
                <a:ext uri="{FF2B5EF4-FFF2-40B4-BE49-F238E27FC236}">
                  <a16:creationId xmlns:a16="http://schemas.microsoft.com/office/drawing/2014/main" id="{BB5F21A2-3EF0-4F8D-8D59-12B937C8581E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67" name="图形 966" descr="公文包">
              <a:extLst>
                <a:ext uri="{FF2B5EF4-FFF2-40B4-BE49-F238E27FC236}">
                  <a16:creationId xmlns:a16="http://schemas.microsoft.com/office/drawing/2014/main" id="{EBE82AB1-F155-42B3-8B2B-E5D1B1AFB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68" name="组合 967">
            <a:extLst>
              <a:ext uri="{FF2B5EF4-FFF2-40B4-BE49-F238E27FC236}">
                <a16:creationId xmlns:a16="http://schemas.microsoft.com/office/drawing/2014/main" id="{02A978DC-198B-4E2A-A742-CC09DB67E2E8}"/>
              </a:ext>
            </a:extLst>
          </p:cNvPr>
          <p:cNvGrpSpPr/>
          <p:nvPr/>
        </p:nvGrpSpPr>
        <p:grpSpPr>
          <a:xfrm>
            <a:off x="7412281" y="3070517"/>
            <a:ext cx="607486" cy="276999"/>
            <a:chOff x="5217226" y="2272792"/>
            <a:chExt cx="607486" cy="276999"/>
          </a:xfrm>
        </p:grpSpPr>
        <p:sp>
          <p:nvSpPr>
            <p:cNvPr id="969" name="矩形: 圆角 968">
              <a:extLst>
                <a:ext uri="{FF2B5EF4-FFF2-40B4-BE49-F238E27FC236}">
                  <a16:creationId xmlns:a16="http://schemas.microsoft.com/office/drawing/2014/main" id="{4EC48AEF-5235-4031-A07D-19246855D4F6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0" name="矩形 969">
              <a:extLst>
                <a:ext uri="{FF2B5EF4-FFF2-40B4-BE49-F238E27FC236}">
                  <a16:creationId xmlns:a16="http://schemas.microsoft.com/office/drawing/2014/main" id="{FA4EF8CF-8C8C-4383-9170-79EC7F6147EE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71" name="图形 970" descr="公文包">
              <a:extLst>
                <a:ext uri="{FF2B5EF4-FFF2-40B4-BE49-F238E27FC236}">
                  <a16:creationId xmlns:a16="http://schemas.microsoft.com/office/drawing/2014/main" id="{061268E6-139D-416E-BA84-2854549A1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972" name="组合 971">
            <a:extLst>
              <a:ext uri="{FF2B5EF4-FFF2-40B4-BE49-F238E27FC236}">
                <a16:creationId xmlns:a16="http://schemas.microsoft.com/office/drawing/2014/main" id="{7B0DB238-69C5-4F38-89EB-B1B8FA2597FD}"/>
              </a:ext>
            </a:extLst>
          </p:cNvPr>
          <p:cNvGrpSpPr/>
          <p:nvPr/>
        </p:nvGrpSpPr>
        <p:grpSpPr>
          <a:xfrm>
            <a:off x="8150208" y="2284595"/>
            <a:ext cx="607486" cy="276999"/>
            <a:chOff x="5217226" y="2272792"/>
            <a:chExt cx="607486" cy="276999"/>
          </a:xfrm>
        </p:grpSpPr>
        <p:sp>
          <p:nvSpPr>
            <p:cNvPr id="973" name="矩形: 圆角 972">
              <a:extLst>
                <a:ext uri="{FF2B5EF4-FFF2-40B4-BE49-F238E27FC236}">
                  <a16:creationId xmlns:a16="http://schemas.microsoft.com/office/drawing/2014/main" id="{D109617C-6791-414B-B70B-6ABFF7137B29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4" name="矩形 973">
              <a:extLst>
                <a:ext uri="{FF2B5EF4-FFF2-40B4-BE49-F238E27FC236}">
                  <a16:creationId xmlns:a16="http://schemas.microsoft.com/office/drawing/2014/main" id="{67BAEF1B-F3B5-4D48-BB81-E0E11727C7C0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975" name="图形 974" descr="公文包">
              <a:extLst>
                <a:ext uri="{FF2B5EF4-FFF2-40B4-BE49-F238E27FC236}">
                  <a16:creationId xmlns:a16="http://schemas.microsoft.com/office/drawing/2014/main" id="{36431940-6D39-4651-A322-D9C52F49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FAE5AADF-9D05-49E6-AF6C-203DFA3C7472}"/>
              </a:ext>
            </a:extLst>
          </p:cNvPr>
          <p:cNvGrpSpPr/>
          <p:nvPr/>
        </p:nvGrpSpPr>
        <p:grpSpPr>
          <a:xfrm>
            <a:off x="8820876" y="1887093"/>
            <a:ext cx="603692" cy="681217"/>
            <a:chOff x="102655" y="452481"/>
            <a:chExt cx="603692" cy="681217"/>
          </a:xfrm>
        </p:grpSpPr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8E410195-8E02-4FEA-9924-0E5A127FCB7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43" name="矩形: 圆角 242">
                <a:extLst>
                  <a:ext uri="{FF2B5EF4-FFF2-40B4-BE49-F238E27FC236}">
                    <a16:creationId xmlns:a16="http://schemas.microsoft.com/office/drawing/2014/main" id="{222FB7B0-DF95-4A07-925E-93666C8151A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9B8A8FE0-FC14-4A17-BAC1-A601B00BE4B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AC3E4856-CF80-4AA0-B66C-EC5070F81395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45" name="图形 244" descr="卡车">
            <a:extLst>
              <a:ext uri="{FF2B5EF4-FFF2-40B4-BE49-F238E27FC236}">
                <a16:creationId xmlns:a16="http://schemas.microsoft.com/office/drawing/2014/main" id="{154D895E-4C92-45B6-A074-4EA78E298D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8949680" y="1995980"/>
            <a:ext cx="425555" cy="442344"/>
          </a:xfrm>
          <a:prstGeom prst="rect">
            <a:avLst/>
          </a:prstGeom>
        </p:spPr>
      </p:pic>
      <p:pic>
        <p:nvPicPr>
          <p:cNvPr id="246" name="图形 245" descr="闪电">
            <a:extLst>
              <a:ext uri="{FF2B5EF4-FFF2-40B4-BE49-F238E27FC236}">
                <a16:creationId xmlns:a16="http://schemas.microsoft.com/office/drawing/2014/main" id="{FDAFDC49-2AF5-46A3-8D61-90B778CE62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47505" y="1955029"/>
            <a:ext cx="190367" cy="190367"/>
          </a:xfrm>
          <a:prstGeom prst="rect">
            <a:avLst/>
          </a:prstGeom>
        </p:spPr>
      </p:pic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250BAB39-1672-4CFC-A8B6-3F2D6DF8D66B}"/>
              </a:ext>
            </a:extLst>
          </p:cNvPr>
          <p:cNvGrpSpPr/>
          <p:nvPr/>
        </p:nvGrpSpPr>
        <p:grpSpPr>
          <a:xfrm>
            <a:off x="8895768" y="2288692"/>
            <a:ext cx="607486" cy="276999"/>
            <a:chOff x="5217226" y="2272792"/>
            <a:chExt cx="607486" cy="276999"/>
          </a:xfrm>
        </p:grpSpPr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EEF9E252-BED5-4F08-A5ED-F383D6DECB56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6FF43E39-FDFF-4D3F-878D-0B059AAB8494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50" name="图形 249" descr="公文包">
              <a:extLst>
                <a:ext uri="{FF2B5EF4-FFF2-40B4-BE49-F238E27FC236}">
                  <a16:creationId xmlns:a16="http://schemas.microsoft.com/office/drawing/2014/main" id="{2E1DEAF3-1BC8-4005-86A8-0BFF04FF2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pic>
        <p:nvPicPr>
          <p:cNvPr id="271" name="图形 270" descr="卡车">
            <a:extLst>
              <a:ext uri="{FF2B5EF4-FFF2-40B4-BE49-F238E27FC236}">
                <a16:creationId xmlns:a16="http://schemas.microsoft.com/office/drawing/2014/main" id="{2F601777-2DDE-4B54-B3EB-7145205C7C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8188748" y="2775508"/>
            <a:ext cx="425555" cy="442344"/>
          </a:xfrm>
          <a:prstGeom prst="rect">
            <a:avLst/>
          </a:prstGeom>
        </p:spPr>
      </p:pic>
      <p:sp>
        <p:nvSpPr>
          <p:cNvPr id="272" name="加号 271">
            <a:extLst>
              <a:ext uri="{FF2B5EF4-FFF2-40B4-BE49-F238E27FC236}">
                <a16:creationId xmlns:a16="http://schemas.microsoft.com/office/drawing/2014/main" id="{319576C3-30F5-4C61-8776-8F72CA32C541}"/>
              </a:ext>
            </a:extLst>
          </p:cNvPr>
          <p:cNvSpPr/>
          <p:nvPr/>
        </p:nvSpPr>
        <p:spPr>
          <a:xfrm>
            <a:off x="8247303" y="2819533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BEDDFFD1-F178-4CD3-AFDA-58008B1AC5DA}"/>
              </a:ext>
            </a:extLst>
          </p:cNvPr>
          <p:cNvSpPr/>
          <p:nvPr/>
        </p:nvSpPr>
        <p:spPr>
          <a:xfrm>
            <a:off x="3985704" y="998064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448BA005-1076-4B9F-A0BC-68BBF69112DA}"/>
              </a:ext>
            </a:extLst>
          </p:cNvPr>
          <p:cNvGrpSpPr/>
          <p:nvPr/>
        </p:nvGrpSpPr>
        <p:grpSpPr>
          <a:xfrm>
            <a:off x="965226" y="806134"/>
            <a:ext cx="538829" cy="604649"/>
            <a:chOff x="167518" y="529049"/>
            <a:chExt cx="538829" cy="604649"/>
          </a:xfrm>
        </p:grpSpPr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3701E41C-7BF9-4127-8F52-9DD7B0CB3E7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3" name="矩形: 圆角 272">
                <a:extLst>
                  <a:ext uri="{FF2B5EF4-FFF2-40B4-BE49-F238E27FC236}">
                    <a16:creationId xmlns:a16="http://schemas.microsoft.com/office/drawing/2014/main" id="{12FCD6A0-BEC9-4B35-93D4-3BF009A4460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4" name="图片 273">
                <a:extLst>
                  <a:ext uri="{FF2B5EF4-FFF2-40B4-BE49-F238E27FC236}">
                    <a16:creationId xmlns:a16="http://schemas.microsoft.com/office/drawing/2014/main" id="{7EC39C2C-0391-470C-853E-BB5BFCA07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A25D082B-C94C-42B3-9630-2C3BF5C7337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786B4CFF-B8EB-469A-A4F3-FBD2D6F1C76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C7922F1A-1CB5-4098-ADB6-CBD83E71DE3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13EEB072-0497-4F56-94B9-CDBA2760F200}"/>
              </a:ext>
            </a:extLst>
          </p:cNvPr>
          <p:cNvGrpSpPr/>
          <p:nvPr/>
        </p:nvGrpSpPr>
        <p:grpSpPr>
          <a:xfrm>
            <a:off x="1542719" y="804330"/>
            <a:ext cx="538829" cy="604649"/>
            <a:chOff x="167518" y="529049"/>
            <a:chExt cx="538829" cy="604649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68C2E9E6-3AF6-47CF-BC17-E53AA300117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80" name="矩形: 圆角 279">
                <a:extLst>
                  <a:ext uri="{FF2B5EF4-FFF2-40B4-BE49-F238E27FC236}">
                    <a16:creationId xmlns:a16="http://schemas.microsoft.com/office/drawing/2014/main" id="{0505FAFF-0986-44D0-80B0-8660EC13B93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1" name="图片 280">
                <a:extLst>
                  <a:ext uri="{FF2B5EF4-FFF2-40B4-BE49-F238E27FC236}">
                    <a16:creationId xmlns:a16="http://schemas.microsoft.com/office/drawing/2014/main" id="{4EE82312-C660-43F5-93F1-8C9733F32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28A560A9-94F2-4224-B799-3257CC278A5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8" name="矩形: 圆角 277">
              <a:extLst>
                <a:ext uri="{FF2B5EF4-FFF2-40B4-BE49-F238E27FC236}">
                  <a16:creationId xmlns:a16="http://schemas.microsoft.com/office/drawing/2014/main" id="{9CF7F39D-B3DA-474A-8825-5FE86097B46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01CC4CE5-5E8E-4724-8E1D-B603FA4A861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0EE2B3F6-5E93-45CB-9DA6-BD0EA1EC1848}"/>
              </a:ext>
            </a:extLst>
          </p:cNvPr>
          <p:cNvGrpSpPr/>
          <p:nvPr/>
        </p:nvGrpSpPr>
        <p:grpSpPr>
          <a:xfrm>
            <a:off x="2120212" y="808992"/>
            <a:ext cx="538829" cy="604649"/>
            <a:chOff x="167518" y="529049"/>
            <a:chExt cx="538829" cy="604649"/>
          </a:xfrm>
        </p:grpSpPr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671F3A85-63F9-4C6A-8857-4C96FA82AA4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87" name="矩形: 圆角 286">
                <a:extLst>
                  <a:ext uri="{FF2B5EF4-FFF2-40B4-BE49-F238E27FC236}">
                    <a16:creationId xmlns:a16="http://schemas.microsoft.com/office/drawing/2014/main" id="{F04F756A-1B2E-423F-815E-E3E4B0F7377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8" name="图片 287">
                <a:extLst>
                  <a:ext uri="{FF2B5EF4-FFF2-40B4-BE49-F238E27FC236}">
                    <a16:creationId xmlns:a16="http://schemas.microsoft.com/office/drawing/2014/main" id="{8BB55776-A465-4F66-946A-32AC360D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4011665D-86BE-404E-8512-482522007A2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5" name="矩形: 圆角 284">
              <a:extLst>
                <a:ext uri="{FF2B5EF4-FFF2-40B4-BE49-F238E27FC236}">
                  <a16:creationId xmlns:a16="http://schemas.microsoft.com/office/drawing/2014/main" id="{C7489E27-49D0-4517-929D-1DF8E1B89BA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F1474F5E-0976-415B-AF7A-523231AC35A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6EDB3B22-66AB-4158-8ECC-C27242FD18BD}"/>
              </a:ext>
            </a:extLst>
          </p:cNvPr>
          <p:cNvGrpSpPr/>
          <p:nvPr/>
        </p:nvGrpSpPr>
        <p:grpSpPr>
          <a:xfrm>
            <a:off x="2696975" y="810421"/>
            <a:ext cx="538829" cy="604649"/>
            <a:chOff x="167518" y="529049"/>
            <a:chExt cx="538829" cy="604649"/>
          </a:xfrm>
        </p:grpSpPr>
        <p:grpSp>
          <p:nvGrpSpPr>
            <p:cNvPr id="291" name="组合 290">
              <a:extLst>
                <a:ext uri="{FF2B5EF4-FFF2-40B4-BE49-F238E27FC236}">
                  <a16:creationId xmlns:a16="http://schemas.microsoft.com/office/drawing/2014/main" id="{0FC460A3-D33B-479F-B577-CAE01A02436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94" name="矩形: 圆角 293">
                <a:extLst>
                  <a:ext uri="{FF2B5EF4-FFF2-40B4-BE49-F238E27FC236}">
                    <a16:creationId xmlns:a16="http://schemas.microsoft.com/office/drawing/2014/main" id="{489DA6DE-855F-4941-AC43-C193695CB90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5" name="图片 294">
                <a:extLst>
                  <a:ext uri="{FF2B5EF4-FFF2-40B4-BE49-F238E27FC236}">
                    <a16:creationId xmlns:a16="http://schemas.microsoft.com/office/drawing/2014/main" id="{003DFBC2-893E-480B-92BE-127671626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96" name="矩形 295">
                <a:extLst>
                  <a:ext uri="{FF2B5EF4-FFF2-40B4-BE49-F238E27FC236}">
                    <a16:creationId xmlns:a16="http://schemas.microsoft.com/office/drawing/2014/main" id="{C8E7FBF7-4916-4EE4-87FF-BC3345BA591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2" name="矩形: 圆角 291">
              <a:extLst>
                <a:ext uri="{FF2B5EF4-FFF2-40B4-BE49-F238E27FC236}">
                  <a16:creationId xmlns:a16="http://schemas.microsoft.com/office/drawing/2014/main" id="{E3FC74D1-DF62-4601-9C45-67A20240259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ED6B3398-3B18-4438-B3E5-38E9ADE646D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EC11CD03-455F-44FB-819E-6C3C905E7AC5}"/>
              </a:ext>
            </a:extLst>
          </p:cNvPr>
          <p:cNvGrpSpPr/>
          <p:nvPr/>
        </p:nvGrpSpPr>
        <p:grpSpPr>
          <a:xfrm>
            <a:off x="3274468" y="815083"/>
            <a:ext cx="538829" cy="604649"/>
            <a:chOff x="167518" y="529049"/>
            <a:chExt cx="538829" cy="604649"/>
          </a:xfrm>
        </p:grpSpPr>
        <p:grpSp>
          <p:nvGrpSpPr>
            <p:cNvPr id="298" name="组合 297">
              <a:extLst>
                <a:ext uri="{FF2B5EF4-FFF2-40B4-BE49-F238E27FC236}">
                  <a16:creationId xmlns:a16="http://schemas.microsoft.com/office/drawing/2014/main" id="{0A1A6BF5-93E4-479C-AAE9-38620ED0E4C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1" name="矩形: 圆角 300">
                <a:extLst>
                  <a:ext uri="{FF2B5EF4-FFF2-40B4-BE49-F238E27FC236}">
                    <a16:creationId xmlns:a16="http://schemas.microsoft.com/office/drawing/2014/main" id="{80F531EC-6E5D-46FC-BDC5-0BD5ABB74EE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2" name="图片 301">
                <a:extLst>
                  <a:ext uri="{FF2B5EF4-FFF2-40B4-BE49-F238E27FC236}">
                    <a16:creationId xmlns:a16="http://schemas.microsoft.com/office/drawing/2014/main" id="{7AB55319-B2C3-4A6B-B45C-C18D3140F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9D935F90-4B04-4B60-8D8C-624FF6C27F5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9" name="矩形: 圆角 298">
              <a:extLst>
                <a:ext uri="{FF2B5EF4-FFF2-40B4-BE49-F238E27FC236}">
                  <a16:creationId xmlns:a16="http://schemas.microsoft.com/office/drawing/2014/main" id="{B6A55BF6-5931-47A1-BCE7-14641025F24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836DEAF2-5FDD-4589-97C5-15C10532FE0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C0376A72-1B6F-4720-8F2F-E69F7A380874}"/>
              </a:ext>
            </a:extLst>
          </p:cNvPr>
          <p:cNvGrpSpPr/>
          <p:nvPr/>
        </p:nvGrpSpPr>
        <p:grpSpPr>
          <a:xfrm>
            <a:off x="3851961" y="813279"/>
            <a:ext cx="538829" cy="604649"/>
            <a:chOff x="167518" y="529049"/>
            <a:chExt cx="538829" cy="604649"/>
          </a:xfrm>
        </p:grpSpPr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803BFC6C-6D76-4DE5-B960-F228091CC83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8" name="矩形: 圆角 307">
                <a:extLst>
                  <a:ext uri="{FF2B5EF4-FFF2-40B4-BE49-F238E27FC236}">
                    <a16:creationId xmlns:a16="http://schemas.microsoft.com/office/drawing/2014/main" id="{E262EE75-AAB3-447D-9F5A-A05AB40654F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9" name="图片 308">
                <a:extLst>
                  <a:ext uri="{FF2B5EF4-FFF2-40B4-BE49-F238E27FC236}">
                    <a16:creationId xmlns:a16="http://schemas.microsoft.com/office/drawing/2014/main" id="{1E9960AB-5A53-469A-8448-8082C6783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ECF77ACB-206C-409F-8F92-A96C0A8017C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6" name="矩形: 圆角 305">
              <a:extLst>
                <a:ext uri="{FF2B5EF4-FFF2-40B4-BE49-F238E27FC236}">
                  <a16:creationId xmlns:a16="http://schemas.microsoft.com/office/drawing/2014/main" id="{A94726BD-60B9-49F6-9DFE-15C3E6B4BBA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682A80F6-EDE9-42EF-9DB1-8D488EC1437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311" name="矩形 310">
            <a:extLst>
              <a:ext uri="{FF2B5EF4-FFF2-40B4-BE49-F238E27FC236}">
                <a16:creationId xmlns:a16="http://schemas.microsoft.com/office/drawing/2014/main" id="{32EE4C76-ADBF-47E1-B7E8-7FB4D2A9A770}"/>
              </a:ext>
            </a:extLst>
          </p:cNvPr>
          <p:cNvSpPr/>
          <p:nvPr/>
        </p:nvSpPr>
        <p:spPr>
          <a:xfrm>
            <a:off x="3855006" y="815650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41F21060-A723-44C7-8F38-91A21E6F45D0}"/>
              </a:ext>
            </a:extLst>
          </p:cNvPr>
          <p:cNvGrpSpPr/>
          <p:nvPr/>
        </p:nvGrpSpPr>
        <p:grpSpPr>
          <a:xfrm>
            <a:off x="398653" y="1399091"/>
            <a:ext cx="538829" cy="604649"/>
            <a:chOff x="167518" y="529049"/>
            <a:chExt cx="538829" cy="604649"/>
          </a:xfrm>
        </p:grpSpPr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A70E25FB-CC22-4622-97E4-70D3229A5CD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6" name="矩形: 圆角 315">
                <a:extLst>
                  <a:ext uri="{FF2B5EF4-FFF2-40B4-BE49-F238E27FC236}">
                    <a16:creationId xmlns:a16="http://schemas.microsoft.com/office/drawing/2014/main" id="{1E8BF78A-E562-41C7-8C09-04AB4280FCE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7" name="图片 316">
                <a:extLst>
                  <a:ext uri="{FF2B5EF4-FFF2-40B4-BE49-F238E27FC236}">
                    <a16:creationId xmlns:a16="http://schemas.microsoft.com/office/drawing/2014/main" id="{1CBE31F5-B32F-4C7F-A8C7-AE62DFF91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8" name="矩形 317">
                <a:extLst>
                  <a:ext uri="{FF2B5EF4-FFF2-40B4-BE49-F238E27FC236}">
                    <a16:creationId xmlns:a16="http://schemas.microsoft.com/office/drawing/2014/main" id="{473C0A3B-BDBF-4F1E-9D4E-A26C9692864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4" name="矩形: 圆角 313">
              <a:extLst>
                <a:ext uri="{FF2B5EF4-FFF2-40B4-BE49-F238E27FC236}">
                  <a16:creationId xmlns:a16="http://schemas.microsoft.com/office/drawing/2014/main" id="{7F3AEA1E-2367-48BA-8D12-760CDA18719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B3EC2D55-E224-4525-A503-09FB09D33D4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EC91E6C6-20AD-41E3-9C23-88F9717D4FF2}"/>
              </a:ext>
            </a:extLst>
          </p:cNvPr>
          <p:cNvGrpSpPr/>
          <p:nvPr/>
        </p:nvGrpSpPr>
        <p:grpSpPr>
          <a:xfrm>
            <a:off x="976146" y="1403753"/>
            <a:ext cx="538829" cy="604649"/>
            <a:chOff x="167518" y="529049"/>
            <a:chExt cx="538829" cy="604649"/>
          </a:xfrm>
        </p:grpSpPr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052A2EC1-CC47-4576-9973-ADC4046E11E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23" name="矩形: 圆角 322">
                <a:extLst>
                  <a:ext uri="{FF2B5EF4-FFF2-40B4-BE49-F238E27FC236}">
                    <a16:creationId xmlns:a16="http://schemas.microsoft.com/office/drawing/2014/main" id="{B98E4652-82C9-4EE2-92BD-AE282C45F7D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4" name="图片 323">
                <a:extLst>
                  <a:ext uri="{FF2B5EF4-FFF2-40B4-BE49-F238E27FC236}">
                    <a16:creationId xmlns:a16="http://schemas.microsoft.com/office/drawing/2014/main" id="{50F69364-FD0C-4444-8AD8-D8BA75DCE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25" name="矩形 324">
                <a:extLst>
                  <a:ext uri="{FF2B5EF4-FFF2-40B4-BE49-F238E27FC236}">
                    <a16:creationId xmlns:a16="http://schemas.microsoft.com/office/drawing/2014/main" id="{70029884-C4FF-4B3A-8AEE-4F8A3F60DE0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1" name="矩形: 圆角 320">
              <a:extLst>
                <a:ext uri="{FF2B5EF4-FFF2-40B4-BE49-F238E27FC236}">
                  <a16:creationId xmlns:a16="http://schemas.microsoft.com/office/drawing/2014/main" id="{689803F1-4C59-4AB9-9F0F-016DB6B54A3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A8F9E2F0-4EC8-4F5D-A334-2AD90C9C733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93F281B6-E6BE-4683-BB42-544F86D05E27}"/>
              </a:ext>
            </a:extLst>
          </p:cNvPr>
          <p:cNvGrpSpPr/>
          <p:nvPr/>
        </p:nvGrpSpPr>
        <p:grpSpPr>
          <a:xfrm>
            <a:off x="1553639" y="1401949"/>
            <a:ext cx="538829" cy="604649"/>
            <a:chOff x="167518" y="529049"/>
            <a:chExt cx="538829" cy="604649"/>
          </a:xfrm>
        </p:grpSpPr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F9F3AE8C-1998-4D27-A54F-7C14C9B81C6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0" name="矩形: 圆角 329">
                <a:extLst>
                  <a:ext uri="{FF2B5EF4-FFF2-40B4-BE49-F238E27FC236}">
                    <a16:creationId xmlns:a16="http://schemas.microsoft.com/office/drawing/2014/main" id="{3D7D50CD-2769-408A-A7A7-E4B7552925F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1" name="图片 330">
                <a:extLst>
                  <a:ext uri="{FF2B5EF4-FFF2-40B4-BE49-F238E27FC236}">
                    <a16:creationId xmlns:a16="http://schemas.microsoft.com/office/drawing/2014/main" id="{68C6C73B-5EFB-4F37-9118-8C49F5F91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8A4F5701-C0E5-4A2F-B153-3A18F5283A0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8" name="矩形: 圆角 327">
              <a:extLst>
                <a:ext uri="{FF2B5EF4-FFF2-40B4-BE49-F238E27FC236}">
                  <a16:creationId xmlns:a16="http://schemas.microsoft.com/office/drawing/2014/main" id="{374058DB-ED69-46A6-8448-7588BE65295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DB5ED1C7-4F98-420F-8C95-F81C8846765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22BEE859-D32F-4EE1-8E6C-7316F54E94DD}"/>
              </a:ext>
            </a:extLst>
          </p:cNvPr>
          <p:cNvGrpSpPr/>
          <p:nvPr/>
        </p:nvGrpSpPr>
        <p:grpSpPr>
          <a:xfrm>
            <a:off x="2131132" y="1406611"/>
            <a:ext cx="538829" cy="604649"/>
            <a:chOff x="167518" y="529049"/>
            <a:chExt cx="538829" cy="604649"/>
          </a:xfrm>
        </p:grpSpPr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ACA9BA1A-EEEB-4762-BF84-5C6C6DADB58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7" name="矩形: 圆角 336">
                <a:extLst>
                  <a:ext uri="{FF2B5EF4-FFF2-40B4-BE49-F238E27FC236}">
                    <a16:creationId xmlns:a16="http://schemas.microsoft.com/office/drawing/2014/main" id="{3C39C6E5-A81F-4850-9E41-75C8EFDBCF2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8" name="图片 337">
                <a:extLst>
                  <a:ext uri="{FF2B5EF4-FFF2-40B4-BE49-F238E27FC236}">
                    <a16:creationId xmlns:a16="http://schemas.microsoft.com/office/drawing/2014/main" id="{3DA84936-92CB-4079-A49A-C9C487148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5E890D39-EE87-48A2-BE52-C488457A8FF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35" name="矩形: 圆角 334">
              <a:extLst>
                <a:ext uri="{FF2B5EF4-FFF2-40B4-BE49-F238E27FC236}">
                  <a16:creationId xmlns:a16="http://schemas.microsoft.com/office/drawing/2014/main" id="{C01ACFFE-C347-4B0E-B6AB-20141F81A05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524DE6CF-1252-4BA3-BA4D-1A085614A3D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62C789A7-163E-4C51-AAC2-AC84BC82104E}"/>
              </a:ext>
            </a:extLst>
          </p:cNvPr>
          <p:cNvGrpSpPr/>
          <p:nvPr/>
        </p:nvGrpSpPr>
        <p:grpSpPr>
          <a:xfrm>
            <a:off x="2707895" y="1408040"/>
            <a:ext cx="538829" cy="604649"/>
            <a:chOff x="167518" y="529049"/>
            <a:chExt cx="538829" cy="604649"/>
          </a:xfrm>
        </p:grpSpPr>
        <p:grpSp>
          <p:nvGrpSpPr>
            <p:cNvPr id="341" name="组合 340">
              <a:extLst>
                <a:ext uri="{FF2B5EF4-FFF2-40B4-BE49-F238E27FC236}">
                  <a16:creationId xmlns:a16="http://schemas.microsoft.com/office/drawing/2014/main" id="{E1135519-0FCE-4F9A-BE36-2CFD1A99A4B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44" name="矩形: 圆角 343">
                <a:extLst>
                  <a:ext uri="{FF2B5EF4-FFF2-40B4-BE49-F238E27FC236}">
                    <a16:creationId xmlns:a16="http://schemas.microsoft.com/office/drawing/2014/main" id="{C08EA484-9A7C-4447-801C-8449ED1DD84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5" name="图片 344">
                <a:extLst>
                  <a:ext uri="{FF2B5EF4-FFF2-40B4-BE49-F238E27FC236}">
                    <a16:creationId xmlns:a16="http://schemas.microsoft.com/office/drawing/2014/main" id="{384D9AAF-B6BA-459D-A3A3-927D914D3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46" name="矩形 345">
                <a:extLst>
                  <a:ext uri="{FF2B5EF4-FFF2-40B4-BE49-F238E27FC236}">
                    <a16:creationId xmlns:a16="http://schemas.microsoft.com/office/drawing/2014/main" id="{712A2CC7-A07E-472D-9377-1168255FAE0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42" name="矩形: 圆角 341">
              <a:extLst>
                <a:ext uri="{FF2B5EF4-FFF2-40B4-BE49-F238E27FC236}">
                  <a16:creationId xmlns:a16="http://schemas.microsoft.com/office/drawing/2014/main" id="{087AB5C7-5CE1-47E4-B5BF-BF519B4AFD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82756DEF-AEBE-48E5-8962-C6597F8D2C9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2C30DF74-2FAE-4F29-97AB-50676386ED50}"/>
              </a:ext>
            </a:extLst>
          </p:cNvPr>
          <p:cNvGrpSpPr/>
          <p:nvPr/>
        </p:nvGrpSpPr>
        <p:grpSpPr>
          <a:xfrm>
            <a:off x="3285388" y="1412702"/>
            <a:ext cx="538829" cy="604649"/>
            <a:chOff x="167518" y="529049"/>
            <a:chExt cx="538829" cy="604649"/>
          </a:xfrm>
        </p:grpSpPr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66404D91-4AA0-42A2-A224-507D2D6C566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2" name="矩形: 圆角 351">
                <a:extLst>
                  <a:ext uri="{FF2B5EF4-FFF2-40B4-BE49-F238E27FC236}">
                    <a16:creationId xmlns:a16="http://schemas.microsoft.com/office/drawing/2014/main" id="{4A61CE18-2E74-44FE-A6A1-AE60AA80B15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53" name="图片 352">
                <a:extLst>
                  <a:ext uri="{FF2B5EF4-FFF2-40B4-BE49-F238E27FC236}">
                    <a16:creationId xmlns:a16="http://schemas.microsoft.com/office/drawing/2014/main" id="{7FA3FBD0-0210-49C4-A4A5-63F473F2F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D34C8E95-E04B-43CE-A2D3-1BDF6736DE2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0" name="矩形: 圆角 349">
              <a:extLst>
                <a:ext uri="{FF2B5EF4-FFF2-40B4-BE49-F238E27FC236}">
                  <a16:creationId xmlns:a16="http://schemas.microsoft.com/office/drawing/2014/main" id="{DDC03786-E5C4-4F0F-BDDF-342FEB3B795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矩形 350">
              <a:extLst>
                <a:ext uri="{FF2B5EF4-FFF2-40B4-BE49-F238E27FC236}">
                  <a16:creationId xmlns:a16="http://schemas.microsoft.com/office/drawing/2014/main" id="{CD779FD1-3A1D-4B05-A10D-FFE5BFA5DC3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366F5C70-568B-4F77-8E19-0FF29ADFFBEF}"/>
              </a:ext>
            </a:extLst>
          </p:cNvPr>
          <p:cNvGrpSpPr/>
          <p:nvPr/>
        </p:nvGrpSpPr>
        <p:grpSpPr>
          <a:xfrm>
            <a:off x="3862881" y="1410898"/>
            <a:ext cx="538829" cy="604649"/>
            <a:chOff x="167518" y="529049"/>
            <a:chExt cx="538829" cy="604649"/>
          </a:xfrm>
        </p:grpSpPr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026B2617-6790-4604-9021-5BBB5C553AB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9" name="矩形: 圆角 358">
                <a:extLst>
                  <a:ext uri="{FF2B5EF4-FFF2-40B4-BE49-F238E27FC236}">
                    <a16:creationId xmlns:a16="http://schemas.microsoft.com/office/drawing/2014/main" id="{6A89E8DA-9EFF-46B6-851C-43550705881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0" name="图片 359">
                <a:extLst>
                  <a:ext uri="{FF2B5EF4-FFF2-40B4-BE49-F238E27FC236}">
                    <a16:creationId xmlns:a16="http://schemas.microsoft.com/office/drawing/2014/main" id="{535629C9-E3EE-454E-963E-5BDDA7883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B4E73BF8-4F38-4DCF-ACBF-C81768CC7EB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7" name="矩形: 圆角 356">
              <a:extLst>
                <a:ext uri="{FF2B5EF4-FFF2-40B4-BE49-F238E27FC236}">
                  <a16:creationId xmlns:a16="http://schemas.microsoft.com/office/drawing/2014/main" id="{FE8EDC80-1FF0-4720-9954-E5599525395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040AEF66-ADBC-419F-A9A8-1F36E9111EA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9EE58430-1B6D-4F1F-93CE-48F47EA0B936}"/>
              </a:ext>
            </a:extLst>
          </p:cNvPr>
          <p:cNvGrpSpPr/>
          <p:nvPr/>
        </p:nvGrpSpPr>
        <p:grpSpPr>
          <a:xfrm>
            <a:off x="398653" y="1997357"/>
            <a:ext cx="538829" cy="604649"/>
            <a:chOff x="167518" y="529049"/>
            <a:chExt cx="538829" cy="604649"/>
          </a:xfrm>
        </p:grpSpPr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2595D3D2-EC9E-4DB2-A14C-C76DF1155C6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66" name="矩形: 圆角 365">
                <a:extLst>
                  <a:ext uri="{FF2B5EF4-FFF2-40B4-BE49-F238E27FC236}">
                    <a16:creationId xmlns:a16="http://schemas.microsoft.com/office/drawing/2014/main" id="{3106EF2E-4AD5-4DBE-86B1-06BB1FEBD29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7" name="图片 366">
                <a:extLst>
                  <a:ext uri="{FF2B5EF4-FFF2-40B4-BE49-F238E27FC236}">
                    <a16:creationId xmlns:a16="http://schemas.microsoft.com/office/drawing/2014/main" id="{D764809A-48BF-4BF8-A0C8-7D2A1E30D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8" name="矩形 367">
                <a:extLst>
                  <a:ext uri="{FF2B5EF4-FFF2-40B4-BE49-F238E27FC236}">
                    <a16:creationId xmlns:a16="http://schemas.microsoft.com/office/drawing/2014/main" id="{4C4F84DD-F99D-4AFD-ABC2-BA18EC7B008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4" name="矩形: 圆角 363">
              <a:extLst>
                <a:ext uri="{FF2B5EF4-FFF2-40B4-BE49-F238E27FC236}">
                  <a16:creationId xmlns:a16="http://schemas.microsoft.com/office/drawing/2014/main" id="{E04E15EE-E9D6-40DB-9756-653D5060302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>
              <a:extLst>
                <a:ext uri="{FF2B5EF4-FFF2-40B4-BE49-F238E27FC236}">
                  <a16:creationId xmlns:a16="http://schemas.microsoft.com/office/drawing/2014/main" id="{01900808-0948-43F7-8B98-0C12F2EE1BC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CD717C17-A929-4121-A6B6-937E457DFD74}"/>
              </a:ext>
            </a:extLst>
          </p:cNvPr>
          <p:cNvGrpSpPr/>
          <p:nvPr/>
        </p:nvGrpSpPr>
        <p:grpSpPr>
          <a:xfrm>
            <a:off x="976146" y="2002019"/>
            <a:ext cx="538829" cy="604649"/>
            <a:chOff x="167518" y="529049"/>
            <a:chExt cx="538829" cy="604649"/>
          </a:xfrm>
        </p:grpSpPr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4D3DEAAA-84F3-40E0-AB1A-E755FBA235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73" name="矩形: 圆角 372">
                <a:extLst>
                  <a:ext uri="{FF2B5EF4-FFF2-40B4-BE49-F238E27FC236}">
                    <a16:creationId xmlns:a16="http://schemas.microsoft.com/office/drawing/2014/main" id="{ECE7593F-078A-4896-89BD-ED27BACFB54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4" name="图片 373">
                <a:extLst>
                  <a:ext uri="{FF2B5EF4-FFF2-40B4-BE49-F238E27FC236}">
                    <a16:creationId xmlns:a16="http://schemas.microsoft.com/office/drawing/2014/main" id="{EE8F2501-4FB8-49AD-9B96-681AA418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75" name="矩形 374">
                <a:extLst>
                  <a:ext uri="{FF2B5EF4-FFF2-40B4-BE49-F238E27FC236}">
                    <a16:creationId xmlns:a16="http://schemas.microsoft.com/office/drawing/2014/main" id="{ECD8005D-4D05-46E2-A779-98BAF9F652F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1" name="矩形: 圆角 370">
              <a:extLst>
                <a:ext uri="{FF2B5EF4-FFF2-40B4-BE49-F238E27FC236}">
                  <a16:creationId xmlns:a16="http://schemas.microsoft.com/office/drawing/2014/main" id="{C812A28D-3C8F-4267-AB83-7E42FB22E26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>
              <a:extLst>
                <a:ext uri="{FF2B5EF4-FFF2-40B4-BE49-F238E27FC236}">
                  <a16:creationId xmlns:a16="http://schemas.microsoft.com/office/drawing/2014/main" id="{659142A4-7D63-4EED-B40E-2C240E5123A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86BE9625-A127-4A36-B0B0-2DACE0077FB0}"/>
              </a:ext>
            </a:extLst>
          </p:cNvPr>
          <p:cNvGrpSpPr/>
          <p:nvPr/>
        </p:nvGrpSpPr>
        <p:grpSpPr>
          <a:xfrm>
            <a:off x="1553639" y="2000215"/>
            <a:ext cx="538829" cy="604649"/>
            <a:chOff x="167518" y="529049"/>
            <a:chExt cx="538829" cy="604649"/>
          </a:xfrm>
        </p:grpSpPr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7CB14B00-BBC9-46D5-9F41-FB510C8221E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0" name="矩形: 圆角 379">
                <a:extLst>
                  <a:ext uri="{FF2B5EF4-FFF2-40B4-BE49-F238E27FC236}">
                    <a16:creationId xmlns:a16="http://schemas.microsoft.com/office/drawing/2014/main" id="{8CA4EC51-D957-4983-B420-1978E6FA373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1" name="图片 380">
                <a:extLst>
                  <a:ext uri="{FF2B5EF4-FFF2-40B4-BE49-F238E27FC236}">
                    <a16:creationId xmlns:a16="http://schemas.microsoft.com/office/drawing/2014/main" id="{14C8C177-2C45-4E2C-9E9B-1B3C2361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90D2444A-F1AD-43BB-BF06-6865C9B20B0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8" name="矩形: 圆角 377">
              <a:extLst>
                <a:ext uri="{FF2B5EF4-FFF2-40B4-BE49-F238E27FC236}">
                  <a16:creationId xmlns:a16="http://schemas.microsoft.com/office/drawing/2014/main" id="{9292B65E-2793-4EE8-96E1-1C02AA39FC5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33650A80-61F0-447B-87ED-A7BCDA74689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1E5B4B96-43DF-4156-9987-86F993092907}"/>
              </a:ext>
            </a:extLst>
          </p:cNvPr>
          <p:cNvGrpSpPr/>
          <p:nvPr/>
        </p:nvGrpSpPr>
        <p:grpSpPr>
          <a:xfrm>
            <a:off x="2131132" y="2004877"/>
            <a:ext cx="538829" cy="604649"/>
            <a:chOff x="167518" y="529049"/>
            <a:chExt cx="538829" cy="604649"/>
          </a:xfrm>
        </p:grpSpPr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B9FC9EBA-4502-41B1-BB9C-D9F68F5B634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7" name="矩形: 圆角 386">
                <a:extLst>
                  <a:ext uri="{FF2B5EF4-FFF2-40B4-BE49-F238E27FC236}">
                    <a16:creationId xmlns:a16="http://schemas.microsoft.com/office/drawing/2014/main" id="{53C1C22F-8BDF-4E31-ADD4-31969063392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8" name="图片 387">
                <a:extLst>
                  <a:ext uri="{FF2B5EF4-FFF2-40B4-BE49-F238E27FC236}">
                    <a16:creationId xmlns:a16="http://schemas.microsoft.com/office/drawing/2014/main" id="{04B92C73-FDBD-4C35-99F4-A6D799AAD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9" name="矩形 388">
                <a:extLst>
                  <a:ext uri="{FF2B5EF4-FFF2-40B4-BE49-F238E27FC236}">
                    <a16:creationId xmlns:a16="http://schemas.microsoft.com/office/drawing/2014/main" id="{CC1C4BB4-9710-4E6C-90E6-3AFBDEB6608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5" name="矩形: 圆角 384">
              <a:extLst>
                <a:ext uri="{FF2B5EF4-FFF2-40B4-BE49-F238E27FC236}">
                  <a16:creationId xmlns:a16="http://schemas.microsoft.com/office/drawing/2014/main" id="{FA676097-19CF-45A5-800C-FFC85BDCE52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AACA573A-507E-4EB5-A8C5-2943BF0835C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94D74323-541F-4299-9E3E-3843F5464E95}"/>
              </a:ext>
            </a:extLst>
          </p:cNvPr>
          <p:cNvGrpSpPr/>
          <p:nvPr/>
        </p:nvGrpSpPr>
        <p:grpSpPr>
          <a:xfrm>
            <a:off x="2707895" y="2006306"/>
            <a:ext cx="538829" cy="604649"/>
            <a:chOff x="167518" y="529049"/>
            <a:chExt cx="538829" cy="604649"/>
          </a:xfrm>
        </p:grpSpPr>
        <p:grpSp>
          <p:nvGrpSpPr>
            <p:cNvPr id="391" name="组合 390">
              <a:extLst>
                <a:ext uri="{FF2B5EF4-FFF2-40B4-BE49-F238E27FC236}">
                  <a16:creationId xmlns:a16="http://schemas.microsoft.com/office/drawing/2014/main" id="{F2A4DC9D-D478-476F-B46D-8F84D1989F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94" name="矩形: 圆角 393">
                <a:extLst>
                  <a:ext uri="{FF2B5EF4-FFF2-40B4-BE49-F238E27FC236}">
                    <a16:creationId xmlns:a16="http://schemas.microsoft.com/office/drawing/2014/main" id="{7F30452E-91B3-4A53-AE20-A454294BC08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5" name="图片 394">
                <a:extLst>
                  <a:ext uri="{FF2B5EF4-FFF2-40B4-BE49-F238E27FC236}">
                    <a16:creationId xmlns:a16="http://schemas.microsoft.com/office/drawing/2014/main" id="{5DC09641-4A98-474E-9500-0E1AF5B94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AD1F3E91-1059-453C-AC27-799BE89FF67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92" name="矩形: 圆角 391">
              <a:extLst>
                <a:ext uri="{FF2B5EF4-FFF2-40B4-BE49-F238E27FC236}">
                  <a16:creationId xmlns:a16="http://schemas.microsoft.com/office/drawing/2014/main" id="{1CCC7741-903D-455D-9B7E-C02267A941D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B0249E3A-6C0A-4C36-92FB-0585B68F94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62B44086-79AD-4877-AC12-962EACD34ECA}"/>
              </a:ext>
            </a:extLst>
          </p:cNvPr>
          <p:cNvGrpSpPr/>
          <p:nvPr/>
        </p:nvGrpSpPr>
        <p:grpSpPr>
          <a:xfrm>
            <a:off x="3285388" y="2010968"/>
            <a:ext cx="538829" cy="604649"/>
            <a:chOff x="167518" y="529049"/>
            <a:chExt cx="538829" cy="604649"/>
          </a:xfrm>
        </p:grpSpPr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8F153FB8-B82E-44C0-A174-B483A9D0CC3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02" name="矩形: 圆角 401">
                <a:extLst>
                  <a:ext uri="{FF2B5EF4-FFF2-40B4-BE49-F238E27FC236}">
                    <a16:creationId xmlns:a16="http://schemas.microsoft.com/office/drawing/2014/main" id="{6720B157-59B3-4776-9CF9-DF539CDE6C6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3" name="图片 402">
                <a:extLst>
                  <a:ext uri="{FF2B5EF4-FFF2-40B4-BE49-F238E27FC236}">
                    <a16:creationId xmlns:a16="http://schemas.microsoft.com/office/drawing/2014/main" id="{7C54DB37-A7C4-4622-B5FD-C1C48EEDB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04" name="矩形 403">
                <a:extLst>
                  <a:ext uri="{FF2B5EF4-FFF2-40B4-BE49-F238E27FC236}">
                    <a16:creationId xmlns:a16="http://schemas.microsoft.com/office/drawing/2014/main" id="{AE35D353-71E5-43F7-B77B-14F9FFEBEB5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0" name="矩形: 圆角 399">
              <a:extLst>
                <a:ext uri="{FF2B5EF4-FFF2-40B4-BE49-F238E27FC236}">
                  <a16:creationId xmlns:a16="http://schemas.microsoft.com/office/drawing/2014/main" id="{2EAD41AA-1877-4A3B-9F6E-33175DB0E45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E017B294-BF53-4D03-A519-3E47156D892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A6BF6304-E7B4-4DC6-9135-CB2B243B8CE9}"/>
              </a:ext>
            </a:extLst>
          </p:cNvPr>
          <p:cNvGrpSpPr/>
          <p:nvPr/>
        </p:nvGrpSpPr>
        <p:grpSpPr>
          <a:xfrm>
            <a:off x="3862881" y="2009164"/>
            <a:ext cx="538829" cy="604649"/>
            <a:chOff x="167518" y="529049"/>
            <a:chExt cx="538829" cy="604649"/>
          </a:xfrm>
        </p:grpSpPr>
        <p:grpSp>
          <p:nvGrpSpPr>
            <p:cNvPr id="406" name="组合 405">
              <a:extLst>
                <a:ext uri="{FF2B5EF4-FFF2-40B4-BE49-F238E27FC236}">
                  <a16:creationId xmlns:a16="http://schemas.microsoft.com/office/drawing/2014/main" id="{4DFA3891-B260-45D7-8672-E0DF5B58296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09" name="矩形: 圆角 408">
                <a:extLst>
                  <a:ext uri="{FF2B5EF4-FFF2-40B4-BE49-F238E27FC236}">
                    <a16:creationId xmlns:a16="http://schemas.microsoft.com/office/drawing/2014/main" id="{A58BF109-22E5-4EEE-B116-17F5D9E5407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1E1F42D5-DBE6-48F4-BCEF-DF61A9543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F45BB6F3-89E1-4D39-9CBE-B28976E1E57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C71B4273-72FA-4D82-B6DA-F29C6F6B48D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AF5E5AE1-63FC-4C9D-A2EF-6A31F12F929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12" name="组合 411">
            <a:extLst>
              <a:ext uri="{FF2B5EF4-FFF2-40B4-BE49-F238E27FC236}">
                <a16:creationId xmlns:a16="http://schemas.microsoft.com/office/drawing/2014/main" id="{AEDE6FDC-8364-4D06-B523-CF67ABCFFCD6}"/>
              </a:ext>
            </a:extLst>
          </p:cNvPr>
          <p:cNvGrpSpPr/>
          <p:nvPr/>
        </p:nvGrpSpPr>
        <p:grpSpPr>
          <a:xfrm>
            <a:off x="398653" y="2586954"/>
            <a:ext cx="538829" cy="604649"/>
            <a:chOff x="167518" y="529049"/>
            <a:chExt cx="538829" cy="604649"/>
          </a:xfrm>
        </p:grpSpPr>
        <p:grpSp>
          <p:nvGrpSpPr>
            <p:cNvPr id="413" name="组合 412">
              <a:extLst>
                <a:ext uri="{FF2B5EF4-FFF2-40B4-BE49-F238E27FC236}">
                  <a16:creationId xmlns:a16="http://schemas.microsoft.com/office/drawing/2014/main" id="{E3B9E3C9-370E-4FF2-B04D-FEFE9FFD6FB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6" name="矩形: 圆角 415">
                <a:extLst>
                  <a:ext uri="{FF2B5EF4-FFF2-40B4-BE49-F238E27FC236}">
                    <a16:creationId xmlns:a16="http://schemas.microsoft.com/office/drawing/2014/main" id="{4CE26D8A-CE59-4524-87EC-C473C052365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7" name="图片 416">
                <a:extLst>
                  <a:ext uri="{FF2B5EF4-FFF2-40B4-BE49-F238E27FC236}">
                    <a16:creationId xmlns:a16="http://schemas.microsoft.com/office/drawing/2014/main" id="{0CA63ED6-D60A-45AF-9962-D9489E705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18" name="矩形 417">
                <a:extLst>
                  <a:ext uri="{FF2B5EF4-FFF2-40B4-BE49-F238E27FC236}">
                    <a16:creationId xmlns:a16="http://schemas.microsoft.com/office/drawing/2014/main" id="{EABCB078-A522-4EDA-A3B6-1EC7D54ECD0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9BE587A2-EAD3-460E-B146-18AEE9636D8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40CDC1B0-967E-424E-99EF-B257F5C0D58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19" name="组合 418">
            <a:extLst>
              <a:ext uri="{FF2B5EF4-FFF2-40B4-BE49-F238E27FC236}">
                <a16:creationId xmlns:a16="http://schemas.microsoft.com/office/drawing/2014/main" id="{A8C98A45-775D-49F1-9A97-8188B1657F96}"/>
              </a:ext>
            </a:extLst>
          </p:cNvPr>
          <p:cNvGrpSpPr/>
          <p:nvPr/>
        </p:nvGrpSpPr>
        <p:grpSpPr>
          <a:xfrm>
            <a:off x="976146" y="2591616"/>
            <a:ext cx="538829" cy="604649"/>
            <a:chOff x="167518" y="529049"/>
            <a:chExt cx="538829" cy="604649"/>
          </a:xfrm>
        </p:grpSpPr>
        <p:grpSp>
          <p:nvGrpSpPr>
            <p:cNvPr id="420" name="组合 419">
              <a:extLst>
                <a:ext uri="{FF2B5EF4-FFF2-40B4-BE49-F238E27FC236}">
                  <a16:creationId xmlns:a16="http://schemas.microsoft.com/office/drawing/2014/main" id="{1D970AE8-5E35-4F46-9D8E-811DBDD07CF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3" name="矩形: 圆角 422">
                <a:extLst>
                  <a:ext uri="{FF2B5EF4-FFF2-40B4-BE49-F238E27FC236}">
                    <a16:creationId xmlns:a16="http://schemas.microsoft.com/office/drawing/2014/main" id="{7A0BFE17-75BC-4C0A-B126-CA56289F510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4" name="图片 423">
                <a:extLst>
                  <a:ext uri="{FF2B5EF4-FFF2-40B4-BE49-F238E27FC236}">
                    <a16:creationId xmlns:a16="http://schemas.microsoft.com/office/drawing/2014/main" id="{5AF66FD8-C6A5-471E-AA95-5575E964E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FA6E5576-6E9E-4194-BB4B-1631DE461EE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1" name="矩形: 圆角 420">
              <a:extLst>
                <a:ext uri="{FF2B5EF4-FFF2-40B4-BE49-F238E27FC236}">
                  <a16:creationId xmlns:a16="http://schemas.microsoft.com/office/drawing/2014/main" id="{B0CD70AB-29EE-45A7-BA24-D24B1B82B12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D3645122-12C3-43B8-AEFC-EF227FF4052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26" name="组合 425">
            <a:extLst>
              <a:ext uri="{FF2B5EF4-FFF2-40B4-BE49-F238E27FC236}">
                <a16:creationId xmlns:a16="http://schemas.microsoft.com/office/drawing/2014/main" id="{9CFED357-1A02-492B-B966-9162B8D550ED}"/>
              </a:ext>
            </a:extLst>
          </p:cNvPr>
          <p:cNvGrpSpPr/>
          <p:nvPr/>
        </p:nvGrpSpPr>
        <p:grpSpPr>
          <a:xfrm>
            <a:off x="1553639" y="2589812"/>
            <a:ext cx="538829" cy="604649"/>
            <a:chOff x="167518" y="529049"/>
            <a:chExt cx="538829" cy="604649"/>
          </a:xfrm>
        </p:grpSpPr>
        <p:grpSp>
          <p:nvGrpSpPr>
            <p:cNvPr id="427" name="组合 426">
              <a:extLst>
                <a:ext uri="{FF2B5EF4-FFF2-40B4-BE49-F238E27FC236}">
                  <a16:creationId xmlns:a16="http://schemas.microsoft.com/office/drawing/2014/main" id="{0D1A20B3-884C-4C1B-A394-ACA8FE1A17A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30" name="矩形: 圆角 429">
                <a:extLst>
                  <a:ext uri="{FF2B5EF4-FFF2-40B4-BE49-F238E27FC236}">
                    <a16:creationId xmlns:a16="http://schemas.microsoft.com/office/drawing/2014/main" id="{86037BF8-D042-4DA8-ACD4-22881524EDA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31" name="图片 430">
                <a:extLst>
                  <a:ext uri="{FF2B5EF4-FFF2-40B4-BE49-F238E27FC236}">
                    <a16:creationId xmlns:a16="http://schemas.microsoft.com/office/drawing/2014/main" id="{912FEE86-F124-4C28-80DD-83707E096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32" name="矩形 431">
                <a:extLst>
                  <a:ext uri="{FF2B5EF4-FFF2-40B4-BE49-F238E27FC236}">
                    <a16:creationId xmlns:a16="http://schemas.microsoft.com/office/drawing/2014/main" id="{F85D4983-920D-4CF6-AEE7-2D5A36979C6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8" name="矩形: 圆角 427">
              <a:extLst>
                <a:ext uri="{FF2B5EF4-FFF2-40B4-BE49-F238E27FC236}">
                  <a16:creationId xmlns:a16="http://schemas.microsoft.com/office/drawing/2014/main" id="{626DC3E3-152C-4C05-AE20-D5049C6EBD2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26F74C76-D311-4859-BD1D-6B7F5C2BB4C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33" name="组合 432">
            <a:extLst>
              <a:ext uri="{FF2B5EF4-FFF2-40B4-BE49-F238E27FC236}">
                <a16:creationId xmlns:a16="http://schemas.microsoft.com/office/drawing/2014/main" id="{4E209F8A-BFD5-41A5-A9C7-049FE96A4600}"/>
              </a:ext>
            </a:extLst>
          </p:cNvPr>
          <p:cNvGrpSpPr/>
          <p:nvPr/>
        </p:nvGrpSpPr>
        <p:grpSpPr>
          <a:xfrm>
            <a:off x="2131132" y="2594474"/>
            <a:ext cx="538829" cy="604649"/>
            <a:chOff x="167518" y="529049"/>
            <a:chExt cx="538829" cy="604649"/>
          </a:xfrm>
        </p:grpSpPr>
        <p:grpSp>
          <p:nvGrpSpPr>
            <p:cNvPr id="434" name="组合 433">
              <a:extLst>
                <a:ext uri="{FF2B5EF4-FFF2-40B4-BE49-F238E27FC236}">
                  <a16:creationId xmlns:a16="http://schemas.microsoft.com/office/drawing/2014/main" id="{EDCA098D-DF66-4B68-ACB0-F9A062548FC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37" name="矩形: 圆角 436">
                <a:extLst>
                  <a:ext uri="{FF2B5EF4-FFF2-40B4-BE49-F238E27FC236}">
                    <a16:creationId xmlns:a16="http://schemas.microsoft.com/office/drawing/2014/main" id="{4A3CB19B-74AE-44E1-AB76-43D89F3D765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38" name="图片 437">
                <a:extLst>
                  <a:ext uri="{FF2B5EF4-FFF2-40B4-BE49-F238E27FC236}">
                    <a16:creationId xmlns:a16="http://schemas.microsoft.com/office/drawing/2014/main" id="{EC4AC098-E2A7-426B-AD3B-EB3A13D4C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4C0ADC79-24BA-414B-82C4-9C13FE8E151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35" name="矩形: 圆角 434">
              <a:extLst>
                <a:ext uri="{FF2B5EF4-FFF2-40B4-BE49-F238E27FC236}">
                  <a16:creationId xmlns:a16="http://schemas.microsoft.com/office/drawing/2014/main" id="{E943FF98-8270-47E2-9390-0055A089969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矩形 435">
              <a:extLst>
                <a:ext uri="{FF2B5EF4-FFF2-40B4-BE49-F238E27FC236}">
                  <a16:creationId xmlns:a16="http://schemas.microsoft.com/office/drawing/2014/main" id="{7B52D901-BCA9-4F13-A4D9-A25489D4AF6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40" name="组合 439">
            <a:extLst>
              <a:ext uri="{FF2B5EF4-FFF2-40B4-BE49-F238E27FC236}">
                <a16:creationId xmlns:a16="http://schemas.microsoft.com/office/drawing/2014/main" id="{06E390EC-0E0F-422B-83D1-F042219E0E6F}"/>
              </a:ext>
            </a:extLst>
          </p:cNvPr>
          <p:cNvGrpSpPr/>
          <p:nvPr/>
        </p:nvGrpSpPr>
        <p:grpSpPr>
          <a:xfrm>
            <a:off x="2707895" y="2595903"/>
            <a:ext cx="538829" cy="604649"/>
            <a:chOff x="167518" y="529049"/>
            <a:chExt cx="538829" cy="604649"/>
          </a:xfrm>
        </p:grpSpPr>
        <p:grpSp>
          <p:nvGrpSpPr>
            <p:cNvPr id="441" name="组合 440">
              <a:extLst>
                <a:ext uri="{FF2B5EF4-FFF2-40B4-BE49-F238E27FC236}">
                  <a16:creationId xmlns:a16="http://schemas.microsoft.com/office/drawing/2014/main" id="{FAB4670C-376D-45F5-9C5A-9D25C1DCDE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44" name="矩形: 圆角 443">
                <a:extLst>
                  <a:ext uri="{FF2B5EF4-FFF2-40B4-BE49-F238E27FC236}">
                    <a16:creationId xmlns:a16="http://schemas.microsoft.com/office/drawing/2014/main" id="{BF058046-51A2-4CE2-8BDA-D1E6EB886BF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45" name="图片 444">
                <a:extLst>
                  <a:ext uri="{FF2B5EF4-FFF2-40B4-BE49-F238E27FC236}">
                    <a16:creationId xmlns:a16="http://schemas.microsoft.com/office/drawing/2014/main" id="{5C862360-DE74-4239-B254-685FCA430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46" name="矩形 445">
                <a:extLst>
                  <a:ext uri="{FF2B5EF4-FFF2-40B4-BE49-F238E27FC236}">
                    <a16:creationId xmlns:a16="http://schemas.microsoft.com/office/drawing/2014/main" id="{E3CFD70A-18A7-4846-A5E5-D7D043636A8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2" name="矩形: 圆角 441">
              <a:extLst>
                <a:ext uri="{FF2B5EF4-FFF2-40B4-BE49-F238E27FC236}">
                  <a16:creationId xmlns:a16="http://schemas.microsoft.com/office/drawing/2014/main" id="{11D219D5-0ADA-4C0A-A7F8-91A961FE5A8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C99E3FC5-4A67-4E39-85F1-CD14374740F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F2CBED50-A81D-4E68-9E67-DB7D2D5586E1}"/>
              </a:ext>
            </a:extLst>
          </p:cNvPr>
          <p:cNvGrpSpPr/>
          <p:nvPr/>
        </p:nvGrpSpPr>
        <p:grpSpPr>
          <a:xfrm>
            <a:off x="3285388" y="2600565"/>
            <a:ext cx="538829" cy="604649"/>
            <a:chOff x="167518" y="529049"/>
            <a:chExt cx="538829" cy="604649"/>
          </a:xfrm>
        </p:grpSpPr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91A7142D-158A-41D1-B053-39B28C30838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51" name="矩形: 圆角 450">
                <a:extLst>
                  <a:ext uri="{FF2B5EF4-FFF2-40B4-BE49-F238E27FC236}">
                    <a16:creationId xmlns:a16="http://schemas.microsoft.com/office/drawing/2014/main" id="{A8264A9F-781B-4326-A892-5C8DFFF3EA9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2" name="图片 451">
                <a:extLst>
                  <a:ext uri="{FF2B5EF4-FFF2-40B4-BE49-F238E27FC236}">
                    <a16:creationId xmlns:a16="http://schemas.microsoft.com/office/drawing/2014/main" id="{E583AFCB-2677-42AB-A473-611F96751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53" name="矩形 452">
                <a:extLst>
                  <a:ext uri="{FF2B5EF4-FFF2-40B4-BE49-F238E27FC236}">
                    <a16:creationId xmlns:a16="http://schemas.microsoft.com/office/drawing/2014/main" id="{DCF7E0ED-B373-4B35-95F3-04297FBC6F9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9" name="矩形: 圆角 448">
              <a:extLst>
                <a:ext uri="{FF2B5EF4-FFF2-40B4-BE49-F238E27FC236}">
                  <a16:creationId xmlns:a16="http://schemas.microsoft.com/office/drawing/2014/main" id="{4036DB15-990F-47ED-9E9A-3A897929895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BB3ECABB-9F2A-4D01-B994-7816C4E298C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0E5D7F8C-6FFB-47F9-B95F-DFC5D95AB63D}"/>
              </a:ext>
            </a:extLst>
          </p:cNvPr>
          <p:cNvGrpSpPr/>
          <p:nvPr/>
        </p:nvGrpSpPr>
        <p:grpSpPr>
          <a:xfrm>
            <a:off x="3862881" y="2598761"/>
            <a:ext cx="538829" cy="604649"/>
            <a:chOff x="167518" y="529049"/>
            <a:chExt cx="538829" cy="604649"/>
          </a:xfrm>
        </p:grpSpPr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9F93D6A4-FBAA-49D7-855D-CD78C6E5C62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58" name="矩形: 圆角 457">
                <a:extLst>
                  <a:ext uri="{FF2B5EF4-FFF2-40B4-BE49-F238E27FC236}">
                    <a16:creationId xmlns:a16="http://schemas.microsoft.com/office/drawing/2014/main" id="{F69B8610-9A67-4021-832D-AE7DB22AF73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9" name="图片 458">
                <a:extLst>
                  <a:ext uri="{FF2B5EF4-FFF2-40B4-BE49-F238E27FC236}">
                    <a16:creationId xmlns:a16="http://schemas.microsoft.com/office/drawing/2014/main" id="{D5368B99-0103-43AB-A8D9-02114FE29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14DAEC7E-D359-4046-84F1-749041D965E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56" name="矩形: 圆角 455">
              <a:extLst>
                <a:ext uri="{FF2B5EF4-FFF2-40B4-BE49-F238E27FC236}">
                  <a16:creationId xmlns:a16="http://schemas.microsoft.com/office/drawing/2014/main" id="{7B67755A-F408-431A-9D43-AFA2213F31D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EA1D93D6-037D-4C13-A192-B75821C8321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20E9BF21-A0F2-4062-9358-F7AA2430A41D}"/>
              </a:ext>
            </a:extLst>
          </p:cNvPr>
          <p:cNvGrpSpPr/>
          <p:nvPr/>
        </p:nvGrpSpPr>
        <p:grpSpPr>
          <a:xfrm>
            <a:off x="398653" y="3185220"/>
            <a:ext cx="538829" cy="604649"/>
            <a:chOff x="167518" y="529049"/>
            <a:chExt cx="538829" cy="604649"/>
          </a:xfrm>
        </p:grpSpPr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2ACC46A8-F17E-4972-AE28-68F0CA34638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65" name="矩形: 圆角 464">
                <a:extLst>
                  <a:ext uri="{FF2B5EF4-FFF2-40B4-BE49-F238E27FC236}">
                    <a16:creationId xmlns:a16="http://schemas.microsoft.com/office/drawing/2014/main" id="{7CAFF863-5F2D-4661-BF07-B55B1A9BDFB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6" name="图片 465">
                <a:extLst>
                  <a:ext uri="{FF2B5EF4-FFF2-40B4-BE49-F238E27FC236}">
                    <a16:creationId xmlns:a16="http://schemas.microsoft.com/office/drawing/2014/main" id="{84D2A497-8FB9-4BEC-928A-B9873943F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67" name="矩形 466">
                <a:extLst>
                  <a:ext uri="{FF2B5EF4-FFF2-40B4-BE49-F238E27FC236}">
                    <a16:creationId xmlns:a16="http://schemas.microsoft.com/office/drawing/2014/main" id="{E0005973-4B87-445D-9B49-03F0432C0D7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3" name="矩形: 圆角 462">
              <a:extLst>
                <a:ext uri="{FF2B5EF4-FFF2-40B4-BE49-F238E27FC236}">
                  <a16:creationId xmlns:a16="http://schemas.microsoft.com/office/drawing/2014/main" id="{CCF31963-C916-4FFA-A001-10FCB907C85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40A44EE3-C309-4F95-A9EF-7EEAB423956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68" name="组合 467">
            <a:extLst>
              <a:ext uri="{FF2B5EF4-FFF2-40B4-BE49-F238E27FC236}">
                <a16:creationId xmlns:a16="http://schemas.microsoft.com/office/drawing/2014/main" id="{4D3F4DD3-4224-4CB4-99DA-7579F4E971F1}"/>
              </a:ext>
            </a:extLst>
          </p:cNvPr>
          <p:cNvGrpSpPr/>
          <p:nvPr/>
        </p:nvGrpSpPr>
        <p:grpSpPr>
          <a:xfrm>
            <a:off x="976146" y="3189882"/>
            <a:ext cx="538829" cy="604649"/>
            <a:chOff x="167518" y="529049"/>
            <a:chExt cx="538829" cy="604649"/>
          </a:xfrm>
        </p:grpSpPr>
        <p:grpSp>
          <p:nvGrpSpPr>
            <p:cNvPr id="469" name="组合 468">
              <a:extLst>
                <a:ext uri="{FF2B5EF4-FFF2-40B4-BE49-F238E27FC236}">
                  <a16:creationId xmlns:a16="http://schemas.microsoft.com/office/drawing/2014/main" id="{13E6196A-5E41-4CDD-BD30-39970728DF5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2" name="矩形: 圆角 471">
                <a:extLst>
                  <a:ext uri="{FF2B5EF4-FFF2-40B4-BE49-F238E27FC236}">
                    <a16:creationId xmlns:a16="http://schemas.microsoft.com/office/drawing/2014/main" id="{19B1AE05-502E-476F-84D7-97BB1E4B832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3" name="图片 472">
                <a:extLst>
                  <a:ext uri="{FF2B5EF4-FFF2-40B4-BE49-F238E27FC236}">
                    <a16:creationId xmlns:a16="http://schemas.microsoft.com/office/drawing/2014/main" id="{ECBEEF5E-5D24-43FA-9C0F-8548EF308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74" name="矩形 473">
                <a:extLst>
                  <a:ext uri="{FF2B5EF4-FFF2-40B4-BE49-F238E27FC236}">
                    <a16:creationId xmlns:a16="http://schemas.microsoft.com/office/drawing/2014/main" id="{8B9082D4-78C5-421C-A7F1-B258B960288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0" name="矩形: 圆角 469">
              <a:extLst>
                <a:ext uri="{FF2B5EF4-FFF2-40B4-BE49-F238E27FC236}">
                  <a16:creationId xmlns:a16="http://schemas.microsoft.com/office/drawing/2014/main" id="{67204967-E6CC-48C7-AD8C-88D00C9CDCF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7B1486A2-A805-40E1-947B-8511EDC8E89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B921EC36-1528-4C4D-8D56-8F00270A9603}"/>
              </a:ext>
            </a:extLst>
          </p:cNvPr>
          <p:cNvGrpSpPr/>
          <p:nvPr/>
        </p:nvGrpSpPr>
        <p:grpSpPr>
          <a:xfrm>
            <a:off x="1553639" y="3188078"/>
            <a:ext cx="538829" cy="604649"/>
            <a:chOff x="167518" y="529049"/>
            <a:chExt cx="538829" cy="604649"/>
          </a:xfrm>
        </p:grpSpPr>
        <p:grpSp>
          <p:nvGrpSpPr>
            <p:cNvPr id="476" name="组合 475">
              <a:extLst>
                <a:ext uri="{FF2B5EF4-FFF2-40B4-BE49-F238E27FC236}">
                  <a16:creationId xmlns:a16="http://schemas.microsoft.com/office/drawing/2014/main" id="{409A00DE-9F52-4B69-AD42-4CA82AA1475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9" name="矩形: 圆角 478">
                <a:extLst>
                  <a:ext uri="{FF2B5EF4-FFF2-40B4-BE49-F238E27FC236}">
                    <a16:creationId xmlns:a16="http://schemas.microsoft.com/office/drawing/2014/main" id="{34AE407A-95D7-49EC-81E6-ADEE1ED2D6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0" name="图片 479">
                <a:extLst>
                  <a:ext uri="{FF2B5EF4-FFF2-40B4-BE49-F238E27FC236}">
                    <a16:creationId xmlns:a16="http://schemas.microsoft.com/office/drawing/2014/main" id="{ACAEED41-161E-4D67-A73F-B605E300D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1" name="矩形 480">
                <a:extLst>
                  <a:ext uri="{FF2B5EF4-FFF2-40B4-BE49-F238E27FC236}">
                    <a16:creationId xmlns:a16="http://schemas.microsoft.com/office/drawing/2014/main" id="{3F547C91-33C2-4DB4-8E16-088F33D255C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7" name="矩形: 圆角 476">
              <a:extLst>
                <a:ext uri="{FF2B5EF4-FFF2-40B4-BE49-F238E27FC236}">
                  <a16:creationId xmlns:a16="http://schemas.microsoft.com/office/drawing/2014/main" id="{8185301B-E679-4C88-AF9B-9EBB1C0758D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F3ADFBDE-EADE-4A95-8CE5-934785A1BDE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82" name="组合 481">
            <a:extLst>
              <a:ext uri="{FF2B5EF4-FFF2-40B4-BE49-F238E27FC236}">
                <a16:creationId xmlns:a16="http://schemas.microsoft.com/office/drawing/2014/main" id="{A34115C4-8CBE-43AE-8FA2-2B8A34964728}"/>
              </a:ext>
            </a:extLst>
          </p:cNvPr>
          <p:cNvGrpSpPr/>
          <p:nvPr/>
        </p:nvGrpSpPr>
        <p:grpSpPr>
          <a:xfrm>
            <a:off x="2131132" y="3192740"/>
            <a:ext cx="538829" cy="604649"/>
            <a:chOff x="167518" y="529049"/>
            <a:chExt cx="538829" cy="604649"/>
          </a:xfrm>
        </p:grpSpPr>
        <p:grpSp>
          <p:nvGrpSpPr>
            <p:cNvPr id="483" name="组合 482">
              <a:extLst>
                <a:ext uri="{FF2B5EF4-FFF2-40B4-BE49-F238E27FC236}">
                  <a16:creationId xmlns:a16="http://schemas.microsoft.com/office/drawing/2014/main" id="{60DE46CA-58CB-4DC5-88C2-CBCD3489E9C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6" name="矩形: 圆角 485">
                <a:extLst>
                  <a:ext uri="{FF2B5EF4-FFF2-40B4-BE49-F238E27FC236}">
                    <a16:creationId xmlns:a16="http://schemas.microsoft.com/office/drawing/2014/main" id="{531ACD1C-D334-42B4-A0CA-0CB10C8ED9C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7" name="图片 486">
                <a:extLst>
                  <a:ext uri="{FF2B5EF4-FFF2-40B4-BE49-F238E27FC236}">
                    <a16:creationId xmlns:a16="http://schemas.microsoft.com/office/drawing/2014/main" id="{50D65B69-73A1-458B-9665-52D4D5DD9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8" name="矩形 487">
                <a:extLst>
                  <a:ext uri="{FF2B5EF4-FFF2-40B4-BE49-F238E27FC236}">
                    <a16:creationId xmlns:a16="http://schemas.microsoft.com/office/drawing/2014/main" id="{012B1116-4749-474E-93CE-0F19D210DED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4" name="矩形: 圆角 483">
              <a:extLst>
                <a:ext uri="{FF2B5EF4-FFF2-40B4-BE49-F238E27FC236}">
                  <a16:creationId xmlns:a16="http://schemas.microsoft.com/office/drawing/2014/main" id="{A10991EA-1FCE-4021-AA4D-2F235968337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22A4DCAF-A2BB-459A-8318-FFE4A7C9FC1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958C199A-FCCC-45E9-983E-62C43ED23168}"/>
              </a:ext>
            </a:extLst>
          </p:cNvPr>
          <p:cNvGrpSpPr/>
          <p:nvPr/>
        </p:nvGrpSpPr>
        <p:grpSpPr>
          <a:xfrm>
            <a:off x="389745" y="801598"/>
            <a:ext cx="538829" cy="604649"/>
            <a:chOff x="167518" y="529049"/>
            <a:chExt cx="538829" cy="604649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A56F7972-D1E5-4DFD-8CD5-19DEF97E891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93" name="矩形: 圆角 492">
                <a:extLst>
                  <a:ext uri="{FF2B5EF4-FFF2-40B4-BE49-F238E27FC236}">
                    <a16:creationId xmlns:a16="http://schemas.microsoft.com/office/drawing/2014/main" id="{93AB65B5-8737-4C0A-902B-F45F78ECE47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4" name="图片 493">
                <a:extLst>
                  <a:ext uri="{FF2B5EF4-FFF2-40B4-BE49-F238E27FC236}">
                    <a16:creationId xmlns:a16="http://schemas.microsoft.com/office/drawing/2014/main" id="{C5BF6275-3E73-4B53-9D3E-DC121B843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95" name="矩形 494">
                <a:extLst>
                  <a:ext uri="{FF2B5EF4-FFF2-40B4-BE49-F238E27FC236}">
                    <a16:creationId xmlns:a16="http://schemas.microsoft.com/office/drawing/2014/main" id="{1F0607B0-4061-49B3-AD0B-9A09D409E4C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1" name="矩形: 圆角 490">
              <a:extLst>
                <a:ext uri="{FF2B5EF4-FFF2-40B4-BE49-F238E27FC236}">
                  <a16:creationId xmlns:a16="http://schemas.microsoft.com/office/drawing/2014/main" id="{8A5669C7-E13E-4809-8348-C74418F211C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8C94F3D1-DE0B-475A-89FF-C868C5B0A32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96" name="组合 495">
            <a:extLst>
              <a:ext uri="{FF2B5EF4-FFF2-40B4-BE49-F238E27FC236}">
                <a16:creationId xmlns:a16="http://schemas.microsoft.com/office/drawing/2014/main" id="{10162CCB-DC9A-4167-93CA-0BB7AB23822C}"/>
              </a:ext>
            </a:extLst>
          </p:cNvPr>
          <p:cNvGrpSpPr/>
          <p:nvPr/>
        </p:nvGrpSpPr>
        <p:grpSpPr>
          <a:xfrm>
            <a:off x="2703816" y="3202688"/>
            <a:ext cx="538829" cy="604649"/>
            <a:chOff x="7418021" y="3956842"/>
            <a:chExt cx="538829" cy="604649"/>
          </a:xfrm>
        </p:grpSpPr>
        <p:sp>
          <p:nvSpPr>
            <p:cNvPr id="497" name="矩形: 圆角 496">
              <a:extLst>
                <a:ext uri="{FF2B5EF4-FFF2-40B4-BE49-F238E27FC236}">
                  <a16:creationId xmlns:a16="http://schemas.microsoft.com/office/drawing/2014/main" id="{1F33FE8B-9F31-43E0-BD67-8E9E86AD093D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矩形 497">
              <a:extLst>
                <a:ext uri="{FF2B5EF4-FFF2-40B4-BE49-F238E27FC236}">
                  <a16:creationId xmlns:a16="http://schemas.microsoft.com/office/drawing/2014/main" id="{B54636E7-D0E2-43BF-A59E-3CFCD215DFA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AA1E4843-B3BF-4AD8-AB9E-94CA73069305}"/>
              </a:ext>
            </a:extLst>
          </p:cNvPr>
          <p:cNvGrpSpPr/>
          <p:nvPr/>
        </p:nvGrpSpPr>
        <p:grpSpPr>
          <a:xfrm>
            <a:off x="3286228" y="3202688"/>
            <a:ext cx="538829" cy="604649"/>
            <a:chOff x="7418021" y="3956842"/>
            <a:chExt cx="538829" cy="604649"/>
          </a:xfrm>
        </p:grpSpPr>
        <p:sp>
          <p:nvSpPr>
            <p:cNvPr id="500" name="矩形: 圆角 499">
              <a:extLst>
                <a:ext uri="{FF2B5EF4-FFF2-40B4-BE49-F238E27FC236}">
                  <a16:creationId xmlns:a16="http://schemas.microsoft.com/office/drawing/2014/main" id="{4A5BC3E9-0616-4957-987F-606B78F3322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矩形 500">
              <a:extLst>
                <a:ext uri="{FF2B5EF4-FFF2-40B4-BE49-F238E27FC236}">
                  <a16:creationId xmlns:a16="http://schemas.microsoft.com/office/drawing/2014/main" id="{7E24AD68-0757-4695-A160-F3745C1921C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02" name="组合 501">
            <a:extLst>
              <a:ext uri="{FF2B5EF4-FFF2-40B4-BE49-F238E27FC236}">
                <a16:creationId xmlns:a16="http://schemas.microsoft.com/office/drawing/2014/main" id="{28A6C99D-2EF4-43D6-9E09-03102B5B9F0B}"/>
              </a:ext>
            </a:extLst>
          </p:cNvPr>
          <p:cNvGrpSpPr/>
          <p:nvPr/>
        </p:nvGrpSpPr>
        <p:grpSpPr>
          <a:xfrm>
            <a:off x="3875538" y="3202024"/>
            <a:ext cx="538829" cy="604649"/>
            <a:chOff x="7418021" y="3956842"/>
            <a:chExt cx="538829" cy="604649"/>
          </a:xfrm>
        </p:grpSpPr>
        <p:sp>
          <p:nvSpPr>
            <p:cNvPr id="503" name="矩形: 圆角 502">
              <a:extLst>
                <a:ext uri="{FF2B5EF4-FFF2-40B4-BE49-F238E27FC236}">
                  <a16:creationId xmlns:a16="http://schemas.microsoft.com/office/drawing/2014/main" id="{E4EA1BC4-2DAE-4583-8343-BF4B0C0B22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矩形 503">
              <a:extLst>
                <a:ext uri="{FF2B5EF4-FFF2-40B4-BE49-F238E27FC236}">
                  <a16:creationId xmlns:a16="http://schemas.microsoft.com/office/drawing/2014/main" id="{CB7BB82D-7815-4DDC-ACED-FABAC97A6AD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516" name="矩形: 圆角 515">
            <a:hlinkClick r:id="rId26" action="ppaction://hlinksldjump"/>
            <a:extLst>
              <a:ext uri="{FF2B5EF4-FFF2-40B4-BE49-F238E27FC236}">
                <a16:creationId xmlns:a16="http://schemas.microsoft.com/office/drawing/2014/main" id="{47B883BD-A2ED-4DDD-AB76-64CEBF3C1C08}"/>
              </a:ext>
            </a:extLst>
          </p:cNvPr>
          <p:cNvSpPr/>
          <p:nvPr/>
        </p:nvSpPr>
        <p:spPr>
          <a:xfrm>
            <a:off x="8567803" y="3598196"/>
            <a:ext cx="909804" cy="394558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7" name="矩形 516">
            <a:hlinkClick r:id="rId26" action="ppaction://hlinksldjump"/>
            <a:extLst>
              <a:ext uri="{FF2B5EF4-FFF2-40B4-BE49-F238E27FC236}">
                <a16:creationId xmlns:a16="http://schemas.microsoft.com/office/drawing/2014/main" id="{21F70868-B564-444E-B30A-F9BF1531F5C5}"/>
              </a:ext>
            </a:extLst>
          </p:cNvPr>
          <p:cNvSpPr/>
          <p:nvPr/>
        </p:nvSpPr>
        <p:spPr>
          <a:xfrm>
            <a:off x="8742863" y="3670179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路线查看</a:t>
            </a:r>
          </a:p>
        </p:txBody>
      </p:sp>
      <p:pic>
        <p:nvPicPr>
          <p:cNvPr id="518" name="图形 517" descr="挖掘工具">
            <a:hlinkClick r:id="rId26" action="ppaction://hlinksldjump"/>
            <a:extLst>
              <a:ext uri="{FF2B5EF4-FFF2-40B4-BE49-F238E27FC236}">
                <a16:creationId xmlns:a16="http://schemas.microsoft.com/office/drawing/2014/main" id="{7786FA7B-BA0E-4F84-AF46-E45AC9F550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588229" y="3679027"/>
            <a:ext cx="254187" cy="254187"/>
          </a:xfrm>
          <a:prstGeom prst="rect">
            <a:avLst/>
          </a:prstGeom>
        </p:spPr>
      </p:pic>
      <p:sp>
        <p:nvSpPr>
          <p:cNvPr id="519" name="矩形: 圆角 518">
            <a:hlinkClick r:id="rId26" action="ppaction://hlinksldjump"/>
            <a:extLst>
              <a:ext uri="{FF2B5EF4-FFF2-40B4-BE49-F238E27FC236}">
                <a16:creationId xmlns:a16="http://schemas.microsoft.com/office/drawing/2014/main" id="{B22B2D44-0B58-49A0-AE33-FFFAF198F549}"/>
              </a:ext>
            </a:extLst>
          </p:cNvPr>
          <p:cNvSpPr/>
          <p:nvPr/>
        </p:nvSpPr>
        <p:spPr>
          <a:xfrm>
            <a:off x="7453352" y="3604313"/>
            <a:ext cx="909804" cy="38844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矩形 519">
            <a:hlinkClick r:id="rId26" action="ppaction://hlinksldjump"/>
            <a:extLst>
              <a:ext uri="{FF2B5EF4-FFF2-40B4-BE49-F238E27FC236}">
                <a16:creationId xmlns:a16="http://schemas.microsoft.com/office/drawing/2014/main" id="{2CE26BF4-41E2-4C8E-9848-8BFA62AC1A87}"/>
              </a:ext>
            </a:extLst>
          </p:cNvPr>
          <p:cNvSpPr/>
          <p:nvPr/>
        </p:nvSpPr>
        <p:spPr>
          <a:xfrm>
            <a:off x="7647034" y="3623631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发车间隔</a:t>
            </a:r>
            <a:endParaRPr lang="en-US" altLang="zh-CN" sz="12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秒）</a:t>
            </a:r>
            <a:endParaRPr lang="zh-CN" altLang="en-US" sz="8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2" name="组合 521">
            <a:extLst>
              <a:ext uri="{FF2B5EF4-FFF2-40B4-BE49-F238E27FC236}">
                <a16:creationId xmlns:a16="http://schemas.microsoft.com/office/drawing/2014/main" id="{85036FE8-E7EA-47A6-8E17-5BEB1EC50257}"/>
              </a:ext>
            </a:extLst>
          </p:cNvPr>
          <p:cNvGrpSpPr/>
          <p:nvPr/>
        </p:nvGrpSpPr>
        <p:grpSpPr>
          <a:xfrm>
            <a:off x="7426465" y="3662654"/>
            <a:ext cx="349529" cy="303710"/>
            <a:chOff x="6688867" y="3484732"/>
            <a:chExt cx="338831" cy="294414"/>
          </a:xfrm>
        </p:grpSpPr>
        <p:pic>
          <p:nvPicPr>
            <p:cNvPr id="523" name="图形 522" descr="卡车">
              <a:extLst>
                <a:ext uri="{FF2B5EF4-FFF2-40B4-BE49-F238E27FC236}">
                  <a16:creationId xmlns:a16="http://schemas.microsoft.com/office/drawing/2014/main" id="{257CC621-768A-4675-B6A2-CA6B99A2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 flipH="1">
              <a:off x="6688867" y="3497734"/>
              <a:ext cx="281412" cy="281412"/>
            </a:xfrm>
            <a:prstGeom prst="rect">
              <a:avLst/>
            </a:prstGeom>
          </p:spPr>
        </p:pic>
        <p:pic>
          <p:nvPicPr>
            <p:cNvPr id="524" name="图形 523" descr="秒表">
              <a:extLst>
                <a:ext uri="{FF2B5EF4-FFF2-40B4-BE49-F238E27FC236}">
                  <a16:creationId xmlns:a16="http://schemas.microsoft.com/office/drawing/2014/main" id="{F4941252-602F-48AB-BF76-84AD9F538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839161" y="3484732"/>
              <a:ext cx="188537" cy="188537"/>
            </a:xfrm>
            <a:prstGeom prst="rect">
              <a:avLst/>
            </a:prstGeom>
          </p:spPr>
        </p:pic>
      </p:grpSp>
      <p:cxnSp>
        <p:nvCxnSpPr>
          <p:cNvPr id="528" name="直接连接符 527">
            <a:extLst>
              <a:ext uri="{FF2B5EF4-FFF2-40B4-BE49-F238E27FC236}">
                <a16:creationId xmlns:a16="http://schemas.microsoft.com/office/drawing/2014/main" id="{C2B55709-05A4-4DB1-A4BE-34F1EB9BF2FC}"/>
              </a:ext>
            </a:extLst>
          </p:cNvPr>
          <p:cNvCxnSpPr>
            <a:cxnSpLocks/>
          </p:cNvCxnSpPr>
          <p:nvPr/>
        </p:nvCxnSpPr>
        <p:spPr>
          <a:xfrm>
            <a:off x="3609681" y="2767835"/>
            <a:ext cx="20577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60D0829D-F716-46CF-8B70-1D8DEF54298F}"/>
              </a:ext>
            </a:extLst>
          </p:cNvPr>
          <p:cNvGrpSpPr/>
          <p:nvPr/>
        </p:nvGrpSpPr>
        <p:grpSpPr>
          <a:xfrm>
            <a:off x="3571509" y="1500794"/>
            <a:ext cx="2401840" cy="1640245"/>
            <a:chOff x="3438058" y="2022409"/>
            <a:chExt cx="2401840" cy="1640245"/>
          </a:xfrm>
        </p:grpSpPr>
        <p:sp>
          <p:nvSpPr>
            <p:cNvPr id="529" name="矩形 528">
              <a:extLst>
                <a:ext uri="{FF2B5EF4-FFF2-40B4-BE49-F238E27FC236}">
                  <a16:creationId xmlns:a16="http://schemas.microsoft.com/office/drawing/2014/main" id="{1745B494-4363-479B-AD9A-1AFE040A4482}"/>
                </a:ext>
              </a:extLst>
            </p:cNvPr>
            <p:cNvSpPr/>
            <p:nvPr/>
          </p:nvSpPr>
          <p:spPr>
            <a:xfrm>
              <a:off x="3438058" y="2058028"/>
              <a:ext cx="2401840" cy="16046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0" name="矩形: 圆角 529">
              <a:hlinkClick r:id="rId26" action="ppaction://hlinksldjump"/>
              <a:extLst>
                <a:ext uri="{FF2B5EF4-FFF2-40B4-BE49-F238E27FC236}">
                  <a16:creationId xmlns:a16="http://schemas.microsoft.com/office/drawing/2014/main" id="{9CA230C2-9FD0-48E2-BED9-41FFA796D83E}"/>
                </a:ext>
              </a:extLst>
            </p:cNvPr>
            <p:cNvSpPr/>
            <p:nvPr/>
          </p:nvSpPr>
          <p:spPr>
            <a:xfrm>
              <a:off x="3659582" y="2543191"/>
              <a:ext cx="580726" cy="32015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n w="6350">
                    <a:solidFill>
                      <a:schemeClr val="tx1"/>
                    </a:solidFill>
                  </a:ln>
                </a:rPr>
                <a:t>-1</a:t>
              </a:r>
              <a:r>
                <a:rPr lang="zh-CN" altLang="en-US" sz="1400" b="1" dirty="0">
                  <a:ln w="6350">
                    <a:solidFill>
                      <a:schemeClr val="tx1"/>
                    </a:solidFill>
                  </a:ln>
                </a:rPr>
                <a:t>秒</a:t>
              </a:r>
            </a:p>
          </p:txBody>
        </p:sp>
        <p:sp>
          <p:nvSpPr>
            <p:cNvPr id="531" name="矩形: 圆角 5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B352B6CF-C5F7-4A24-B00F-3AFD968F243F}"/>
                </a:ext>
              </a:extLst>
            </p:cNvPr>
            <p:cNvSpPr/>
            <p:nvPr/>
          </p:nvSpPr>
          <p:spPr>
            <a:xfrm>
              <a:off x="5001090" y="2528244"/>
              <a:ext cx="620561" cy="32015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n w="6350">
                    <a:solidFill>
                      <a:schemeClr val="tx1"/>
                    </a:solidFill>
                  </a:ln>
                </a:rPr>
                <a:t>+1</a:t>
              </a:r>
              <a:r>
                <a:rPr lang="zh-CN" altLang="en-US" sz="1400" b="1" dirty="0">
                  <a:ln w="6350">
                    <a:solidFill>
                      <a:schemeClr val="tx1"/>
                    </a:solidFill>
                  </a:ln>
                </a:rPr>
                <a:t>秒</a:t>
              </a:r>
            </a:p>
          </p:txBody>
        </p:sp>
        <p:sp>
          <p:nvSpPr>
            <p:cNvPr id="536" name="矩形 535">
              <a:extLst>
                <a:ext uri="{FF2B5EF4-FFF2-40B4-BE49-F238E27FC236}">
                  <a16:creationId xmlns:a16="http://schemas.microsoft.com/office/drawing/2014/main" id="{C924CBC9-F62E-4A0D-A643-E989ACDDEE9B}"/>
                </a:ext>
              </a:extLst>
            </p:cNvPr>
            <p:cNvSpPr/>
            <p:nvPr/>
          </p:nvSpPr>
          <p:spPr>
            <a:xfrm>
              <a:off x="4019415" y="2022409"/>
              <a:ext cx="1228538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6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发车间隔</a:t>
              </a:r>
              <a:endParaRPr lang="en-US" altLang="zh-CN" sz="16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8" name="矩形: 圆角 537">
              <a:hlinkClick r:id="rId26" action="ppaction://hlinksldjump"/>
              <a:extLst>
                <a:ext uri="{FF2B5EF4-FFF2-40B4-BE49-F238E27FC236}">
                  <a16:creationId xmlns:a16="http://schemas.microsoft.com/office/drawing/2014/main" id="{536682A4-3534-40B5-89B0-D78DB2E575B1}"/>
                </a:ext>
              </a:extLst>
            </p:cNvPr>
            <p:cNvSpPr/>
            <p:nvPr/>
          </p:nvSpPr>
          <p:spPr>
            <a:xfrm>
              <a:off x="4745815" y="3194528"/>
              <a:ext cx="909804" cy="39455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矩形 538">
              <a:hlinkClick r:id="rId26" action="ppaction://hlinksldjump"/>
              <a:extLst>
                <a:ext uri="{FF2B5EF4-FFF2-40B4-BE49-F238E27FC236}">
                  <a16:creationId xmlns:a16="http://schemas.microsoft.com/office/drawing/2014/main" id="{0DF94830-1981-4AB1-A894-A3E6795849B0}"/>
                </a:ext>
              </a:extLst>
            </p:cNvPr>
            <p:cNvSpPr/>
            <p:nvPr/>
          </p:nvSpPr>
          <p:spPr>
            <a:xfrm>
              <a:off x="4972620" y="3251918"/>
              <a:ext cx="49244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确认</a:t>
              </a:r>
            </a:p>
          </p:txBody>
        </p:sp>
        <p:sp>
          <p:nvSpPr>
            <p:cNvPr id="541" name="矩形: 圆角 540">
              <a:hlinkClick r:id="rId26" action="ppaction://hlinksldjump"/>
              <a:extLst>
                <a:ext uri="{FF2B5EF4-FFF2-40B4-BE49-F238E27FC236}">
                  <a16:creationId xmlns:a16="http://schemas.microsoft.com/office/drawing/2014/main" id="{0A662BD7-0C9B-48EE-87DD-4E07E19A9688}"/>
                </a:ext>
              </a:extLst>
            </p:cNvPr>
            <p:cNvSpPr/>
            <p:nvPr/>
          </p:nvSpPr>
          <p:spPr>
            <a:xfrm>
              <a:off x="3563122" y="3195856"/>
              <a:ext cx="909804" cy="38844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矩形 545">
              <a:hlinkClick r:id="rId26" action="ppaction://hlinksldjump"/>
              <a:extLst>
                <a:ext uri="{FF2B5EF4-FFF2-40B4-BE49-F238E27FC236}">
                  <a16:creationId xmlns:a16="http://schemas.microsoft.com/office/drawing/2014/main" id="{6A7E45B6-F255-4E68-B067-93AD5B1E9760}"/>
                </a:ext>
              </a:extLst>
            </p:cNvPr>
            <p:cNvSpPr/>
            <p:nvPr/>
          </p:nvSpPr>
          <p:spPr>
            <a:xfrm>
              <a:off x="3774044" y="3247076"/>
              <a:ext cx="49244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取消</a:t>
              </a:r>
            </a:p>
          </p:txBody>
        </p:sp>
        <p:sp>
          <p:nvSpPr>
            <p:cNvPr id="547" name="矩形 546">
              <a:hlinkClick r:id="rId26" action="ppaction://hlinksldjump"/>
              <a:extLst>
                <a:ext uri="{FF2B5EF4-FFF2-40B4-BE49-F238E27FC236}">
                  <a16:creationId xmlns:a16="http://schemas.microsoft.com/office/drawing/2014/main" id="{A968BDE9-8ED6-442B-8095-43294AC10127}"/>
                </a:ext>
              </a:extLst>
            </p:cNvPr>
            <p:cNvSpPr/>
            <p:nvPr/>
          </p:nvSpPr>
          <p:spPr>
            <a:xfrm>
              <a:off x="4272423" y="2525635"/>
              <a:ext cx="70083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1" cap="none" spc="0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r>
                <a:rPr lang="zh-CN" altLang="en-US" b="1" cap="none" spc="0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秒</a:t>
              </a:r>
            </a:p>
          </p:txBody>
        </p:sp>
      </p:grpSp>
      <p:sp>
        <p:nvSpPr>
          <p:cNvPr id="507" name="矩形 506">
            <a:hlinkClick r:id="rId33" action="ppaction://hlinksldjump"/>
            <a:extLst>
              <a:ext uri="{FF2B5EF4-FFF2-40B4-BE49-F238E27FC236}">
                <a16:creationId xmlns:a16="http://schemas.microsoft.com/office/drawing/2014/main" id="{04231907-E74E-4093-A6CC-CA457F57FE55}"/>
              </a:ext>
            </a:extLst>
          </p:cNvPr>
          <p:cNvSpPr/>
          <p:nvPr/>
        </p:nvSpPr>
        <p:spPr>
          <a:xfrm>
            <a:off x="-2" y="11416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8" name="图形 507" descr="返回">
            <a:hlinkClick r:id="rId26" action="ppaction://hlinksldjump"/>
            <a:extLst>
              <a:ext uri="{FF2B5EF4-FFF2-40B4-BE49-F238E27FC236}">
                <a16:creationId xmlns:a16="http://schemas.microsoft.com/office/drawing/2014/main" id="{03EAD643-5AF9-4992-8959-17F081B1E60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505" name="椭圆 504">
            <a:extLst>
              <a:ext uri="{FF2B5EF4-FFF2-40B4-BE49-F238E27FC236}">
                <a16:creationId xmlns:a16="http://schemas.microsoft.com/office/drawing/2014/main" id="{1E68E59C-0D40-4E59-B71E-A6A2A26900DE}"/>
              </a:ext>
            </a:extLst>
          </p:cNvPr>
          <p:cNvSpPr/>
          <p:nvPr/>
        </p:nvSpPr>
        <p:spPr>
          <a:xfrm>
            <a:off x="2142063" y="3961658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9" name="椭圆 508">
            <a:extLst>
              <a:ext uri="{FF2B5EF4-FFF2-40B4-BE49-F238E27FC236}">
                <a16:creationId xmlns:a16="http://schemas.microsoft.com/office/drawing/2014/main" id="{D3603766-DA05-499A-9C56-58E5EC308B0D}"/>
              </a:ext>
            </a:extLst>
          </p:cNvPr>
          <p:cNvSpPr/>
          <p:nvPr/>
        </p:nvSpPr>
        <p:spPr>
          <a:xfrm>
            <a:off x="2319893" y="3961658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0" name="椭圆 509">
            <a:extLst>
              <a:ext uri="{FF2B5EF4-FFF2-40B4-BE49-F238E27FC236}">
                <a16:creationId xmlns:a16="http://schemas.microsoft.com/office/drawing/2014/main" id="{868C9136-99C1-43A1-9FA4-8FCF911265F7}"/>
              </a:ext>
            </a:extLst>
          </p:cNvPr>
          <p:cNvSpPr/>
          <p:nvPr/>
        </p:nvSpPr>
        <p:spPr>
          <a:xfrm>
            <a:off x="2497723" y="3965760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6" name="矩形 505">
            <a:hlinkClick r:id="rId36" action="ppaction://hlinksldjump"/>
            <a:extLst>
              <a:ext uri="{FF2B5EF4-FFF2-40B4-BE49-F238E27FC236}">
                <a16:creationId xmlns:a16="http://schemas.microsoft.com/office/drawing/2014/main" id="{A2CEC00F-444E-4544-AC89-4754FA7E5AFB}"/>
              </a:ext>
            </a:extLst>
          </p:cNvPr>
          <p:cNvSpPr/>
          <p:nvPr/>
        </p:nvSpPr>
        <p:spPr>
          <a:xfrm>
            <a:off x="8521982" y="3557609"/>
            <a:ext cx="1029227" cy="475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84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hlinkClick r:id="rId3" action="ppaction://hlinksldjump"/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1396"/>
            <a:ext cx="10006510" cy="46228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ACE41B6-3F8D-4AAF-B379-F5A660AB508F}"/>
              </a:ext>
            </a:extLst>
          </p:cNvPr>
          <p:cNvGrpSpPr/>
          <p:nvPr/>
        </p:nvGrpSpPr>
        <p:grpSpPr>
          <a:xfrm>
            <a:off x="2637803" y="402011"/>
            <a:ext cx="3172798" cy="2605653"/>
            <a:chOff x="4646188" y="1147962"/>
            <a:chExt cx="3172798" cy="2605653"/>
          </a:xfrm>
        </p:grpSpPr>
        <p:pic>
          <p:nvPicPr>
            <p:cNvPr id="263" name="图片 262">
              <a:extLst>
                <a:ext uri="{FF2B5EF4-FFF2-40B4-BE49-F238E27FC236}">
                  <a16:creationId xmlns:a16="http://schemas.microsoft.com/office/drawing/2014/main" id="{4404D236-9519-44BD-A667-36DA14E17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981" y="1448869"/>
              <a:ext cx="495144" cy="718135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E49192B4-5988-4064-A85A-E749F5A9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491" y="1615896"/>
              <a:ext cx="495144" cy="718135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BCBD0A9E-0CA9-4B65-8576-FCE13E5F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146" y="1147962"/>
              <a:ext cx="495144" cy="718135"/>
            </a:xfrm>
            <a:prstGeom prst="rect">
              <a:avLst/>
            </a:prstGeom>
          </p:spPr>
        </p:pic>
        <p:pic>
          <p:nvPicPr>
            <p:cNvPr id="279" name="图片 278">
              <a:extLst>
                <a:ext uri="{FF2B5EF4-FFF2-40B4-BE49-F238E27FC236}">
                  <a16:creationId xmlns:a16="http://schemas.microsoft.com/office/drawing/2014/main" id="{DC834AD5-6CFE-41BF-AD9B-F2CD102FA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073" y="2952297"/>
              <a:ext cx="495144" cy="718135"/>
            </a:xfrm>
            <a:prstGeom prst="rect">
              <a:avLst/>
            </a:prstGeom>
          </p:spPr>
        </p:pic>
        <p:pic>
          <p:nvPicPr>
            <p:cNvPr id="304" name="图片 303">
              <a:extLst>
                <a:ext uri="{FF2B5EF4-FFF2-40B4-BE49-F238E27FC236}">
                  <a16:creationId xmlns:a16="http://schemas.microsoft.com/office/drawing/2014/main" id="{159CD8BF-AF31-427C-8862-C1801A6C0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568" y="2933473"/>
              <a:ext cx="495144" cy="718135"/>
            </a:xfrm>
            <a:prstGeom prst="rect">
              <a:avLst/>
            </a:prstGeom>
          </p:spPr>
        </p:pic>
        <p:pic>
          <p:nvPicPr>
            <p:cNvPr id="305" name="图片 304">
              <a:extLst>
                <a:ext uri="{FF2B5EF4-FFF2-40B4-BE49-F238E27FC236}">
                  <a16:creationId xmlns:a16="http://schemas.microsoft.com/office/drawing/2014/main" id="{E9F6153A-0584-4B5C-BCE5-89429BAB9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842" y="3035480"/>
              <a:ext cx="495144" cy="718135"/>
            </a:xfrm>
            <a:prstGeom prst="rect">
              <a:avLst/>
            </a:prstGeom>
          </p:spPr>
        </p:pic>
        <p:pic>
          <p:nvPicPr>
            <p:cNvPr id="306" name="图片 305">
              <a:extLst>
                <a:ext uri="{FF2B5EF4-FFF2-40B4-BE49-F238E27FC236}">
                  <a16:creationId xmlns:a16="http://schemas.microsoft.com/office/drawing/2014/main" id="{71B5D907-E4A8-4D2F-9FC0-FD6384B06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188" y="1853056"/>
              <a:ext cx="495144" cy="718135"/>
            </a:xfrm>
            <a:prstGeom prst="rect">
              <a:avLst/>
            </a:prstGeom>
          </p:spPr>
        </p:pic>
        <p:pic>
          <p:nvPicPr>
            <p:cNvPr id="307" name="图片 306">
              <a:extLst>
                <a:ext uri="{FF2B5EF4-FFF2-40B4-BE49-F238E27FC236}">
                  <a16:creationId xmlns:a16="http://schemas.microsoft.com/office/drawing/2014/main" id="{38E53F28-5225-4D82-A4BA-1E3231F28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957" y="1936239"/>
              <a:ext cx="495144" cy="71813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67CB73-56AB-47BF-9F30-C253B9A6D856}"/>
              </a:ext>
            </a:extLst>
          </p:cNvPr>
          <p:cNvGrpSpPr/>
          <p:nvPr/>
        </p:nvGrpSpPr>
        <p:grpSpPr>
          <a:xfrm>
            <a:off x="2190799" y="1657908"/>
            <a:ext cx="4064790" cy="746110"/>
            <a:chOff x="3738769" y="2335686"/>
            <a:chExt cx="4064790" cy="746110"/>
          </a:xfrm>
        </p:grpSpPr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BF6E2FBA-4DFF-43E6-B81F-C7FCCAD76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171" y="2335686"/>
              <a:ext cx="495144" cy="718135"/>
            </a:xfrm>
            <a:prstGeom prst="rect">
              <a:avLst/>
            </a:prstGeom>
          </p:spPr>
        </p:pic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A842EC63-4C2C-4841-ACB1-3E79FD523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386" y="2342135"/>
              <a:ext cx="495144" cy="718135"/>
            </a:xfrm>
            <a:prstGeom prst="rect">
              <a:avLst/>
            </a:prstGeom>
          </p:spPr>
        </p:pic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77E60AB4-F29B-41F0-BCFA-0CF5EF14A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769" y="2345205"/>
              <a:ext cx="495144" cy="718135"/>
            </a:xfrm>
            <a:prstGeom prst="rect">
              <a:avLst/>
            </a:prstGeom>
          </p:spPr>
        </p:pic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07D98611-DF6D-4DE8-8437-2C53B301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415" y="2357610"/>
              <a:ext cx="495144" cy="718135"/>
            </a:xfrm>
            <a:prstGeom prst="rect">
              <a:avLst/>
            </a:prstGeom>
          </p:spPr>
        </p:pic>
        <p:pic>
          <p:nvPicPr>
            <p:cNvPr id="182" name="图片 181">
              <a:extLst>
                <a:ext uri="{FF2B5EF4-FFF2-40B4-BE49-F238E27FC236}">
                  <a16:creationId xmlns:a16="http://schemas.microsoft.com/office/drawing/2014/main" id="{584138DB-F911-4093-A74F-81AE6C3F8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974" y="2342135"/>
              <a:ext cx="495144" cy="718135"/>
            </a:xfrm>
            <a:prstGeom prst="rect">
              <a:avLst/>
            </a:prstGeom>
          </p:spPr>
        </p:pic>
        <p:pic>
          <p:nvPicPr>
            <p:cNvPr id="183" name="图片 182">
              <a:extLst>
                <a:ext uri="{FF2B5EF4-FFF2-40B4-BE49-F238E27FC236}">
                  <a16:creationId xmlns:a16="http://schemas.microsoft.com/office/drawing/2014/main" id="{EEA6485A-942C-4DEF-8829-05D0EF58E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612" y="2363661"/>
              <a:ext cx="495144" cy="718135"/>
            </a:xfrm>
            <a:prstGeom prst="rect">
              <a:avLst/>
            </a:prstGeom>
          </p:spPr>
        </p:pic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A2CBEB70-9F20-4B64-9753-37CB22B31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32" y="1853056"/>
            <a:ext cx="564517" cy="71351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6617B0C-7059-438D-9825-294B962208C9}"/>
              </a:ext>
            </a:extLst>
          </p:cNvPr>
          <p:cNvGrpSpPr/>
          <p:nvPr/>
        </p:nvGrpSpPr>
        <p:grpSpPr>
          <a:xfrm>
            <a:off x="5638950" y="1681603"/>
            <a:ext cx="744003" cy="787928"/>
            <a:chOff x="6353523" y="1149642"/>
            <a:chExt cx="744003" cy="787928"/>
          </a:xfrm>
        </p:grpSpPr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5E311AAB-81E7-4E39-9085-51B1BC508384}"/>
                </a:ext>
              </a:extLst>
            </p:cNvPr>
            <p:cNvSpPr/>
            <p:nvPr/>
          </p:nvSpPr>
          <p:spPr>
            <a:xfrm rot="16047480">
              <a:off x="6621363" y="1205247"/>
              <a:ext cx="169782" cy="206716"/>
            </a:xfrm>
            <a:prstGeom prst="rightArrow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箭头: 右 106">
              <a:extLst>
                <a:ext uri="{FF2B5EF4-FFF2-40B4-BE49-F238E27FC236}">
                  <a16:creationId xmlns:a16="http://schemas.microsoft.com/office/drawing/2014/main" id="{522D9322-E251-4C3E-A97F-9C583F615B59}"/>
                </a:ext>
              </a:extLst>
            </p:cNvPr>
            <p:cNvSpPr/>
            <p:nvPr/>
          </p:nvSpPr>
          <p:spPr>
            <a:xfrm rot="5233973">
              <a:off x="6638989" y="1727194"/>
              <a:ext cx="189738" cy="231013"/>
            </a:xfrm>
            <a:prstGeom prst="rightArrow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箭头: 右 111">
              <a:extLst>
                <a:ext uri="{FF2B5EF4-FFF2-40B4-BE49-F238E27FC236}">
                  <a16:creationId xmlns:a16="http://schemas.microsoft.com/office/drawing/2014/main" id="{94550FF3-FA64-407F-87DD-6B673E49C388}"/>
                </a:ext>
              </a:extLst>
            </p:cNvPr>
            <p:cNvSpPr/>
            <p:nvPr/>
          </p:nvSpPr>
          <p:spPr>
            <a:xfrm rot="21483514">
              <a:off x="6907788" y="1469328"/>
              <a:ext cx="189738" cy="231013"/>
            </a:xfrm>
            <a:prstGeom prst="rightArrow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箭头: 右 113">
              <a:extLst>
                <a:ext uri="{FF2B5EF4-FFF2-40B4-BE49-F238E27FC236}">
                  <a16:creationId xmlns:a16="http://schemas.microsoft.com/office/drawing/2014/main" id="{37B6E1FB-3CB0-4599-BD91-4B3600EF6683}"/>
                </a:ext>
              </a:extLst>
            </p:cNvPr>
            <p:cNvSpPr/>
            <p:nvPr/>
          </p:nvSpPr>
          <p:spPr>
            <a:xfrm rot="10832310">
              <a:off x="6353523" y="1469689"/>
              <a:ext cx="189738" cy="231013"/>
            </a:xfrm>
            <a:prstGeom prst="rightArrow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B712B404-46D7-430D-86D1-5E455B0F4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073" y="1149642"/>
              <a:ext cx="495144" cy="718135"/>
            </a:xfrm>
            <a:prstGeom prst="rect">
              <a:avLst/>
            </a:prstGeom>
          </p:spPr>
        </p:pic>
      </p:grpSp>
      <p:sp>
        <p:nvSpPr>
          <p:cNvPr id="136" name="矩形: 圆角 135">
            <a:hlinkClick r:id="rId7" action="ppaction://hlinksldjump"/>
            <a:extLst>
              <a:ext uri="{FF2B5EF4-FFF2-40B4-BE49-F238E27FC236}">
                <a16:creationId xmlns:a16="http://schemas.microsoft.com/office/drawing/2014/main" id="{2C026757-C404-4FD3-A80F-00D60BDF9100}"/>
              </a:ext>
            </a:extLst>
          </p:cNvPr>
          <p:cNvSpPr/>
          <p:nvPr/>
        </p:nvSpPr>
        <p:spPr>
          <a:xfrm>
            <a:off x="8989022" y="3631019"/>
            <a:ext cx="909804" cy="90980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94795817-4FC1-4447-A3E3-AD1C4328A501}"/>
              </a:ext>
            </a:extLst>
          </p:cNvPr>
          <p:cNvSpPr/>
          <p:nvPr/>
        </p:nvSpPr>
        <p:spPr>
          <a:xfrm>
            <a:off x="4403819" y="3772579"/>
            <a:ext cx="704729" cy="704729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hlinkClick r:id="rId7" action="ppaction://hlinksldjump"/>
            <a:extLst>
              <a:ext uri="{FF2B5EF4-FFF2-40B4-BE49-F238E27FC236}">
                <a16:creationId xmlns:a16="http://schemas.microsoft.com/office/drawing/2014/main" id="{097BCF9E-A131-4BF5-B791-9BA54294C173}"/>
              </a:ext>
            </a:extLst>
          </p:cNvPr>
          <p:cNvSpPr/>
          <p:nvPr/>
        </p:nvSpPr>
        <p:spPr>
          <a:xfrm>
            <a:off x="9069188" y="4307484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开始施工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925633FB-D603-4489-AD8B-9DC222AAA252}"/>
              </a:ext>
            </a:extLst>
          </p:cNvPr>
          <p:cNvSpPr/>
          <p:nvPr/>
        </p:nvSpPr>
        <p:spPr>
          <a:xfrm>
            <a:off x="4434152" y="4221638"/>
            <a:ext cx="64406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拆除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FA5C4981-B895-4B43-9EB2-284BBC9F923B}"/>
              </a:ext>
            </a:extLst>
          </p:cNvPr>
          <p:cNvSpPr/>
          <p:nvPr/>
        </p:nvSpPr>
        <p:spPr>
          <a:xfrm>
            <a:off x="130657" y="3810063"/>
            <a:ext cx="704729" cy="7047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588DEABB-41D4-4E27-93CA-62D3C1A010D7}"/>
              </a:ext>
            </a:extLst>
          </p:cNvPr>
          <p:cNvSpPr/>
          <p:nvPr/>
        </p:nvSpPr>
        <p:spPr>
          <a:xfrm>
            <a:off x="20308" y="4291893"/>
            <a:ext cx="91241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自由放置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8" name="图形 27" descr="城市">
            <a:extLst>
              <a:ext uri="{FF2B5EF4-FFF2-40B4-BE49-F238E27FC236}">
                <a16:creationId xmlns:a16="http://schemas.microsoft.com/office/drawing/2014/main" id="{F4155D93-F00D-4176-93BE-3C624A414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770" y="3771271"/>
            <a:ext cx="680776" cy="659121"/>
          </a:xfrm>
          <a:prstGeom prst="rect">
            <a:avLst/>
          </a:prstGeom>
        </p:spPr>
      </p:pic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AD1ABC65-B0BE-4171-B5B3-C7EE37426EBC}"/>
              </a:ext>
            </a:extLst>
          </p:cNvPr>
          <p:cNvSpPr/>
          <p:nvPr/>
        </p:nvSpPr>
        <p:spPr>
          <a:xfrm>
            <a:off x="976855" y="3801413"/>
            <a:ext cx="704729" cy="7047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757D9784-1BD1-42DB-A9BC-FDDDDEFBDB1D}"/>
              </a:ext>
            </a:extLst>
          </p:cNvPr>
          <p:cNvSpPr/>
          <p:nvPr/>
        </p:nvSpPr>
        <p:spPr>
          <a:xfrm>
            <a:off x="882555" y="4280068"/>
            <a:ext cx="91241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直线放置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61" name="图形 160" descr="建筑物">
            <a:extLst>
              <a:ext uri="{FF2B5EF4-FFF2-40B4-BE49-F238E27FC236}">
                <a16:creationId xmlns:a16="http://schemas.microsoft.com/office/drawing/2014/main" id="{2F3B6233-5450-4DDB-8D13-366FC93191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833" y="4066668"/>
            <a:ext cx="146600" cy="146600"/>
          </a:xfrm>
          <a:prstGeom prst="rect">
            <a:avLst/>
          </a:prstGeom>
        </p:spPr>
      </p:pic>
      <p:pic>
        <p:nvPicPr>
          <p:cNvPr id="162" name="图形 161" descr="建筑物">
            <a:extLst>
              <a:ext uri="{FF2B5EF4-FFF2-40B4-BE49-F238E27FC236}">
                <a16:creationId xmlns:a16="http://schemas.microsoft.com/office/drawing/2014/main" id="{539CE18A-1E75-4845-88FE-402CC6F2A4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4376" y="4070905"/>
            <a:ext cx="146600" cy="146600"/>
          </a:xfrm>
          <a:prstGeom prst="rect">
            <a:avLst/>
          </a:prstGeom>
        </p:spPr>
      </p:pic>
      <p:pic>
        <p:nvPicPr>
          <p:cNvPr id="163" name="图形 162" descr="建筑物">
            <a:extLst>
              <a:ext uri="{FF2B5EF4-FFF2-40B4-BE49-F238E27FC236}">
                <a16:creationId xmlns:a16="http://schemas.microsoft.com/office/drawing/2014/main" id="{42BF9CCB-5B04-4419-A7B4-3EEA43BE3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9223" y="4069415"/>
            <a:ext cx="146600" cy="146600"/>
          </a:xfrm>
          <a:prstGeom prst="rect">
            <a:avLst/>
          </a:prstGeom>
        </p:spPr>
      </p:pic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2C01E1FC-F0E0-4FB8-8D08-30CB56EE3E4A}"/>
              </a:ext>
            </a:extLst>
          </p:cNvPr>
          <p:cNvSpPr/>
          <p:nvPr/>
        </p:nvSpPr>
        <p:spPr>
          <a:xfrm>
            <a:off x="9327749" y="65663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F72D8034-0F93-4F9D-A77F-1CF876C9FC06}"/>
              </a:ext>
            </a:extLst>
          </p:cNvPr>
          <p:cNvSpPr/>
          <p:nvPr/>
        </p:nvSpPr>
        <p:spPr>
          <a:xfrm>
            <a:off x="9344901" y="633568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029CC954-FC86-4E14-9553-CCDD54D3B4D7}"/>
              </a:ext>
            </a:extLst>
          </p:cNvPr>
          <p:cNvSpPr/>
          <p:nvPr/>
        </p:nvSpPr>
        <p:spPr>
          <a:xfrm>
            <a:off x="9350790" y="1207641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D609723F-2109-493B-8F5D-9A4AD2E271CB}"/>
              </a:ext>
            </a:extLst>
          </p:cNvPr>
          <p:cNvSpPr/>
          <p:nvPr/>
        </p:nvSpPr>
        <p:spPr>
          <a:xfrm>
            <a:off x="9359040" y="1779378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2D583161-BE68-4A47-A1F4-A05E0C3FC4DB}"/>
              </a:ext>
            </a:extLst>
          </p:cNvPr>
          <p:cNvSpPr/>
          <p:nvPr/>
        </p:nvSpPr>
        <p:spPr>
          <a:xfrm>
            <a:off x="9369398" y="2344883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形 31" descr="推土机">
            <a:extLst>
              <a:ext uri="{FF2B5EF4-FFF2-40B4-BE49-F238E27FC236}">
                <a16:creationId xmlns:a16="http://schemas.microsoft.com/office/drawing/2014/main" id="{97D1E34A-0DE6-4164-9A8D-3F09587657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03819" y="3722245"/>
            <a:ext cx="704729" cy="704729"/>
          </a:xfrm>
          <a:prstGeom prst="rect">
            <a:avLst/>
          </a:prstGeom>
        </p:spPr>
      </p:pic>
      <p:pic>
        <p:nvPicPr>
          <p:cNvPr id="35" name="图形 34" descr="试管">
            <a:extLst>
              <a:ext uri="{FF2B5EF4-FFF2-40B4-BE49-F238E27FC236}">
                <a16:creationId xmlns:a16="http://schemas.microsoft.com/office/drawing/2014/main" id="{8C7053D3-21E6-410E-9D50-56BEB5DDA4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07255" y="680898"/>
            <a:ext cx="414119" cy="414119"/>
          </a:xfrm>
          <a:prstGeom prst="rect">
            <a:avLst/>
          </a:prstGeom>
        </p:spPr>
      </p:pic>
      <p:pic>
        <p:nvPicPr>
          <p:cNvPr id="37" name="图形 36" descr="处理器">
            <a:extLst>
              <a:ext uri="{FF2B5EF4-FFF2-40B4-BE49-F238E27FC236}">
                <a16:creationId xmlns:a16="http://schemas.microsoft.com/office/drawing/2014/main" id="{9AE8214B-72BD-4196-9C79-EB419C65F4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90103" y="89473"/>
            <a:ext cx="414119" cy="414119"/>
          </a:xfrm>
          <a:prstGeom prst="rect">
            <a:avLst/>
          </a:prstGeom>
        </p:spPr>
      </p:pic>
      <p:pic>
        <p:nvPicPr>
          <p:cNvPr id="39" name="图形 38" descr="信号塔">
            <a:extLst>
              <a:ext uri="{FF2B5EF4-FFF2-40B4-BE49-F238E27FC236}">
                <a16:creationId xmlns:a16="http://schemas.microsoft.com/office/drawing/2014/main" id="{54525574-9166-42EE-BAB4-1206AEF7F8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12570" y="1258883"/>
            <a:ext cx="414119" cy="414119"/>
          </a:xfrm>
          <a:prstGeom prst="rect">
            <a:avLst/>
          </a:prstGeom>
        </p:spPr>
      </p:pic>
      <p:pic>
        <p:nvPicPr>
          <p:cNvPr id="41" name="图形 40" descr="原子">
            <a:extLst>
              <a:ext uri="{FF2B5EF4-FFF2-40B4-BE49-F238E27FC236}">
                <a16:creationId xmlns:a16="http://schemas.microsoft.com/office/drawing/2014/main" id="{0920A7DF-086F-4022-AF4D-E6FDA5C8D2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34706" y="2381868"/>
            <a:ext cx="414119" cy="414119"/>
          </a:xfrm>
          <a:prstGeom prst="rect">
            <a:avLst/>
          </a:prstGeom>
        </p:spPr>
      </p:pic>
      <p:pic>
        <p:nvPicPr>
          <p:cNvPr id="43" name="图形 42" descr="火车">
            <a:extLst>
              <a:ext uri="{FF2B5EF4-FFF2-40B4-BE49-F238E27FC236}">
                <a16:creationId xmlns:a16="http://schemas.microsoft.com/office/drawing/2014/main" id="{47AFC3D3-E00B-40A3-94A5-E1C0BF902A4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15814" y="1827892"/>
            <a:ext cx="414119" cy="414119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277C5B7D-124A-4E87-BCA0-17DB6038E6F4}"/>
              </a:ext>
            </a:extLst>
          </p:cNvPr>
          <p:cNvSpPr/>
          <p:nvPr/>
        </p:nvSpPr>
        <p:spPr>
          <a:xfrm>
            <a:off x="7821386" y="47957"/>
            <a:ext cx="1460895" cy="340453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CCACA9D2-4B20-4476-9D2F-0C471906D5AF}"/>
              </a:ext>
            </a:extLst>
          </p:cNvPr>
          <p:cNvGrpSpPr/>
          <p:nvPr/>
        </p:nvGrpSpPr>
        <p:grpSpPr>
          <a:xfrm>
            <a:off x="7872698" y="133763"/>
            <a:ext cx="603692" cy="681217"/>
            <a:chOff x="102655" y="452481"/>
            <a:chExt cx="603692" cy="681217"/>
          </a:xfrm>
        </p:grpSpPr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41818E85-8DD6-415A-AB61-7F0A4A9AC8C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79" name="矩形: 圆角 178">
                <a:extLst>
                  <a:ext uri="{FF2B5EF4-FFF2-40B4-BE49-F238E27FC236}">
                    <a16:creationId xmlns:a16="http://schemas.microsoft.com/office/drawing/2014/main" id="{7E72B51F-0709-41A1-8CDF-BA5D7E94810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6" name="图片 185">
                <a:extLst>
                  <a:ext uri="{FF2B5EF4-FFF2-40B4-BE49-F238E27FC236}">
                    <a16:creationId xmlns:a16="http://schemas.microsoft.com/office/drawing/2014/main" id="{97D7C6FA-950F-4058-A748-D2FE35B60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297BEBD7-0A5C-4143-A6CD-AF26A751EB4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E53E6963-FB1B-46B9-A377-922834730CD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3" name="矩形: 圆角 172">
              <a:extLst>
                <a:ext uri="{FF2B5EF4-FFF2-40B4-BE49-F238E27FC236}">
                  <a16:creationId xmlns:a16="http://schemas.microsoft.com/office/drawing/2014/main" id="{092EFEF0-750E-410A-8E8D-200DAF1507C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9C2F4FA3-D450-4D36-BF9A-93C3904A4DD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9F3EDEF1-70A4-42AB-8F8B-89682B47B23C}"/>
              </a:ext>
            </a:extLst>
          </p:cNvPr>
          <p:cNvGrpSpPr/>
          <p:nvPr/>
        </p:nvGrpSpPr>
        <p:grpSpPr>
          <a:xfrm>
            <a:off x="8584162" y="220436"/>
            <a:ext cx="538829" cy="604649"/>
            <a:chOff x="167518" y="529049"/>
            <a:chExt cx="538829" cy="604649"/>
          </a:xfrm>
        </p:grpSpPr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7E542346-75F7-4700-BEE5-CF52901B971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7BEA3B79-84CE-4DDE-9C34-0968B94FA81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3" name="图片 192">
                <a:extLst>
                  <a:ext uri="{FF2B5EF4-FFF2-40B4-BE49-F238E27FC236}">
                    <a16:creationId xmlns:a16="http://schemas.microsoft.com/office/drawing/2014/main" id="{B290A4D1-B98A-400F-B5E2-62BDB2990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32D8713F-9C7B-4439-A297-B089BA1A1C7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0" name="矩形: 圆角 189">
              <a:extLst>
                <a:ext uri="{FF2B5EF4-FFF2-40B4-BE49-F238E27FC236}">
                  <a16:creationId xmlns:a16="http://schemas.microsoft.com/office/drawing/2014/main" id="{1F6CF86A-A1FF-492B-A2F9-786A66B1C63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F0F9D7D4-2F15-47DC-909E-C1D11AD1377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195" name="矩形 194">
            <a:extLst>
              <a:ext uri="{FF2B5EF4-FFF2-40B4-BE49-F238E27FC236}">
                <a16:creationId xmlns:a16="http://schemas.microsoft.com/office/drawing/2014/main" id="{8E9333B5-CEB1-4087-AE7A-495FB25AE217}"/>
              </a:ext>
            </a:extLst>
          </p:cNvPr>
          <p:cNvSpPr/>
          <p:nvPr/>
        </p:nvSpPr>
        <p:spPr>
          <a:xfrm>
            <a:off x="7878320" y="145075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CD2702E6-C55A-40EC-890A-BEC52B77A4E3}"/>
              </a:ext>
            </a:extLst>
          </p:cNvPr>
          <p:cNvSpPr/>
          <p:nvPr/>
        </p:nvSpPr>
        <p:spPr>
          <a:xfrm>
            <a:off x="8513548" y="160967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2F2533AC-5B21-4CAF-A204-E213A3FDC709}"/>
              </a:ext>
            </a:extLst>
          </p:cNvPr>
          <p:cNvGrpSpPr/>
          <p:nvPr/>
        </p:nvGrpSpPr>
        <p:grpSpPr>
          <a:xfrm>
            <a:off x="7878320" y="737619"/>
            <a:ext cx="603692" cy="681217"/>
            <a:chOff x="102655" y="452481"/>
            <a:chExt cx="603692" cy="681217"/>
          </a:xfrm>
        </p:grpSpPr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6763BB9B-E02B-493A-8FCC-DB42CE40CE8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04" name="矩形: 圆角 203">
                <a:extLst>
                  <a:ext uri="{FF2B5EF4-FFF2-40B4-BE49-F238E27FC236}">
                    <a16:creationId xmlns:a16="http://schemas.microsoft.com/office/drawing/2014/main" id="{97EA1C38-C31B-485A-8248-030A4F132E7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5" name="图片 204">
                <a:extLst>
                  <a:ext uri="{FF2B5EF4-FFF2-40B4-BE49-F238E27FC236}">
                    <a16:creationId xmlns:a16="http://schemas.microsoft.com/office/drawing/2014/main" id="{37BFAC71-70F2-4E3C-A576-D93F2DA5A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5A3EAA22-6232-4735-9067-576FCCF68BA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E7B5FE90-6C84-46D8-B0A1-75904D9A839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2" name="矩形: 圆角 201">
              <a:extLst>
                <a:ext uri="{FF2B5EF4-FFF2-40B4-BE49-F238E27FC236}">
                  <a16:creationId xmlns:a16="http://schemas.microsoft.com/office/drawing/2014/main" id="{6700E8D3-EF92-406B-9A60-EA294F3C077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3EAEB20A-AA33-4F65-9D2C-E0490F10ED4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7BF1779C-3D7D-467E-9470-5E996B08DFCD}"/>
              </a:ext>
            </a:extLst>
          </p:cNvPr>
          <p:cNvGrpSpPr/>
          <p:nvPr/>
        </p:nvGrpSpPr>
        <p:grpSpPr>
          <a:xfrm>
            <a:off x="8589784" y="824292"/>
            <a:ext cx="538829" cy="604649"/>
            <a:chOff x="167518" y="529049"/>
            <a:chExt cx="538829" cy="604649"/>
          </a:xfrm>
        </p:grpSpPr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589EC663-8C70-4C0D-B39C-997407A7B97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11" name="矩形: 圆角 210">
                <a:extLst>
                  <a:ext uri="{FF2B5EF4-FFF2-40B4-BE49-F238E27FC236}">
                    <a16:creationId xmlns:a16="http://schemas.microsoft.com/office/drawing/2014/main" id="{DE8DB314-BFD7-4658-A26C-3D8CB4ACE87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2" name="图片 211">
                <a:extLst>
                  <a:ext uri="{FF2B5EF4-FFF2-40B4-BE49-F238E27FC236}">
                    <a16:creationId xmlns:a16="http://schemas.microsoft.com/office/drawing/2014/main" id="{51F79FAE-7192-422A-A4DB-796A02890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BF383DD8-4BC6-456D-90EB-87CBED47D46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F7EFF220-17FE-44A2-92B4-5D7BACAD43A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6C6D1693-5FD0-43B3-9B18-38F4BDCEDFC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14" name="矩形 213">
            <a:extLst>
              <a:ext uri="{FF2B5EF4-FFF2-40B4-BE49-F238E27FC236}">
                <a16:creationId xmlns:a16="http://schemas.microsoft.com/office/drawing/2014/main" id="{F0B22847-5768-4CA4-89C5-28087562BE92}"/>
              </a:ext>
            </a:extLst>
          </p:cNvPr>
          <p:cNvSpPr/>
          <p:nvPr/>
        </p:nvSpPr>
        <p:spPr>
          <a:xfrm>
            <a:off x="7883942" y="74893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E44CA27D-C5B4-4D30-9275-0FF873AC9065}"/>
              </a:ext>
            </a:extLst>
          </p:cNvPr>
          <p:cNvSpPr/>
          <p:nvPr/>
        </p:nvSpPr>
        <p:spPr>
          <a:xfrm>
            <a:off x="8519170" y="764823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9AB295B8-CCD4-4E11-9866-46D7FA4DA140}"/>
              </a:ext>
            </a:extLst>
          </p:cNvPr>
          <p:cNvGrpSpPr/>
          <p:nvPr/>
        </p:nvGrpSpPr>
        <p:grpSpPr>
          <a:xfrm>
            <a:off x="7883942" y="1359567"/>
            <a:ext cx="603692" cy="681217"/>
            <a:chOff x="102655" y="452481"/>
            <a:chExt cx="603692" cy="681217"/>
          </a:xfrm>
        </p:grpSpPr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9370F4B0-97D5-4601-A901-D2F640E8733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1" name="矩形: 圆角 220">
                <a:extLst>
                  <a:ext uri="{FF2B5EF4-FFF2-40B4-BE49-F238E27FC236}">
                    <a16:creationId xmlns:a16="http://schemas.microsoft.com/office/drawing/2014/main" id="{8C039A64-29C1-4753-B038-243261C6E98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FF5757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22" name="图片 221">
                <a:extLst>
                  <a:ext uri="{FF2B5EF4-FFF2-40B4-BE49-F238E27FC236}">
                    <a16:creationId xmlns:a16="http://schemas.microsoft.com/office/drawing/2014/main" id="{5CECEBFB-1564-4D2A-9DE6-A3AA11AA3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9C95B84A-C331-41D3-892C-62737487046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DAED6465-3B0E-4A46-9D77-1B84423F098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9" name="矩形: 圆角 218">
              <a:extLst>
                <a:ext uri="{FF2B5EF4-FFF2-40B4-BE49-F238E27FC236}">
                  <a16:creationId xmlns:a16="http://schemas.microsoft.com/office/drawing/2014/main" id="{317E616E-F7A2-4FD7-AB24-6017F53046F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24A5689E-867D-48E4-B6FA-B0FBD07D4C5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AD304913-8B72-44B3-B3F4-83446099BB45}"/>
              </a:ext>
            </a:extLst>
          </p:cNvPr>
          <p:cNvGrpSpPr/>
          <p:nvPr/>
        </p:nvGrpSpPr>
        <p:grpSpPr>
          <a:xfrm>
            <a:off x="8595406" y="1446240"/>
            <a:ext cx="538829" cy="604649"/>
            <a:chOff x="167518" y="529049"/>
            <a:chExt cx="538829" cy="604649"/>
          </a:xfrm>
        </p:grpSpPr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D8908979-A042-44C9-9BD9-CEE59496197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8" name="矩形: 圆角 227">
                <a:extLst>
                  <a:ext uri="{FF2B5EF4-FFF2-40B4-BE49-F238E27FC236}">
                    <a16:creationId xmlns:a16="http://schemas.microsoft.com/office/drawing/2014/main" id="{B61E3862-0627-41B6-B5B7-BABA3CB4E46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9" name="图片 228">
                <a:extLst>
                  <a:ext uri="{FF2B5EF4-FFF2-40B4-BE49-F238E27FC236}">
                    <a16:creationId xmlns:a16="http://schemas.microsoft.com/office/drawing/2014/main" id="{ACF3D521-C094-43C3-BE63-DCB18E1B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D42702B1-B48A-4457-BA86-FC93FF62F4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6" name="矩形: 圆角 225">
              <a:extLst>
                <a:ext uri="{FF2B5EF4-FFF2-40B4-BE49-F238E27FC236}">
                  <a16:creationId xmlns:a16="http://schemas.microsoft.com/office/drawing/2014/main" id="{FF4B4902-BA2D-4E41-8EED-289D28C1724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D36D5EB1-9F38-4951-ABD0-2520428D2B1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31" name="矩形 230">
            <a:extLst>
              <a:ext uri="{FF2B5EF4-FFF2-40B4-BE49-F238E27FC236}">
                <a16:creationId xmlns:a16="http://schemas.microsoft.com/office/drawing/2014/main" id="{F9EE5991-2CAF-4B33-BB41-1F8BFC49E0F4}"/>
              </a:ext>
            </a:extLst>
          </p:cNvPr>
          <p:cNvSpPr/>
          <p:nvPr/>
        </p:nvSpPr>
        <p:spPr>
          <a:xfrm>
            <a:off x="7847036" y="1370879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3DC7C17F-A606-408B-BE57-ABF5FA997B22}"/>
              </a:ext>
            </a:extLst>
          </p:cNvPr>
          <p:cNvSpPr/>
          <p:nvPr/>
        </p:nvSpPr>
        <p:spPr>
          <a:xfrm>
            <a:off x="8524792" y="138677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48C29675-3F3E-4CC1-A264-775A0132AAA6}"/>
              </a:ext>
            </a:extLst>
          </p:cNvPr>
          <p:cNvGrpSpPr/>
          <p:nvPr/>
        </p:nvGrpSpPr>
        <p:grpSpPr>
          <a:xfrm>
            <a:off x="7889564" y="1978377"/>
            <a:ext cx="603692" cy="681217"/>
            <a:chOff x="102655" y="452481"/>
            <a:chExt cx="603692" cy="681217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7B35681C-D014-4546-8719-D7FD127EEFA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38" name="矩形: 圆角 237">
                <a:extLst>
                  <a:ext uri="{FF2B5EF4-FFF2-40B4-BE49-F238E27FC236}">
                    <a16:creationId xmlns:a16="http://schemas.microsoft.com/office/drawing/2014/main" id="{B8F09238-9240-480B-BD15-F4521C57A42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9" name="图片 238">
                <a:extLst>
                  <a:ext uri="{FF2B5EF4-FFF2-40B4-BE49-F238E27FC236}">
                    <a16:creationId xmlns:a16="http://schemas.microsoft.com/office/drawing/2014/main" id="{35E1FD6B-4276-4D36-9CAD-7B4DF9171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498AA325-3F50-49A7-AB63-88B2140EAAB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024EEEFB-389D-4AD1-9066-DD5A17C4306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6" name="矩形: 圆角 235">
              <a:extLst>
                <a:ext uri="{FF2B5EF4-FFF2-40B4-BE49-F238E27FC236}">
                  <a16:creationId xmlns:a16="http://schemas.microsoft.com/office/drawing/2014/main" id="{41808075-413F-4B3A-9E8B-E50667EBF34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CA4C1967-7217-4BAF-B2DE-FF869F8C3D3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22E90498-BC20-4032-9709-F0CF225B580B}"/>
              </a:ext>
            </a:extLst>
          </p:cNvPr>
          <p:cNvGrpSpPr/>
          <p:nvPr/>
        </p:nvGrpSpPr>
        <p:grpSpPr>
          <a:xfrm>
            <a:off x="8601028" y="2065050"/>
            <a:ext cx="538829" cy="604649"/>
            <a:chOff x="167518" y="529049"/>
            <a:chExt cx="538829" cy="604649"/>
          </a:xfrm>
        </p:grpSpPr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D64E0DFC-4838-4113-8852-9963CE6AE14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45" name="矩形: 圆角 244">
                <a:extLst>
                  <a:ext uri="{FF2B5EF4-FFF2-40B4-BE49-F238E27FC236}">
                    <a16:creationId xmlns:a16="http://schemas.microsoft.com/office/drawing/2014/main" id="{B84D0ED5-DF34-4C67-B65D-EC8E2D10CBC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6" name="图片 245">
                <a:extLst>
                  <a:ext uri="{FF2B5EF4-FFF2-40B4-BE49-F238E27FC236}">
                    <a16:creationId xmlns:a16="http://schemas.microsoft.com/office/drawing/2014/main" id="{22CBBA69-4898-4E49-801F-95256A104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F2AE9CD1-1D0E-4BBB-B606-2D75C65DD9C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3" name="矩形: 圆角 242">
              <a:extLst>
                <a:ext uri="{FF2B5EF4-FFF2-40B4-BE49-F238E27FC236}">
                  <a16:creationId xmlns:a16="http://schemas.microsoft.com/office/drawing/2014/main" id="{205DAD00-6D6C-4CD0-BFDB-3F010703A05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59DF63BD-207E-4CEB-AE26-7BAC99A5680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48" name="矩形 247">
            <a:extLst>
              <a:ext uri="{FF2B5EF4-FFF2-40B4-BE49-F238E27FC236}">
                <a16:creationId xmlns:a16="http://schemas.microsoft.com/office/drawing/2014/main" id="{8AF78EFF-BD1C-4AC4-A7B2-D998FF1D149D}"/>
              </a:ext>
            </a:extLst>
          </p:cNvPr>
          <p:cNvSpPr/>
          <p:nvPr/>
        </p:nvSpPr>
        <p:spPr>
          <a:xfrm>
            <a:off x="7895186" y="1989689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3DA54A76-7686-4923-AAC9-AAC3D1E6F3DD}"/>
              </a:ext>
            </a:extLst>
          </p:cNvPr>
          <p:cNvSpPr/>
          <p:nvPr/>
        </p:nvSpPr>
        <p:spPr>
          <a:xfrm>
            <a:off x="8541046" y="200558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BE37F9CA-DFD5-44FB-BCA6-3871FE353769}"/>
              </a:ext>
            </a:extLst>
          </p:cNvPr>
          <p:cNvGrpSpPr/>
          <p:nvPr/>
        </p:nvGrpSpPr>
        <p:grpSpPr>
          <a:xfrm>
            <a:off x="7903806" y="2560868"/>
            <a:ext cx="603692" cy="681217"/>
            <a:chOff x="102655" y="452481"/>
            <a:chExt cx="603692" cy="681217"/>
          </a:xfrm>
        </p:grpSpPr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0E2C851D-E4FE-4753-8F9B-422420782DE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5" name="矩形: 圆角 254">
                <a:extLst>
                  <a:ext uri="{FF2B5EF4-FFF2-40B4-BE49-F238E27FC236}">
                    <a16:creationId xmlns:a16="http://schemas.microsoft.com/office/drawing/2014/main" id="{9A12F154-500C-4E0E-B59F-E570224A1D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6" name="图片 255">
                <a:extLst>
                  <a:ext uri="{FF2B5EF4-FFF2-40B4-BE49-F238E27FC236}">
                    <a16:creationId xmlns:a16="http://schemas.microsoft.com/office/drawing/2014/main" id="{0A3F573E-9508-4169-979F-1B310DA84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CAB8DAB5-BF12-4C96-8B7E-1A886881FEC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AC7EECD6-F71C-4645-BC71-0B048FF721B8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3" name="矩形: 圆角 252">
              <a:extLst>
                <a:ext uri="{FF2B5EF4-FFF2-40B4-BE49-F238E27FC236}">
                  <a16:creationId xmlns:a16="http://schemas.microsoft.com/office/drawing/2014/main" id="{739FB9C5-0E03-4457-86E5-5F0C40E5807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76881898-F68F-40D6-824B-3268A2FCAEC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3D6D6A96-D6E7-4FD2-9938-F816EC0E7096}"/>
              </a:ext>
            </a:extLst>
          </p:cNvPr>
          <p:cNvGrpSpPr/>
          <p:nvPr/>
        </p:nvGrpSpPr>
        <p:grpSpPr>
          <a:xfrm>
            <a:off x="8615270" y="2647541"/>
            <a:ext cx="538829" cy="604649"/>
            <a:chOff x="7418021" y="3956842"/>
            <a:chExt cx="538829" cy="604649"/>
          </a:xfrm>
        </p:grpSpPr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6E7527F9-21CB-4C6B-B58F-7FECC89D54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FC2DA2F7-CDF3-4BD2-857B-67A2B601550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65" name="矩形 264">
            <a:extLst>
              <a:ext uri="{FF2B5EF4-FFF2-40B4-BE49-F238E27FC236}">
                <a16:creationId xmlns:a16="http://schemas.microsoft.com/office/drawing/2014/main" id="{653FAB2A-910C-4C90-A7B9-C3A999F4526E}"/>
              </a:ext>
            </a:extLst>
          </p:cNvPr>
          <p:cNvSpPr/>
          <p:nvPr/>
        </p:nvSpPr>
        <p:spPr>
          <a:xfrm>
            <a:off x="7909428" y="255585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B53840EC-9709-4934-913D-DC998A323899}"/>
              </a:ext>
            </a:extLst>
          </p:cNvPr>
          <p:cNvSpPr/>
          <p:nvPr/>
        </p:nvSpPr>
        <p:spPr>
          <a:xfrm>
            <a:off x="9247193" y="43154"/>
            <a:ext cx="45719" cy="340933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A8E4F36-15B6-4996-BE10-8A63E1606F73}"/>
              </a:ext>
            </a:extLst>
          </p:cNvPr>
          <p:cNvSpPr/>
          <p:nvPr/>
        </p:nvSpPr>
        <p:spPr>
          <a:xfrm>
            <a:off x="9234847" y="1559918"/>
            <a:ext cx="48700" cy="61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矩形: 圆角 268">
            <a:extLst>
              <a:ext uri="{FF2B5EF4-FFF2-40B4-BE49-F238E27FC236}">
                <a16:creationId xmlns:a16="http://schemas.microsoft.com/office/drawing/2014/main" id="{3725F472-0CA3-4F80-AB63-863B7EEDBF9C}"/>
              </a:ext>
            </a:extLst>
          </p:cNvPr>
          <p:cNvSpPr/>
          <p:nvPr/>
        </p:nvSpPr>
        <p:spPr>
          <a:xfrm>
            <a:off x="9380735" y="2934945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形 45" descr="带齿轮的头部">
            <a:extLst>
              <a:ext uri="{FF2B5EF4-FFF2-40B4-BE49-F238E27FC236}">
                <a16:creationId xmlns:a16="http://schemas.microsoft.com/office/drawing/2014/main" id="{781B5E86-FDB3-4144-93C7-0321FD607C4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430492" y="2952297"/>
            <a:ext cx="451203" cy="451203"/>
          </a:xfrm>
          <a:prstGeom prst="rect">
            <a:avLst/>
          </a:prstGeom>
        </p:spPr>
      </p:pic>
      <p:sp>
        <p:nvSpPr>
          <p:cNvPr id="271" name="加号 270">
            <a:extLst>
              <a:ext uri="{FF2B5EF4-FFF2-40B4-BE49-F238E27FC236}">
                <a16:creationId xmlns:a16="http://schemas.microsoft.com/office/drawing/2014/main" id="{A34A485E-77C8-4EF6-9FFE-CC820492437E}"/>
              </a:ext>
            </a:extLst>
          </p:cNvPr>
          <p:cNvSpPr/>
          <p:nvPr/>
        </p:nvSpPr>
        <p:spPr>
          <a:xfrm>
            <a:off x="8715866" y="2739808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2D658985-8EA9-4232-8340-BF037594371E}"/>
              </a:ext>
            </a:extLst>
          </p:cNvPr>
          <p:cNvSpPr/>
          <p:nvPr/>
        </p:nvSpPr>
        <p:spPr>
          <a:xfrm>
            <a:off x="9357074" y="3292541"/>
            <a:ext cx="56938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自定义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BCF2F489-5D0F-4354-922E-43E221A27A17}"/>
              </a:ext>
            </a:extLst>
          </p:cNvPr>
          <p:cNvSpPr/>
          <p:nvPr/>
        </p:nvSpPr>
        <p:spPr>
          <a:xfrm>
            <a:off x="9394517" y="423259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电力</a:t>
            </a: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03579F5A-DFB8-4F54-97D7-A468A9E67930}"/>
              </a:ext>
            </a:extLst>
          </p:cNvPr>
          <p:cNvSpPr/>
          <p:nvPr/>
        </p:nvSpPr>
        <p:spPr>
          <a:xfrm>
            <a:off x="9417718" y="991164"/>
            <a:ext cx="44755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采集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C82AAAB4-CA52-4359-AB6F-E18686BD9AC8}"/>
              </a:ext>
            </a:extLst>
          </p:cNvPr>
          <p:cNvSpPr/>
          <p:nvPr/>
        </p:nvSpPr>
        <p:spPr>
          <a:xfrm>
            <a:off x="9410617" y="1559069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加工</a:t>
            </a:r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4B78507C-5349-4F32-A551-798365B90862}"/>
              </a:ext>
            </a:extLst>
          </p:cNvPr>
          <p:cNvSpPr/>
          <p:nvPr/>
        </p:nvSpPr>
        <p:spPr>
          <a:xfrm>
            <a:off x="9425904" y="212697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管道</a:t>
            </a:r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328B9A4A-34A9-4C15-AFF0-48933DA08557}"/>
              </a:ext>
            </a:extLst>
          </p:cNvPr>
          <p:cNvSpPr/>
          <p:nvPr/>
        </p:nvSpPr>
        <p:spPr>
          <a:xfrm>
            <a:off x="9436962" y="2669985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物流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6482EF9-9899-47BE-AAD4-CA058E3C891C}"/>
              </a:ext>
            </a:extLst>
          </p:cNvPr>
          <p:cNvGrpSpPr/>
          <p:nvPr/>
        </p:nvGrpSpPr>
        <p:grpSpPr>
          <a:xfrm>
            <a:off x="8278464" y="200474"/>
            <a:ext cx="207476" cy="259348"/>
            <a:chOff x="8278464" y="200474"/>
            <a:chExt cx="207476" cy="259348"/>
          </a:xfrm>
        </p:grpSpPr>
        <p:sp>
          <p:nvSpPr>
            <p:cNvPr id="47" name="直角三角形 46">
              <a:extLst>
                <a:ext uri="{FF2B5EF4-FFF2-40B4-BE49-F238E27FC236}">
                  <a16:creationId xmlns:a16="http://schemas.microsoft.com/office/drawing/2014/main" id="{00415931-1D0F-42F9-8FB9-79073CF67683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8" name="图形 277" descr="处理器">
              <a:extLst>
                <a:ext uri="{FF2B5EF4-FFF2-40B4-BE49-F238E27FC236}">
                  <a16:creationId xmlns:a16="http://schemas.microsoft.com/office/drawing/2014/main" id="{FFF85F8A-DA4B-4866-9703-3A5F771E4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16AA45FE-BC2C-4911-93B7-581C7C0C4D6D}"/>
              </a:ext>
            </a:extLst>
          </p:cNvPr>
          <p:cNvGrpSpPr/>
          <p:nvPr/>
        </p:nvGrpSpPr>
        <p:grpSpPr>
          <a:xfrm>
            <a:off x="8920171" y="210644"/>
            <a:ext cx="207476" cy="259348"/>
            <a:chOff x="8278464" y="200474"/>
            <a:chExt cx="207476" cy="259348"/>
          </a:xfrm>
        </p:grpSpPr>
        <p:sp>
          <p:nvSpPr>
            <p:cNvPr id="281" name="直角三角形 280">
              <a:extLst>
                <a:ext uri="{FF2B5EF4-FFF2-40B4-BE49-F238E27FC236}">
                  <a16:creationId xmlns:a16="http://schemas.microsoft.com/office/drawing/2014/main" id="{6B6C0A32-A3F1-48A1-A9DE-FB17AB8E1DE1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2" name="图形 281" descr="处理器">
              <a:extLst>
                <a:ext uri="{FF2B5EF4-FFF2-40B4-BE49-F238E27FC236}">
                  <a16:creationId xmlns:a16="http://schemas.microsoft.com/office/drawing/2014/main" id="{2611DC0C-ADA3-4E23-98E5-6F45BC73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915F52E4-9BAF-4BCF-B858-9C7D3AD544CC}"/>
              </a:ext>
            </a:extLst>
          </p:cNvPr>
          <p:cNvGrpSpPr/>
          <p:nvPr/>
        </p:nvGrpSpPr>
        <p:grpSpPr>
          <a:xfrm>
            <a:off x="8277755" y="806573"/>
            <a:ext cx="207476" cy="259348"/>
            <a:chOff x="8278464" y="200474"/>
            <a:chExt cx="207476" cy="259348"/>
          </a:xfrm>
        </p:grpSpPr>
        <p:sp>
          <p:nvSpPr>
            <p:cNvPr id="284" name="直角三角形 283">
              <a:extLst>
                <a:ext uri="{FF2B5EF4-FFF2-40B4-BE49-F238E27FC236}">
                  <a16:creationId xmlns:a16="http://schemas.microsoft.com/office/drawing/2014/main" id="{10B579A4-3409-4AFF-A645-26A0F3AACFB5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5" name="图形 284" descr="处理器">
              <a:extLst>
                <a:ext uri="{FF2B5EF4-FFF2-40B4-BE49-F238E27FC236}">
                  <a16:creationId xmlns:a16="http://schemas.microsoft.com/office/drawing/2014/main" id="{C83885B0-FE3E-4F69-9A30-D14D31A0A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10F58CA5-D89F-46B0-B678-B17AAE5BCAF1}"/>
              </a:ext>
            </a:extLst>
          </p:cNvPr>
          <p:cNvGrpSpPr/>
          <p:nvPr/>
        </p:nvGrpSpPr>
        <p:grpSpPr>
          <a:xfrm>
            <a:off x="8921225" y="817003"/>
            <a:ext cx="207476" cy="259348"/>
            <a:chOff x="8278464" y="200474"/>
            <a:chExt cx="207476" cy="259348"/>
          </a:xfrm>
        </p:grpSpPr>
        <p:sp>
          <p:nvSpPr>
            <p:cNvPr id="287" name="直角三角形 286">
              <a:extLst>
                <a:ext uri="{FF2B5EF4-FFF2-40B4-BE49-F238E27FC236}">
                  <a16:creationId xmlns:a16="http://schemas.microsoft.com/office/drawing/2014/main" id="{AD96DBE2-B1CA-4564-8F29-5666F36717CC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8" name="图形 287" descr="处理器">
              <a:extLst>
                <a:ext uri="{FF2B5EF4-FFF2-40B4-BE49-F238E27FC236}">
                  <a16:creationId xmlns:a16="http://schemas.microsoft.com/office/drawing/2014/main" id="{BFDD90DF-BD14-468F-A92B-E08DFF9DD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6F01E2D4-4782-4201-9DA1-8967BD2EDDE9}"/>
              </a:ext>
            </a:extLst>
          </p:cNvPr>
          <p:cNvGrpSpPr/>
          <p:nvPr/>
        </p:nvGrpSpPr>
        <p:grpSpPr>
          <a:xfrm>
            <a:off x="8278900" y="1423467"/>
            <a:ext cx="207476" cy="259348"/>
            <a:chOff x="8278464" y="200474"/>
            <a:chExt cx="207476" cy="259348"/>
          </a:xfrm>
        </p:grpSpPr>
        <p:sp>
          <p:nvSpPr>
            <p:cNvPr id="290" name="直角三角形 289">
              <a:extLst>
                <a:ext uri="{FF2B5EF4-FFF2-40B4-BE49-F238E27FC236}">
                  <a16:creationId xmlns:a16="http://schemas.microsoft.com/office/drawing/2014/main" id="{DA052E42-0A74-4C4A-8C3D-AC83F004496B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1" name="图形 290" descr="处理器">
              <a:extLst>
                <a:ext uri="{FF2B5EF4-FFF2-40B4-BE49-F238E27FC236}">
                  <a16:creationId xmlns:a16="http://schemas.microsoft.com/office/drawing/2014/main" id="{C3563EF5-586D-4F9D-B24B-46531CDF7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52668D1A-68DF-4A01-9716-C7CA940171D1}"/>
              </a:ext>
            </a:extLst>
          </p:cNvPr>
          <p:cNvGrpSpPr/>
          <p:nvPr/>
        </p:nvGrpSpPr>
        <p:grpSpPr>
          <a:xfrm>
            <a:off x="8923558" y="1439775"/>
            <a:ext cx="207476" cy="259348"/>
            <a:chOff x="8278464" y="200474"/>
            <a:chExt cx="207476" cy="259348"/>
          </a:xfrm>
        </p:grpSpPr>
        <p:sp>
          <p:nvSpPr>
            <p:cNvPr id="293" name="直角三角形 292">
              <a:extLst>
                <a:ext uri="{FF2B5EF4-FFF2-40B4-BE49-F238E27FC236}">
                  <a16:creationId xmlns:a16="http://schemas.microsoft.com/office/drawing/2014/main" id="{BE6C9E44-8591-4C3A-9CD7-EE55FC29CA86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4" name="图形 293" descr="处理器">
              <a:extLst>
                <a:ext uri="{FF2B5EF4-FFF2-40B4-BE49-F238E27FC236}">
                  <a16:creationId xmlns:a16="http://schemas.microsoft.com/office/drawing/2014/main" id="{E44654E2-A9C0-4D7F-8A94-BCB38550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1C0BA90-34C8-4930-BADF-57B82F6F28F1}"/>
              </a:ext>
            </a:extLst>
          </p:cNvPr>
          <p:cNvGrpSpPr/>
          <p:nvPr/>
        </p:nvGrpSpPr>
        <p:grpSpPr>
          <a:xfrm>
            <a:off x="8279810" y="2041419"/>
            <a:ext cx="207476" cy="259348"/>
            <a:chOff x="8278464" y="200474"/>
            <a:chExt cx="207476" cy="259348"/>
          </a:xfrm>
        </p:grpSpPr>
        <p:sp>
          <p:nvSpPr>
            <p:cNvPr id="296" name="直角三角形 295">
              <a:extLst>
                <a:ext uri="{FF2B5EF4-FFF2-40B4-BE49-F238E27FC236}">
                  <a16:creationId xmlns:a16="http://schemas.microsoft.com/office/drawing/2014/main" id="{DEEF1D45-FB0F-44C3-B770-DCD4EC4B5C3B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7" name="图形 296" descr="处理器">
              <a:extLst>
                <a:ext uri="{FF2B5EF4-FFF2-40B4-BE49-F238E27FC236}">
                  <a16:creationId xmlns:a16="http://schemas.microsoft.com/office/drawing/2014/main" id="{CBA10E55-6AFC-40B9-8BE6-BA6E6910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7C662AE6-03EE-41A2-93C0-3D3F4F9C1F02}"/>
              </a:ext>
            </a:extLst>
          </p:cNvPr>
          <p:cNvGrpSpPr/>
          <p:nvPr/>
        </p:nvGrpSpPr>
        <p:grpSpPr>
          <a:xfrm>
            <a:off x="8924468" y="2057727"/>
            <a:ext cx="207476" cy="259348"/>
            <a:chOff x="8278464" y="200474"/>
            <a:chExt cx="207476" cy="259348"/>
          </a:xfrm>
        </p:grpSpPr>
        <p:sp>
          <p:nvSpPr>
            <p:cNvPr id="299" name="直角三角形 298">
              <a:extLst>
                <a:ext uri="{FF2B5EF4-FFF2-40B4-BE49-F238E27FC236}">
                  <a16:creationId xmlns:a16="http://schemas.microsoft.com/office/drawing/2014/main" id="{3B3D4737-7799-4CCF-BE25-813195AE24F7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0" name="图形 299" descr="处理器">
              <a:extLst>
                <a:ext uri="{FF2B5EF4-FFF2-40B4-BE49-F238E27FC236}">
                  <a16:creationId xmlns:a16="http://schemas.microsoft.com/office/drawing/2014/main" id="{5328AF14-DC79-4215-82CA-7287B6EE7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6DBDA90A-01DD-4611-A98C-9877C454D443}"/>
              </a:ext>
            </a:extLst>
          </p:cNvPr>
          <p:cNvGrpSpPr/>
          <p:nvPr/>
        </p:nvGrpSpPr>
        <p:grpSpPr>
          <a:xfrm>
            <a:off x="8295231" y="2621544"/>
            <a:ext cx="207476" cy="259348"/>
            <a:chOff x="8278464" y="200474"/>
            <a:chExt cx="207476" cy="259348"/>
          </a:xfrm>
        </p:grpSpPr>
        <p:sp>
          <p:nvSpPr>
            <p:cNvPr id="302" name="直角三角形 301">
              <a:extLst>
                <a:ext uri="{FF2B5EF4-FFF2-40B4-BE49-F238E27FC236}">
                  <a16:creationId xmlns:a16="http://schemas.microsoft.com/office/drawing/2014/main" id="{CA35B06B-A0CD-4A03-8EED-338FE0353CAD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3" name="图形 302" descr="处理器">
              <a:extLst>
                <a:ext uri="{FF2B5EF4-FFF2-40B4-BE49-F238E27FC236}">
                  <a16:creationId xmlns:a16="http://schemas.microsoft.com/office/drawing/2014/main" id="{90D76F4F-87DE-4F5A-BF44-4CDC5C026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pic>
        <p:nvPicPr>
          <p:cNvPr id="198" name="图形 197" descr="挖掘工具">
            <a:hlinkClick r:id="rId7" action="ppaction://hlinksldjump"/>
            <a:extLst>
              <a:ext uri="{FF2B5EF4-FFF2-40B4-BE49-F238E27FC236}">
                <a16:creationId xmlns:a16="http://schemas.microsoft.com/office/drawing/2014/main" id="{29B0F5CA-0269-4682-8F57-40AA9D0B035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51376" y="3603750"/>
            <a:ext cx="829080" cy="829080"/>
          </a:xfrm>
          <a:prstGeom prst="rect">
            <a:avLst/>
          </a:prstGeom>
        </p:spPr>
      </p:pic>
      <p:pic>
        <p:nvPicPr>
          <p:cNvPr id="199" name="图形 198" descr="建筑物">
            <a:extLst>
              <a:ext uri="{FF2B5EF4-FFF2-40B4-BE49-F238E27FC236}">
                <a16:creationId xmlns:a16="http://schemas.microsoft.com/office/drawing/2014/main" id="{B10D1A8A-A4D1-4AC8-AE6A-231A982E7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4376" y="3874504"/>
            <a:ext cx="146600" cy="146600"/>
          </a:xfrm>
          <a:prstGeom prst="rect">
            <a:avLst/>
          </a:prstGeom>
        </p:spPr>
      </p:pic>
      <p:pic>
        <p:nvPicPr>
          <p:cNvPr id="258" name="图形 257" descr="建筑物">
            <a:extLst>
              <a:ext uri="{FF2B5EF4-FFF2-40B4-BE49-F238E27FC236}">
                <a16:creationId xmlns:a16="http://schemas.microsoft.com/office/drawing/2014/main" id="{B88949AF-A2B9-461D-BA25-E449B357A0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5076" y="4236210"/>
            <a:ext cx="146600" cy="146600"/>
          </a:xfrm>
          <a:prstGeom prst="rect">
            <a:avLst/>
          </a:prstGeom>
        </p:spPr>
      </p:pic>
      <p:pic>
        <p:nvPicPr>
          <p:cNvPr id="260" name="图形 259" descr="建筑物">
            <a:extLst>
              <a:ext uri="{FF2B5EF4-FFF2-40B4-BE49-F238E27FC236}">
                <a16:creationId xmlns:a16="http://schemas.microsoft.com/office/drawing/2014/main" id="{1E823D50-B432-4338-9FC1-4DE766410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824" y="4066668"/>
            <a:ext cx="146600" cy="146600"/>
          </a:xfrm>
          <a:prstGeom prst="rect">
            <a:avLst/>
          </a:prstGeom>
        </p:spPr>
      </p:pic>
      <p:pic>
        <p:nvPicPr>
          <p:cNvPr id="261" name="图形 260" descr="建筑物">
            <a:extLst>
              <a:ext uri="{FF2B5EF4-FFF2-40B4-BE49-F238E27FC236}">
                <a16:creationId xmlns:a16="http://schemas.microsoft.com/office/drawing/2014/main" id="{93A681C1-73F1-410D-B193-DA84EF12EA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6232" y="4065411"/>
            <a:ext cx="146600" cy="146600"/>
          </a:xfrm>
          <a:prstGeom prst="rect">
            <a:avLst/>
          </a:prstGeom>
        </p:spPr>
      </p:pic>
      <p:sp>
        <p:nvSpPr>
          <p:cNvPr id="308" name="矩形: 圆角 307">
            <a:extLst>
              <a:ext uri="{FF2B5EF4-FFF2-40B4-BE49-F238E27FC236}">
                <a16:creationId xmlns:a16="http://schemas.microsoft.com/office/drawing/2014/main" id="{35DF3B15-C068-4E59-AA50-4AFAD16DCF24}"/>
              </a:ext>
            </a:extLst>
          </p:cNvPr>
          <p:cNvSpPr/>
          <p:nvPr/>
        </p:nvSpPr>
        <p:spPr>
          <a:xfrm>
            <a:off x="6167288" y="1357874"/>
            <a:ext cx="292448" cy="292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矩形: 圆角 309">
            <a:extLst>
              <a:ext uri="{FF2B5EF4-FFF2-40B4-BE49-F238E27FC236}">
                <a16:creationId xmlns:a16="http://schemas.microsoft.com/office/drawing/2014/main" id="{15033E56-628D-4671-A1C6-AF4357EEEA7D}"/>
              </a:ext>
            </a:extLst>
          </p:cNvPr>
          <p:cNvSpPr/>
          <p:nvPr/>
        </p:nvSpPr>
        <p:spPr>
          <a:xfrm>
            <a:off x="5481844" y="1353107"/>
            <a:ext cx="292448" cy="292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加号 322">
            <a:hlinkClick r:id="rId3" action="ppaction://hlinksldjump"/>
            <a:extLst>
              <a:ext uri="{FF2B5EF4-FFF2-40B4-BE49-F238E27FC236}">
                <a16:creationId xmlns:a16="http://schemas.microsoft.com/office/drawing/2014/main" id="{475A084C-4026-4BD3-9741-6D7C52E00B27}"/>
              </a:ext>
            </a:extLst>
          </p:cNvPr>
          <p:cNvSpPr/>
          <p:nvPr/>
        </p:nvSpPr>
        <p:spPr>
          <a:xfrm rot="18931752">
            <a:off x="5462925" y="1331840"/>
            <a:ext cx="342166" cy="342166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4" name="图形 323" descr="复选标记">
            <a:hlinkClick r:id="rId3" action="ppaction://hlinksldjump"/>
            <a:extLst>
              <a:ext uri="{FF2B5EF4-FFF2-40B4-BE49-F238E27FC236}">
                <a16:creationId xmlns:a16="http://schemas.microsoft.com/office/drawing/2014/main" id="{41240A81-3733-4A65-8BCA-D8AE7D64662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178039" y="1364773"/>
            <a:ext cx="292448" cy="29244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EE4C7E-E327-49C1-B29E-CA86F079D5A8}"/>
              </a:ext>
            </a:extLst>
          </p:cNvPr>
          <p:cNvGrpSpPr/>
          <p:nvPr/>
        </p:nvGrpSpPr>
        <p:grpSpPr>
          <a:xfrm>
            <a:off x="5308042" y="2036297"/>
            <a:ext cx="1394657" cy="802999"/>
            <a:chOff x="5308042" y="2036297"/>
            <a:chExt cx="1394657" cy="802999"/>
          </a:xfrm>
        </p:grpSpPr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BEE270C1-53EC-47CF-B547-FA1D13A4BA1A}"/>
                </a:ext>
              </a:extLst>
            </p:cNvPr>
            <p:cNvSpPr/>
            <p:nvPr/>
          </p:nvSpPr>
          <p:spPr>
            <a:xfrm rot="10800000">
              <a:off x="5406423" y="2036297"/>
              <a:ext cx="1200787" cy="802999"/>
            </a:xfrm>
            <a:prstGeom prst="blockArc">
              <a:avLst>
                <a:gd name="adj1" fmla="val 10703715"/>
                <a:gd name="adj2" fmla="val 2890"/>
                <a:gd name="adj3" fmla="val 1377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箭头: 上 11">
              <a:extLst>
                <a:ext uri="{FF2B5EF4-FFF2-40B4-BE49-F238E27FC236}">
                  <a16:creationId xmlns:a16="http://schemas.microsoft.com/office/drawing/2014/main" id="{2317455A-67D4-41A8-9ECC-A7163CBD8C89}"/>
                </a:ext>
              </a:extLst>
            </p:cNvPr>
            <p:cNvSpPr/>
            <p:nvPr/>
          </p:nvSpPr>
          <p:spPr>
            <a:xfrm rot="1524006">
              <a:off x="6450276" y="2283073"/>
              <a:ext cx="252423" cy="302920"/>
            </a:xfrm>
            <a:prstGeom prst="up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2" name="箭头: 上 331">
              <a:extLst>
                <a:ext uri="{FF2B5EF4-FFF2-40B4-BE49-F238E27FC236}">
                  <a16:creationId xmlns:a16="http://schemas.microsoft.com/office/drawing/2014/main" id="{D7507A90-97A3-49CD-9249-16532DC402BD}"/>
                </a:ext>
              </a:extLst>
            </p:cNvPr>
            <p:cNvSpPr/>
            <p:nvPr/>
          </p:nvSpPr>
          <p:spPr>
            <a:xfrm rot="19620486">
              <a:off x="5308042" y="2285856"/>
              <a:ext cx="252423" cy="302920"/>
            </a:xfrm>
            <a:prstGeom prst="up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E26D0A-0CB1-4483-A2B5-519444DD03F8}"/>
              </a:ext>
            </a:extLst>
          </p:cNvPr>
          <p:cNvGrpSpPr/>
          <p:nvPr/>
        </p:nvGrpSpPr>
        <p:grpSpPr>
          <a:xfrm>
            <a:off x="2144598" y="377005"/>
            <a:ext cx="4064790" cy="2605653"/>
            <a:chOff x="1378531" y="-1738922"/>
            <a:chExt cx="4064790" cy="2605653"/>
          </a:xfrm>
        </p:grpSpPr>
        <p:grpSp>
          <p:nvGrpSpPr>
            <p:cNvPr id="309" name="组合 308">
              <a:extLst>
                <a:ext uri="{FF2B5EF4-FFF2-40B4-BE49-F238E27FC236}">
                  <a16:creationId xmlns:a16="http://schemas.microsoft.com/office/drawing/2014/main" id="{8797EEAA-F0EC-454F-89E2-9AA7A49DCE7E}"/>
                </a:ext>
              </a:extLst>
            </p:cNvPr>
            <p:cNvGrpSpPr/>
            <p:nvPr/>
          </p:nvGrpSpPr>
          <p:grpSpPr>
            <a:xfrm>
              <a:off x="1875668" y="-1738922"/>
              <a:ext cx="3172798" cy="2605653"/>
              <a:chOff x="4646188" y="1147962"/>
              <a:chExt cx="3172798" cy="2605653"/>
            </a:xfrm>
          </p:grpSpPr>
          <p:pic>
            <p:nvPicPr>
              <p:cNvPr id="311" name="图片 310">
                <a:extLst>
                  <a:ext uri="{FF2B5EF4-FFF2-40B4-BE49-F238E27FC236}">
                    <a16:creationId xmlns:a16="http://schemas.microsoft.com/office/drawing/2014/main" id="{CF7B2A47-59A3-42AD-8B94-BAF36337F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981" y="1448869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2" name="图片 311">
                <a:extLst>
                  <a:ext uri="{FF2B5EF4-FFF2-40B4-BE49-F238E27FC236}">
                    <a16:creationId xmlns:a16="http://schemas.microsoft.com/office/drawing/2014/main" id="{681BFAEC-B59D-4C91-9A17-69B269C9C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491" y="1615896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3" name="图片 312">
                <a:extLst>
                  <a:ext uri="{FF2B5EF4-FFF2-40B4-BE49-F238E27FC236}">
                    <a16:creationId xmlns:a16="http://schemas.microsoft.com/office/drawing/2014/main" id="{586BF3D2-D13C-4319-A5A7-8BA42B8FC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4146" y="1147962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4" name="图片 313">
                <a:extLst>
                  <a:ext uri="{FF2B5EF4-FFF2-40B4-BE49-F238E27FC236}">
                    <a16:creationId xmlns:a16="http://schemas.microsoft.com/office/drawing/2014/main" id="{E7A892B3-45B8-41EE-ACCF-DA02501A2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0073" y="2952297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5" name="图片 314">
                <a:extLst>
                  <a:ext uri="{FF2B5EF4-FFF2-40B4-BE49-F238E27FC236}">
                    <a16:creationId xmlns:a16="http://schemas.microsoft.com/office/drawing/2014/main" id="{03818C79-637D-4EDF-B6CE-B71B95D2B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2568" y="2933473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6" name="图片 315">
                <a:extLst>
                  <a:ext uri="{FF2B5EF4-FFF2-40B4-BE49-F238E27FC236}">
                    <a16:creationId xmlns:a16="http://schemas.microsoft.com/office/drawing/2014/main" id="{88C53A16-19BA-47AF-984C-F1AE6DBD1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3842" y="3035480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7" name="图片 316">
                <a:extLst>
                  <a:ext uri="{FF2B5EF4-FFF2-40B4-BE49-F238E27FC236}">
                    <a16:creationId xmlns:a16="http://schemas.microsoft.com/office/drawing/2014/main" id="{321B2675-13C9-41C9-99FE-BB8CC0194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6188" y="1853056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8" name="图片 317">
                <a:extLst>
                  <a:ext uri="{FF2B5EF4-FFF2-40B4-BE49-F238E27FC236}">
                    <a16:creationId xmlns:a16="http://schemas.microsoft.com/office/drawing/2014/main" id="{CC84FEF1-C11A-451F-9450-B83E3A686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9957" y="1936239"/>
                <a:ext cx="495144" cy="718135"/>
              </a:xfrm>
              <a:prstGeom prst="rect">
                <a:avLst/>
              </a:prstGeom>
            </p:spPr>
          </p:pic>
        </p:grpSp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AABEBEDA-DA23-48F2-882A-6797039DBA17}"/>
                </a:ext>
              </a:extLst>
            </p:cNvPr>
            <p:cNvGrpSpPr/>
            <p:nvPr/>
          </p:nvGrpSpPr>
          <p:grpSpPr>
            <a:xfrm>
              <a:off x="1378531" y="-467807"/>
              <a:ext cx="4064790" cy="746110"/>
              <a:chOff x="3738769" y="2335686"/>
              <a:chExt cx="4064790" cy="746110"/>
            </a:xfrm>
          </p:grpSpPr>
          <p:pic>
            <p:nvPicPr>
              <p:cNvPr id="320" name="图片 319">
                <a:extLst>
                  <a:ext uri="{FF2B5EF4-FFF2-40B4-BE49-F238E27FC236}">
                    <a16:creationId xmlns:a16="http://schemas.microsoft.com/office/drawing/2014/main" id="{BB942E2E-B387-4447-A765-E3B0AF77B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8171" y="2335686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21" name="图片 320">
                <a:extLst>
                  <a:ext uri="{FF2B5EF4-FFF2-40B4-BE49-F238E27FC236}">
                    <a16:creationId xmlns:a16="http://schemas.microsoft.com/office/drawing/2014/main" id="{59EEECD8-DC32-481E-848B-E69107E25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0386" y="2342135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22" name="图片 321">
                <a:extLst>
                  <a:ext uri="{FF2B5EF4-FFF2-40B4-BE49-F238E27FC236}">
                    <a16:creationId xmlns:a16="http://schemas.microsoft.com/office/drawing/2014/main" id="{88AEAE66-8180-44F5-9037-BE7B03DEB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769" y="2345205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25" name="图片 324">
                <a:extLst>
                  <a:ext uri="{FF2B5EF4-FFF2-40B4-BE49-F238E27FC236}">
                    <a16:creationId xmlns:a16="http://schemas.microsoft.com/office/drawing/2014/main" id="{9B555E28-B82D-4086-AEDC-0D17AC2C9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8415" y="2357610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26" name="图片 325">
                <a:extLst>
                  <a:ext uri="{FF2B5EF4-FFF2-40B4-BE49-F238E27FC236}">
                    <a16:creationId xmlns:a16="http://schemas.microsoft.com/office/drawing/2014/main" id="{647F391D-4A94-41E2-A2DB-82EFC835D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3974" y="2342135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27" name="图片 326">
                <a:extLst>
                  <a:ext uri="{FF2B5EF4-FFF2-40B4-BE49-F238E27FC236}">
                    <a16:creationId xmlns:a16="http://schemas.microsoft.com/office/drawing/2014/main" id="{C87EF851-9C1C-4785-9845-F09C52501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6612" y="2363661"/>
                <a:ext cx="495144" cy="718135"/>
              </a:xfrm>
              <a:prstGeom prst="rect">
                <a:avLst/>
              </a:prstGeom>
            </p:spPr>
          </p:pic>
        </p:grpSp>
      </p:grpSp>
      <p:sp>
        <p:nvSpPr>
          <p:cNvPr id="333" name="矩形 332">
            <a:hlinkClick r:id="rId3" action="ppaction://hlinksldjump"/>
            <a:extLst>
              <a:ext uri="{FF2B5EF4-FFF2-40B4-BE49-F238E27FC236}">
                <a16:creationId xmlns:a16="http://schemas.microsoft.com/office/drawing/2014/main" id="{8D4BFE31-5782-4D64-93D2-A48A3973D6D4}"/>
              </a:ext>
            </a:extLst>
          </p:cNvPr>
          <p:cNvSpPr/>
          <p:nvPr/>
        </p:nvSpPr>
        <p:spPr>
          <a:xfrm>
            <a:off x="0" y="-1396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矩形 333">
            <a:hlinkClick r:id="rId3" action="ppaction://hlinksldjump"/>
            <a:extLst>
              <a:ext uri="{FF2B5EF4-FFF2-40B4-BE49-F238E27FC236}">
                <a16:creationId xmlns:a16="http://schemas.microsoft.com/office/drawing/2014/main" id="{EC0DDA2D-02B1-4F52-A54C-29C5293F718A}"/>
              </a:ext>
            </a:extLst>
          </p:cNvPr>
          <p:cNvSpPr/>
          <p:nvPr/>
        </p:nvSpPr>
        <p:spPr>
          <a:xfrm>
            <a:off x="985320" y="3799098"/>
            <a:ext cx="704711" cy="69947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矩形 334">
            <a:hlinkClick r:id="rId3" action="ppaction://hlinksldjump"/>
            <a:extLst>
              <a:ext uri="{FF2B5EF4-FFF2-40B4-BE49-F238E27FC236}">
                <a16:creationId xmlns:a16="http://schemas.microsoft.com/office/drawing/2014/main" id="{F21BE307-49C2-48C0-BA18-B4F38760C2B8}"/>
              </a:ext>
            </a:extLst>
          </p:cNvPr>
          <p:cNvSpPr/>
          <p:nvPr/>
        </p:nvSpPr>
        <p:spPr>
          <a:xfrm>
            <a:off x="131843" y="3817490"/>
            <a:ext cx="704711" cy="69947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矩形 335">
            <a:extLst>
              <a:ext uri="{FF2B5EF4-FFF2-40B4-BE49-F238E27FC236}">
                <a16:creationId xmlns:a16="http://schemas.microsoft.com/office/drawing/2014/main" id="{7D050C06-02F4-4066-89AD-34E77B48835B}"/>
              </a:ext>
            </a:extLst>
          </p:cNvPr>
          <p:cNvSpPr/>
          <p:nvPr/>
        </p:nvSpPr>
        <p:spPr>
          <a:xfrm>
            <a:off x="4405184" y="3770659"/>
            <a:ext cx="704711" cy="699478"/>
          </a:xfrm>
          <a:prstGeom prst="rect">
            <a:avLst/>
          </a:prstGeom>
          <a:solidFill>
            <a:srgbClr val="00C8C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矩形 336">
            <a:hlinkClick r:id="rId7" action="ppaction://hlinksldjump"/>
            <a:extLst>
              <a:ext uri="{FF2B5EF4-FFF2-40B4-BE49-F238E27FC236}">
                <a16:creationId xmlns:a16="http://schemas.microsoft.com/office/drawing/2014/main" id="{BABE09A9-984E-4CBE-979E-350E77E8ADB9}"/>
              </a:ext>
            </a:extLst>
          </p:cNvPr>
          <p:cNvSpPr/>
          <p:nvPr/>
        </p:nvSpPr>
        <p:spPr>
          <a:xfrm>
            <a:off x="8997958" y="3631550"/>
            <a:ext cx="905971" cy="8992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EDCD60-7C22-4B2E-BCDE-33185029406A}"/>
              </a:ext>
            </a:extLst>
          </p:cNvPr>
          <p:cNvGrpSpPr/>
          <p:nvPr/>
        </p:nvGrpSpPr>
        <p:grpSpPr>
          <a:xfrm>
            <a:off x="8997958" y="3604112"/>
            <a:ext cx="909804" cy="980733"/>
            <a:chOff x="7397652" y="3612848"/>
            <a:chExt cx="909804" cy="980733"/>
          </a:xfrm>
        </p:grpSpPr>
        <p:sp>
          <p:nvSpPr>
            <p:cNvPr id="329" name="矩形: 圆角 328">
              <a:hlinkClick r:id="rId7" action="ppaction://hlinksldjump"/>
              <a:extLst>
                <a:ext uri="{FF2B5EF4-FFF2-40B4-BE49-F238E27FC236}">
                  <a16:creationId xmlns:a16="http://schemas.microsoft.com/office/drawing/2014/main" id="{E1AFB49B-0EA8-48B2-9E61-7EFE3BC6C20E}"/>
                </a:ext>
              </a:extLst>
            </p:cNvPr>
            <p:cNvSpPr/>
            <p:nvPr/>
          </p:nvSpPr>
          <p:spPr>
            <a:xfrm>
              <a:off x="7397652" y="3640117"/>
              <a:ext cx="909804" cy="90980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C72781A9-B107-455F-9397-4B6D5D984B4B}"/>
                </a:ext>
              </a:extLst>
            </p:cNvPr>
            <p:cNvSpPr/>
            <p:nvPr/>
          </p:nvSpPr>
          <p:spPr>
            <a:xfrm>
              <a:off x="7477820" y="4316582"/>
              <a:ext cx="800219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开始拆除</a:t>
              </a:r>
              <a:endParaRPr lang="zh-CN" altLang="en-US" sz="12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331" name="图形 330" descr="挖掘工具">
              <a:extLst>
                <a:ext uri="{FF2B5EF4-FFF2-40B4-BE49-F238E27FC236}">
                  <a16:creationId xmlns:a16="http://schemas.microsoft.com/office/drawing/2014/main" id="{441C824D-2FA8-4B2E-B03C-0971695E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460006" y="3612848"/>
              <a:ext cx="829080" cy="82908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F05CB73-1A61-48FE-99C9-47FF79714C6E}"/>
              </a:ext>
            </a:extLst>
          </p:cNvPr>
          <p:cNvGrpSpPr/>
          <p:nvPr/>
        </p:nvGrpSpPr>
        <p:grpSpPr>
          <a:xfrm>
            <a:off x="5988096" y="318844"/>
            <a:ext cx="779021" cy="743141"/>
            <a:chOff x="1204360" y="1207593"/>
            <a:chExt cx="779021" cy="743141"/>
          </a:xfrm>
        </p:grpSpPr>
        <p:sp>
          <p:nvSpPr>
            <p:cNvPr id="7" name="对话气泡: 椭圆形 6">
              <a:extLst>
                <a:ext uri="{FF2B5EF4-FFF2-40B4-BE49-F238E27FC236}">
                  <a16:creationId xmlns:a16="http://schemas.microsoft.com/office/drawing/2014/main" id="{4D2B6D3F-E1D1-4F16-AAF4-AF3307E23007}"/>
                </a:ext>
              </a:extLst>
            </p:cNvPr>
            <p:cNvSpPr/>
            <p:nvPr/>
          </p:nvSpPr>
          <p:spPr>
            <a:xfrm>
              <a:off x="1204360" y="1207593"/>
              <a:ext cx="779021" cy="743141"/>
            </a:xfrm>
            <a:prstGeom prst="wedgeEllipseCallou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2A3DB7D9-134F-4305-ADCA-7696BCE6F254}"/>
                </a:ext>
              </a:extLst>
            </p:cNvPr>
            <p:cNvSpPr/>
            <p:nvPr/>
          </p:nvSpPr>
          <p:spPr>
            <a:xfrm rot="11766624">
              <a:off x="1527877" y="1274091"/>
              <a:ext cx="147548" cy="460013"/>
            </a:xfrm>
            <a:prstGeom prst="trapezoid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4885C9F-9CB0-4BBB-9427-0F558507D023}"/>
                </a:ext>
              </a:extLst>
            </p:cNvPr>
            <p:cNvSpPr/>
            <p:nvPr/>
          </p:nvSpPr>
          <p:spPr>
            <a:xfrm rot="999331">
              <a:off x="1459361" y="1764444"/>
              <a:ext cx="97688" cy="1200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45F9A7C-4217-4379-AC7E-95DD8056C213}"/>
              </a:ext>
            </a:extLst>
          </p:cNvPr>
          <p:cNvGrpSpPr/>
          <p:nvPr/>
        </p:nvGrpSpPr>
        <p:grpSpPr>
          <a:xfrm>
            <a:off x="1851938" y="135727"/>
            <a:ext cx="573427" cy="550069"/>
            <a:chOff x="4010756" y="-751773"/>
            <a:chExt cx="573427" cy="550069"/>
          </a:xfrm>
        </p:grpSpPr>
        <p:sp>
          <p:nvSpPr>
            <p:cNvPr id="19" name="对话气泡: 圆角矩形 18">
              <a:extLst>
                <a:ext uri="{FF2B5EF4-FFF2-40B4-BE49-F238E27FC236}">
                  <a16:creationId xmlns:a16="http://schemas.microsoft.com/office/drawing/2014/main" id="{7641A162-DF2F-486E-B01F-4AC8DB2BF464}"/>
                </a:ext>
              </a:extLst>
            </p:cNvPr>
            <p:cNvSpPr/>
            <p:nvPr/>
          </p:nvSpPr>
          <p:spPr>
            <a:xfrm>
              <a:off x="4010756" y="-751773"/>
              <a:ext cx="573427" cy="550069"/>
            </a:xfrm>
            <a:prstGeom prst="wedgeRoundRectCallout">
              <a:avLst>
                <a:gd name="adj1" fmla="val -74"/>
                <a:gd name="adj2" fmla="val 74303"/>
                <a:gd name="adj3" fmla="val 16667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梯形 327">
              <a:extLst>
                <a:ext uri="{FF2B5EF4-FFF2-40B4-BE49-F238E27FC236}">
                  <a16:creationId xmlns:a16="http://schemas.microsoft.com/office/drawing/2014/main" id="{C3C99396-7FF1-4F78-A968-984D69A7A82E}"/>
                </a:ext>
              </a:extLst>
            </p:cNvPr>
            <p:cNvSpPr/>
            <p:nvPr/>
          </p:nvSpPr>
          <p:spPr>
            <a:xfrm rot="10800000">
              <a:off x="4223695" y="-701070"/>
              <a:ext cx="147548" cy="287460"/>
            </a:xfrm>
            <a:prstGeom prst="trapezoid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60D85DB3-4C8D-4DDC-A0A3-1F7DC0B77051}"/>
                </a:ext>
              </a:extLst>
            </p:cNvPr>
            <p:cNvSpPr/>
            <p:nvPr/>
          </p:nvSpPr>
          <p:spPr>
            <a:xfrm rot="32707">
              <a:off x="4248625" y="-373471"/>
              <a:ext cx="97688" cy="1200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9" name="梯形 338">
            <a:extLst>
              <a:ext uri="{FF2B5EF4-FFF2-40B4-BE49-F238E27FC236}">
                <a16:creationId xmlns:a16="http://schemas.microsoft.com/office/drawing/2014/main" id="{25DA57F5-878B-4C88-B9D3-1FAD4BED06EF}"/>
              </a:ext>
            </a:extLst>
          </p:cNvPr>
          <p:cNvSpPr/>
          <p:nvPr/>
        </p:nvSpPr>
        <p:spPr>
          <a:xfrm rot="10800000">
            <a:off x="4219278" y="123302"/>
            <a:ext cx="147548" cy="287460"/>
          </a:xfrm>
          <a:prstGeom prst="trapezoid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086C5481-A090-4B46-8598-3618CEA7DED5}"/>
              </a:ext>
            </a:extLst>
          </p:cNvPr>
          <p:cNvSpPr/>
          <p:nvPr/>
        </p:nvSpPr>
        <p:spPr>
          <a:xfrm rot="32707">
            <a:off x="4244208" y="450901"/>
            <a:ext cx="97688" cy="1200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95 -0.05529 C -0.06095 0.03984 -0.01762 0.11951 0.03588 0.11951 C 0.09889 0.11951 0.12175 0.03125 0.13127 -0.0206 L 0.14127 -0.091 C 0.15064 -0.14286 0.17492 -0.22974 0.24619 -0.22974 C 0.29127 -0.22974 0.34349 -0.15144 0.34349 -0.05529 C 0.34349 0.03984 0.29127 0.11951 0.24619 0.11951 C 0.17492 0.11951 0.15064 0.03125 0.14127 -0.0206 L 0.13127 -0.091 C 0.12175 -0.14286 0.09889 -0.22974 0.03588 -0.22974 C -0.01762 -0.22974 -0.06095 -0.15144 -0.06095 -0.05529 Z " pathEditMode="relative" rAng="0" ptsTypes="AAAAAAAAAAA">
                                      <p:cBhvr>
                                        <p:cTn id="6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6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7"/>
                  </p:tgtEl>
                </p:cond>
              </p:nextCondLst>
            </p:seq>
          </p:childTnLst>
        </p:cTn>
      </p:par>
    </p:tnLst>
    <p:bldLst>
      <p:bldP spid="33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8980" y="3646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熔炼炉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65FF8976-3D12-4A1F-8912-71881597648D}"/>
              </a:ext>
            </a:extLst>
          </p:cNvPr>
          <p:cNvSpPr/>
          <p:nvPr/>
        </p:nvSpPr>
        <p:spPr>
          <a:xfrm>
            <a:off x="4760716" y="3210451"/>
            <a:ext cx="5145075" cy="91917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3" name="组合 592">
            <a:extLst>
              <a:ext uri="{FF2B5EF4-FFF2-40B4-BE49-F238E27FC236}">
                <a16:creationId xmlns:a16="http://schemas.microsoft.com/office/drawing/2014/main" id="{358195DE-70A2-4191-9628-9F2C7D603397}"/>
              </a:ext>
            </a:extLst>
          </p:cNvPr>
          <p:cNvGrpSpPr/>
          <p:nvPr/>
        </p:nvGrpSpPr>
        <p:grpSpPr>
          <a:xfrm>
            <a:off x="5130470" y="3292887"/>
            <a:ext cx="759921" cy="681217"/>
            <a:chOff x="65545" y="452481"/>
            <a:chExt cx="759921" cy="681217"/>
          </a:xfrm>
        </p:grpSpPr>
        <p:grpSp>
          <p:nvGrpSpPr>
            <p:cNvPr id="594" name="组合 593">
              <a:extLst>
                <a:ext uri="{FF2B5EF4-FFF2-40B4-BE49-F238E27FC236}">
                  <a16:creationId xmlns:a16="http://schemas.microsoft.com/office/drawing/2014/main" id="{CA63ECB5-E190-4E0D-A86D-2205D2D8E54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8" name="矩形: 圆角 597">
                <a:extLst>
                  <a:ext uri="{FF2B5EF4-FFF2-40B4-BE49-F238E27FC236}">
                    <a16:creationId xmlns:a16="http://schemas.microsoft.com/office/drawing/2014/main" id="{63BDBF7D-E075-43EC-8D1A-92E4874ABF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9" name="图片 598">
                <a:extLst>
                  <a:ext uri="{FF2B5EF4-FFF2-40B4-BE49-F238E27FC236}">
                    <a16:creationId xmlns:a16="http://schemas.microsoft.com/office/drawing/2014/main" id="{299D02A6-8E7E-47EC-82FF-F8CFF45DC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4AE3688-06A9-4274-871E-E548740270D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B425A92-C81A-4730-8F5E-08DACA83711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96" name="矩形: 圆角 595">
              <a:extLst>
                <a:ext uri="{FF2B5EF4-FFF2-40B4-BE49-F238E27FC236}">
                  <a16:creationId xmlns:a16="http://schemas.microsoft.com/office/drawing/2014/main" id="{C9FEB85B-78D6-4F34-B899-3A8EBD67C22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66D56E5B-BC78-4707-868D-01033E06B376}"/>
                </a:ext>
              </a:extLst>
            </p:cNvPr>
            <p:cNvSpPr/>
            <p:nvPr/>
          </p:nvSpPr>
          <p:spPr>
            <a:xfrm>
              <a:off x="65545" y="902767"/>
              <a:ext cx="7599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燃料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形 27" descr="齿轮">
              <a:extLst>
                <a:ext uri="{FF2B5EF4-FFF2-40B4-BE49-F238E27FC236}">
                  <a16:creationId xmlns:a16="http://schemas.microsoft.com/office/drawing/2014/main" id="{331AAC55-B028-46DB-B46E-CE278C0C7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659" y="1081043"/>
              <a:ext cx="473641" cy="473641"/>
            </a:xfrm>
            <a:prstGeom prst="rect">
              <a:avLst/>
            </a:prstGeom>
          </p:spPr>
        </p:pic>
      </p:grp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55305" y="1803418"/>
            <a:ext cx="5150485" cy="1401031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BFDE7A7-23F3-4E41-9613-220AC6406A26}"/>
              </a:ext>
            </a:extLst>
          </p:cNvPr>
          <p:cNvGrpSpPr/>
          <p:nvPr/>
        </p:nvGrpSpPr>
        <p:grpSpPr>
          <a:xfrm>
            <a:off x="6121833" y="655240"/>
            <a:ext cx="2067336" cy="276999"/>
            <a:chOff x="5164955" y="3433621"/>
            <a:chExt cx="2067336" cy="276999"/>
          </a:xfrm>
        </p:grpSpPr>
        <p:sp>
          <p:nvSpPr>
            <p:cNvPr id="1247" name="矩形 1246">
              <a:extLst>
                <a:ext uri="{FF2B5EF4-FFF2-40B4-BE49-F238E27FC236}">
                  <a16:creationId xmlns:a16="http://schemas.microsoft.com/office/drawing/2014/main" id="{39D3E45E-97DC-4C96-8B06-3EC298EC8B4B}"/>
                </a:ext>
              </a:extLst>
            </p:cNvPr>
            <p:cNvSpPr/>
            <p:nvPr/>
          </p:nvSpPr>
          <p:spPr>
            <a:xfrm>
              <a:off x="5273100" y="3433621"/>
              <a:ext cx="19591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制造速度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 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 1.75s)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52" name="图形 1251">
              <a:extLst>
                <a:ext uri="{FF2B5EF4-FFF2-40B4-BE49-F238E27FC236}">
                  <a16:creationId xmlns:a16="http://schemas.microsoft.com/office/drawing/2014/main" id="{D85E5325-B049-4DEF-BC9E-9A363869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64955" y="3471908"/>
              <a:ext cx="183481" cy="183481"/>
            </a:xfrm>
            <a:prstGeom prst="rect">
              <a:avLst/>
            </a:prstGeom>
          </p:spPr>
        </p:pic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DE6F6808-6F8A-41FC-8A2B-AAF9E9979B8A}"/>
              </a:ext>
            </a:extLst>
          </p:cNvPr>
          <p:cNvGrpSpPr/>
          <p:nvPr/>
        </p:nvGrpSpPr>
        <p:grpSpPr>
          <a:xfrm>
            <a:off x="5150241" y="2125657"/>
            <a:ext cx="603692" cy="681217"/>
            <a:chOff x="5705040" y="553866"/>
            <a:chExt cx="603692" cy="681217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75F64C80-CC4B-40E7-84E6-4E0B6A40DC85}"/>
                </a:ext>
              </a:extLst>
            </p:cNvPr>
            <p:cNvGrpSpPr/>
            <p:nvPr/>
          </p:nvGrpSpPr>
          <p:grpSpPr>
            <a:xfrm>
              <a:off x="5705040" y="553866"/>
              <a:ext cx="603692" cy="681217"/>
              <a:chOff x="102655" y="452481"/>
              <a:chExt cx="603692" cy="681217"/>
            </a:xfrm>
          </p:grpSpPr>
          <p:grpSp>
            <p:nvGrpSpPr>
              <p:cNvPr id="1259" name="组合 1258">
                <a:extLst>
                  <a:ext uri="{FF2B5EF4-FFF2-40B4-BE49-F238E27FC236}">
                    <a16:creationId xmlns:a16="http://schemas.microsoft.com/office/drawing/2014/main" id="{BC582975-6D7D-4CC5-B7DD-A1FC55DB0B4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63" name="矩形: 圆角 1262">
                  <a:extLst>
                    <a:ext uri="{FF2B5EF4-FFF2-40B4-BE49-F238E27FC236}">
                      <a16:creationId xmlns:a16="http://schemas.microsoft.com/office/drawing/2014/main" id="{CB08AAA4-2F29-4CCB-93B5-B1F167D6D20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64" name="图片 1263">
                  <a:extLst>
                    <a:ext uri="{FF2B5EF4-FFF2-40B4-BE49-F238E27FC236}">
                      <a16:creationId xmlns:a16="http://schemas.microsoft.com/office/drawing/2014/main" id="{551411F2-134B-4932-BFD8-7648ADB96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3969" y="39853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74" name="矩形 1273">
                  <a:extLst>
                    <a:ext uri="{FF2B5EF4-FFF2-40B4-BE49-F238E27FC236}">
                      <a16:creationId xmlns:a16="http://schemas.microsoft.com/office/drawing/2014/main" id="{D7A42A4C-9F24-4192-AA34-C406C0826C8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60" name="矩形 1259">
                <a:extLst>
                  <a:ext uri="{FF2B5EF4-FFF2-40B4-BE49-F238E27FC236}">
                    <a16:creationId xmlns:a16="http://schemas.microsoft.com/office/drawing/2014/main" id="{EF2F135A-2427-4015-A0C2-B843CE51AFFD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61" name="矩形: 圆角 1260">
                <a:extLst>
                  <a:ext uri="{FF2B5EF4-FFF2-40B4-BE49-F238E27FC236}">
                    <a16:creationId xmlns:a16="http://schemas.microsoft.com/office/drawing/2014/main" id="{81A617F7-1979-4652-A5C5-A9C8239A9D02}"/>
                  </a:ext>
                </a:extLst>
              </p:cNvPr>
              <p:cNvSpPr/>
              <p:nvPr/>
            </p:nvSpPr>
            <p:spPr>
              <a:xfrm>
                <a:off x="170741" y="922439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53D949AA-23CA-431E-96DA-35BB6DE907B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矿物</a:t>
                </a:r>
                <a:r>
                  <a:rPr lang="en-US" altLang="zh-CN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</a:t>
                </a:r>
                <a:endPara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8" name="矩形 1257">
              <a:extLst>
                <a:ext uri="{FF2B5EF4-FFF2-40B4-BE49-F238E27FC236}">
                  <a16:creationId xmlns:a16="http://schemas.microsoft.com/office/drawing/2014/main" id="{C6E1E1BF-F329-440F-9F9C-1B8E9DB7036E}"/>
                </a:ext>
              </a:extLst>
            </p:cNvPr>
            <p:cNvSpPr/>
            <p:nvPr/>
          </p:nvSpPr>
          <p:spPr>
            <a:xfrm>
              <a:off x="5710661" y="565178"/>
              <a:ext cx="44190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76" name="组合 1275">
            <a:extLst>
              <a:ext uri="{FF2B5EF4-FFF2-40B4-BE49-F238E27FC236}">
                <a16:creationId xmlns:a16="http://schemas.microsoft.com/office/drawing/2014/main" id="{09FA5145-555B-4B6A-AD36-72E65E1D7A0E}"/>
              </a:ext>
            </a:extLst>
          </p:cNvPr>
          <p:cNvGrpSpPr/>
          <p:nvPr/>
        </p:nvGrpSpPr>
        <p:grpSpPr>
          <a:xfrm>
            <a:off x="8756848" y="2127420"/>
            <a:ext cx="603692" cy="681217"/>
            <a:chOff x="8133670" y="561985"/>
            <a:chExt cx="603692" cy="681217"/>
          </a:xfrm>
        </p:grpSpPr>
        <p:grpSp>
          <p:nvGrpSpPr>
            <p:cNvPr id="1277" name="组合 1276">
              <a:extLst>
                <a:ext uri="{FF2B5EF4-FFF2-40B4-BE49-F238E27FC236}">
                  <a16:creationId xmlns:a16="http://schemas.microsoft.com/office/drawing/2014/main" id="{765937C6-722D-4763-A9F4-D863F550676D}"/>
                </a:ext>
              </a:extLst>
            </p:cNvPr>
            <p:cNvGrpSpPr/>
            <p:nvPr/>
          </p:nvGrpSpPr>
          <p:grpSpPr>
            <a:xfrm>
              <a:off x="8133670" y="561985"/>
              <a:ext cx="603692" cy="681217"/>
              <a:chOff x="102655" y="452481"/>
              <a:chExt cx="603692" cy="681217"/>
            </a:xfrm>
          </p:grpSpPr>
          <p:grpSp>
            <p:nvGrpSpPr>
              <p:cNvPr id="1282" name="组合 1281">
                <a:extLst>
                  <a:ext uri="{FF2B5EF4-FFF2-40B4-BE49-F238E27FC236}">
                    <a16:creationId xmlns:a16="http://schemas.microsoft.com/office/drawing/2014/main" id="{DA746987-B2C2-4245-A74A-757F7624DABC}"/>
                  </a:ext>
                </a:extLst>
              </p:cNvPr>
              <p:cNvGrpSpPr/>
              <p:nvPr/>
            </p:nvGrpSpPr>
            <p:grpSpPr>
              <a:xfrm>
                <a:off x="167518" y="525998"/>
                <a:ext cx="538829" cy="607700"/>
                <a:chOff x="7418021" y="3953791"/>
                <a:chExt cx="538829" cy="607700"/>
              </a:xfrm>
            </p:grpSpPr>
            <p:sp>
              <p:nvSpPr>
                <p:cNvPr id="1286" name="矩形: 圆角 1285">
                  <a:extLst>
                    <a:ext uri="{FF2B5EF4-FFF2-40B4-BE49-F238E27FC236}">
                      <a16:creationId xmlns:a16="http://schemas.microsoft.com/office/drawing/2014/main" id="{29210155-7078-4D17-8C49-3B684BEBCB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87" name="图片 1286">
                  <a:extLst>
                    <a:ext uri="{FF2B5EF4-FFF2-40B4-BE49-F238E27FC236}">
                      <a16:creationId xmlns:a16="http://schemas.microsoft.com/office/drawing/2014/main" id="{4F4E6A6D-120B-48E2-B407-149950746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6766" y="395379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88" name="矩形 1287">
                  <a:extLst>
                    <a:ext uri="{FF2B5EF4-FFF2-40B4-BE49-F238E27FC236}">
                      <a16:creationId xmlns:a16="http://schemas.microsoft.com/office/drawing/2014/main" id="{1E967274-F4CB-4F97-8674-47061D84F5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83" name="矩形 1282">
                <a:extLst>
                  <a:ext uri="{FF2B5EF4-FFF2-40B4-BE49-F238E27FC236}">
                    <a16:creationId xmlns:a16="http://schemas.microsoft.com/office/drawing/2014/main" id="{1AFB87A6-F8B9-4DBA-A36B-854351E5F633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84" name="矩形: 圆角 1283">
                <a:extLst>
                  <a:ext uri="{FF2B5EF4-FFF2-40B4-BE49-F238E27FC236}">
                    <a16:creationId xmlns:a16="http://schemas.microsoft.com/office/drawing/2014/main" id="{75112DAA-8749-44BB-9130-6D642396B11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矩形 1284">
                <a:extLst>
                  <a:ext uri="{FF2B5EF4-FFF2-40B4-BE49-F238E27FC236}">
                    <a16:creationId xmlns:a16="http://schemas.microsoft.com/office/drawing/2014/main" id="{AE5145BB-B237-4839-A0E9-0F49E97558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成品</a:t>
                </a:r>
                <a:r>
                  <a:rPr lang="en-US" altLang="zh-CN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</a:t>
                </a:r>
                <a:endPara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1B2D3C18-9F88-43C7-856A-2736EA99DA45}"/>
                </a:ext>
              </a:extLst>
            </p:cNvPr>
            <p:cNvSpPr/>
            <p:nvPr/>
          </p:nvSpPr>
          <p:spPr>
            <a:xfrm>
              <a:off x="8139291" y="573297"/>
              <a:ext cx="443691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8144797" y="2211482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成品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835246" y="2133618"/>
            <a:ext cx="727658" cy="681217"/>
            <a:chOff x="8757312" y="563015"/>
            <a:chExt cx="727658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催化剂</a:t>
                </a:r>
                <a:endPara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68613" y="567998"/>
              <a:ext cx="445333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52" name="组合 1351">
            <a:extLst>
              <a:ext uri="{FF2B5EF4-FFF2-40B4-BE49-F238E27FC236}">
                <a16:creationId xmlns:a16="http://schemas.microsoft.com/office/drawing/2014/main" id="{7D2EEF82-23D6-4F77-92F3-09B44ECD2942}"/>
              </a:ext>
            </a:extLst>
          </p:cNvPr>
          <p:cNvGrpSpPr/>
          <p:nvPr/>
        </p:nvGrpSpPr>
        <p:grpSpPr>
          <a:xfrm>
            <a:off x="6519858" y="2314691"/>
            <a:ext cx="1530204" cy="246221"/>
            <a:chOff x="544129" y="-748793"/>
            <a:chExt cx="3725792" cy="246221"/>
          </a:xfrm>
        </p:grpSpPr>
        <p:sp>
          <p:nvSpPr>
            <p:cNvPr id="1354" name="矩形 1353">
              <a:extLst>
                <a:ext uri="{FF2B5EF4-FFF2-40B4-BE49-F238E27FC236}">
                  <a16:creationId xmlns:a16="http://schemas.microsoft.com/office/drawing/2014/main" id="{0E418FFF-32ED-4133-9B72-703DB3D00949}"/>
                </a:ext>
              </a:extLst>
            </p:cNvPr>
            <p:cNvSpPr/>
            <p:nvPr/>
          </p:nvSpPr>
          <p:spPr>
            <a:xfrm>
              <a:off x="552535" y="-705582"/>
              <a:ext cx="3717386" cy="17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5" name="矩形 1354">
              <a:extLst>
                <a:ext uri="{FF2B5EF4-FFF2-40B4-BE49-F238E27FC236}">
                  <a16:creationId xmlns:a16="http://schemas.microsoft.com/office/drawing/2014/main" id="{1AA80A65-2509-4FE4-B270-656D86988C86}"/>
                </a:ext>
              </a:extLst>
            </p:cNvPr>
            <p:cNvSpPr/>
            <p:nvPr/>
          </p:nvSpPr>
          <p:spPr>
            <a:xfrm>
              <a:off x="544129" y="-707023"/>
              <a:ext cx="2989651" cy="174290"/>
            </a:xfrm>
            <a:prstGeom prst="rect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7" name="矩形 1356">
              <a:extLst>
                <a:ext uri="{FF2B5EF4-FFF2-40B4-BE49-F238E27FC236}">
                  <a16:creationId xmlns:a16="http://schemas.microsoft.com/office/drawing/2014/main" id="{2DE9D0A1-2D0B-4833-B0F6-E92F91A04DB4}"/>
                </a:ext>
              </a:extLst>
            </p:cNvPr>
            <p:cNvSpPr/>
            <p:nvPr/>
          </p:nvSpPr>
          <p:spPr>
            <a:xfrm>
              <a:off x="1686696" y="-748793"/>
              <a:ext cx="14949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89%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358" name="图形 1357" descr="v 形箭头">
            <a:extLst>
              <a:ext uri="{FF2B5EF4-FFF2-40B4-BE49-F238E27FC236}">
                <a16:creationId xmlns:a16="http://schemas.microsoft.com/office/drawing/2014/main" id="{73C26383-1CA8-4DC3-B993-880739109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98631" y="2365617"/>
            <a:ext cx="153478" cy="153478"/>
          </a:xfrm>
          <a:prstGeom prst="rect">
            <a:avLst/>
          </a:prstGeom>
        </p:spPr>
      </p:pic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18142" y="1470162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68" name="组合 1367">
            <a:extLst>
              <a:ext uri="{FF2B5EF4-FFF2-40B4-BE49-F238E27FC236}">
                <a16:creationId xmlns:a16="http://schemas.microsoft.com/office/drawing/2014/main" id="{18C97754-206B-41C1-8624-EB0628B88349}"/>
              </a:ext>
            </a:extLst>
          </p:cNvPr>
          <p:cNvGrpSpPr/>
          <p:nvPr/>
        </p:nvGrpSpPr>
        <p:grpSpPr>
          <a:xfrm>
            <a:off x="6246124" y="935335"/>
            <a:ext cx="2221180" cy="776846"/>
            <a:chOff x="5261392" y="3238431"/>
            <a:chExt cx="2221180" cy="776846"/>
          </a:xfrm>
        </p:grpSpPr>
        <p:sp>
          <p:nvSpPr>
            <p:cNvPr id="1369" name="矩形 1368">
              <a:extLst>
                <a:ext uri="{FF2B5EF4-FFF2-40B4-BE49-F238E27FC236}">
                  <a16:creationId xmlns:a16="http://schemas.microsoft.com/office/drawing/2014/main" id="{E0047984-FAFD-444A-BC20-00FC46BFB8D1}"/>
                </a:ext>
              </a:extLst>
            </p:cNvPr>
            <p:cNvSpPr/>
            <p:nvPr/>
          </p:nvSpPr>
          <p:spPr>
            <a:xfrm>
              <a:off x="5261392" y="3238431"/>
              <a:ext cx="12859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产能加成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0" name="矩形 1369">
              <a:extLst>
                <a:ext uri="{FF2B5EF4-FFF2-40B4-BE49-F238E27FC236}">
                  <a16:creationId xmlns:a16="http://schemas.microsoft.com/office/drawing/2014/main" id="{7EADC9ED-D402-43D1-BCB7-AFAD954154DB}"/>
                </a:ext>
              </a:extLst>
            </p:cNvPr>
            <p:cNvSpPr/>
            <p:nvPr/>
          </p:nvSpPr>
          <p:spPr>
            <a:xfrm>
              <a:off x="5266901" y="3738278"/>
              <a:ext cx="22156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建筑能耗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500kw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(–250kw)</a:t>
              </a:r>
              <a:endPara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73" name="图形 1372" descr="垃圾桶">
            <a:extLst>
              <a:ext uri="{FF2B5EF4-FFF2-40B4-BE49-F238E27FC236}">
                <a16:creationId xmlns:a16="http://schemas.microsoft.com/office/drawing/2014/main" id="{0FC39456-46BE-4E70-8017-13C0C8626A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7441" y="988450"/>
            <a:ext cx="177873" cy="177873"/>
          </a:xfrm>
          <a:prstGeom prst="rect">
            <a:avLst/>
          </a:prstGeom>
        </p:spPr>
      </p:pic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51168" y="1189421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27540" y="1224650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81387" y="1198302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5" name="图形 504" descr="返回">
            <a:hlinkClick r:id="rId22" action="ppaction://hlinksldjump"/>
            <a:extLst>
              <a:ext uri="{FF2B5EF4-FFF2-40B4-BE49-F238E27FC236}">
                <a16:creationId xmlns:a16="http://schemas.microsoft.com/office/drawing/2014/main" id="{7FC2FCFD-CF83-4E7B-AD0B-9D14BA7567C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grpSp>
        <p:nvGrpSpPr>
          <p:cNvPr id="506" name="组合 505">
            <a:extLst>
              <a:ext uri="{FF2B5EF4-FFF2-40B4-BE49-F238E27FC236}">
                <a16:creationId xmlns:a16="http://schemas.microsoft.com/office/drawing/2014/main" id="{84FA8EE6-DF5A-4507-BF4F-FD1E023C0EC6}"/>
              </a:ext>
            </a:extLst>
          </p:cNvPr>
          <p:cNvGrpSpPr/>
          <p:nvPr/>
        </p:nvGrpSpPr>
        <p:grpSpPr>
          <a:xfrm>
            <a:off x="-5576" y="-4712764"/>
            <a:ext cx="10001248" cy="4622803"/>
            <a:chOff x="-11747" y="6389"/>
            <a:chExt cx="10001248" cy="4622803"/>
          </a:xfrm>
        </p:grpSpPr>
        <p:sp>
          <p:nvSpPr>
            <p:cNvPr id="507" name="矩形 506">
              <a:hlinkClick r:id="rId22" action="ppaction://hlinksldjump"/>
              <a:extLst>
                <a:ext uri="{FF2B5EF4-FFF2-40B4-BE49-F238E27FC236}">
                  <a16:creationId xmlns:a16="http://schemas.microsoft.com/office/drawing/2014/main" id="{A379ADEC-E2C7-43C1-9DD8-A117242427C4}"/>
                </a:ext>
              </a:extLst>
            </p:cNvPr>
            <p:cNvSpPr/>
            <p:nvPr/>
          </p:nvSpPr>
          <p:spPr>
            <a:xfrm>
              <a:off x="-11747" y="6389"/>
              <a:ext cx="10001248" cy="4622803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1D26BCF8-68E7-46D3-A1EF-C8061CEC72B8}"/>
                </a:ext>
              </a:extLst>
            </p:cNvPr>
            <p:cNvGrpSpPr/>
            <p:nvPr/>
          </p:nvGrpSpPr>
          <p:grpSpPr>
            <a:xfrm>
              <a:off x="2821338" y="656290"/>
              <a:ext cx="3422538" cy="1516351"/>
              <a:chOff x="2878905" y="752168"/>
              <a:chExt cx="3422538" cy="1359396"/>
            </a:xfrm>
          </p:grpSpPr>
          <p:sp>
            <p:nvSpPr>
              <p:cNvPr id="1030" name="矩形 1029">
                <a:extLst>
                  <a:ext uri="{FF2B5EF4-FFF2-40B4-BE49-F238E27FC236}">
                    <a16:creationId xmlns:a16="http://schemas.microsoft.com/office/drawing/2014/main" id="{304301E2-8AF6-469D-B9D0-A5E8CB9D5FFC}"/>
                  </a:ext>
                </a:extLst>
              </p:cNvPr>
              <p:cNvSpPr/>
              <p:nvPr/>
            </p:nvSpPr>
            <p:spPr>
              <a:xfrm>
                <a:off x="3242489" y="1040606"/>
                <a:ext cx="3006220" cy="10080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1" name="矩形 1030">
                <a:extLst>
                  <a:ext uri="{FF2B5EF4-FFF2-40B4-BE49-F238E27FC236}">
                    <a16:creationId xmlns:a16="http://schemas.microsoft.com/office/drawing/2014/main" id="{6EE5216E-258C-4180-B51E-8E12D33D982C}"/>
                  </a:ext>
                </a:extLst>
              </p:cNvPr>
              <p:cNvSpPr/>
              <p:nvPr/>
            </p:nvSpPr>
            <p:spPr>
              <a:xfrm>
                <a:off x="4187474" y="1047952"/>
                <a:ext cx="113449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机械臂</a:t>
                </a:r>
              </a:p>
            </p:txBody>
          </p:sp>
          <p:grpSp>
            <p:nvGrpSpPr>
              <p:cNvPr id="1032" name="组合 1031">
                <a:extLst>
                  <a:ext uri="{FF2B5EF4-FFF2-40B4-BE49-F238E27FC236}">
                    <a16:creationId xmlns:a16="http://schemas.microsoft.com/office/drawing/2014/main" id="{64659F03-0338-4ACD-B5ED-46B9468D7320}"/>
                  </a:ext>
                </a:extLst>
              </p:cNvPr>
              <p:cNvGrpSpPr/>
              <p:nvPr/>
            </p:nvGrpSpPr>
            <p:grpSpPr>
              <a:xfrm>
                <a:off x="3323289" y="1396007"/>
                <a:ext cx="947860" cy="291823"/>
                <a:chOff x="6361654" y="-779016"/>
                <a:chExt cx="947860" cy="291823"/>
              </a:xfrm>
            </p:grpSpPr>
            <p:grpSp>
              <p:nvGrpSpPr>
                <p:cNvPr id="1048" name="组合 1047">
                  <a:extLst>
                    <a:ext uri="{FF2B5EF4-FFF2-40B4-BE49-F238E27FC236}">
                      <a16:creationId xmlns:a16="http://schemas.microsoft.com/office/drawing/2014/main" id="{B2B8D9B6-5C3E-495D-80E9-18E4808F09D5}"/>
                    </a:ext>
                  </a:extLst>
                </p:cNvPr>
                <p:cNvGrpSpPr/>
                <p:nvPr/>
              </p:nvGrpSpPr>
              <p:grpSpPr>
                <a:xfrm>
                  <a:off x="6361654" y="-779016"/>
                  <a:ext cx="367532" cy="276999"/>
                  <a:chOff x="2495705" y="874838"/>
                  <a:chExt cx="367532" cy="276999"/>
                </a:xfrm>
              </p:grpSpPr>
              <p:sp>
                <p:nvSpPr>
                  <p:cNvPr id="1052" name="矩形 1051">
                    <a:extLst>
                      <a:ext uri="{FF2B5EF4-FFF2-40B4-BE49-F238E27FC236}">
                        <a16:creationId xmlns:a16="http://schemas.microsoft.com/office/drawing/2014/main" id="{D825F444-3683-43E4-B0D2-B7E3FD4EA16F}"/>
                      </a:ext>
                    </a:extLst>
                  </p:cNvPr>
                  <p:cNvSpPr/>
                  <p:nvPr/>
                </p:nvSpPr>
                <p:spPr>
                  <a:xfrm>
                    <a:off x="2561114" y="917277"/>
                    <a:ext cx="199398" cy="19939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3" name="矩形 1052">
                    <a:extLst>
                      <a:ext uri="{FF2B5EF4-FFF2-40B4-BE49-F238E27FC236}">
                        <a16:creationId xmlns:a16="http://schemas.microsoft.com/office/drawing/2014/main" id="{1C89DFE2-D646-4D9A-AC16-04F5B4ED80E7}"/>
                      </a:ext>
                    </a:extLst>
                  </p:cNvPr>
                  <p:cNvSpPr/>
                  <p:nvPr/>
                </p:nvSpPr>
                <p:spPr>
                  <a:xfrm>
                    <a:off x="2561114" y="1027056"/>
                    <a:ext cx="199398" cy="89619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4" name="文本框 1053">
                    <a:extLst>
                      <a:ext uri="{FF2B5EF4-FFF2-40B4-BE49-F238E27FC236}">
                        <a16:creationId xmlns:a16="http://schemas.microsoft.com/office/drawing/2014/main" id="{F88D47D8-A6AF-40BA-97B1-7A7B8F13B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95705" y="874838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rPr>
                      <a:t>31</a:t>
                    </a:r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49" name="矩形 1048">
                  <a:extLst>
                    <a:ext uri="{FF2B5EF4-FFF2-40B4-BE49-F238E27FC236}">
                      <a16:creationId xmlns:a16="http://schemas.microsoft.com/office/drawing/2014/main" id="{67CB55E7-0534-439B-8926-DF08D190B81B}"/>
                    </a:ext>
                  </a:extLst>
                </p:cNvPr>
                <p:cNvSpPr/>
                <p:nvPr/>
              </p:nvSpPr>
              <p:spPr>
                <a:xfrm>
                  <a:off x="6708282" y="-764192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X59</a:t>
                  </a:r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50" name="矩形 1049">
                  <a:extLst>
                    <a:ext uri="{FF2B5EF4-FFF2-40B4-BE49-F238E27FC236}">
                      <a16:creationId xmlns:a16="http://schemas.microsoft.com/office/drawing/2014/main" id="{9F54B3CD-E586-4CC1-9B5E-F3ED03FDD604}"/>
                    </a:ext>
                  </a:extLst>
                </p:cNvPr>
                <p:cNvSpPr/>
                <p:nvPr/>
              </p:nvSpPr>
              <p:spPr>
                <a:xfrm>
                  <a:off x="663511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1" name="文本框 1050">
                  <a:extLst>
                    <a:ext uri="{FF2B5EF4-FFF2-40B4-BE49-F238E27FC236}">
                      <a16:creationId xmlns:a16="http://schemas.microsoft.com/office/drawing/2014/main" id="{C9302CB3-64B3-42F7-8AE4-21497E9C67EE}"/>
                    </a:ext>
                  </a:extLst>
                </p:cNvPr>
                <p:cNvSpPr txBox="1"/>
                <p:nvPr/>
              </p:nvSpPr>
              <p:spPr>
                <a:xfrm>
                  <a:off x="6577164" y="-773072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50</a:t>
                  </a:r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33" name="矩形 1032">
                <a:extLst>
                  <a:ext uri="{FF2B5EF4-FFF2-40B4-BE49-F238E27FC236}">
                    <a16:creationId xmlns:a16="http://schemas.microsoft.com/office/drawing/2014/main" id="{E7A719F6-1A72-44B8-A977-FA7943AE2016}"/>
                  </a:ext>
                </a:extLst>
              </p:cNvPr>
              <p:cNvSpPr/>
              <p:nvPr/>
            </p:nvSpPr>
            <p:spPr>
              <a:xfrm rot="10800000">
                <a:off x="3388387" y="1699121"/>
                <a:ext cx="2651955" cy="180963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34" name="组合 1033">
                <a:extLst>
                  <a:ext uri="{FF2B5EF4-FFF2-40B4-BE49-F238E27FC236}">
                    <a16:creationId xmlns:a16="http://schemas.microsoft.com/office/drawing/2014/main" id="{636BE091-CE69-4921-A70C-26A3C55C98D6}"/>
                  </a:ext>
                </a:extLst>
              </p:cNvPr>
              <p:cNvGrpSpPr/>
              <p:nvPr/>
            </p:nvGrpSpPr>
            <p:grpSpPr>
              <a:xfrm>
                <a:off x="5353583" y="1397466"/>
                <a:ext cx="947860" cy="291823"/>
                <a:chOff x="6361654" y="-779016"/>
                <a:chExt cx="947860" cy="291823"/>
              </a:xfrm>
            </p:grpSpPr>
            <p:grpSp>
              <p:nvGrpSpPr>
                <p:cNvPr id="1041" name="组合 1040">
                  <a:extLst>
                    <a:ext uri="{FF2B5EF4-FFF2-40B4-BE49-F238E27FC236}">
                      <a16:creationId xmlns:a16="http://schemas.microsoft.com/office/drawing/2014/main" id="{1EF41B39-E781-4331-8796-8FDE68EC6DD6}"/>
                    </a:ext>
                  </a:extLst>
                </p:cNvPr>
                <p:cNvGrpSpPr/>
                <p:nvPr/>
              </p:nvGrpSpPr>
              <p:grpSpPr>
                <a:xfrm>
                  <a:off x="6361654" y="-779016"/>
                  <a:ext cx="367532" cy="276999"/>
                  <a:chOff x="2495705" y="874838"/>
                  <a:chExt cx="367532" cy="276999"/>
                </a:xfrm>
              </p:grpSpPr>
              <p:sp>
                <p:nvSpPr>
                  <p:cNvPr id="1045" name="矩形 1044">
                    <a:extLst>
                      <a:ext uri="{FF2B5EF4-FFF2-40B4-BE49-F238E27FC236}">
                        <a16:creationId xmlns:a16="http://schemas.microsoft.com/office/drawing/2014/main" id="{1CFCCB8A-EB3A-4150-B81F-AEFFDF480DF7}"/>
                      </a:ext>
                    </a:extLst>
                  </p:cNvPr>
                  <p:cNvSpPr/>
                  <p:nvPr/>
                </p:nvSpPr>
                <p:spPr>
                  <a:xfrm>
                    <a:off x="2561114" y="917277"/>
                    <a:ext cx="199398" cy="19939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6" name="矩形 1045">
                    <a:extLst>
                      <a:ext uri="{FF2B5EF4-FFF2-40B4-BE49-F238E27FC236}">
                        <a16:creationId xmlns:a16="http://schemas.microsoft.com/office/drawing/2014/main" id="{F8DC620A-757C-40FE-B126-8491B9E07AE9}"/>
                      </a:ext>
                    </a:extLst>
                  </p:cNvPr>
                  <p:cNvSpPr/>
                  <p:nvPr/>
                </p:nvSpPr>
                <p:spPr>
                  <a:xfrm>
                    <a:off x="2561114" y="1027056"/>
                    <a:ext cx="199398" cy="89619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7" name="文本框 1046">
                    <a:extLst>
                      <a:ext uri="{FF2B5EF4-FFF2-40B4-BE49-F238E27FC236}">
                        <a16:creationId xmlns:a16="http://schemas.microsoft.com/office/drawing/2014/main" id="{2E66BDB8-C3FE-4EFF-AAAA-34A83488E7C4}"/>
                      </a:ext>
                    </a:extLst>
                  </p:cNvPr>
                  <p:cNvSpPr txBox="1"/>
                  <p:nvPr/>
                </p:nvSpPr>
                <p:spPr>
                  <a:xfrm>
                    <a:off x="2495705" y="874838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rPr>
                      <a:t>23</a:t>
                    </a:r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42" name="矩形 1041">
                  <a:extLst>
                    <a:ext uri="{FF2B5EF4-FFF2-40B4-BE49-F238E27FC236}">
                      <a16:creationId xmlns:a16="http://schemas.microsoft.com/office/drawing/2014/main" id="{0568C34E-B921-4D33-8A4C-EF0A09D6CEA1}"/>
                    </a:ext>
                  </a:extLst>
                </p:cNvPr>
                <p:cNvSpPr/>
                <p:nvPr/>
              </p:nvSpPr>
              <p:spPr>
                <a:xfrm>
                  <a:off x="6708282" y="-764192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X20</a:t>
                  </a:r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3" name="矩形 1042">
                  <a:extLst>
                    <a:ext uri="{FF2B5EF4-FFF2-40B4-BE49-F238E27FC236}">
                      <a16:creationId xmlns:a16="http://schemas.microsoft.com/office/drawing/2014/main" id="{387B240A-579F-4971-9285-7152CC979734}"/>
                    </a:ext>
                  </a:extLst>
                </p:cNvPr>
                <p:cNvSpPr/>
                <p:nvPr/>
              </p:nvSpPr>
              <p:spPr>
                <a:xfrm>
                  <a:off x="663511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4" name="文本框 1043">
                  <a:extLst>
                    <a:ext uri="{FF2B5EF4-FFF2-40B4-BE49-F238E27FC236}">
                      <a16:creationId xmlns:a16="http://schemas.microsoft.com/office/drawing/2014/main" id="{CFE79437-5AD4-442C-A92E-2CF2E40773B1}"/>
                    </a:ext>
                  </a:extLst>
                </p:cNvPr>
                <p:cNvSpPr txBox="1"/>
                <p:nvPr/>
              </p:nvSpPr>
              <p:spPr>
                <a:xfrm>
                  <a:off x="6577164" y="-773072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50</a:t>
                  </a:r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35" name="矩形 1034">
                <a:extLst>
                  <a:ext uri="{FF2B5EF4-FFF2-40B4-BE49-F238E27FC236}">
                    <a16:creationId xmlns:a16="http://schemas.microsoft.com/office/drawing/2014/main" id="{8420C7E1-4C21-4324-B3C9-9CBC0EEAB915}"/>
                  </a:ext>
                </a:extLst>
              </p:cNvPr>
              <p:cNvSpPr/>
              <p:nvPr/>
            </p:nvSpPr>
            <p:spPr>
              <a:xfrm rot="10800000">
                <a:off x="3389295" y="1694763"/>
                <a:ext cx="1917772" cy="18096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6" name="图形 1035" descr="男人">
                <a:extLst>
                  <a:ext uri="{FF2B5EF4-FFF2-40B4-BE49-F238E27FC236}">
                    <a16:creationId xmlns:a16="http://schemas.microsoft.com/office/drawing/2014/main" id="{92BAA66E-44E8-4C8B-9645-2004B9A00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3199415" y="1675905"/>
                <a:ext cx="207155" cy="207155"/>
              </a:xfrm>
              <a:prstGeom prst="rect">
                <a:avLst/>
              </a:prstGeom>
            </p:spPr>
          </p:pic>
          <p:sp>
            <p:nvSpPr>
              <p:cNvPr id="1037" name="矩形 1036">
                <a:extLst>
                  <a:ext uri="{FF2B5EF4-FFF2-40B4-BE49-F238E27FC236}">
                    <a16:creationId xmlns:a16="http://schemas.microsoft.com/office/drawing/2014/main" id="{65F69BFF-0319-4600-8B24-741D20D05271}"/>
                  </a:ext>
                </a:extLst>
              </p:cNvPr>
              <p:cNvSpPr/>
              <p:nvPr/>
            </p:nvSpPr>
            <p:spPr>
              <a:xfrm>
                <a:off x="2969904" y="1834565"/>
                <a:ext cx="113449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38" name="组合 1037">
                <a:extLst>
                  <a:ext uri="{FF2B5EF4-FFF2-40B4-BE49-F238E27FC236}">
                    <a16:creationId xmlns:a16="http://schemas.microsoft.com/office/drawing/2014/main" id="{6C0ADD82-3FE3-43D0-A88B-4FF36E77FECA}"/>
                  </a:ext>
                </a:extLst>
              </p:cNvPr>
              <p:cNvGrpSpPr/>
              <p:nvPr/>
            </p:nvGrpSpPr>
            <p:grpSpPr>
              <a:xfrm>
                <a:off x="2878905" y="752168"/>
                <a:ext cx="640756" cy="770720"/>
                <a:chOff x="7472466" y="4022064"/>
                <a:chExt cx="422799" cy="539427"/>
              </a:xfrm>
            </p:grpSpPr>
            <p:pic>
              <p:nvPicPr>
                <p:cNvPr id="1039" name="图片 1038">
                  <a:extLst>
                    <a:ext uri="{FF2B5EF4-FFF2-40B4-BE49-F238E27FC236}">
                      <a16:creationId xmlns:a16="http://schemas.microsoft.com/office/drawing/2014/main" id="{10ED4927-6785-49C3-BB1D-ED7DBD46D4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40" name="矩形 1039">
                  <a:extLst>
                    <a:ext uri="{FF2B5EF4-FFF2-40B4-BE49-F238E27FC236}">
                      <a16:creationId xmlns:a16="http://schemas.microsoft.com/office/drawing/2014/main" id="{9FAC85AA-0946-49E6-8A51-6B80BEF170B6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509" name="矩形 508">
              <a:extLst>
                <a:ext uri="{FF2B5EF4-FFF2-40B4-BE49-F238E27FC236}">
                  <a16:creationId xmlns:a16="http://schemas.microsoft.com/office/drawing/2014/main" id="{13AE81F8-A67C-4164-A8F7-81C58BAAFB71}"/>
                </a:ext>
              </a:extLst>
            </p:cNvPr>
            <p:cNvSpPr/>
            <p:nvPr/>
          </p:nvSpPr>
          <p:spPr>
            <a:xfrm>
              <a:off x="-7096" y="2083102"/>
              <a:ext cx="4766961" cy="1029693"/>
            </a:xfrm>
            <a:prstGeom prst="rect">
              <a:avLst/>
            </a:prstGeom>
            <a:solidFill>
              <a:srgbClr val="00B0F0">
                <a:alpha val="71000"/>
              </a:srgbClr>
            </a:solidFill>
            <a:ln w="25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D5504FCA-A973-407F-BD4A-525A57DAD344}"/>
                </a:ext>
              </a:extLst>
            </p:cNvPr>
            <p:cNvSpPr/>
            <p:nvPr/>
          </p:nvSpPr>
          <p:spPr>
            <a:xfrm>
              <a:off x="4771081" y="2086525"/>
              <a:ext cx="5213767" cy="1029693"/>
            </a:xfrm>
            <a:prstGeom prst="rect">
              <a:avLst/>
            </a:prstGeom>
            <a:solidFill>
              <a:srgbClr val="7030A0">
                <a:alpha val="71000"/>
              </a:srgbClr>
            </a:solidFill>
            <a:ln w="25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1" name="组合 510">
              <a:extLst>
                <a:ext uri="{FF2B5EF4-FFF2-40B4-BE49-F238E27FC236}">
                  <a16:creationId xmlns:a16="http://schemas.microsoft.com/office/drawing/2014/main" id="{52C5F698-2012-4B04-89A1-AEC2E1475C2A}"/>
                </a:ext>
              </a:extLst>
            </p:cNvPr>
            <p:cNvGrpSpPr/>
            <p:nvPr/>
          </p:nvGrpSpPr>
          <p:grpSpPr>
            <a:xfrm>
              <a:off x="4894452" y="2376121"/>
              <a:ext cx="1157478" cy="455212"/>
              <a:chOff x="3227041" y="3447288"/>
              <a:chExt cx="1157478" cy="408094"/>
            </a:xfrm>
          </p:grpSpPr>
          <p:sp>
            <p:nvSpPr>
              <p:cNvPr id="1027" name="矩形: 圆角 1026">
                <a:extLst>
                  <a:ext uri="{FF2B5EF4-FFF2-40B4-BE49-F238E27FC236}">
                    <a16:creationId xmlns:a16="http://schemas.microsoft.com/office/drawing/2014/main" id="{E01B84A3-3D6E-4BB9-B62C-77223B333F24}"/>
                  </a:ext>
                </a:extLst>
              </p:cNvPr>
              <p:cNvSpPr/>
              <p:nvPr/>
            </p:nvSpPr>
            <p:spPr>
              <a:xfrm>
                <a:off x="3227041" y="3447288"/>
                <a:ext cx="1157478" cy="408094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 dirty="0"/>
              </a:p>
            </p:txBody>
          </p:sp>
          <p:pic>
            <p:nvPicPr>
              <p:cNvPr id="1028" name="图形 1027" descr="框">
                <a:extLst>
                  <a:ext uri="{FF2B5EF4-FFF2-40B4-BE49-F238E27FC236}">
                    <a16:creationId xmlns:a16="http://schemas.microsoft.com/office/drawing/2014/main" id="{09E71616-A548-4FDE-A560-BD93C3661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460675" y="3502392"/>
                <a:ext cx="309434" cy="309434"/>
              </a:xfrm>
              <a:prstGeom prst="rect">
                <a:avLst/>
              </a:prstGeom>
            </p:spPr>
          </p:pic>
          <p:sp>
            <p:nvSpPr>
              <p:cNvPr id="1029" name="箭头: 左 1028">
                <a:extLst>
                  <a:ext uri="{FF2B5EF4-FFF2-40B4-BE49-F238E27FC236}">
                    <a16:creationId xmlns:a16="http://schemas.microsoft.com/office/drawing/2014/main" id="{7A88A23D-6915-4ED5-A788-D795EFB64A0E}"/>
                  </a:ext>
                </a:extLst>
              </p:cNvPr>
              <p:cNvSpPr/>
              <p:nvPr/>
            </p:nvSpPr>
            <p:spPr>
              <a:xfrm rot="10800000">
                <a:off x="3742086" y="3533624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2" name="组合 511">
              <a:extLst>
                <a:ext uri="{FF2B5EF4-FFF2-40B4-BE49-F238E27FC236}">
                  <a16:creationId xmlns:a16="http://schemas.microsoft.com/office/drawing/2014/main" id="{DDF3A873-9EA3-40D5-B231-F4693BA38682}"/>
                </a:ext>
              </a:extLst>
            </p:cNvPr>
            <p:cNvGrpSpPr/>
            <p:nvPr/>
          </p:nvGrpSpPr>
          <p:grpSpPr>
            <a:xfrm>
              <a:off x="3537345" y="2370341"/>
              <a:ext cx="1045192" cy="455212"/>
              <a:chOff x="3669232" y="2283324"/>
              <a:chExt cx="1045192" cy="408094"/>
            </a:xfrm>
          </p:grpSpPr>
          <p:sp>
            <p:nvSpPr>
              <p:cNvPr id="1024" name="矩形: 圆角 1023">
                <a:extLst>
                  <a:ext uri="{FF2B5EF4-FFF2-40B4-BE49-F238E27FC236}">
                    <a16:creationId xmlns:a16="http://schemas.microsoft.com/office/drawing/2014/main" id="{0464700F-5507-4671-B57F-48B98920D696}"/>
                  </a:ext>
                </a:extLst>
              </p:cNvPr>
              <p:cNvSpPr/>
              <p:nvPr/>
            </p:nvSpPr>
            <p:spPr>
              <a:xfrm>
                <a:off x="3669232" y="2283324"/>
                <a:ext cx="1045192" cy="408094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 dirty="0"/>
              </a:p>
            </p:txBody>
          </p:sp>
          <p:pic>
            <p:nvPicPr>
              <p:cNvPr id="1025" name="图形 1024" descr="框">
                <a:extLst>
                  <a:ext uri="{FF2B5EF4-FFF2-40B4-BE49-F238E27FC236}">
                    <a16:creationId xmlns:a16="http://schemas.microsoft.com/office/drawing/2014/main" id="{FA6C8434-59D6-4E34-858C-F3AE78BF5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233681" y="2333892"/>
                <a:ext cx="309434" cy="309434"/>
              </a:xfrm>
              <a:prstGeom prst="rect">
                <a:avLst/>
              </a:prstGeom>
            </p:spPr>
          </p:pic>
          <p:sp>
            <p:nvSpPr>
              <p:cNvPr id="1026" name="箭头: 左 1025">
                <a:extLst>
                  <a:ext uri="{FF2B5EF4-FFF2-40B4-BE49-F238E27FC236}">
                    <a16:creationId xmlns:a16="http://schemas.microsoft.com/office/drawing/2014/main" id="{6B0104A6-BF72-4C64-B10F-4F32C26607AF}"/>
                  </a:ext>
                </a:extLst>
              </p:cNvPr>
              <p:cNvSpPr/>
              <p:nvPr/>
            </p:nvSpPr>
            <p:spPr>
              <a:xfrm>
                <a:off x="3904820" y="2382892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3" name="组合 512">
              <a:extLst>
                <a:ext uri="{FF2B5EF4-FFF2-40B4-BE49-F238E27FC236}">
                  <a16:creationId xmlns:a16="http://schemas.microsoft.com/office/drawing/2014/main" id="{45C70DD6-2C5A-49EB-A167-9DC626972FB4}"/>
                </a:ext>
              </a:extLst>
            </p:cNvPr>
            <p:cNvGrpSpPr/>
            <p:nvPr/>
          </p:nvGrpSpPr>
          <p:grpSpPr>
            <a:xfrm>
              <a:off x="343723" y="2350246"/>
              <a:ext cx="422799" cy="601709"/>
              <a:chOff x="7472466" y="4022064"/>
              <a:chExt cx="422799" cy="539427"/>
            </a:xfrm>
          </p:grpSpPr>
          <p:pic>
            <p:nvPicPr>
              <p:cNvPr id="1020" name="图片 1019">
                <a:extLst>
                  <a:ext uri="{FF2B5EF4-FFF2-40B4-BE49-F238E27FC236}">
                    <a16:creationId xmlns:a16="http://schemas.microsoft.com/office/drawing/2014/main" id="{472DED8B-5008-4AF7-9775-ADC963124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23" name="矩形 1022">
                <a:extLst>
                  <a:ext uri="{FF2B5EF4-FFF2-40B4-BE49-F238E27FC236}">
                    <a16:creationId xmlns:a16="http://schemas.microsoft.com/office/drawing/2014/main" id="{B4EF6603-4FE8-4D68-A56C-56F98A624C5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AC5FE7CC-15E5-4290-94A4-833D370002CA}"/>
                </a:ext>
              </a:extLst>
            </p:cNvPr>
            <p:cNvSpPr/>
            <p:nvPr/>
          </p:nvSpPr>
          <p:spPr>
            <a:xfrm>
              <a:off x="532447" y="2498445"/>
              <a:ext cx="1134498" cy="3089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4D820CB8-EB5C-4F1E-9C28-2C29C72AA2DF}"/>
                </a:ext>
              </a:extLst>
            </p:cNvPr>
            <p:cNvGrpSpPr/>
            <p:nvPr/>
          </p:nvGrpSpPr>
          <p:grpSpPr>
            <a:xfrm>
              <a:off x="1605247" y="2475913"/>
              <a:ext cx="1913572" cy="425732"/>
              <a:chOff x="4588556" y="5203657"/>
              <a:chExt cx="1913572" cy="381665"/>
            </a:xfrm>
          </p:grpSpPr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19980254-CBB6-4E5F-9480-0355B9D5F56A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741" name="组合 740">
                  <a:extLst>
                    <a:ext uri="{FF2B5EF4-FFF2-40B4-BE49-F238E27FC236}">
                      <a16:creationId xmlns:a16="http://schemas.microsoft.com/office/drawing/2014/main" id="{AE14980D-678E-4C63-8326-4C84043AB24F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73" name="矩形 772">
                    <a:extLst>
                      <a:ext uri="{FF2B5EF4-FFF2-40B4-BE49-F238E27FC236}">
                        <a16:creationId xmlns:a16="http://schemas.microsoft.com/office/drawing/2014/main" id="{7FB1C61F-B184-4EC0-A053-878395DFBC99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矩形 773">
                    <a:extLst>
                      <a:ext uri="{FF2B5EF4-FFF2-40B4-BE49-F238E27FC236}">
                        <a16:creationId xmlns:a16="http://schemas.microsoft.com/office/drawing/2014/main" id="{C5CFAE34-E796-45C4-BCF7-F083E9AC29B8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矩形 774">
                    <a:extLst>
                      <a:ext uri="{FF2B5EF4-FFF2-40B4-BE49-F238E27FC236}">
                        <a16:creationId xmlns:a16="http://schemas.microsoft.com/office/drawing/2014/main" id="{C7B5F048-CA97-4CD3-8B1C-25DAF0572464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矩形 784">
                    <a:extLst>
                      <a:ext uri="{FF2B5EF4-FFF2-40B4-BE49-F238E27FC236}">
                        <a16:creationId xmlns:a16="http://schemas.microsoft.com/office/drawing/2014/main" id="{01D00978-379A-492D-8B03-AE1F0034865A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904" name="矩形 903">
                    <a:extLst>
                      <a:ext uri="{FF2B5EF4-FFF2-40B4-BE49-F238E27FC236}">
                        <a16:creationId xmlns:a16="http://schemas.microsoft.com/office/drawing/2014/main" id="{CD5D32FC-9128-4A84-81D9-BEA29AA65DFB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08" name="矩形 907">
                    <a:extLst>
                      <a:ext uri="{FF2B5EF4-FFF2-40B4-BE49-F238E27FC236}">
                        <a16:creationId xmlns:a16="http://schemas.microsoft.com/office/drawing/2014/main" id="{59305169-7CD9-42F2-92FB-9126BE6107A6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9" name="矩形 908">
                    <a:extLst>
                      <a:ext uri="{FF2B5EF4-FFF2-40B4-BE49-F238E27FC236}">
                        <a16:creationId xmlns:a16="http://schemas.microsoft.com/office/drawing/2014/main" id="{ED59948C-738D-4CE2-B7E6-5410F42F72A2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7" name="矩形 946">
                    <a:extLst>
                      <a:ext uri="{FF2B5EF4-FFF2-40B4-BE49-F238E27FC236}">
                        <a16:creationId xmlns:a16="http://schemas.microsoft.com/office/drawing/2014/main" id="{74A56E02-693E-488F-B74A-48C7FF42ED72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8" name="矩形 947">
                    <a:extLst>
                      <a:ext uri="{FF2B5EF4-FFF2-40B4-BE49-F238E27FC236}">
                        <a16:creationId xmlns:a16="http://schemas.microsoft.com/office/drawing/2014/main" id="{E33E213D-8DCF-405F-A393-F33A3190E51F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949" name="矩形 948">
                    <a:extLst>
                      <a:ext uri="{FF2B5EF4-FFF2-40B4-BE49-F238E27FC236}">
                        <a16:creationId xmlns:a16="http://schemas.microsoft.com/office/drawing/2014/main" id="{3AD5C051-F917-4EF8-9E05-ECBA4B7BEC48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0" name="矩形 949">
                    <a:extLst>
                      <a:ext uri="{FF2B5EF4-FFF2-40B4-BE49-F238E27FC236}">
                        <a16:creationId xmlns:a16="http://schemas.microsoft.com/office/drawing/2014/main" id="{E8470D85-4E6B-4884-ACF2-56E14FC01C12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3" name="矩形 1012">
                    <a:extLst>
                      <a:ext uri="{FF2B5EF4-FFF2-40B4-BE49-F238E27FC236}">
                        <a16:creationId xmlns:a16="http://schemas.microsoft.com/office/drawing/2014/main" id="{E0426A0A-3632-4501-9CCC-1D794511225B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8" name="矩形 1017">
                    <a:extLst>
                      <a:ext uri="{FF2B5EF4-FFF2-40B4-BE49-F238E27FC236}">
                        <a16:creationId xmlns:a16="http://schemas.microsoft.com/office/drawing/2014/main" id="{A5116378-BA55-4FC5-9A81-7E7D564FD2B5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19" name="文本框 1018">
                    <a:extLst>
                      <a:ext uri="{FF2B5EF4-FFF2-40B4-BE49-F238E27FC236}">
                        <a16:creationId xmlns:a16="http://schemas.microsoft.com/office/drawing/2014/main" id="{7E394829-E531-4942-BF67-96825728724B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742" name="组合 741">
                  <a:extLst>
                    <a:ext uri="{FF2B5EF4-FFF2-40B4-BE49-F238E27FC236}">
                      <a16:creationId xmlns:a16="http://schemas.microsoft.com/office/drawing/2014/main" id="{C9C12C82-3255-4829-848A-F7BAD1F9224A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743" name="组合 742">
                    <a:extLst>
                      <a:ext uri="{FF2B5EF4-FFF2-40B4-BE49-F238E27FC236}">
                        <a16:creationId xmlns:a16="http://schemas.microsoft.com/office/drawing/2014/main" id="{9CC344B5-C5F4-40CB-9EAE-48B4FC1218A8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759" name="矩形 758">
                      <a:extLst>
                        <a:ext uri="{FF2B5EF4-FFF2-40B4-BE49-F238E27FC236}">
                          <a16:creationId xmlns:a16="http://schemas.microsoft.com/office/drawing/2014/main" id="{70998A0C-90ED-4E79-BFF9-82916B59B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矩形 759">
                      <a:extLst>
                        <a:ext uri="{FF2B5EF4-FFF2-40B4-BE49-F238E27FC236}">
                          <a16:creationId xmlns:a16="http://schemas.microsoft.com/office/drawing/2014/main" id="{7F79208A-5094-4A65-A57D-1D98027C7A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矩形 760">
                      <a:extLst>
                        <a:ext uri="{FF2B5EF4-FFF2-40B4-BE49-F238E27FC236}">
                          <a16:creationId xmlns:a16="http://schemas.microsoft.com/office/drawing/2014/main" id="{BEAF83CA-E6B9-42FE-B6CE-AC5D233186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矩形 761">
                      <a:extLst>
                        <a:ext uri="{FF2B5EF4-FFF2-40B4-BE49-F238E27FC236}">
                          <a16:creationId xmlns:a16="http://schemas.microsoft.com/office/drawing/2014/main" id="{6C80CD44-7E3B-4A57-8922-126DE149DA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63" name="矩形 762">
                      <a:extLst>
                        <a:ext uri="{FF2B5EF4-FFF2-40B4-BE49-F238E27FC236}">
                          <a16:creationId xmlns:a16="http://schemas.microsoft.com/office/drawing/2014/main" id="{AEAF4343-55AC-4642-8632-0352F626D8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64" name="矩形 763">
                      <a:extLst>
                        <a:ext uri="{FF2B5EF4-FFF2-40B4-BE49-F238E27FC236}">
                          <a16:creationId xmlns:a16="http://schemas.microsoft.com/office/drawing/2014/main" id="{629E09CB-40FF-4251-84A5-517F34A57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矩形 764">
                      <a:extLst>
                        <a:ext uri="{FF2B5EF4-FFF2-40B4-BE49-F238E27FC236}">
                          <a16:creationId xmlns:a16="http://schemas.microsoft.com/office/drawing/2014/main" id="{30ED5A3F-3A07-4EE0-B0D6-B18D720428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矩形 765">
                      <a:extLst>
                        <a:ext uri="{FF2B5EF4-FFF2-40B4-BE49-F238E27FC236}">
                          <a16:creationId xmlns:a16="http://schemas.microsoft.com/office/drawing/2014/main" id="{1CCA2E5F-7252-49D3-9E73-06C5E3FFE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矩形 766">
                      <a:extLst>
                        <a:ext uri="{FF2B5EF4-FFF2-40B4-BE49-F238E27FC236}">
                          <a16:creationId xmlns:a16="http://schemas.microsoft.com/office/drawing/2014/main" id="{CB5AEA41-2416-4D2D-A629-7662EC3B7D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68" name="矩形 767">
                      <a:extLst>
                        <a:ext uri="{FF2B5EF4-FFF2-40B4-BE49-F238E27FC236}">
                          <a16:creationId xmlns:a16="http://schemas.microsoft.com/office/drawing/2014/main" id="{6090C998-F7D7-4E45-BBCA-07481928C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矩形 768">
                      <a:extLst>
                        <a:ext uri="{FF2B5EF4-FFF2-40B4-BE49-F238E27FC236}">
                          <a16:creationId xmlns:a16="http://schemas.microsoft.com/office/drawing/2014/main" id="{81CAD80D-21EC-4F3D-9F58-FE028855A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矩形 769">
                      <a:extLst>
                        <a:ext uri="{FF2B5EF4-FFF2-40B4-BE49-F238E27FC236}">
                          <a16:creationId xmlns:a16="http://schemas.microsoft.com/office/drawing/2014/main" id="{B853689D-D137-498D-B012-8604EAFE1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矩形 770">
                      <a:extLst>
                        <a:ext uri="{FF2B5EF4-FFF2-40B4-BE49-F238E27FC236}">
                          <a16:creationId xmlns:a16="http://schemas.microsoft.com/office/drawing/2014/main" id="{09E3036F-D185-4A8C-9374-2477571FD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72" name="文本框 771">
                      <a:extLst>
                        <a:ext uri="{FF2B5EF4-FFF2-40B4-BE49-F238E27FC236}">
                          <a16:creationId xmlns:a16="http://schemas.microsoft.com/office/drawing/2014/main" id="{8AAD4BEF-05C4-49C4-83F5-37CA232A6E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744" name="组合 743">
                    <a:extLst>
                      <a:ext uri="{FF2B5EF4-FFF2-40B4-BE49-F238E27FC236}">
                        <a16:creationId xmlns:a16="http://schemas.microsoft.com/office/drawing/2014/main" id="{E17E280F-6344-4BE8-914D-58644894F433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745" name="矩形 744">
                      <a:extLst>
                        <a:ext uri="{FF2B5EF4-FFF2-40B4-BE49-F238E27FC236}">
                          <a16:creationId xmlns:a16="http://schemas.microsoft.com/office/drawing/2014/main" id="{90D674DE-EB58-4708-BE1C-642233645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矩形 745">
                      <a:extLst>
                        <a:ext uri="{FF2B5EF4-FFF2-40B4-BE49-F238E27FC236}">
                          <a16:creationId xmlns:a16="http://schemas.microsoft.com/office/drawing/2014/main" id="{FE030457-E853-458D-A958-E40BEB3B9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7" name="矩形 746">
                      <a:extLst>
                        <a:ext uri="{FF2B5EF4-FFF2-40B4-BE49-F238E27FC236}">
                          <a16:creationId xmlns:a16="http://schemas.microsoft.com/office/drawing/2014/main" id="{1483C7DD-9F8B-4920-A5CA-224539A1B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8" name="矩形 747">
                      <a:extLst>
                        <a:ext uri="{FF2B5EF4-FFF2-40B4-BE49-F238E27FC236}">
                          <a16:creationId xmlns:a16="http://schemas.microsoft.com/office/drawing/2014/main" id="{8D685D4D-DB11-4F06-B86A-E4E164E37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49" name="矩形 748">
                      <a:extLst>
                        <a:ext uri="{FF2B5EF4-FFF2-40B4-BE49-F238E27FC236}">
                          <a16:creationId xmlns:a16="http://schemas.microsoft.com/office/drawing/2014/main" id="{BE59D01A-D5CD-4000-A71F-92C3CAAC3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50" name="矩形 749">
                      <a:extLst>
                        <a:ext uri="{FF2B5EF4-FFF2-40B4-BE49-F238E27FC236}">
                          <a16:creationId xmlns:a16="http://schemas.microsoft.com/office/drawing/2014/main" id="{8AD06ADC-0751-42F2-999E-04B3B2A43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矩形 750">
                      <a:extLst>
                        <a:ext uri="{FF2B5EF4-FFF2-40B4-BE49-F238E27FC236}">
                          <a16:creationId xmlns:a16="http://schemas.microsoft.com/office/drawing/2014/main" id="{9E6A8078-12F0-450A-800E-6044599334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矩形 751">
                      <a:extLst>
                        <a:ext uri="{FF2B5EF4-FFF2-40B4-BE49-F238E27FC236}">
                          <a16:creationId xmlns:a16="http://schemas.microsoft.com/office/drawing/2014/main" id="{A71BF80E-F20B-4943-A932-F065A7D356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矩形 752">
                      <a:extLst>
                        <a:ext uri="{FF2B5EF4-FFF2-40B4-BE49-F238E27FC236}">
                          <a16:creationId xmlns:a16="http://schemas.microsoft.com/office/drawing/2014/main" id="{FB21D1A0-7A4F-4E7C-94BC-0BF1389EA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54" name="矩形 753">
                      <a:extLst>
                        <a:ext uri="{FF2B5EF4-FFF2-40B4-BE49-F238E27FC236}">
                          <a16:creationId xmlns:a16="http://schemas.microsoft.com/office/drawing/2014/main" id="{A3F9FAFE-4BB6-4293-85C1-AE0A5993DE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矩形 754">
                      <a:extLst>
                        <a:ext uri="{FF2B5EF4-FFF2-40B4-BE49-F238E27FC236}">
                          <a16:creationId xmlns:a16="http://schemas.microsoft.com/office/drawing/2014/main" id="{4231920C-D854-4E9F-B114-EC80AB644D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矩形 755">
                      <a:extLst>
                        <a:ext uri="{FF2B5EF4-FFF2-40B4-BE49-F238E27FC236}">
                          <a16:creationId xmlns:a16="http://schemas.microsoft.com/office/drawing/2014/main" id="{18F94CF4-1336-4EF9-9A2B-CC9EA894C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矩形 756">
                      <a:extLst>
                        <a:ext uri="{FF2B5EF4-FFF2-40B4-BE49-F238E27FC236}">
                          <a16:creationId xmlns:a16="http://schemas.microsoft.com/office/drawing/2014/main" id="{66C622FF-7E41-457E-9FB5-B5416EC176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58" name="文本框 757">
                      <a:extLst>
                        <a:ext uri="{FF2B5EF4-FFF2-40B4-BE49-F238E27FC236}">
                          <a16:creationId xmlns:a16="http://schemas.microsoft.com/office/drawing/2014/main" id="{8F734781-028A-4933-A0FA-687BE57AEA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31" name="组合 530">
                <a:extLst>
                  <a:ext uri="{FF2B5EF4-FFF2-40B4-BE49-F238E27FC236}">
                    <a16:creationId xmlns:a16="http://schemas.microsoft.com/office/drawing/2014/main" id="{4C08640D-F32F-4F90-A9D3-870A668FCADD}"/>
                  </a:ext>
                </a:extLst>
              </p:cNvPr>
              <p:cNvGrpSpPr/>
              <p:nvPr/>
            </p:nvGrpSpPr>
            <p:grpSpPr>
              <a:xfrm>
                <a:off x="4635040" y="5226011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678" name="组合 677">
                  <a:extLst>
                    <a:ext uri="{FF2B5EF4-FFF2-40B4-BE49-F238E27FC236}">
                      <a16:creationId xmlns:a16="http://schemas.microsoft.com/office/drawing/2014/main" id="{F6FB24F4-FCFE-44DC-A677-B403F33BF62A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26" name="矩形 725">
                    <a:extLst>
                      <a:ext uri="{FF2B5EF4-FFF2-40B4-BE49-F238E27FC236}">
                        <a16:creationId xmlns:a16="http://schemas.microsoft.com/office/drawing/2014/main" id="{CF882789-2AAD-4546-892D-306CE74B5972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矩形 726">
                    <a:extLst>
                      <a:ext uri="{FF2B5EF4-FFF2-40B4-BE49-F238E27FC236}">
                        <a16:creationId xmlns:a16="http://schemas.microsoft.com/office/drawing/2014/main" id="{230DCB2F-1579-4D56-959C-F5AAB5E6C8AF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矩形 727">
                    <a:extLst>
                      <a:ext uri="{FF2B5EF4-FFF2-40B4-BE49-F238E27FC236}">
                        <a16:creationId xmlns:a16="http://schemas.microsoft.com/office/drawing/2014/main" id="{E02FEE89-9BA4-41FC-AE06-94183AB27500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矩形 728">
                    <a:extLst>
                      <a:ext uri="{FF2B5EF4-FFF2-40B4-BE49-F238E27FC236}">
                        <a16:creationId xmlns:a16="http://schemas.microsoft.com/office/drawing/2014/main" id="{AE10491D-8657-40FF-AC5E-AFC281B60C3E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30" name="矩形 729">
                    <a:extLst>
                      <a:ext uri="{FF2B5EF4-FFF2-40B4-BE49-F238E27FC236}">
                        <a16:creationId xmlns:a16="http://schemas.microsoft.com/office/drawing/2014/main" id="{7C298B59-C54F-4496-8862-DE5DDE39D4B9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1" name="矩形 730">
                    <a:extLst>
                      <a:ext uri="{FF2B5EF4-FFF2-40B4-BE49-F238E27FC236}">
                        <a16:creationId xmlns:a16="http://schemas.microsoft.com/office/drawing/2014/main" id="{D6631D49-ADAB-49BC-85C4-36FB579A95F0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矩形 731">
                    <a:extLst>
                      <a:ext uri="{FF2B5EF4-FFF2-40B4-BE49-F238E27FC236}">
                        <a16:creationId xmlns:a16="http://schemas.microsoft.com/office/drawing/2014/main" id="{97233902-4771-4D32-A652-BBD2513B7E88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矩形 732">
                    <a:extLst>
                      <a:ext uri="{FF2B5EF4-FFF2-40B4-BE49-F238E27FC236}">
                        <a16:creationId xmlns:a16="http://schemas.microsoft.com/office/drawing/2014/main" id="{12F9E35F-4974-477F-83CD-991571CF815A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矩形 734">
                    <a:extLst>
                      <a:ext uri="{FF2B5EF4-FFF2-40B4-BE49-F238E27FC236}">
                        <a16:creationId xmlns:a16="http://schemas.microsoft.com/office/drawing/2014/main" id="{D1C5FC55-C37D-4220-B0E0-A37EDA39C2D8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36" name="矩形 735">
                    <a:extLst>
                      <a:ext uri="{FF2B5EF4-FFF2-40B4-BE49-F238E27FC236}">
                        <a16:creationId xmlns:a16="http://schemas.microsoft.com/office/drawing/2014/main" id="{8D09194A-3F6E-4442-BA68-62B5F812ECFD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矩形 736">
                    <a:extLst>
                      <a:ext uri="{FF2B5EF4-FFF2-40B4-BE49-F238E27FC236}">
                        <a16:creationId xmlns:a16="http://schemas.microsoft.com/office/drawing/2014/main" id="{5441FA63-7C34-4C96-B546-5739B7479EF3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矩形 737">
                    <a:extLst>
                      <a:ext uri="{FF2B5EF4-FFF2-40B4-BE49-F238E27FC236}">
                        <a16:creationId xmlns:a16="http://schemas.microsoft.com/office/drawing/2014/main" id="{0AEBC187-142F-4212-A1F7-2AF4CECBF4BC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矩形 738">
                    <a:extLst>
                      <a:ext uri="{FF2B5EF4-FFF2-40B4-BE49-F238E27FC236}">
                        <a16:creationId xmlns:a16="http://schemas.microsoft.com/office/drawing/2014/main" id="{DB6E4E55-6E43-4A81-8D13-B0EEC9CE9CA3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40" name="文本框 739">
                    <a:extLst>
                      <a:ext uri="{FF2B5EF4-FFF2-40B4-BE49-F238E27FC236}">
                        <a16:creationId xmlns:a16="http://schemas.microsoft.com/office/drawing/2014/main" id="{018FEB99-6E9C-4718-9BFA-F5D38D26AB99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679" name="组合 678">
                  <a:extLst>
                    <a:ext uri="{FF2B5EF4-FFF2-40B4-BE49-F238E27FC236}">
                      <a16:creationId xmlns:a16="http://schemas.microsoft.com/office/drawing/2014/main" id="{32A9665E-9602-492B-861D-ED5516ED26BE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680" name="组合 679">
                    <a:extLst>
                      <a:ext uri="{FF2B5EF4-FFF2-40B4-BE49-F238E27FC236}">
                        <a16:creationId xmlns:a16="http://schemas.microsoft.com/office/drawing/2014/main" id="{277B35BA-04B7-4949-9067-1182069EC484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696" name="矩形 695">
                      <a:extLst>
                        <a:ext uri="{FF2B5EF4-FFF2-40B4-BE49-F238E27FC236}">
                          <a16:creationId xmlns:a16="http://schemas.microsoft.com/office/drawing/2014/main" id="{86FEAFE3-FB1A-42A4-96D6-2D4FBA0DA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矩形 696">
                      <a:extLst>
                        <a:ext uri="{FF2B5EF4-FFF2-40B4-BE49-F238E27FC236}">
                          <a16:creationId xmlns:a16="http://schemas.microsoft.com/office/drawing/2014/main" id="{40308EBC-BC3B-49BA-B060-7D25F469C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矩形 697">
                      <a:extLst>
                        <a:ext uri="{FF2B5EF4-FFF2-40B4-BE49-F238E27FC236}">
                          <a16:creationId xmlns:a16="http://schemas.microsoft.com/office/drawing/2014/main" id="{F5CB0CEF-4EE9-4803-8359-EBB7322A5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9" name="矩形 698">
                      <a:extLst>
                        <a:ext uri="{FF2B5EF4-FFF2-40B4-BE49-F238E27FC236}">
                          <a16:creationId xmlns:a16="http://schemas.microsoft.com/office/drawing/2014/main" id="{A6CB7413-AECC-4039-8ECB-98B82154A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00" name="矩形 699">
                      <a:extLst>
                        <a:ext uri="{FF2B5EF4-FFF2-40B4-BE49-F238E27FC236}">
                          <a16:creationId xmlns:a16="http://schemas.microsoft.com/office/drawing/2014/main" id="{2FC66AEB-5AFC-45FC-85F4-C152C1499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01" name="矩形 700">
                      <a:extLst>
                        <a:ext uri="{FF2B5EF4-FFF2-40B4-BE49-F238E27FC236}">
                          <a16:creationId xmlns:a16="http://schemas.microsoft.com/office/drawing/2014/main" id="{0E7C148D-D948-47AE-928B-FB7966A92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2" name="矩形 701">
                      <a:extLst>
                        <a:ext uri="{FF2B5EF4-FFF2-40B4-BE49-F238E27FC236}">
                          <a16:creationId xmlns:a16="http://schemas.microsoft.com/office/drawing/2014/main" id="{452DABDA-74C9-44EC-8CB6-ADB3A4A9A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3" name="矩形 702">
                      <a:extLst>
                        <a:ext uri="{FF2B5EF4-FFF2-40B4-BE49-F238E27FC236}">
                          <a16:creationId xmlns:a16="http://schemas.microsoft.com/office/drawing/2014/main" id="{F82B4B67-FA2C-456F-B76D-7F8FBF0A8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4" name="矩形 703">
                      <a:extLst>
                        <a:ext uri="{FF2B5EF4-FFF2-40B4-BE49-F238E27FC236}">
                          <a16:creationId xmlns:a16="http://schemas.microsoft.com/office/drawing/2014/main" id="{F47F5FBF-B31E-43BB-BA0B-BDB571FCE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06" name="矩形 705">
                      <a:extLst>
                        <a:ext uri="{FF2B5EF4-FFF2-40B4-BE49-F238E27FC236}">
                          <a16:creationId xmlns:a16="http://schemas.microsoft.com/office/drawing/2014/main" id="{9D179856-A958-4192-AB6E-7D6180A07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7" name="矩形 706">
                      <a:extLst>
                        <a:ext uri="{FF2B5EF4-FFF2-40B4-BE49-F238E27FC236}">
                          <a16:creationId xmlns:a16="http://schemas.microsoft.com/office/drawing/2014/main" id="{D0C9F811-46E9-4CB7-A8DB-AF87C3B22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矩形 722">
                      <a:extLst>
                        <a:ext uri="{FF2B5EF4-FFF2-40B4-BE49-F238E27FC236}">
                          <a16:creationId xmlns:a16="http://schemas.microsoft.com/office/drawing/2014/main" id="{25F55933-DA9E-493E-A65B-94425800A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矩形 723">
                      <a:extLst>
                        <a:ext uri="{FF2B5EF4-FFF2-40B4-BE49-F238E27FC236}">
                          <a16:creationId xmlns:a16="http://schemas.microsoft.com/office/drawing/2014/main" id="{A8F967C7-CB97-4B63-974F-8C626967C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25" name="文本框 724">
                      <a:extLst>
                        <a:ext uri="{FF2B5EF4-FFF2-40B4-BE49-F238E27FC236}">
                          <a16:creationId xmlns:a16="http://schemas.microsoft.com/office/drawing/2014/main" id="{58145C84-9C86-49D6-95FF-E9C5D49533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681" name="组合 680">
                    <a:extLst>
                      <a:ext uri="{FF2B5EF4-FFF2-40B4-BE49-F238E27FC236}">
                        <a16:creationId xmlns:a16="http://schemas.microsoft.com/office/drawing/2014/main" id="{61D71994-DE62-49AF-8C55-BCDD1868EEA9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682" name="矩形 681">
                      <a:extLst>
                        <a:ext uri="{FF2B5EF4-FFF2-40B4-BE49-F238E27FC236}">
                          <a16:creationId xmlns:a16="http://schemas.microsoft.com/office/drawing/2014/main" id="{F69D0307-B269-4762-B9FF-D8F707705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3" name="矩形 682">
                      <a:extLst>
                        <a:ext uri="{FF2B5EF4-FFF2-40B4-BE49-F238E27FC236}">
                          <a16:creationId xmlns:a16="http://schemas.microsoft.com/office/drawing/2014/main" id="{437033CC-DF06-47B3-8582-4BA771F916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4" name="矩形 683">
                      <a:extLst>
                        <a:ext uri="{FF2B5EF4-FFF2-40B4-BE49-F238E27FC236}">
                          <a16:creationId xmlns:a16="http://schemas.microsoft.com/office/drawing/2014/main" id="{EBBD0DBF-7204-4925-A421-99577420F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5" name="矩形 684">
                      <a:extLst>
                        <a:ext uri="{FF2B5EF4-FFF2-40B4-BE49-F238E27FC236}">
                          <a16:creationId xmlns:a16="http://schemas.microsoft.com/office/drawing/2014/main" id="{1ABF88FC-DA31-4780-88B3-29B43CCD1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86" name="矩形 685">
                      <a:extLst>
                        <a:ext uri="{FF2B5EF4-FFF2-40B4-BE49-F238E27FC236}">
                          <a16:creationId xmlns:a16="http://schemas.microsoft.com/office/drawing/2014/main" id="{A527003A-B56C-4AA4-8C3E-6F11B21F0A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87" name="矩形 686">
                      <a:extLst>
                        <a:ext uri="{FF2B5EF4-FFF2-40B4-BE49-F238E27FC236}">
                          <a16:creationId xmlns:a16="http://schemas.microsoft.com/office/drawing/2014/main" id="{FB5C9075-A5E7-4970-BDFA-51BBCEA49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矩形 687">
                      <a:extLst>
                        <a:ext uri="{FF2B5EF4-FFF2-40B4-BE49-F238E27FC236}">
                          <a16:creationId xmlns:a16="http://schemas.microsoft.com/office/drawing/2014/main" id="{3F192695-D55E-4339-A785-C24D28FAC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矩形 688">
                      <a:extLst>
                        <a:ext uri="{FF2B5EF4-FFF2-40B4-BE49-F238E27FC236}">
                          <a16:creationId xmlns:a16="http://schemas.microsoft.com/office/drawing/2014/main" id="{6A3A4F70-E173-4A96-9107-B783717C7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0" name="矩形 689">
                      <a:extLst>
                        <a:ext uri="{FF2B5EF4-FFF2-40B4-BE49-F238E27FC236}">
                          <a16:creationId xmlns:a16="http://schemas.microsoft.com/office/drawing/2014/main" id="{3DFA74C2-D788-4A52-948A-51A66B4F4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91" name="矩形 690">
                      <a:extLst>
                        <a:ext uri="{FF2B5EF4-FFF2-40B4-BE49-F238E27FC236}">
                          <a16:creationId xmlns:a16="http://schemas.microsoft.com/office/drawing/2014/main" id="{A5DE82EB-8088-4106-8A2C-1540D5231E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2" name="矩形 691">
                      <a:extLst>
                        <a:ext uri="{FF2B5EF4-FFF2-40B4-BE49-F238E27FC236}">
                          <a16:creationId xmlns:a16="http://schemas.microsoft.com/office/drawing/2014/main" id="{174FA857-785E-4029-8404-9286C7AE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矩形 692">
                      <a:extLst>
                        <a:ext uri="{FF2B5EF4-FFF2-40B4-BE49-F238E27FC236}">
                          <a16:creationId xmlns:a16="http://schemas.microsoft.com/office/drawing/2014/main" id="{48238F77-97BF-4D1E-980C-C29486B1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4" name="矩形 693">
                      <a:extLst>
                        <a:ext uri="{FF2B5EF4-FFF2-40B4-BE49-F238E27FC236}">
                          <a16:creationId xmlns:a16="http://schemas.microsoft.com/office/drawing/2014/main" id="{B17E0DE0-AEFC-496C-859A-BC11D2100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95" name="文本框 694">
                      <a:extLst>
                        <a:ext uri="{FF2B5EF4-FFF2-40B4-BE49-F238E27FC236}">
                          <a16:creationId xmlns:a16="http://schemas.microsoft.com/office/drawing/2014/main" id="{C1D1E1CC-5FA0-4858-A094-E5A11478F7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32" name="组合 531">
                <a:extLst>
                  <a:ext uri="{FF2B5EF4-FFF2-40B4-BE49-F238E27FC236}">
                    <a16:creationId xmlns:a16="http://schemas.microsoft.com/office/drawing/2014/main" id="{C7CE65F9-5CCB-4FB3-940F-C6E1DF89BDF0}"/>
                  </a:ext>
                </a:extLst>
              </p:cNvPr>
              <p:cNvGrpSpPr/>
              <p:nvPr/>
            </p:nvGrpSpPr>
            <p:grpSpPr>
              <a:xfrm>
                <a:off x="4606316" y="5254571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580" name="组合 579">
                  <a:extLst>
                    <a:ext uri="{FF2B5EF4-FFF2-40B4-BE49-F238E27FC236}">
                      <a16:creationId xmlns:a16="http://schemas.microsoft.com/office/drawing/2014/main" id="{7220FA37-4F11-4A27-9687-1CB94D38B812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664" name="矩形 663">
                    <a:extLst>
                      <a:ext uri="{FF2B5EF4-FFF2-40B4-BE49-F238E27FC236}">
                        <a16:creationId xmlns:a16="http://schemas.microsoft.com/office/drawing/2014/main" id="{FA52AC0C-A8CE-47C1-B9DF-6F3B09C7F522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矩形 664">
                    <a:extLst>
                      <a:ext uri="{FF2B5EF4-FFF2-40B4-BE49-F238E27FC236}">
                        <a16:creationId xmlns:a16="http://schemas.microsoft.com/office/drawing/2014/main" id="{2649642B-7FF2-4DB9-BF2E-4949A7B9CD4F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矩形 665">
                    <a:extLst>
                      <a:ext uri="{FF2B5EF4-FFF2-40B4-BE49-F238E27FC236}">
                        <a16:creationId xmlns:a16="http://schemas.microsoft.com/office/drawing/2014/main" id="{EE4427DB-2F42-406B-835E-2235C0176812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矩形 666">
                    <a:extLst>
                      <a:ext uri="{FF2B5EF4-FFF2-40B4-BE49-F238E27FC236}">
                        <a16:creationId xmlns:a16="http://schemas.microsoft.com/office/drawing/2014/main" id="{62C8E8D0-654A-416B-AEEB-B70DECF09AD2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68" name="矩形 667">
                    <a:extLst>
                      <a:ext uri="{FF2B5EF4-FFF2-40B4-BE49-F238E27FC236}">
                        <a16:creationId xmlns:a16="http://schemas.microsoft.com/office/drawing/2014/main" id="{1E44212F-B900-418E-B36B-A4849CC79837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69" name="矩形 668">
                    <a:extLst>
                      <a:ext uri="{FF2B5EF4-FFF2-40B4-BE49-F238E27FC236}">
                        <a16:creationId xmlns:a16="http://schemas.microsoft.com/office/drawing/2014/main" id="{B21FD5BB-5DFF-4757-9E17-2BBE2A5AD600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矩形 669">
                    <a:extLst>
                      <a:ext uri="{FF2B5EF4-FFF2-40B4-BE49-F238E27FC236}">
                        <a16:creationId xmlns:a16="http://schemas.microsoft.com/office/drawing/2014/main" id="{39531EC1-6A38-46CE-94CC-06D7698E73E4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矩形 670">
                    <a:extLst>
                      <a:ext uri="{FF2B5EF4-FFF2-40B4-BE49-F238E27FC236}">
                        <a16:creationId xmlns:a16="http://schemas.microsoft.com/office/drawing/2014/main" id="{0C3BC1C9-E2EE-4B4B-A510-2886D126F3AB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矩形 671">
                    <a:extLst>
                      <a:ext uri="{FF2B5EF4-FFF2-40B4-BE49-F238E27FC236}">
                        <a16:creationId xmlns:a16="http://schemas.microsoft.com/office/drawing/2014/main" id="{8842F75E-F437-400C-B4FF-CB09D575DF9E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73" name="矩形 672">
                    <a:extLst>
                      <a:ext uri="{FF2B5EF4-FFF2-40B4-BE49-F238E27FC236}">
                        <a16:creationId xmlns:a16="http://schemas.microsoft.com/office/drawing/2014/main" id="{2EC58BBA-7F0D-4866-8532-FC9DD4BCF094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矩形 673">
                    <a:extLst>
                      <a:ext uri="{FF2B5EF4-FFF2-40B4-BE49-F238E27FC236}">
                        <a16:creationId xmlns:a16="http://schemas.microsoft.com/office/drawing/2014/main" id="{5C4B4A67-9E05-4FCF-AA36-7B86F92A4536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矩形 674">
                    <a:extLst>
                      <a:ext uri="{FF2B5EF4-FFF2-40B4-BE49-F238E27FC236}">
                        <a16:creationId xmlns:a16="http://schemas.microsoft.com/office/drawing/2014/main" id="{2814EB0F-D9DB-40BC-B182-FDFC82D0FE67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矩形 675">
                    <a:extLst>
                      <a:ext uri="{FF2B5EF4-FFF2-40B4-BE49-F238E27FC236}">
                        <a16:creationId xmlns:a16="http://schemas.microsoft.com/office/drawing/2014/main" id="{D548962D-6199-49D4-8D28-44238AF83125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77" name="文本框 676">
                    <a:extLst>
                      <a:ext uri="{FF2B5EF4-FFF2-40B4-BE49-F238E27FC236}">
                        <a16:creationId xmlns:a16="http://schemas.microsoft.com/office/drawing/2014/main" id="{38CE6FE9-70E5-45CF-B730-066F8A3EC12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581" name="组合 580">
                  <a:extLst>
                    <a:ext uri="{FF2B5EF4-FFF2-40B4-BE49-F238E27FC236}">
                      <a16:creationId xmlns:a16="http://schemas.microsoft.com/office/drawing/2014/main" id="{6ED784F4-F4C3-4D2F-8814-D1934B9A9F28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582" name="组合 581">
                    <a:extLst>
                      <a:ext uri="{FF2B5EF4-FFF2-40B4-BE49-F238E27FC236}">
                        <a16:creationId xmlns:a16="http://schemas.microsoft.com/office/drawing/2014/main" id="{407050F8-00BE-4DDE-80A1-23961024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641" name="矩形 640">
                      <a:extLst>
                        <a:ext uri="{FF2B5EF4-FFF2-40B4-BE49-F238E27FC236}">
                          <a16:creationId xmlns:a16="http://schemas.microsoft.com/office/drawing/2014/main" id="{E876F98C-E599-4773-A9ED-C34A56F83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2" name="矩形 641">
                      <a:extLst>
                        <a:ext uri="{FF2B5EF4-FFF2-40B4-BE49-F238E27FC236}">
                          <a16:creationId xmlns:a16="http://schemas.microsoft.com/office/drawing/2014/main" id="{F28312E2-0EBD-4C67-984D-25D8E5FC9A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3" name="矩形 642">
                      <a:extLst>
                        <a:ext uri="{FF2B5EF4-FFF2-40B4-BE49-F238E27FC236}">
                          <a16:creationId xmlns:a16="http://schemas.microsoft.com/office/drawing/2014/main" id="{81A3DEF5-C351-40D4-B1BC-9680D79EC1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4" name="矩形 643">
                      <a:extLst>
                        <a:ext uri="{FF2B5EF4-FFF2-40B4-BE49-F238E27FC236}">
                          <a16:creationId xmlns:a16="http://schemas.microsoft.com/office/drawing/2014/main" id="{A92242AF-DAEE-49DC-B97F-AAA456ADA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52" name="矩形 651">
                      <a:extLst>
                        <a:ext uri="{FF2B5EF4-FFF2-40B4-BE49-F238E27FC236}">
                          <a16:creationId xmlns:a16="http://schemas.microsoft.com/office/drawing/2014/main" id="{AC2035D2-92D0-4AE3-A14A-1021D637AD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53" name="矩形 652">
                      <a:extLst>
                        <a:ext uri="{FF2B5EF4-FFF2-40B4-BE49-F238E27FC236}">
                          <a16:creationId xmlns:a16="http://schemas.microsoft.com/office/drawing/2014/main" id="{C235A7A2-25CC-4C34-87B8-FAA16FFAF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4" name="矩形 653">
                      <a:extLst>
                        <a:ext uri="{FF2B5EF4-FFF2-40B4-BE49-F238E27FC236}">
                          <a16:creationId xmlns:a16="http://schemas.microsoft.com/office/drawing/2014/main" id="{C853C89C-482E-40B5-A851-72F6DF2D3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矩形 654">
                      <a:extLst>
                        <a:ext uri="{FF2B5EF4-FFF2-40B4-BE49-F238E27FC236}">
                          <a16:creationId xmlns:a16="http://schemas.microsoft.com/office/drawing/2014/main" id="{CE64895F-3E67-47BF-BAA7-5FE63E0E40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8" name="矩形 657">
                      <a:extLst>
                        <a:ext uri="{FF2B5EF4-FFF2-40B4-BE49-F238E27FC236}">
                          <a16:creationId xmlns:a16="http://schemas.microsoft.com/office/drawing/2014/main" id="{E62A4CAC-4051-4FE8-BF7D-76E6344D5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59" name="矩形 658">
                      <a:extLst>
                        <a:ext uri="{FF2B5EF4-FFF2-40B4-BE49-F238E27FC236}">
                          <a16:creationId xmlns:a16="http://schemas.microsoft.com/office/drawing/2014/main" id="{6416CBEC-F116-419F-8B8C-DF58BD487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0" name="矩形 659">
                      <a:extLst>
                        <a:ext uri="{FF2B5EF4-FFF2-40B4-BE49-F238E27FC236}">
                          <a16:creationId xmlns:a16="http://schemas.microsoft.com/office/drawing/2014/main" id="{0A811723-D97A-4895-A8BC-1073EDAE32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1" name="矩形 660">
                      <a:extLst>
                        <a:ext uri="{FF2B5EF4-FFF2-40B4-BE49-F238E27FC236}">
                          <a16:creationId xmlns:a16="http://schemas.microsoft.com/office/drawing/2014/main" id="{19DD030D-763B-418F-A11B-B70817430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2" name="矩形 661">
                      <a:extLst>
                        <a:ext uri="{FF2B5EF4-FFF2-40B4-BE49-F238E27FC236}">
                          <a16:creationId xmlns:a16="http://schemas.microsoft.com/office/drawing/2014/main" id="{2984D759-6805-42DE-B066-95B8A8ED8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63" name="文本框 662">
                      <a:extLst>
                        <a:ext uri="{FF2B5EF4-FFF2-40B4-BE49-F238E27FC236}">
                          <a16:creationId xmlns:a16="http://schemas.microsoft.com/office/drawing/2014/main" id="{366FC460-9B2A-4220-9949-5A83864B28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583" name="组合 582">
                    <a:extLst>
                      <a:ext uri="{FF2B5EF4-FFF2-40B4-BE49-F238E27FC236}">
                        <a16:creationId xmlns:a16="http://schemas.microsoft.com/office/drawing/2014/main" id="{B042F543-4400-44AA-984B-938379948B57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584" name="矩形 583">
                      <a:extLst>
                        <a:ext uri="{FF2B5EF4-FFF2-40B4-BE49-F238E27FC236}">
                          <a16:creationId xmlns:a16="http://schemas.microsoft.com/office/drawing/2014/main" id="{673C5BAB-E1B2-410F-A28C-B33AA6024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矩形 584">
                      <a:extLst>
                        <a:ext uri="{FF2B5EF4-FFF2-40B4-BE49-F238E27FC236}">
                          <a16:creationId xmlns:a16="http://schemas.microsoft.com/office/drawing/2014/main" id="{4576CF91-79F1-439A-B90B-8F497CFC0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矩形 585">
                      <a:extLst>
                        <a:ext uri="{FF2B5EF4-FFF2-40B4-BE49-F238E27FC236}">
                          <a16:creationId xmlns:a16="http://schemas.microsoft.com/office/drawing/2014/main" id="{E7BC619B-13A1-4802-B156-B8FA5770B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矩形 586">
                      <a:extLst>
                        <a:ext uri="{FF2B5EF4-FFF2-40B4-BE49-F238E27FC236}">
                          <a16:creationId xmlns:a16="http://schemas.microsoft.com/office/drawing/2014/main" id="{DBE8BA9B-0C55-4335-93B3-C09E14CF0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88" name="矩形 587">
                      <a:extLst>
                        <a:ext uri="{FF2B5EF4-FFF2-40B4-BE49-F238E27FC236}">
                          <a16:creationId xmlns:a16="http://schemas.microsoft.com/office/drawing/2014/main" id="{F6C9B15F-C15D-44A7-90E0-623A09833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89" name="矩形 588">
                      <a:extLst>
                        <a:ext uri="{FF2B5EF4-FFF2-40B4-BE49-F238E27FC236}">
                          <a16:creationId xmlns:a16="http://schemas.microsoft.com/office/drawing/2014/main" id="{A0F8EFEA-BAF4-4DD0-BC08-558DAD94A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矩形 589">
                      <a:extLst>
                        <a:ext uri="{FF2B5EF4-FFF2-40B4-BE49-F238E27FC236}">
                          <a16:creationId xmlns:a16="http://schemas.microsoft.com/office/drawing/2014/main" id="{912A386D-FDDA-46D2-A7E3-F05B26943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矩形 633">
                      <a:extLst>
                        <a:ext uri="{FF2B5EF4-FFF2-40B4-BE49-F238E27FC236}">
                          <a16:creationId xmlns:a16="http://schemas.microsoft.com/office/drawing/2014/main" id="{78A01FB2-72FC-4196-928A-6DE49DE4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矩形 634">
                      <a:extLst>
                        <a:ext uri="{FF2B5EF4-FFF2-40B4-BE49-F238E27FC236}">
                          <a16:creationId xmlns:a16="http://schemas.microsoft.com/office/drawing/2014/main" id="{4E7022BD-CDA0-4194-8AE7-00E4A80C57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36" name="矩形 635">
                      <a:extLst>
                        <a:ext uri="{FF2B5EF4-FFF2-40B4-BE49-F238E27FC236}">
                          <a16:creationId xmlns:a16="http://schemas.microsoft.com/office/drawing/2014/main" id="{352DB8D2-8485-4635-8D18-33D07FC68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矩形 636">
                      <a:extLst>
                        <a:ext uri="{FF2B5EF4-FFF2-40B4-BE49-F238E27FC236}">
                          <a16:creationId xmlns:a16="http://schemas.microsoft.com/office/drawing/2014/main" id="{DB80FE09-2D69-44D5-B6F6-56125CF37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矩形 637">
                      <a:extLst>
                        <a:ext uri="{FF2B5EF4-FFF2-40B4-BE49-F238E27FC236}">
                          <a16:creationId xmlns:a16="http://schemas.microsoft.com/office/drawing/2014/main" id="{20813684-B099-424A-AED7-7A6DA627B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矩形 638">
                      <a:extLst>
                        <a:ext uri="{FF2B5EF4-FFF2-40B4-BE49-F238E27FC236}">
                          <a16:creationId xmlns:a16="http://schemas.microsoft.com/office/drawing/2014/main" id="{9C92317D-97D7-44A2-8EF1-94563B9B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40" name="文本框 639">
                      <a:extLst>
                        <a:ext uri="{FF2B5EF4-FFF2-40B4-BE49-F238E27FC236}">
                          <a16:creationId xmlns:a16="http://schemas.microsoft.com/office/drawing/2014/main" id="{D5559A13-AF8D-4421-85FF-7B98B7F5D0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33" name="组合 532">
                <a:extLst>
                  <a:ext uri="{FF2B5EF4-FFF2-40B4-BE49-F238E27FC236}">
                    <a16:creationId xmlns:a16="http://schemas.microsoft.com/office/drawing/2014/main" id="{97F61219-2B8E-4D62-B1FA-1F166B096FE5}"/>
                  </a:ext>
                </a:extLst>
              </p:cNvPr>
              <p:cNvGrpSpPr/>
              <p:nvPr/>
            </p:nvGrpSpPr>
            <p:grpSpPr>
              <a:xfrm>
                <a:off x="4588556" y="5280658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534" name="组合 533">
                  <a:extLst>
                    <a:ext uri="{FF2B5EF4-FFF2-40B4-BE49-F238E27FC236}">
                      <a16:creationId xmlns:a16="http://schemas.microsoft.com/office/drawing/2014/main" id="{9364C72D-BDB1-4D99-9FD1-8ECBE590CBF5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566" name="矩形 565">
                    <a:extLst>
                      <a:ext uri="{FF2B5EF4-FFF2-40B4-BE49-F238E27FC236}">
                        <a16:creationId xmlns:a16="http://schemas.microsoft.com/office/drawing/2014/main" id="{8D267936-3310-4319-B03E-E7A655D8FECE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矩形 566">
                    <a:extLst>
                      <a:ext uri="{FF2B5EF4-FFF2-40B4-BE49-F238E27FC236}">
                        <a16:creationId xmlns:a16="http://schemas.microsoft.com/office/drawing/2014/main" id="{32D97014-AA3D-45DC-AC1A-EA2B09C07CE4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矩形 567">
                    <a:extLst>
                      <a:ext uri="{FF2B5EF4-FFF2-40B4-BE49-F238E27FC236}">
                        <a16:creationId xmlns:a16="http://schemas.microsoft.com/office/drawing/2014/main" id="{5DC369BA-666D-4E8E-A940-9FB0788C0300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矩形 568">
                    <a:extLst>
                      <a:ext uri="{FF2B5EF4-FFF2-40B4-BE49-F238E27FC236}">
                        <a16:creationId xmlns:a16="http://schemas.microsoft.com/office/drawing/2014/main" id="{8315A2A8-A1C2-42BF-B8FB-3A0BFFF06FD2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0" name="矩形 569">
                    <a:extLst>
                      <a:ext uri="{FF2B5EF4-FFF2-40B4-BE49-F238E27FC236}">
                        <a16:creationId xmlns:a16="http://schemas.microsoft.com/office/drawing/2014/main" id="{04B3B4ED-2746-42C6-BBD3-54FDFA06F52C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71" name="矩形 570">
                    <a:extLst>
                      <a:ext uri="{FF2B5EF4-FFF2-40B4-BE49-F238E27FC236}">
                        <a16:creationId xmlns:a16="http://schemas.microsoft.com/office/drawing/2014/main" id="{953E57B1-6EAD-4B01-AEF3-B78ADF36D98E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矩形 571">
                    <a:extLst>
                      <a:ext uri="{FF2B5EF4-FFF2-40B4-BE49-F238E27FC236}">
                        <a16:creationId xmlns:a16="http://schemas.microsoft.com/office/drawing/2014/main" id="{3A862B52-2F12-4674-A92F-281E8F15F284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矩形 572">
                    <a:extLst>
                      <a:ext uri="{FF2B5EF4-FFF2-40B4-BE49-F238E27FC236}">
                        <a16:creationId xmlns:a16="http://schemas.microsoft.com/office/drawing/2014/main" id="{AB9BACCF-2A7B-4E53-B14E-FFF5B8F430E0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矩形 573">
                    <a:extLst>
                      <a:ext uri="{FF2B5EF4-FFF2-40B4-BE49-F238E27FC236}">
                        <a16:creationId xmlns:a16="http://schemas.microsoft.com/office/drawing/2014/main" id="{B4E968C7-892C-455C-BC64-0D76CD035EF4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5" name="矩形 574">
                    <a:extLst>
                      <a:ext uri="{FF2B5EF4-FFF2-40B4-BE49-F238E27FC236}">
                        <a16:creationId xmlns:a16="http://schemas.microsoft.com/office/drawing/2014/main" id="{235AE81B-DBEB-43A7-921C-4A04B1BE8760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矩形 575">
                    <a:extLst>
                      <a:ext uri="{FF2B5EF4-FFF2-40B4-BE49-F238E27FC236}">
                        <a16:creationId xmlns:a16="http://schemas.microsoft.com/office/drawing/2014/main" id="{17F71D41-02AF-4E88-8D2E-57D1C3091035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矩形 576">
                    <a:extLst>
                      <a:ext uri="{FF2B5EF4-FFF2-40B4-BE49-F238E27FC236}">
                        <a16:creationId xmlns:a16="http://schemas.microsoft.com/office/drawing/2014/main" id="{B6154D9D-427D-408B-9998-4C71F32DDC06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矩形 577">
                    <a:extLst>
                      <a:ext uri="{FF2B5EF4-FFF2-40B4-BE49-F238E27FC236}">
                        <a16:creationId xmlns:a16="http://schemas.microsoft.com/office/drawing/2014/main" id="{792FA0CA-0CB7-435A-AF89-6B3BEF3FCF97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9" name="文本框 578">
                    <a:extLst>
                      <a:ext uri="{FF2B5EF4-FFF2-40B4-BE49-F238E27FC236}">
                        <a16:creationId xmlns:a16="http://schemas.microsoft.com/office/drawing/2014/main" id="{C2FDCB96-3C94-4846-BEC8-101970138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535" name="组合 534">
                  <a:extLst>
                    <a:ext uri="{FF2B5EF4-FFF2-40B4-BE49-F238E27FC236}">
                      <a16:creationId xmlns:a16="http://schemas.microsoft.com/office/drawing/2014/main" id="{E5E1D026-1D6B-4B7E-940F-0525FF278510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536" name="组合 535">
                    <a:extLst>
                      <a:ext uri="{FF2B5EF4-FFF2-40B4-BE49-F238E27FC236}">
                        <a16:creationId xmlns:a16="http://schemas.microsoft.com/office/drawing/2014/main" id="{C62A738C-CCF9-4036-B097-4F4FAE1D8988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552" name="矩形 551">
                      <a:extLst>
                        <a:ext uri="{FF2B5EF4-FFF2-40B4-BE49-F238E27FC236}">
                          <a16:creationId xmlns:a16="http://schemas.microsoft.com/office/drawing/2014/main" id="{B6210D57-F85B-4CA0-8471-6408A442E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矩形 552">
                      <a:extLst>
                        <a:ext uri="{FF2B5EF4-FFF2-40B4-BE49-F238E27FC236}">
                          <a16:creationId xmlns:a16="http://schemas.microsoft.com/office/drawing/2014/main" id="{F96EAFDF-C69B-4260-A4C6-B0B005EE0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矩形 553">
                      <a:extLst>
                        <a:ext uri="{FF2B5EF4-FFF2-40B4-BE49-F238E27FC236}">
                          <a16:creationId xmlns:a16="http://schemas.microsoft.com/office/drawing/2014/main" id="{514C8A41-73ED-432F-B86C-D45442289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矩形 554">
                      <a:extLst>
                        <a:ext uri="{FF2B5EF4-FFF2-40B4-BE49-F238E27FC236}">
                          <a16:creationId xmlns:a16="http://schemas.microsoft.com/office/drawing/2014/main" id="{0E14049E-480F-437B-93A3-8D3674398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56" name="矩形 555">
                      <a:extLst>
                        <a:ext uri="{FF2B5EF4-FFF2-40B4-BE49-F238E27FC236}">
                          <a16:creationId xmlns:a16="http://schemas.microsoft.com/office/drawing/2014/main" id="{829E65A7-05BA-42C0-90F6-D179B7128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57" name="矩形 556">
                      <a:extLst>
                        <a:ext uri="{FF2B5EF4-FFF2-40B4-BE49-F238E27FC236}">
                          <a16:creationId xmlns:a16="http://schemas.microsoft.com/office/drawing/2014/main" id="{FB82AE87-3D32-4E34-8B43-A3457DECD7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矩形 557">
                      <a:extLst>
                        <a:ext uri="{FF2B5EF4-FFF2-40B4-BE49-F238E27FC236}">
                          <a16:creationId xmlns:a16="http://schemas.microsoft.com/office/drawing/2014/main" id="{B2C65CFD-3D42-4A56-843B-1AA6E77EC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矩形 558">
                      <a:extLst>
                        <a:ext uri="{FF2B5EF4-FFF2-40B4-BE49-F238E27FC236}">
                          <a16:creationId xmlns:a16="http://schemas.microsoft.com/office/drawing/2014/main" id="{6CDC462C-A11D-4F24-9665-A0FBE89ACC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矩形 559">
                      <a:extLst>
                        <a:ext uri="{FF2B5EF4-FFF2-40B4-BE49-F238E27FC236}">
                          <a16:creationId xmlns:a16="http://schemas.microsoft.com/office/drawing/2014/main" id="{036216F4-8E37-4254-95C9-0C5EFA675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61" name="矩形 560">
                      <a:extLst>
                        <a:ext uri="{FF2B5EF4-FFF2-40B4-BE49-F238E27FC236}">
                          <a16:creationId xmlns:a16="http://schemas.microsoft.com/office/drawing/2014/main" id="{B80A24F9-EDEB-4172-925C-55C9E8207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矩形 561">
                      <a:extLst>
                        <a:ext uri="{FF2B5EF4-FFF2-40B4-BE49-F238E27FC236}">
                          <a16:creationId xmlns:a16="http://schemas.microsoft.com/office/drawing/2014/main" id="{C8F8062D-9E7D-4D06-8DC9-F4E74E30FA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矩形 562">
                      <a:extLst>
                        <a:ext uri="{FF2B5EF4-FFF2-40B4-BE49-F238E27FC236}">
                          <a16:creationId xmlns:a16="http://schemas.microsoft.com/office/drawing/2014/main" id="{BC7642FB-F1F5-4342-9CFF-A93C91DE5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矩形 563">
                      <a:extLst>
                        <a:ext uri="{FF2B5EF4-FFF2-40B4-BE49-F238E27FC236}">
                          <a16:creationId xmlns:a16="http://schemas.microsoft.com/office/drawing/2014/main" id="{1F655340-F1E8-48A3-BA29-73F9669E33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65" name="文本框 564">
                      <a:extLst>
                        <a:ext uri="{FF2B5EF4-FFF2-40B4-BE49-F238E27FC236}">
                          <a16:creationId xmlns:a16="http://schemas.microsoft.com/office/drawing/2014/main" id="{8EF68FBE-757E-4B08-8C25-14BC779D3F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537" name="组合 536">
                    <a:extLst>
                      <a:ext uri="{FF2B5EF4-FFF2-40B4-BE49-F238E27FC236}">
                        <a16:creationId xmlns:a16="http://schemas.microsoft.com/office/drawing/2014/main" id="{B88E08AC-6797-464D-BB30-BCB3F99DE478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538" name="矩形 537">
                      <a:extLst>
                        <a:ext uri="{FF2B5EF4-FFF2-40B4-BE49-F238E27FC236}">
                          <a16:creationId xmlns:a16="http://schemas.microsoft.com/office/drawing/2014/main" id="{A9B4950E-EFD2-49A8-9FB2-85DF9D5EA0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矩形 538">
                      <a:extLst>
                        <a:ext uri="{FF2B5EF4-FFF2-40B4-BE49-F238E27FC236}">
                          <a16:creationId xmlns:a16="http://schemas.microsoft.com/office/drawing/2014/main" id="{EEA86FD7-3C4E-4941-AEAF-4670A4DD7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矩形 539">
                      <a:extLst>
                        <a:ext uri="{FF2B5EF4-FFF2-40B4-BE49-F238E27FC236}">
                          <a16:creationId xmlns:a16="http://schemas.microsoft.com/office/drawing/2014/main" id="{23B88461-00B7-4322-A606-A589BB05F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矩形 540">
                      <a:extLst>
                        <a:ext uri="{FF2B5EF4-FFF2-40B4-BE49-F238E27FC236}">
                          <a16:creationId xmlns:a16="http://schemas.microsoft.com/office/drawing/2014/main" id="{F2D95A89-08E2-4A6F-A306-6F01A85B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42" name="矩形 541">
                      <a:extLst>
                        <a:ext uri="{FF2B5EF4-FFF2-40B4-BE49-F238E27FC236}">
                          <a16:creationId xmlns:a16="http://schemas.microsoft.com/office/drawing/2014/main" id="{700394E8-FBDB-437D-84E1-07C22FD55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43" name="矩形 542">
                      <a:extLst>
                        <a:ext uri="{FF2B5EF4-FFF2-40B4-BE49-F238E27FC236}">
                          <a16:creationId xmlns:a16="http://schemas.microsoft.com/office/drawing/2014/main" id="{582AE8F5-1AC6-450B-A3F9-C618E5F5D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4" name="矩形 543">
                      <a:extLst>
                        <a:ext uri="{FF2B5EF4-FFF2-40B4-BE49-F238E27FC236}">
                          <a16:creationId xmlns:a16="http://schemas.microsoft.com/office/drawing/2014/main" id="{E72982F1-756D-494C-9187-79A128F75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矩形 544">
                      <a:extLst>
                        <a:ext uri="{FF2B5EF4-FFF2-40B4-BE49-F238E27FC236}">
                          <a16:creationId xmlns:a16="http://schemas.microsoft.com/office/drawing/2014/main" id="{FE3D42C0-F2A1-4A72-91C8-E63F3F432B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矩形 545">
                      <a:extLst>
                        <a:ext uri="{FF2B5EF4-FFF2-40B4-BE49-F238E27FC236}">
                          <a16:creationId xmlns:a16="http://schemas.microsoft.com/office/drawing/2014/main" id="{1595E4C4-2537-4F12-AF5D-6B1221A7E9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47" name="矩形 546">
                      <a:extLst>
                        <a:ext uri="{FF2B5EF4-FFF2-40B4-BE49-F238E27FC236}">
                          <a16:creationId xmlns:a16="http://schemas.microsoft.com/office/drawing/2014/main" id="{FD5DB428-7AD2-494C-82E5-CC9A6032D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矩形 547">
                      <a:extLst>
                        <a:ext uri="{FF2B5EF4-FFF2-40B4-BE49-F238E27FC236}">
                          <a16:creationId xmlns:a16="http://schemas.microsoft.com/office/drawing/2014/main" id="{C0D16959-A920-426D-BB28-23C6E3FD1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矩形 548">
                      <a:extLst>
                        <a:ext uri="{FF2B5EF4-FFF2-40B4-BE49-F238E27FC236}">
                          <a16:creationId xmlns:a16="http://schemas.microsoft.com/office/drawing/2014/main" id="{291805D2-A3BE-4A48-8FA1-AE960749A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矩形 549">
                      <a:extLst>
                        <a:ext uri="{FF2B5EF4-FFF2-40B4-BE49-F238E27FC236}">
                          <a16:creationId xmlns:a16="http://schemas.microsoft.com/office/drawing/2014/main" id="{AA4077F7-5CC5-4AC1-BC0A-51BED790A8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51" name="文本框 550">
                      <a:extLst>
                        <a:ext uri="{FF2B5EF4-FFF2-40B4-BE49-F238E27FC236}">
                          <a16:creationId xmlns:a16="http://schemas.microsoft.com/office/drawing/2014/main" id="{544BB16A-E26C-498B-A8A4-D432B967D2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53DE264D-4123-432E-AAD5-0A2A6B87601B}"/>
                </a:ext>
              </a:extLst>
            </p:cNvPr>
            <p:cNvSpPr/>
            <p:nvPr/>
          </p:nvSpPr>
          <p:spPr>
            <a:xfrm>
              <a:off x="6620470" y="2439353"/>
              <a:ext cx="1134498" cy="3089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0900C22D-BF88-45C6-843D-B0A56B4A9F8A}"/>
                </a:ext>
              </a:extLst>
            </p:cNvPr>
            <p:cNvSpPr/>
            <p:nvPr/>
          </p:nvSpPr>
          <p:spPr>
            <a:xfrm>
              <a:off x="7123643" y="2482581"/>
              <a:ext cx="199398" cy="222420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8" name="图片 517">
              <a:extLst>
                <a:ext uri="{FF2B5EF4-FFF2-40B4-BE49-F238E27FC236}">
                  <a16:creationId xmlns:a16="http://schemas.microsoft.com/office/drawing/2014/main" id="{2861BD6D-C11F-44DC-94AD-E71E81BFA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442" y="1607965"/>
              <a:ext cx="197527" cy="319562"/>
            </a:xfrm>
            <a:prstGeom prst="rect">
              <a:avLst/>
            </a:prstGeom>
          </p:spPr>
        </p:pic>
        <p:sp>
          <p:nvSpPr>
            <p:cNvPr id="519" name="矩形: 圆角 518">
              <a:extLst>
                <a:ext uri="{FF2B5EF4-FFF2-40B4-BE49-F238E27FC236}">
                  <a16:creationId xmlns:a16="http://schemas.microsoft.com/office/drawing/2014/main" id="{36004830-AE64-48D5-8CBC-781EEA4EA674}"/>
                </a:ext>
              </a:extLst>
            </p:cNvPr>
            <p:cNvSpPr/>
            <p:nvPr/>
          </p:nvSpPr>
          <p:spPr>
            <a:xfrm>
              <a:off x="2699775" y="4171519"/>
              <a:ext cx="1157478" cy="4080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/>
                <a:t>全部迁入</a:t>
              </a:r>
              <a:endParaRPr lang="en-US" altLang="zh-CN" sz="1200" b="1" dirty="0"/>
            </a:p>
            <a:p>
              <a:r>
                <a:rPr lang="zh-CN" altLang="en-US" sz="1200" b="1" dirty="0"/>
                <a:t>    角色</a:t>
              </a:r>
            </a:p>
          </p:txBody>
        </p:sp>
        <p:sp>
          <p:nvSpPr>
            <p:cNvPr id="520" name="矩形: 圆角 519">
              <a:extLst>
                <a:ext uri="{FF2B5EF4-FFF2-40B4-BE49-F238E27FC236}">
                  <a16:creationId xmlns:a16="http://schemas.microsoft.com/office/drawing/2014/main" id="{FE5FAC58-008D-4FB5-9A3F-5F8D23C2C0A1}"/>
                </a:ext>
              </a:extLst>
            </p:cNvPr>
            <p:cNvSpPr/>
            <p:nvPr/>
          </p:nvSpPr>
          <p:spPr>
            <a:xfrm>
              <a:off x="1433860" y="4171519"/>
              <a:ext cx="1157478" cy="4080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/>
                <a:t>  全部迁入</a:t>
              </a:r>
              <a:endParaRPr lang="en-US" altLang="zh-CN" sz="1200" b="1" dirty="0"/>
            </a:p>
            <a:p>
              <a:r>
                <a:rPr lang="en-US" altLang="zh-CN" sz="1200" b="1" dirty="0"/>
                <a:t>      </a:t>
              </a:r>
              <a:r>
                <a:rPr lang="zh-CN" altLang="en-US" sz="1200" b="1" dirty="0"/>
                <a:t>箱子</a:t>
              </a:r>
            </a:p>
          </p:txBody>
        </p:sp>
        <p:sp>
          <p:nvSpPr>
            <p:cNvPr id="521" name="矩形: 圆角 520">
              <a:extLst>
                <a:ext uri="{FF2B5EF4-FFF2-40B4-BE49-F238E27FC236}">
                  <a16:creationId xmlns:a16="http://schemas.microsoft.com/office/drawing/2014/main" id="{98B4AD0E-17BD-4CF0-AD22-EF82F454BD9E}"/>
                </a:ext>
              </a:extLst>
            </p:cNvPr>
            <p:cNvSpPr/>
            <p:nvPr/>
          </p:nvSpPr>
          <p:spPr>
            <a:xfrm>
              <a:off x="153590" y="4162933"/>
              <a:ext cx="1157478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/>
                <a:t>重置选择</a:t>
              </a:r>
            </a:p>
          </p:txBody>
        </p:sp>
        <p:pic>
          <p:nvPicPr>
            <p:cNvPr id="522" name="图形 521" descr="框">
              <a:extLst>
                <a:ext uri="{FF2B5EF4-FFF2-40B4-BE49-F238E27FC236}">
                  <a16:creationId xmlns:a16="http://schemas.microsoft.com/office/drawing/2014/main" id="{1F5E3383-75A7-45F6-BE0D-CC11755F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289796" y="4291006"/>
              <a:ext cx="309434" cy="309434"/>
            </a:xfrm>
            <a:prstGeom prst="rect">
              <a:avLst/>
            </a:prstGeom>
          </p:spPr>
        </p:pic>
        <p:pic>
          <p:nvPicPr>
            <p:cNvPr id="523" name="图形 522" descr="箭头右旋">
              <a:extLst>
                <a:ext uri="{FF2B5EF4-FFF2-40B4-BE49-F238E27FC236}">
                  <a16:creationId xmlns:a16="http://schemas.microsoft.com/office/drawing/2014/main" id="{322EE079-B467-4689-8400-EDF479D9B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8883723">
              <a:off x="2211767" y="4166290"/>
              <a:ext cx="309434" cy="309434"/>
            </a:xfrm>
            <a:prstGeom prst="rect">
              <a:avLst/>
            </a:prstGeom>
          </p:spPr>
        </p:pic>
        <p:pic>
          <p:nvPicPr>
            <p:cNvPr id="524" name="图形 523" descr="男人">
              <a:extLst>
                <a:ext uri="{FF2B5EF4-FFF2-40B4-BE49-F238E27FC236}">
                  <a16:creationId xmlns:a16="http://schemas.microsoft.com/office/drawing/2014/main" id="{99805EF2-D3AD-4FF0-891A-7E3427E7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517837" y="4221974"/>
              <a:ext cx="315897" cy="315897"/>
            </a:xfrm>
            <a:prstGeom prst="rect">
              <a:avLst/>
            </a:prstGeom>
          </p:spPr>
        </p:pic>
        <p:pic>
          <p:nvPicPr>
            <p:cNvPr id="525" name="图形 524" descr="箭头右旋">
              <a:extLst>
                <a:ext uri="{FF2B5EF4-FFF2-40B4-BE49-F238E27FC236}">
                  <a16:creationId xmlns:a16="http://schemas.microsoft.com/office/drawing/2014/main" id="{A8AAC63E-C887-46C4-ACD3-3BBE1F09D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8883723">
              <a:off x="3387466" y="4172503"/>
              <a:ext cx="309434" cy="309434"/>
            </a:xfrm>
            <a:prstGeom prst="rect">
              <a:avLst/>
            </a:prstGeom>
          </p:spPr>
        </p:pic>
        <p:sp>
          <p:nvSpPr>
            <p:cNvPr id="526" name="矩形: 圆角 525">
              <a:extLst>
                <a:ext uri="{FF2B5EF4-FFF2-40B4-BE49-F238E27FC236}">
                  <a16:creationId xmlns:a16="http://schemas.microsoft.com/office/drawing/2014/main" id="{B95BCA73-591A-4AF5-8F50-3E1765A4FB43}"/>
                </a:ext>
              </a:extLst>
            </p:cNvPr>
            <p:cNvSpPr/>
            <p:nvPr/>
          </p:nvSpPr>
          <p:spPr>
            <a:xfrm>
              <a:off x="7843381" y="4184108"/>
              <a:ext cx="865432" cy="40809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</a:p>
          </p:txBody>
        </p:sp>
        <p:sp>
          <p:nvSpPr>
            <p:cNvPr id="527" name="矩形: 圆角 526">
              <a:extLst>
                <a:ext uri="{FF2B5EF4-FFF2-40B4-BE49-F238E27FC236}">
                  <a16:creationId xmlns:a16="http://schemas.microsoft.com/office/drawing/2014/main" id="{AF06B584-00E8-4282-A041-FE699D1D5CB9}"/>
                </a:ext>
              </a:extLst>
            </p:cNvPr>
            <p:cNvSpPr/>
            <p:nvPr/>
          </p:nvSpPr>
          <p:spPr>
            <a:xfrm>
              <a:off x="8751199" y="4184108"/>
              <a:ext cx="865432" cy="40809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</a:p>
          </p:txBody>
        </p:sp>
        <p:pic>
          <p:nvPicPr>
            <p:cNvPr id="528" name="图形 527" descr="框">
              <a:extLst>
                <a:ext uri="{FF2B5EF4-FFF2-40B4-BE49-F238E27FC236}">
                  <a16:creationId xmlns:a16="http://schemas.microsoft.com/office/drawing/2014/main" id="{091D29A3-356C-4024-8ED1-AD4B385B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93970" y="4222826"/>
              <a:ext cx="309434" cy="309434"/>
            </a:xfrm>
            <a:prstGeom prst="rect">
              <a:avLst/>
            </a:prstGeom>
          </p:spPr>
        </p:pic>
        <p:pic>
          <p:nvPicPr>
            <p:cNvPr id="529" name="图形 528" descr="框">
              <a:extLst>
                <a:ext uri="{FF2B5EF4-FFF2-40B4-BE49-F238E27FC236}">
                  <a16:creationId xmlns:a16="http://schemas.microsoft.com/office/drawing/2014/main" id="{D44B12A1-71BA-4915-BF00-40187B3E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372926" y="4230110"/>
              <a:ext cx="309434" cy="309434"/>
            </a:xfrm>
            <a:prstGeom prst="rect">
              <a:avLst/>
            </a:prstGeom>
          </p:spPr>
        </p:pic>
      </p:grpSp>
      <p:sp>
        <p:nvSpPr>
          <p:cNvPr id="617" name="矩形 616">
            <a:extLst>
              <a:ext uri="{FF2B5EF4-FFF2-40B4-BE49-F238E27FC236}">
                <a16:creationId xmlns:a16="http://schemas.microsoft.com/office/drawing/2014/main" id="{437396E2-54E6-4007-85A3-442580D5D4A4}"/>
              </a:ext>
            </a:extLst>
          </p:cNvPr>
          <p:cNvSpPr/>
          <p:nvPr/>
        </p:nvSpPr>
        <p:spPr>
          <a:xfrm>
            <a:off x="6570180" y="3539025"/>
            <a:ext cx="2816246" cy="118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6" name="矩形 775">
            <a:extLst>
              <a:ext uri="{FF2B5EF4-FFF2-40B4-BE49-F238E27FC236}">
                <a16:creationId xmlns:a16="http://schemas.microsoft.com/office/drawing/2014/main" id="{E02FBB54-CEF7-4895-8294-D8391B24E39F}"/>
              </a:ext>
            </a:extLst>
          </p:cNvPr>
          <p:cNvSpPr/>
          <p:nvPr/>
        </p:nvSpPr>
        <p:spPr>
          <a:xfrm>
            <a:off x="6568034" y="3545566"/>
            <a:ext cx="1768570" cy="104092"/>
          </a:xfrm>
          <a:prstGeom prst="rect">
            <a:avLst/>
          </a:prstGeom>
          <a:solidFill>
            <a:srgbClr val="FF000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9" name="组合 778">
            <a:extLst>
              <a:ext uri="{FF2B5EF4-FFF2-40B4-BE49-F238E27FC236}">
                <a16:creationId xmlns:a16="http://schemas.microsoft.com/office/drawing/2014/main" id="{CCA26306-2604-4DE8-BFF3-6E77704CADA1}"/>
              </a:ext>
            </a:extLst>
          </p:cNvPr>
          <p:cNvGrpSpPr/>
          <p:nvPr/>
        </p:nvGrpSpPr>
        <p:grpSpPr>
          <a:xfrm>
            <a:off x="5919183" y="3379503"/>
            <a:ext cx="538829" cy="604649"/>
            <a:chOff x="7418021" y="3956842"/>
            <a:chExt cx="538829" cy="604649"/>
          </a:xfrm>
        </p:grpSpPr>
        <p:sp>
          <p:nvSpPr>
            <p:cNvPr id="780" name="矩形: 圆角 779">
              <a:extLst>
                <a:ext uri="{FF2B5EF4-FFF2-40B4-BE49-F238E27FC236}">
                  <a16:creationId xmlns:a16="http://schemas.microsoft.com/office/drawing/2014/main" id="{2927C777-C0A1-42FD-BAE1-10615584B4F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387456AC-C431-442D-90E1-844C5D391B4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82" name="加号 781">
            <a:extLst>
              <a:ext uri="{FF2B5EF4-FFF2-40B4-BE49-F238E27FC236}">
                <a16:creationId xmlns:a16="http://schemas.microsoft.com/office/drawing/2014/main" id="{96A4BB42-8F8F-4E69-A9BA-1DE8A58EF776}"/>
              </a:ext>
            </a:extLst>
          </p:cNvPr>
          <p:cNvSpPr/>
          <p:nvPr/>
        </p:nvSpPr>
        <p:spPr>
          <a:xfrm>
            <a:off x="6019779" y="3471770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3" name="矩形 782">
            <a:extLst>
              <a:ext uri="{FF2B5EF4-FFF2-40B4-BE49-F238E27FC236}">
                <a16:creationId xmlns:a16="http://schemas.microsoft.com/office/drawing/2014/main" id="{C5505E6F-E120-445C-93CB-E28B65E269E9}"/>
              </a:ext>
            </a:extLst>
          </p:cNvPr>
          <p:cNvSpPr/>
          <p:nvPr/>
        </p:nvSpPr>
        <p:spPr>
          <a:xfrm>
            <a:off x="6468065" y="3694916"/>
            <a:ext cx="7155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燃料剩余</a:t>
            </a:r>
          </a:p>
        </p:txBody>
      </p:sp>
      <p:pic>
        <p:nvPicPr>
          <p:cNvPr id="784" name="图形 783" descr="闪电">
            <a:extLst>
              <a:ext uri="{FF2B5EF4-FFF2-40B4-BE49-F238E27FC236}">
                <a16:creationId xmlns:a16="http://schemas.microsoft.com/office/drawing/2014/main" id="{5E604A99-3318-4E8E-A94F-4CBF0749CF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75350" y="742936"/>
            <a:ext cx="217139" cy="217139"/>
          </a:xfrm>
          <a:prstGeom prst="rect">
            <a:avLst/>
          </a:prstGeom>
        </p:spPr>
      </p:pic>
      <p:sp>
        <p:nvSpPr>
          <p:cNvPr id="423" name="矩形 422">
            <a:extLst>
              <a:ext uri="{FF2B5EF4-FFF2-40B4-BE49-F238E27FC236}">
                <a16:creationId xmlns:a16="http://schemas.microsoft.com/office/drawing/2014/main" id="{8EED3D3D-CB66-4267-8099-53737677DDA1}"/>
              </a:ext>
            </a:extLst>
          </p:cNvPr>
          <p:cNvSpPr/>
          <p:nvPr/>
        </p:nvSpPr>
        <p:spPr>
          <a:xfrm>
            <a:off x="3959874" y="910237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3969CCCA-36B0-4EE5-8EDF-AA15C5A3A8BA}"/>
              </a:ext>
            </a:extLst>
          </p:cNvPr>
          <p:cNvGrpSpPr/>
          <p:nvPr/>
        </p:nvGrpSpPr>
        <p:grpSpPr>
          <a:xfrm>
            <a:off x="939396" y="718307"/>
            <a:ext cx="538829" cy="604649"/>
            <a:chOff x="167518" y="529049"/>
            <a:chExt cx="538829" cy="604649"/>
          </a:xfrm>
        </p:grpSpPr>
        <p:grpSp>
          <p:nvGrpSpPr>
            <p:cNvPr id="425" name="组合 424">
              <a:extLst>
                <a:ext uri="{FF2B5EF4-FFF2-40B4-BE49-F238E27FC236}">
                  <a16:creationId xmlns:a16="http://schemas.microsoft.com/office/drawing/2014/main" id="{F49789E3-1A36-4199-9272-8FFFB1B2C58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8" name="矩形: 圆角 427">
                <a:extLst>
                  <a:ext uri="{FF2B5EF4-FFF2-40B4-BE49-F238E27FC236}">
                    <a16:creationId xmlns:a16="http://schemas.microsoft.com/office/drawing/2014/main" id="{E548368E-7173-4770-9245-DEB593898FC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9" name="图片 428">
                <a:extLst>
                  <a:ext uri="{FF2B5EF4-FFF2-40B4-BE49-F238E27FC236}">
                    <a16:creationId xmlns:a16="http://schemas.microsoft.com/office/drawing/2014/main" id="{A850B04B-AA7D-4ADF-B0B5-14E5AF6B3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D22A75A3-810A-4792-8E36-962D4D305C4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6" name="矩形: 圆角 425">
              <a:extLst>
                <a:ext uri="{FF2B5EF4-FFF2-40B4-BE49-F238E27FC236}">
                  <a16:creationId xmlns:a16="http://schemas.microsoft.com/office/drawing/2014/main" id="{5EDFD9A7-3BB7-439B-82E3-D40FFE88549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242EFF3A-DD75-4277-85BB-45F9AB42AFD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31" name="组合 430">
            <a:extLst>
              <a:ext uri="{FF2B5EF4-FFF2-40B4-BE49-F238E27FC236}">
                <a16:creationId xmlns:a16="http://schemas.microsoft.com/office/drawing/2014/main" id="{0144735A-7AF9-414C-B927-AA2015E7762D}"/>
              </a:ext>
            </a:extLst>
          </p:cNvPr>
          <p:cNvGrpSpPr/>
          <p:nvPr/>
        </p:nvGrpSpPr>
        <p:grpSpPr>
          <a:xfrm>
            <a:off x="1516889" y="716503"/>
            <a:ext cx="538829" cy="604649"/>
            <a:chOff x="167518" y="529049"/>
            <a:chExt cx="538829" cy="604649"/>
          </a:xfrm>
        </p:grpSpPr>
        <p:grpSp>
          <p:nvGrpSpPr>
            <p:cNvPr id="432" name="组合 431">
              <a:extLst>
                <a:ext uri="{FF2B5EF4-FFF2-40B4-BE49-F238E27FC236}">
                  <a16:creationId xmlns:a16="http://schemas.microsoft.com/office/drawing/2014/main" id="{5E10F82A-8F75-4FD7-99FB-EBAF8D79CD7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35" name="矩形: 圆角 434">
                <a:extLst>
                  <a:ext uri="{FF2B5EF4-FFF2-40B4-BE49-F238E27FC236}">
                    <a16:creationId xmlns:a16="http://schemas.microsoft.com/office/drawing/2014/main" id="{03D118A4-C3C1-4058-846E-B5CC0AEA82F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36" name="图片 435">
                <a:extLst>
                  <a:ext uri="{FF2B5EF4-FFF2-40B4-BE49-F238E27FC236}">
                    <a16:creationId xmlns:a16="http://schemas.microsoft.com/office/drawing/2014/main" id="{52553F04-3494-4C24-9A5F-CA706D9CA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8E07822F-7FBD-4377-A850-3C6450EA498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33" name="矩形: 圆角 432">
              <a:extLst>
                <a:ext uri="{FF2B5EF4-FFF2-40B4-BE49-F238E27FC236}">
                  <a16:creationId xmlns:a16="http://schemas.microsoft.com/office/drawing/2014/main" id="{D9646974-9281-4BDD-9111-BD57DB85B44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矩形 433">
              <a:extLst>
                <a:ext uri="{FF2B5EF4-FFF2-40B4-BE49-F238E27FC236}">
                  <a16:creationId xmlns:a16="http://schemas.microsoft.com/office/drawing/2014/main" id="{49161A8F-D347-4E33-9267-F5A53DD3E7C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38" name="组合 437">
            <a:extLst>
              <a:ext uri="{FF2B5EF4-FFF2-40B4-BE49-F238E27FC236}">
                <a16:creationId xmlns:a16="http://schemas.microsoft.com/office/drawing/2014/main" id="{5A6FA656-D8EA-45D5-8E5B-3B6B33B54A6F}"/>
              </a:ext>
            </a:extLst>
          </p:cNvPr>
          <p:cNvGrpSpPr/>
          <p:nvPr/>
        </p:nvGrpSpPr>
        <p:grpSpPr>
          <a:xfrm>
            <a:off x="2094382" y="721165"/>
            <a:ext cx="538829" cy="604649"/>
            <a:chOff x="167518" y="529049"/>
            <a:chExt cx="538829" cy="604649"/>
          </a:xfrm>
        </p:grpSpPr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04CA0261-7723-4845-BAA1-C13A9F9DA22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42" name="矩形: 圆角 441">
                <a:extLst>
                  <a:ext uri="{FF2B5EF4-FFF2-40B4-BE49-F238E27FC236}">
                    <a16:creationId xmlns:a16="http://schemas.microsoft.com/office/drawing/2014/main" id="{3CCD53F4-A81C-4C22-95ED-E0C5E2A78AE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43" name="图片 442">
                <a:extLst>
                  <a:ext uri="{FF2B5EF4-FFF2-40B4-BE49-F238E27FC236}">
                    <a16:creationId xmlns:a16="http://schemas.microsoft.com/office/drawing/2014/main" id="{DD57AC6F-2BE8-4CEA-A4C4-7918F4798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44" name="矩形 443">
                <a:extLst>
                  <a:ext uri="{FF2B5EF4-FFF2-40B4-BE49-F238E27FC236}">
                    <a16:creationId xmlns:a16="http://schemas.microsoft.com/office/drawing/2014/main" id="{7D0D2F23-AA8B-40C8-A1D9-5CD90E1DF8C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0" name="矩形: 圆角 439">
              <a:extLst>
                <a:ext uri="{FF2B5EF4-FFF2-40B4-BE49-F238E27FC236}">
                  <a16:creationId xmlns:a16="http://schemas.microsoft.com/office/drawing/2014/main" id="{5AF15F31-216E-430E-A170-27C5EA016C4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矩形 440">
              <a:extLst>
                <a:ext uri="{FF2B5EF4-FFF2-40B4-BE49-F238E27FC236}">
                  <a16:creationId xmlns:a16="http://schemas.microsoft.com/office/drawing/2014/main" id="{10EC9121-61A7-41E8-9B7D-9E4D2EF95D6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1A300306-B14C-461C-8EF5-FC4A3D6E586F}"/>
              </a:ext>
            </a:extLst>
          </p:cNvPr>
          <p:cNvGrpSpPr/>
          <p:nvPr/>
        </p:nvGrpSpPr>
        <p:grpSpPr>
          <a:xfrm>
            <a:off x="2671145" y="722594"/>
            <a:ext cx="538829" cy="604649"/>
            <a:chOff x="167518" y="529049"/>
            <a:chExt cx="538829" cy="604649"/>
          </a:xfrm>
        </p:grpSpPr>
        <p:grpSp>
          <p:nvGrpSpPr>
            <p:cNvPr id="446" name="组合 445">
              <a:extLst>
                <a:ext uri="{FF2B5EF4-FFF2-40B4-BE49-F238E27FC236}">
                  <a16:creationId xmlns:a16="http://schemas.microsoft.com/office/drawing/2014/main" id="{472C32D6-CA0E-4CED-B20A-FB45A590702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49" name="矩形: 圆角 448">
                <a:extLst>
                  <a:ext uri="{FF2B5EF4-FFF2-40B4-BE49-F238E27FC236}">
                    <a16:creationId xmlns:a16="http://schemas.microsoft.com/office/drawing/2014/main" id="{3D0298B4-EDB4-4062-8EFB-1EEEC0BCEA6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0" name="图片 449">
                <a:extLst>
                  <a:ext uri="{FF2B5EF4-FFF2-40B4-BE49-F238E27FC236}">
                    <a16:creationId xmlns:a16="http://schemas.microsoft.com/office/drawing/2014/main" id="{6335419A-8889-430E-9730-78ECC49D2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51" name="矩形 450">
                <a:extLst>
                  <a:ext uri="{FF2B5EF4-FFF2-40B4-BE49-F238E27FC236}">
                    <a16:creationId xmlns:a16="http://schemas.microsoft.com/office/drawing/2014/main" id="{F4A29203-F131-48A3-A419-C7117331F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7" name="矩形: 圆角 446">
              <a:extLst>
                <a:ext uri="{FF2B5EF4-FFF2-40B4-BE49-F238E27FC236}">
                  <a16:creationId xmlns:a16="http://schemas.microsoft.com/office/drawing/2014/main" id="{C44B8888-7500-4078-8EE4-40A48664A54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矩形 447">
              <a:extLst>
                <a:ext uri="{FF2B5EF4-FFF2-40B4-BE49-F238E27FC236}">
                  <a16:creationId xmlns:a16="http://schemas.microsoft.com/office/drawing/2014/main" id="{1313B623-FE4D-4A0F-B396-51E20957EDE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B607AB79-06B5-46A0-8120-2B301973D5ED}"/>
              </a:ext>
            </a:extLst>
          </p:cNvPr>
          <p:cNvGrpSpPr/>
          <p:nvPr/>
        </p:nvGrpSpPr>
        <p:grpSpPr>
          <a:xfrm>
            <a:off x="3248638" y="727256"/>
            <a:ext cx="538829" cy="604649"/>
            <a:chOff x="167518" y="529049"/>
            <a:chExt cx="538829" cy="604649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7FDD75-6483-41A0-A061-E113811456B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56" name="矩形: 圆角 455">
                <a:extLst>
                  <a:ext uri="{FF2B5EF4-FFF2-40B4-BE49-F238E27FC236}">
                    <a16:creationId xmlns:a16="http://schemas.microsoft.com/office/drawing/2014/main" id="{7B1FA05B-6953-4F16-B1A9-7661D739AAA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7" name="图片 456">
                <a:extLst>
                  <a:ext uri="{FF2B5EF4-FFF2-40B4-BE49-F238E27FC236}">
                    <a16:creationId xmlns:a16="http://schemas.microsoft.com/office/drawing/2014/main" id="{BEFF5B6C-5D82-4AAD-A79F-F7E033781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D7F2F2D0-7FB3-418D-958A-07035A66D5B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54" name="矩形: 圆角 453">
              <a:extLst>
                <a:ext uri="{FF2B5EF4-FFF2-40B4-BE49-F238E27FC236}">
                  <a16:creationId xmlns:a16="http://schemas.microsoft.com/office/drawing/2014/main" id="{6B7164B3-5BD1-4302-9E83-AB5AABE50FB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矩形 454">
              <a:extLst>
                <a:ext uri="{FF2B5EF4-FFF2-40B4-BE49-F238E27FC236}">
                  <a16:creationId xmlns:a16="http://schemas.microsoft.com/office/drawing/2014/main" id="{480B73CA-C226-4BA3-AC80-F9AA99D0F6B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3C70BB2E-7A9B-449D-A227-BB9B9E73053C}"/>
              </a:ext>
            </a:extLst>
          </p:cNvPr>
          <p:cNvGrpSpPr/>
          <p:nvPr/>
        </p:nvGrpSpPr>
        <p:grpSpPr>
          <a:xfrm>
            <a:off x="3826131" y="725452"/>
            <a:ext cx="538829" cy="604649"/>
            <a:chOff x="167518" y="529049"/>
            <a:chExt cx="538829" cy="604649"/>
          </a:xfrm>
        </p:grpSpPr>
        <p:grpSp>
          <p:nvGrpSpPr>
            <p:cNvPr id="460" name="组合 459">
              <a:extLst>
                <a:ext uri="{FF2B5EF4-FFF2-40B4-BE49-F238E27FC236}">
                  <a16:creationId xmlns:a16="http://schemas.microsoft.com/office/drawing/2014/main" id="{AFF02947-C1D5-482E-A219-3175A8E0E5C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63" name="矩形: 圆角 462">
                <a:extLst>
                  <a:ext uri="{FF2B5EF4-FFF2-40B4-BE49-F238E27FC236}">
                    <a16:creationId xmlns:a16="http://schemas.microsoft.com/office/drawing/2014/main" id="{34DA6AAB-E315-4DD3-B98A-F75BD18750A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4" name="图片 463">
                <a:extLst>
                  <a:ext uri="{FF2B5EF4-FFF2-40B4-BE49-F238E27FC236}">
                    <a16:creationId xmlns:a16="http://schemas.microsoft.com/office/drawing/2014/main" id="{3D0F75B0-D29B-44E8-B657-7F09E7FE2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65" name="矩形 464">
                <a:extLst>
                  <a:ext uri="{FF2B5EF4-FFF2-40B4-BE49-F238E27FC236}">
                    <a16:creationId xmlns:a16="http://schemas.microsoft.com/office/drawing/2014/main" id="{C293C112-5B0A-471F-B9AE-966B4CBE2EF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1" name="矩形: 圆角 460">
              <a:extLst>
                <a:ext uri="{FF2B5EF4-FFF2-40B4-BE49-F238E27FC236}">
                  <a16:creationId xmlns:a16="http://schemas.microsoft.com/office/drawing/2014/main" id="{866B6B48-06DB-4096-A534-1B4F8DA4083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CAAB63A6-7A9A-432C-BAB3-575C8663467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466" name="矩形 465">
            <a:extLst>
              <a:ext uri="{FF2B5EF4-FFF2-40B4-BE49-F238E27FC236}">
                <a16:creationId xmlns:a16="http://schemas.microsoft.com/office/drawing/2014/main" id="{1F82BD58-7D42-40D9-8A82-7A54F3477D7C}"/>
              </a:ext>
            </a:extLst>
          </p:cNvPr>
          <p:cNvSpPr/>
          <p:nvPr/>
        </p:nvSpPr>
        <p:spPr>
          <a:xfrm>
            <a:off x="3829176" y="727823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467" name="组合 466">
            <a:extLst>
              <a:ext uri="{FF2B5EF4-FFF2-40B4-BE49-F238E27FC236}">
                <a16:creationId xmlns:a16="http://schemas.microsoft.com/office/drawing/2014/main" id="{A8A8A3E5-13E2-4ED0-A85B-346B50421ED4}"/>
              </a:ext>
            </a:extLst>
          </p:cNvPr>
          <p:cNvGrpSpPr/>
          <p:nvPr/>
        </p:nvGrpSpPr>
        <p:grpSpPr>
          <a:xfrm>
            <a:off x="372823" y="1311264"/>
            <a:ext cx="538829" cy="604649"/>
            <a:chOff x="167518" y="529049"/>
            <a:chExt cx="538829" cy="604649"/>
          </a:xfrm>
        </p:grpSpPr>
        <p:grpSp>
          <p:nvGrpSpPr>
            <p:cNvPr id="468" name="组合 467">
              <a:extLst>
                <a:ext uri="{FF2B5EF4-FFF2-40B4-BE49-F238E27FC236}">
                  <a16:creationId xmlns:a16="http://schemas.microsoft.com/office/drawing/2014/main" id="{A49825C7-36EE-4EE9-9E9D-879099CB4B9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1" name="矩形: 圆角 470">
                <a:extLst>
                  <a:ext uri="{FF2B5EF4-FFF2-40B4-BE49-F238E27FC236}">
                    <a16:creationId xmlns:a16="http://schemas.microsoft.com/office/drawing/2014/main" id="{082730BF-AE81-4ED3-9782-0754AA4C882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2" name="图片 471">
                <a:extLst>
                  <a:ext uri="{FF2B5EF4-FFF2-40B4-BE49-F238E27FC236}">
                    <a16:creationId xmlns:a16="http://schemas.microsoft.com/office/drawing/2014/main" id="{0B21A93B-83A1-4F11-BB2C-BF9ECCEAD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73" name="矩形 472">
                <a:extLst>
                  <a:ext uri="{FF2B5EF4-FFF2-40B4-BE49-F238E27FC236}">
                    <a16:creationId xmlns:a16="http://schemas.microsoft.com/office/drawing/2014/main" id="{3176D0CB-B9AB-43D8-AC4B-9F84A6224F9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9" name="矩形: 圆角 468">
              <a:extLst>
                <a:ext uri="{FF2B5EF4-FFF2-40B4-BE49-F238E27FC236}">
                  <a16:creationId xmlns:a16="http://schemas.microsoft.com/office/drawing/2014/main" id="{B2D9ADE8-75C0-436E-859E-C3A07C944B9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9049C56F-4E7D-42FD-80E7-86F57E5DC6E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74" name="组合 473">
            <a:extLst>
              <a:ext uri="{FF2B5EF4-FFF2-40B4-BE49-F238E27FC236}">
                <a16:creationId xmlns:a16="http://schemas.microsoft.com/office/drawing/2014/main" id="{B646DB7B-84D8-446C-8B11-3C6B2575548B}"/>
              </a:ext>
            </a:extLst>
          </p:cNvPr>
          <p:cNvGrpSpPr/>
          <p:nvPr/>
        </p:nvGrpSpPr>
        <p:grpSpPr>
          <a:xfrm>
            <a:off x="950316" y="1315926"/>
            <a:ext cx="538829" cy="604649"/>
            <a:chOff x="167518" y="529049"/>
            <a:chExt cx="538829" cy="604649"/>
          </a:xfrm>
        </p:grpSpPr>
        <p:grpSp>
          <p:nvGrpSpPr>
            <p:cNvPr id="475" name="组合 474">
              <a:extLst>
                <a:ext uri="{FF2B5EF4-FFF2-40B4-BE49-F238E27FC236}">
                  <a16:creationId xmlns:a16="http://schemas.microsoft.com/office/drawing/2014/main" id="{A9EAF062-5032-4274-ADD5-A92A07D25B9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8" name="矩形: 圆角 477">
                <a:extLst>
                  <a:ext uri="{FF2B5EF4-FFF2-40B4-BE49-F238E27FC236}">
                    <a16:creationId xmlns:a16="http://schemas.microsoft.com/office/drawing/2014/main" id="{484F52B8-029A-49CB-B822-ABD950903B4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9" name="图片 478">
                <a:extLst>
                  <a:ext uri="{FF2B5EF4-FFF2-40B4-BE49-F238E27FC236}">
                    <a16:creationId xmlns:a16="http://schemas.microsoft.com/office/drawing/2014/main" id="{A3F45235-2112-405B-8466-D7FD80189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0" name="矩形 479">
                <a:extLst>
                  <a:ext uri="{FF2B5EF4-FFF2-40B4-BE49-F238E27FC236}">
                    <a16:creationId xmlns:a16="http://schemas.microsoft.com/office/drawing/2014/main" id="{FAAA46DF-C00F-44A7-ACAD-ED02BD63172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6" name="矩形: 圆角 475">
              <a:extLst>
                <a:ext uri="{FF2B5EF4-FFF2-40B4-BE49-F238E27FC236}">
                  <a16:creationId xmlns:a16="http://schemas.microsoft.com/office/drawing/2014/main" id="{33FF6870-4C28-4E28-B9B6-EC324682C46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D475121F-F07F-40CC-8C25-5BD1D9E83DF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6E57BEF8-7741-4080-A9DE-546326091FF7}"/>
              </a:ext>
            </a:extLst>
          </p:cNvPr>
          <p:cNvGrpSpPr/>
          <p:nvPr/>
        </p:nvGrpSpPr>
        <p:grpSpPr>
          <a:xfrm>
            <a:off x="1527809" y="1314122"/>
            <a:ext cx="538829" cy="604649"/>
            <a:chOff x="167518" y="529049"/>
            <a:chExt cx="538829" cy="604649"/>
          </a:xfrm>
        </p:grpSpPr>
        <p:grpSp>
          <p:nvGrpSpPr>
            <p:cNvPr id="482" name="组合 481">
              <a:extLst>
                <a:ext uri="{FF2B5EF4-FFF2-40B4-BE49-F238E27FC236}">
                  <a16:creationId xmlns:a16="http://schemas.microsoft.com/office/drawing/2014/main" id="{1F401CE4-80E3-4069-9998-07D9D92A34C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5" name="矩形: 圆角 484">
                <a:extLst>
                  <a:ext uri="{FF2B5EF4-FFF2-40B4-BE49-F238E27FC236}">
                    <a16:creationId xmlns:a16="http://schemas.microsoft.com/office/drawing/2014/main" id="{BD21033F-EA0B-4222-A7EA-2219A65E7FA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6" name="图片 485">
                <a:extLst>
                  <a:ext uri="{FF2B5EF4-FFF2-40B4-BE49-F238E27FC236}">
                    <a16:creationId xmlns:a16="http://schemas.microsoft.com/office/drawing/2014/main" id="{1B510A9B-BD69-47CA-A1C8-F39A64232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7" name="矩形 486">
                <a:extLst>
                  <a:ext uri="{FF2B5EF4-FFF2-40B4-BE49-F238E27FC236}">
                    <a16:creationId xmlns:a16="http://schemas.microsoft.com/office/drawing/2014/main" id="{641A7B66-AE3C-4526-BFD5-82F175225B1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3" name="矩形: 圆角 482">
              <a:extLst>
                <a:ext uri="{FF2B5EF4-FFF2-40B4-BE49-F238E27FC236}">
                  <a16:creationId xmlns:a16="http://schemas.microsoft.com/office/drawing/2014/main" id="{45779585-BE57-4856-B59E-B58EAF332BC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DEE24FA0-8D42-4089-A212-3379AE25EAA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EC0E1E7B-D682-47AF-9265-C94FC2230403}"/>
              </a:ext>
            </a:extLst>
          </p:cNvPr>
          <p:cNvGrpSpPr/>
          <p:nvPr/>
        </p:nvGrpSpPr>
        <p:grpSpPr>
          <a:xfrm>
            <a:off x="2105302" y="1318784"/>
            <a:ext cx="538829" cy="604649"/>
            <a:chOff x="167518" y="529049"/>
            <a:chExt cx="538829" cy="604649"/>
          </a:xfrm>
        </p:grpSpPr>
        <p:grpSp>
          <p:nvGrpSpPr>
            <p:cNvPr id="489" name="组合 488">
              <a:extLst>
                <a:ext uri="{FF2B5EF4-FFF2-40B4-BE49-F238E27FC236}">
                  <a16:creationId xmlns:a16="http://schemas.microsoft.com/office/drawing/2014/main" id="{2DEC8D6C-DFCE-4DD6-91C6-A95F2D5166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92" name="矩形: 圆角 491">
                <a:extLst>
                  <a:ext uri="{FF2B5EF4-FFF2-40B4-BE49-F238E27FC236}">
                    <a16:creationId xmlns:a16="http://schemas.microsoft.com/office/drawing/2014/main" id="{E87E2456-9338-4B90-A2FE-C7D8BCA1FFD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3" name="图片 492">
                <a:extLst>
                  <a:ext uri="{FF2B5EF4-FFF2-40B4-BE49-F238E27FC236}">
                    <a16:creationId xmlns:a16="http://schemas.microsoft.com/office/drawing/2014/main" id="{8C3C57D4-506A-45C4-B321-4815627C3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94" name="矩形 493">
                <a:extLst>
                  <a:ext uri="{FF2B5EF4-FFF2-40B4-BE49-F238E27FC236}">
                    <a16:creationId xmlns:a16="http://schemas.microsoft.com/office/drawing/2014/main" id="{7305FAB5-D83A-44BC-B85E-9BA58838387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0" name="矩形: 圆角 489">
              <a:extLst>
                <a:ext uri="{FF2B5EF4-FFF2-40B4-BE49-F238E27FC236}">
                  <a16:creationId xmlns:a16="http://schemas.microsoft.com/office/drawing/2014/main" id="{229C85FC-A1E4-4BA9-8368-6A5CD04EA1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1C63B5D8-31E5-43FE-9F7C-505D8262092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95" name="组合 494">
            <a:extLst>
              <a:ext uri="{FF2B5EF4-FFF2-40B4-BE49-F238E27FC236}">
                <a16:creationId xmlns:a16="http://schemas.microsoft.com/office/drawing/2014/main" id="{0A2326C9-DDD1-4918-A116-522BB0517276}"/>
              </a:ext>
            </a:extLst>
          </p:cNvPr>
          <p:cNvGrpSpPr/>
          <p:nvPr/>
        </p:nvGrpSpPr>
        <p:grpSpPr>
          <a:xfrm>
            <a:off x="2682065" y="1320213"/>
            <a:ext cx="538829" cy="604649"/>
            <a:chOff x="167518" y="529049"/>
            <a:chExt cx="538829" cy="604649"/>
          </a:xfrm>
        </p:grpSpPr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21230418-08B7-4220-8E9D-A84162DD692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99" name="矩形: 圆角 498">
                <a:extLst>
                  <a:ext uri="{FF2B5EF4-FFF2-40B4-BE49-F238E27FC236}">
                    <a16:creationId xmlns:a16="http://schemas.microsoft.com/office/drawing/2014/main" id="{2BF64FAF-0321-471B-8A09-8D97CC51651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0" name="图片 499">
                <a:extLst>
                  <a:ext uri="{FF2B5EF4-FFF2-40B4-BE49-F238E27FC236}">
                    <a16:creationId xmlns:a16="http://schemas.microsoft.com/office/drawing/2014/main" id="{CAC11950-A33C-4680-B3E5-99FC7A4A2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01" name="矩形 500">
                <a:extLst>
                  <a:ext uri="{FF2B5EF4-FFF2-40B4-BE49-F238E27FC236}">
                    <a16:creationId xmlns:a16="http://schemas.microsoft.com/office/drawing/2014/main" id="{D3175726-A2A7-49FC-9801-2A14B13D82E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7" name="矩形: 圆角 496">
              <a:extLst>
                <a:ext uri="{FF2B5EF4-FFF2-40B4-BE49-F238E27FC236}">
                  <a16:creationId xmlns:a16="http://schemas.microsoft.com/office/drawing/2014/main" id="{6D760821-8E3A-4345-980D-7F04163C606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矩形 497">
              <a:extLst>
                <a:ext uri="{FF2B5EF4-FFF2-40B4-BE49-F238E27FC236}">
                  <a16:creationId xmlns:a16="http://schemas.microsoft.com/office/drawing/2014/main" id="{DA6A4366-A31F-44C8-8FFA-68503491FB6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02" name="组合 501">
            <a:extLst>
              <a:ext uri="{FF2B5EF4-FFF2-40B4-BE49-F238E27FC236}">
                <a16:creationId xmlns:a16="http://schemas.microsoft.com/office/drawing/2014/main" id="{012EEEAC-840B-42AC-9351-815C305B367B}"/>
              </a:ext>
            </a:extLst>
          </p:cNvPr>
          <p:cNvGrpSpPr/>
          <p:nvPr/>
        </p:nvGrpSpPr>
        <p:grpSpPr>
          <a:xfrm>
            <a:off x="3259558" y="1324875"/>
            <a:ext cx="538829" cy="604649"/>
            <a:chOff x="167518" y="529049"/>
            <a:chExt cx="538829" cy="604649"/>
          </a:xfrm>
        </p:grpSpPr>
        <p:grpSp>
          <p:nvGrpSpPr>
            <p:cNvPr id="503" name="组合 502">
              <a:extLst>
                <a:ext uri="{FF2B5EF4-FFF2-40B4-BE49-F238E27FC236}">
                  <a16:creationId xmlns:a16="http://schemas.microsoft.com/office/drawing/2014/main" id="{DC9CE72B-555B-4C91-A457-892EC68EBD2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02" name="矩形: 圆角 601">
                <a:extLst>
                  <a:ext uri="{FF2B5EF4-FFF2-40B4-BE49-F238E27FC236}">
                    <a16:creationId xmlns:a16="http://schemas.microsoft.com/office/drawing/2014/main" id="{1F621E7E-C9E3-4C82-B7DD-3A926CE1D65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3" name="图片 602">
                <a:extLst>
                  <a:ext uri="{FF2B5EF4-FFF2-40B4-BE49-F238E27FC236}">
                    <a16:creationId xmlns:a16="http://schemas.microsoft.com/office/drawing/2014/main" id="{F29083C7-DDEC-4FC6-9ADE-B742AA42C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4" name="矩形 603">
                <a:extLst>
                  <a:ext uri="{FF2B5EF4-FFF2-40B4-BE49-F238E27FC236}">
                    <a16:creationId xmlns:a16="http://schemas.microsoft.com/office/drawing/2014/main" id="{6ED82013-D5C7-4B66-B616-99BDFDB6E3A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04" name="矩形: 圆角 503">
              <a:extLst>
                <a:ext uri="{FF2B5EF4-FFF2-40B4-BE49-F238E27FC236}">
                  <a16:creationId xmlns:a16="http://schemas.microsoft.com/office/drawing/2014/main" id="{3C6E8DC9-3581-4F5E-BBF4-F0CB5E887B2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3D72C766-9FBD-431D-8E23-0A54C7DFD75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05" name="组合 604">
            <a:extLst>
              <a:ext uri="{FF2B5EF4-FFF2-40B4-BE49-F238E27FC236}">
                <a16:creationId xmlns:a16="http://schemas.microsoft.com/office/drawing/2014/main" id="{65ABA872-73A9-4408-A856-2C517E62980D}"/>
              </a:ext>
            </a:extLst>
          </p:cNvPr>
          <p:cNvGrpSpPr/>
          <p:nvPr/>
        </p:nvGrpSpPr>
        <p:grpSpPr>
          <a:xfrm>
            <a:off x="3837051" y="1323071"/>
            <a:ext cx="538829" cy="604649"/>
            <a:chOff x="167518" y="529049"/>
            <a:chExt cx="538829" cy="604649"/>
          </a:xfrm>
        </p:grpSpPr>
        <p:grpSp>
          <p:nvGrpSpPr>
            <p:cNvPr id="606" name="组合 605">
              <a:extLst>
                <a:ext uri="{FF2B5EF4-FFF2-40B4-BE49-F238E27FC236}">
                  <a16:creationId xmlns:a16="http://schemas.microsoft.com/office/drawing/2014/main" id="{625AED07-BA13-405E-BCE7-F517927009A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09" name="矩形: 圆角 608">
                <a:extLst>
                  <a:ext uri="{FF2B5EF4-FFF2-40B4-BE49-F238E27FC236}">
                    <a16:creationId xmlns:a16="http://schemas.microsoft.com/office/drawing/2014/main" id="{D0BD53A3-5461-4BF4-890E-78A526AD69A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0" name="图片 609">
                <a:extLst>
                  <a:ext uri="{FF2B5EF4-FFF2-40B4-BE49-F238E27FC236}">
                    <a16:creationId xmlns:a16="http://schemas.microsoft.com/office/drawing/2014/main" id="{1200A7D6-230B-4A21-B2CB-F17EF9D95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1" name="矩形 610">
                <a:extLst>
                  <a:ext uri="{FF2B5EF4-FFF2-40B4-BE49-F238E27FC236}">
                    <a16:creationId xmlns:a16="http://schemas.microsoft.com/office/drawing/2014/main" id="{8506CFA5-3B49-4737-A0DA-4D3C750124D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07" name="矩形: 圆角 606">
              <a:extLst>
                <a:ext uri="{FF2B5EF4-FFF2-40B4-BE49-F238E27FC236}">
                  <a16:creationId xmlns:a16="http://schemas.microsoft.com/office/drawing/2014/main" id="{52FF7798-97AA-4C29-9280-3DEFEB1E2BB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6B22B4D8-21F7-4711-80F7-4B60F12C376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12" name="组合 611">
            <a:extLst>
              <a:ext uri="{FF2B5EF4-FFF2-40B4-BE49-F238E27FC236}">
                <a16:creationId xmlns:a16="http://schemas.microsoft.com/office/drawing/2014/main" id="{34F2D46C-8267-453D-B688-0AF962D3E075}"/>
              </a:ext>
            </a:extLst>
          </p:cNvPr>
          <p:cNvGrpSpPr/>
          <p:nvPr/>
        </p:nvGrpSpPr>
        <p:grpSpPr>
          <a:xfrm>
            <a:off x="372823" y="1909530"/>
            <a:ext cx="538829" cy="604649"/>
            <a:chOff x="167518" y="529049"/>
            <a:chExt cx="538829" cy="604649"/>
          </a:xfrm>
        </p:grpSpPr>
        <p:grpSp>
          <p:nvGrpSpPr>
            <p:cNvPr id="613" name="组合 612">
              <a:extLst>
                <a:ext uri="{FF2B5EF4-FFF2-40B4-BE49-F238E27FC236}">
                  <a16:creationId xmlns:a16="http://schemas.microsoft.com/office/drawing/2014/main" id="{BE57BD8B-28E6-45E7-AFA7-B2581944BB0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6" name="矩形: 圆角 615">
                <a:extLst>
                  <a:ext uri="{FF2B5EF4-FFF2-40B4-BE49-F238E27FC236}">
                    <a16:creationId xmlns:a16="http://schemas.microsoft.com/office/drawing/2014/main" id="{8B2BDD4B-527D-4BD6-8C89-86F0496E7FB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8" name="图片 617">
                <a:extLst>
                  <a:ext uri="{FF2B5EF4-FFF2-40B4-BE49-F238E27FC236}">
                    <a16:creationId xmlns:a16="http://schemas.microsoft.com/office/drawing/2014/main" id="{583F2108-7762-4E63-9662-2D138427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5831F73E-752D-422C-B6CA-1498FD091E8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4" name="矩形: 圆角 613">
              <a:extLst>
                <a:ext uri="{FF2B5EF4-FFF2-40B4-BE49-F238E27FC236}">
                  <a16:creationId xmlns:a16="http://schemas.microsoft.com/office/drawing/2014/main" id="{6B20292F-4842-4F4C-8427-6B48A3839D8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ED360EAA-E1C7-44C1-AB09-14BDD92F683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20" name="组合 619">
            <a:extLst>
              <a:ext uri="{FF2B5EF4-FFF2-40B4-BE49-F238E27FC236}">
                <a16:creationId xmlns:a16="http://schemas.microsoft.com/office/drawing/2014/main" id="{306B23EC-2EDF-4DE1-B02F-B181F93FF381}"/>
              </a:ext>
            </a:extLst>
          </p:cNvPr>
          <p:cNvGrpSpPr/>
          <p:nvPr/>
        </p:nvGrpSpPr>
        <p:grpSpPr>
          <a:xfrm>
            <a:off x="950316" y="1914192"/>
            <a:ext cx="538829" cy="604649"/>
            <a:chOff x="167518" y="529049"/>
            <a:chExt cx="538829" cy="604649"/>
          </a:xfrm>
        </p:grpSpPr>
        <p:grpSp>
          <p:nvGrpSpPr>
            <p:cNvPr id="621" name="组合 620">
              <a:extLst>
                <a:ext uri="{FF2B5EF4-FFF2-40B4-BE49-F238E27FC236}">
                  <a16:creationId xmlns:a16="http://schemas.microsoft.com/office/drawing/2014/main" id="{108585F4-A5CA-4EF3-B062-F1C469212B4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4" name="矩形: 圆角 623">
                <a:extLst>
                  <a:ext uri="{FF2B5EF4-FFF2-40B4-BE49-F238E27FC236}">
                    <a16:creationId xmlns:a16="http://schemas.microsoft.com/office/drawing/2014/main" id="{2A1D8CE3-F3B4-4BDB-BE96-8D22EE89BE9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5" name="图片 624">
                <a:extLst>
                  <a:ext uri="{FF2B5EF4-FFF2-40B4-BE49-F238E27FC236}">
                    <a16:creationId xmlns:a16="http://schemas.microsoft.com/office/drawing/2014/main" id="{94C04E16-2879-4700-889F-33BCA9A0B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6" name="矩形 625">
                <a:extLst>
                  <a:ext uri="{FF2B5EF4-FFF2-40B4-BE49-F238E27FC236}">
                    <a16:creationId xmlns:a16="http://schemas.microsoft.com/office/drawing/2014/main" id="{188CDA91-CE45-4071-939E-A16CD73AFA6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2" name="矩形: 圆角 621">
              <a:extLst>
                <a:ext uri="{FF2B5EF4-FFF2-40B4-BE49-F238E27FC236}">
                  <a16:creationId xmlns:a16="http://schemas.microsoft.com/office/drawing/2014/main" id="{4E900A49-5DFD-442A-BE2B-7C95FBDB30D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7F4C52B3-342B-4BBB-BD1A-0C303AE086B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27" name="组合 626">
            <a:extLst>
              <a:ext uri="{FF2B5EF4-FFF2-40B4-BE49-F238E27FC236}">
                <a16:creationId xmlns:a16="http://schemas.microsoft.com/office/drawing/2014/main" id="{402506E7-A57F-498A-BDA5-A4DBE6DC9405}"/>
              </a:ext>
            </a:extLst>
          </p:cNvPr>
          <p:cNvGrpSpPr/>
          <p:nvPr/>
        </p:nvGrpSpPr>
        <p:grpSpPr>
          <a:xfrm>
            <a:off x="1527809" y="1912388"/>
            <a:ext cx="538829" cy="604649"/>
            <a:chOff x="167518" y="529049"/>
            <a:chExt cx="538829" cy="604649"/>
          </a:xfrm>
        </p:grpSpPr>
        <p:grpSp>
          <p:nvGrpSpPr>
            <p:cNvPr id="628" name="组合 627">
              <a:extLst>
                <a:ext uri="{FF2B5EF4-FFF2-40B4-BE49-F238E27FC236}">
                  <a16:creationId xmlns:a16="http://schemas.microsoft.com/office/drawing/2014/main" id="{DE3FED7F-1AA0-41D2-9E9B-7DC3DF70CDD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31" name="矩形: 圆角 630">
                <a:extLst>
                  <a:ext uri="{FF2B5EF4-FFF2-40B4-BE49-F238E27FC236}">
                    <a16:creationId xmlns:a16="http://schemas.microsoft.com/office/drawing/2014/main" id="{94FD8FB2-1914-4E8C-8C43-9A8515D9EA5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31743C10-DA9B-4B88-84F0-41F8AFC75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1A5189BF-9A17-468F-9457-CA7B6DCBA62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9" name="矩形: 圆角 628">
              <a:extLst>
                <a:ext uri="{FF2B5EF4-FFF2-40B4-BE49-F238E27FC236}">
                  <a16:creationId xmlns:a16="http://schemas.microsoft.com/office/drawing/2014/main" id="{6E3A6A65-98DB-4387-BEE1-E96148E8823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5D1CBEEB-F5E8-40D4-BA8B-D01901A248A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45" name="组合 644">
            <a:extLst>
              <a:ext uri="{FF2B5EF4-FFF2-40B4-BE49-F238E27FC236}">
                <a16:creationId xmlns:a16="http://schemas.microsoft.com/office/drawing/2014/main" id="{E471C21D-0589-4AC7-855F-41E9B7F10EC7}"/>
              </a:ext>
            </a:extLst>
          </p:cNvPr>
          <p:cNvGrpSpPr/>
          <p:nvPr/>
        </p:nvGrpSpPr>
        <p:grpSpPr>
          <a:xfrm>
            <a:off x="2105302" y="1917050"/>
            <a:ext cx="538829" cy="604649"/>
            <a:chOff x="167518" y="529049"/>
            <a:chExt cx="538829" cy="604649"/>
          </a:xfrm>
        </p:grpSpPr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A6E053B9-60A4-4D18-A2E8-84CBCC1CDC5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49" name="矩形: 圆角 648">
                <a:extLst>
                  <a:ext uri="{FF2B5EF4-FFF2-40B4-BE49-F238E27FC236}">
                    <a16:creationId xmlns:a16="http://schemas.microsoft.com/office/drawing/2014/main" id="{59B89B39-2CAC-4F4A-AC04-1F30F98686F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50" name="图片 649">
                <a:extLst>
                  <a:ext uri="{FF2B5EF4-FFF2-40B4-BE49-F238E27FC236}">
                    <a16:creationId xmlns:a16="http://schemas.microsoft.com/office/drawing/2014/main" id="{D8D6E55B-07E0-4FDE-A69A-C401C5D67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51" name="矩形 650">
                <a:extLst>
                  <a:ext uri="{FF2B5EF4-FFF2-40B4-BE49-F238E27FC236}">
                    <a16:creationId xmlns:a16="http://schemas.microsoft.com/office/drawing/2014/main" id="{B19ED16B-51F7-488F-AECA-6C0E869EF5E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47" name="矩形: 圆角 646">
              <a:extLst>
                <a:ext uri="{FF2B5EF4-FFF2-40B4-BE49-F238E27FC236}">
                  <a16:creationId xmlns:a16="http://schemas.microsoft.com/office/drawing/2014/main" id="{C25C8C86-9180-4B1B-864C-9E8BC433F24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8FCDBB58-F8AB-4DD6-9720-F0B213EC010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56" name="组合 655">
            <a:extLst>
              <a:ext uri="{FF2B5EF4-FFF2-40B4-BE49-F238E27FC236}">
                <a16:creationId xmlns:a16="http://schemas.microsoft.com/office/drawing/2014/main" id="{C33FEFAE-A37F-44A1-9354-3D2B3414D1B9}"/>
              </a:ext>
            </a:extLst>
          </p:cNvPr>
          <p:cNvGrpSpPr/>
          <p:nvPr/>
        </p:nvGrpSpPr>
        <p:grpSpPr>
          <a:xfrm>
            <a:off x="2682065" y="1918479"/>
            <a:ext cx="538829" cy="604649"/>
            <a:chOff x="167518" y="529049"/>
            <a:chExt cx="538829" cy="604649"/>
          </a:xfrm>
        </p:grpSpPr>
        <p:grpSp>
          <p:nvGrpSpPr>
            <p:cNvPr id="657" name="组合 656">
              <a:extLst>
                <a:ext uri="{FF2B5EF4-FFF2-40B4-BE49-F238E27FC236}">
                  <a16:creationId xmlns:a16="http://schemas.microsoft.com/office/drawing/2014/main" id="{1103F81A-FF7D-42C3-9E66-089E97AE61B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86" name="矩形: 圆角 785">
                <a:extLst>
                  <a:ext uri="{FF2B5EF4-FFF2-40B4-BE49-F238E27FC236}">
                    <a16:creationId xmlns:a16="http://schemas.microsoft.com/office/drawing/2014/main" id="{0F94DFFA-9595-4EDC-811D-25EEE08A350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87" name="图片 786">
                <a:extLst>
                  <a:ext uri="{FF2B5EF4-FFF2-40B4-BE49-F238E27FC236}">
                    <a16:creationId xmlns:a16="http://schemas.microsoft.com/office/drawing/2014/main" id="{01CC5E41-884A-472F-A862-4971E21DB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6DFD047B-A2D5-4BA3-84B1-AFE2A28F57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77" name="矩形: 圆角 776">
              <a:extLst>
                <a:ext uri="{FF2B5EF4-FFF2-40B4-BE49-F238E27FC236}">
                  <a16:creationId xmlns:a16="http://schemas.microsoft.com/office/drawing/2014/main" id="{8CCB18DE-E035-42BB-93FA-F18C78932D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3D8C42D-4873-40CD-96F4-FF359940162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89" name="组合 788">
            <a:extLst>
              <a:ext uri="{FF2B5EF4-FFF2-40B4-BE49-F238E27FC236}">
                <a16:creationId xmlns:a16="http://schemas.microsoft.com/office/drawing/2014/main" id="{CCBF2AA8-C903-464E-8AAC-08A6DA56F594}"/>
              </a:ext>
            </a:extLst>
          </p:cNvPr>
          <p:cNvGrpSpPr/>
          <p:nvPr/>
        </p:nvGrpSpPr>
        <p:grpSpPr>
          <a:xfrm>
            <a:off x="3259558" y="1923141"/>
            <a:ext cx="538829" cy="604649"/>
            <a:chOff x="167518" y="529049"/>
            <a:chExt cx="538829" cy="604649"/>
          </a:xfrm>
        </p:grpSpPr>
        <p:grpSp>
          <p:nvGrpSpPr>
            <p:cNvPr id="790" name="组合 789">
              <a:extLst>
                <a:ext uri="{FF2B5EF4-FFF2-40B4-BE49-F238E27FC236}">
                  <a16:creationId xmlns:a16="http://schemas.microsoft.com/office/drawing/2014/main" id="{BE6B5F62-0F11-473E-87CF-8A8605988B1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93" name="矩形: 圆角 792">
                <a:extLst>
                  <a:ext uri="{FF2B5EF4-FFF2-40B4-BE49-F238E27FC236}">
                    <a16:creationId xmlns:a16="http://schemas.microsoft.com/office/drawing/2014/main" id="{A33F0723-9974-4E30-811C-992CDD0FF44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94" name="图片 793">
                <a:extLst>
                  <a:ext uri="{FF2B5EF4-FFF2-40B4-BE49-F238E27FC236}">
                    <a16:creationId xmlns:a16="http://schemas.microsoft.com/office/drawing/2014/main" id="{132AE7F3-28EE-4A4D-9CB3-25FFBB814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95" name="矩形 794">
                <a:extLst>
                  <a:ext uri="{FF2B5EF4-FFF2-40B4-BE49-F238E27FC236}">
                    <a16:creationId xmlns:a16="http://schemas.microsoft.com/office/drawing/2014/main" id="{1F406649-50E8-445F-9086-4E79D2E8AF0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91" name="矩形: 圆角 790">
              <a:extLst>
                <a:ext uri="{FF2B5EF4-FFF2-40B4-BE49-F238E27FC236}">
                  <a16:creationId xmlns:a16="http://schemas.microsoft.com/office/drawing/2014/main" id="{73DFD71D-DABC-493E-8459-72264006BAB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6C1E4A24-C6F3-43C3-B2D8-3271DF3EB3D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96" name="组合 795">
            <a:extLst>
              <a:ext uri="{FF2B5EF4-FFF2-40B4-BE49-F238E27FC236}">
                <a16:creationId xmlns:a16="http://schemas.microsoft.com/office/drawing/2014/main" id="{275771D5-C3AB-4269-9173-A273E658054E}"/>
              </a:ext>
            </a:extLst>
          </p:cNvPr>
          <p:cNvGrpSpPr/>
          <p:nvPr/>
        </p:nvGrpSpPr>
        <p:grpSpPr>
          <a:xfrm>
            <a:off x="3837051" y="1921337"/>
            <a:ext cx="538829" cy="604649"/>
            <a:chOff x="167518" y="529049"/>
            <a:chExt cx="538829" cy="604649"/>
          </a:xfrm>
        </p:grpSpPr>
        <p:grpSp>
          <p:nvGrpSpPr>
            <p:cNvPr id="797" name="组合 796">
              <a:extLst>
                <a:ext uri="{FF2B5EF4-FFF2-40B4-BE49-F238E27FC236}">
                  <a16:creationId xmlns:a16="http://schemas.microsoft.com/office/drawing/2014/main" id="{492C63F1-888B-4A9A-B397-C216A622E7C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00" name="矩形: 圆角 799">
                <a:extLst>
                  <a:ext uri="{FF2B5EF4-FFF2-40B4-BE49-F238E27FC236}">
                    <a16:creationId xmlns:a16="http://schemas.microsoft.com/office/drawing/2014/main" id="{C40AE73B-63D2-4B6D-B6C3-E629762982B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01" name="图片 800">
                <a:extLst>
                  <a:ext uri="{FF2B5EF4-FFF2-40B4-BE49-F238E27FC236}">
                    <a16:creationId xmlns:a16="http://schemas.microsoft.com/office/drawing/2014/main" id="{62F130E6-02F2-440D-9D85-6953700A3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C6A78485-4BCF-48F0-A6DF-99F1C6DE2A3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98" name="矩形: 圆角 797">
              <a:extLst>
                <a:ext uri="{FF2B5EF4-FFF2-40B4-BE49-F238E27FC236}">
                  <a16:creationId xmlns:a16="http://schemas.microsoft.com/office/drawing/2014/main" id="{C8E27B8F-3C15-40B5-A06B-E739B028F8F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1053A269-2309-4BFA-8CDB-1850A88B311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03" name="组合 802">
            <a:extLst>
              <a:ext uri="{FF2B5EF4-FFF2-40B4-BE49-F238E27FC236}">
                <a16:creationId xmlns:a16="http://schemas.microsoft.com/office/drawing/2014/main" id="{5C279221-A74C-49AC-9213-C4771E63B744}"/>
              </a:ext>
            </a:extLst>
          </p:cNvPr>
          <p:cNvGrpSpPr/>
          <p:nvPr/>
        </p:nvGrpSpPr>
        <p:grpSpPr>
          <a:xfrm>
            <a:off x="372823" y="2499127"/>
            <a:ext cx="538829" cy="604649"/>
            <a:chOff x="167518" y="529049"/>
            <a:chExt cx="538829" cy="604649"/>
          </a:xfrm>
        </p:grpSpPr>
        <p:grpSp>
          <p:nvGrpSpPr>
            <p:cNvPr id="804" name="组合 803">
              <a:extLst>
                <a:ext uri="{FF2B5EF4-FFF2-40B4-BE49-F238E27FC236}">
                  <a16:creationId xmlns:a16="http://schemas.microsoft.com/office/drawing/2014/main" id="{3674ACF5-FF75-4B1E-B476-4E369403625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07" name="矩形: 圆角 806">
                <a:extLst>
                  <a:ext uri="{FF2B5EF4-FFF2-40B4-BE49-F238E27FC236}">
                    <a16:creationId xmlns:a16="http://schemas.microsoft.com/office/drawing/2014/main" id="{866AE84D-FF36-422A-A944-6AF73AFE02B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08" name="图片 807">
                <a:extLst>
                  <a:ext uri="{FF2B5EF4-FFF2-40B4-BE49-F238E27FC236}">
                    <a16:creationId xmlns:a16="http://schemas.microsoft.com/office/drawing/2014/main" id="{C7BFCDEE-98DB-45F4-8FD1-E7A465452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09" name="矩形 808">
                <a:extLst>
                  <a:ext uri="{FF2B5EF4-FFF2-40B4-BE49-F238E27FC236}">
                    <a16:creationId xmlns:a16="http://schemas.microsoft.com/office/drawing/2014/main" id="{7EE83674-E356-421A-8F57-6FC74D014A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05" name="矩形: 圆角 804">
              <a:extLst>
                <a:ext uri="{FF2B5EF4-FFF2-40B4-BE49-F238E27FC236}">
                  <a16:creationId xmlns:a16="http://schemas.microsoft.com/office/drawing/2014/main" id="{F5DEDC2C-E869-4D1E-818A-03FC5F8F7CE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B9E767E9-9900-4C6B-928E-6720FC9BA71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10" name="组合 809">
            <a:extLst>
              <a:ext uri="{FF2B5EF4-FFF2-40B4-BE49-F238E27FC236}">
                <a16:creationId xmlns:a16="http://schemas.microsoft.com/office/drawing/2014/main" id="{A9B13418-09FF-444F-914C-EB300A5B4884}"/>
              </a:ext>
            </a:extLst>
          </p:cNvPr>
          <p:cNvGrpSpPr/>
          <p:nvPr/>
        </p:nvGrpSpPr>
        <p:grpSpPr>
          <a:xfrm>
            <a:off x="950316" y="2503789"/>
            <a:ext cx="538829" cy="604649"/>
            <a:chOff x="167518" y="529049"/>
            <a:chExt cx="538829" cy="604649"/>
          </a:xfrm>
        </p:grpSpPr>
        <p:grpSp>
          <p:nvGrpSpPr>
            <p:cNvPr id="811" name="组合 810">
              <a:extLst>
                <a:ext uri="{FF2B5EF4-FFF2-40B4-BE49-F238E27FC236}">
                  <a16:creationId xmlns:a16="http://schemas.microsoft.com/office/drawing/2014/main" id="{EF91A646-2B07-42FF-B172-A952086F812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14" name="矩形: 圆角 813">
                <a:extLst>
                  <a:ext uri="{FF2B5EF4-FFF2-40B4-BE49-F238E27FC236}">
                    <a16:creationId xmlns:a16="http://schemas.microsoft.com/office/drawing/2014/main" id="{060834D5-7C3F-48AC-98FD-85AF340836D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15" name="图片 814">
                <a:extLst>
                  <a:ext uri="{FF2B5EF4-FFF2-40B4-BE49-F238E27FC236}">
                    <a16:creationId xmlns:a16="http://schemas.microsoft.com/office/drawing/2014/main" id="{F5FD45BE-8133-44A8-973F-C6033E9AD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16" name="矩形 815">
                <a:extLst>
                  <a:ext uri="{FF2B5EF4-FFF2-40B4-BE49-F238E27FC236}">
                    <a16:creationId xmlns:a16="http://schemas.microsoft.com/office/drawing/2014/main" id="{EF9D6D03-99C0-4EB2-B94F-0F205DA88BC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12" name="矩形: 圆角 811">
              <a:extLst>
                <a:ext uri="{FF2B5EF4-FFF2-40B4-BE49-F238E27FC236}">
                  <a16:creationId xmlns:a16="http://schemas.microsoft.com/office/drawing/2014/main" id="{7DFE035A-01AD-4021-AB77-A048157D6CE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30573496-2A77-480A-B63B-2DF116C284B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17" name="组合 816">
            <a:extLst>
              <a:ext uri="{FF2B5EF4-FFF2-40B4-BE49-F238E27FC236}">
                <a16:creationId xmlns:a16="http://schemas.microsoft.com/office/drawing/2014/main" id="{6FB29BA2-08A3-4F59-8465-0C7D71DCA397}"/>
              </a:ext>
            </a:extLst>
          </p:cNvPr>
          <p:cNvGrpSpPr/>
          <p:nvPr/>
        </p:nvGrpSpPr>
        <p:grpSpPr>
          <a:xfrm>
            <a:off x="1527809" y="2501985"/>
            <a:ext cx="538829" cy="604649"/>
            <a:chOff x="167518" y="529049"/>
            <a:chExt cx="538829" cy="604649"/>
          </a:xfrm>
        </p:grpSpPr>
        <p:grpSp>
          <p:nvGrpSpPr>
            <p:cNvPr id="818" name="组合 817">
              <a:extLst>
                <a:ext uri="{FF2B5EF4-FFF2-40B4-BE49-F238E27FC236}">
                  <a16:creationId xmlns:a16="http://schemas.microsoft.com/office/drawing/2014/main" id="{321AAA20-08A2-4F78-8D71-6BF74E73A6C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21" name="矩形: 圆角 820">
                <a:extLst>
                  <a:ext uri="{FF2B5EF4-FFF2-40B4-BE49-F238E27FC236}">
                    <a16:creationId xmlns:a16="http://schemas.microsoft.com/office/drawing/2014/main" id="{1C46C36F-1F47-44D3-932A-DFE8436CE81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22" name="图片 821">
                <a:extLst>
                  <a:ext uri="{FF2B5EF4-FFF2-40B4-BE49-F238E27FC236}">
                    <a16:creationId xmlns:a16="http://schemas.microsoft.com/office/drawing/2014/main" id="{EB6A7217-E6F1-4CBD-B8C1-C4826AC1D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23" name="矩形 822">
                <a:extLst>
                  <a:ext uri="{FF2B5EF4-FFF2-40B4-BE49-F238E27FC236}">
                    <a16:creationId xmlns:a16="http://schemas.microsoft.com/office/drawing/2014/main" id="{0DF42C49-C6C9-4E53-88BB-D689AF6A2E4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19" name="矩形: 圆角 818">
              <a:extLst>
                <a:ext uri="{FF2B5EF4-FFF2-40B4-BE49-F238E27FC236}">
                  <a16:creationId xmlns:a16="http://schemas.microsoft.com/office/drawing/2014/main" id="{8BA7C6AC-9CC0-4E6F-848D-FF01CB038F0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DD7EC236-1579-4C49-BABA-3470F9CC05F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24" name="组合 823">
            <a:extLst>
              <a:ext uri="{FF2B5EF4-FFF2-40B4-BE49-F238E27FC236}">
                <a16:creationId xmlns:a16="http://schemas.microsoft.com/office/drawing/2014/main" id="{D19BF2ED-447D-4BB6-8B1E-338DCF7C2AEE}"/>
              </a:ext>
            </a:extLst>
          </p:cNvPr>
          <p:cNvGrpSpPr/>
          <p:nvPr/>
        </p:nvGrpSpPr>
        <p:grpSpPr>
          <a:xfrm>
            <a:off x="2105302" y="2506647"/>
            <a:ext cx="538829" cy="604649"/>
            <a:chOff x="167518" y="529049"/>
            <a:chExt cx="538829" cy="604649"/>
          </a:xfrm>
        </p:grpSpPr>
        <p:grpSp>
          <p:nvGrpSpPr>
            <p:cNvPr id="825" name="组合 824">
              <a:extLst>
                <a:ext uri="{FF2B5EF4-FFF2-40B4-BE49-F238E27FC236}">
                  <a16:creationId xmlns:a16="http://schemas.microsoft.com/office/drawing/2014/main" id="{20197FE9-D192-45D2-837F-E7556A9CDCD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28" name="矩形: 圆角 827">
                <a:extLst>
                  <a:ext uri="{FF2B5EF4-FFF2-40B4-BE49-F238E27FC236}">
                    <a16:creationId xmlns:a16="http://schemas.microsoft.com/office/drawing/2014/main" id="{A996CFF1-6C89-45A8-BA8C-4A8B59DBAEF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29" name="图片 828">
                <a:extLst>
                  <a:ext uri="{FF2B5EF4-FFF2-40B4-BE49-F238E27FC236}">
                    <a16:creationId xmlns:a16="http://schemas.microsoft.com/office/drawing/2014/main" id="{C2FCCF52-E1E0-4288-BCEC-8F38A8FD3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30" name="矩形 829">
                <a:extLst>
                  <a:ext uri="{FF2B5EF4-FFF2-40B4-BE49-F238E27FC236}">
                    <a16:creationId xmlns:a16="http://schemas.microsoft.com/office/drawing/2014/main" id="{6F49D9D6-DF7A-449F-95BB-B2C6EDDCE7D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26" name="矩形: 圆角 825">
              <a:extLst>
                <a:ext uri="{FF2B5EF4-FFF2-40B4-BE49-F238E27FC236}">
                  <a16:creationId xmlns:a16="http://schemas.microsoft.com/office/drawing/2014/main" id="{A8E44D90-7A0C-4567-B901-5DBC1BE1D6B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AF7DA373-C3E5-4897-B389-C4A2C44C0BB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31" name="组合 830">
            <a:extLst>
              <a:ext uri="{FF2B5EF4-FFF2-40B4-BE49-F238E27FC236}">
                <a16:creationId xmlns:a16="http://schemas.microsoft.com/office/drawing/2014/main" id="{6CA82B29-E36A-4B56-8F04-803CF71A5BA5}"/>
              </a:ext>
            </a:extLst>
          </p:cNvPr>
          <p:cNvGrpSpPr/>
          <p:nvPr/>
        </p:nvGrpSpPr>
        <p:grpSpPr>
          <a:xfrm>
            <a:off x="2682065" y="2508076"/>
            <a:ext cx="538829" cy="604649"/>
            <a:chOff x="167518" y="529049"/>
            <a:chExt cx="538829" cy="604649"/>
          </a:xfrm>
        </p:grpSpPr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68643D5E-3F17-4C40-B6BD-2F809DBA33A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35" name="矩形: 圆角 834">
                <a:extLst>
                  <a:ext uri="{FF2B5EF4-FFF2-40B4-BE49-F238E27FC236}">
                    <a16:creationId xmlns:a16="http://schemas.microsoft.com/office/drawing/2014/main" id="{ADBDFFEA-7F12-4797-A2BB-A4E7F72EEFC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36" name="图片 835">
                <a:extLst>
                  <a:ext uri="{FF2B5EF4-FFF2-40B4-BE49-F238E27FC236}">
                    <a16:creationId xmlns:a16="http://schemas.microsoft.com/office/drawing/2014/main" id="{8142BDA3-F3F0-46FA-B249-C91B77C6F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37" name="矩形 836">
                <a:extLst>
                  <a:ext uri="{FF2B5EF4-FFF2-40B4-BE49-F238E27FC236}">
                    <a16:creationId xmlns:a16="http://schemas.microsoft.com/office/drawing/2014/main" id="{06175B46-334F-4605-86C4-D48CAA27923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3" name="矩形: 圆角 832">
              <a:extLst>
                <a:ext uri="{FF2B5EF4-FFF2-40B4-BE49-F238E27FC236}">
                  <a16:creationId xmlns:a16="http://schemas.microsoft.com/office/drawing/2014/main" id="{4A690C98-64BE-484D-AE2C-ACB53020318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4" name="矩形 833">
              <a:extLst>
                <a:ext uri="{FF2B5EF4-FFF2-40B4-BE49-F238E27FC236}">
                  <a16:creationId xmlns:a16="http://schemas.microsoft.com/office/drawing/2014/main" id="{7051E8F0-DE7B-4D98-82FF-99A17C37C18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38" name="组合 837">
            <a:extLst>
              <a:ext uri="{FF2B5EF4-FFF2-40B4-BE49-F238E27FC236}">
                <a16:creationId xmlns:a16="http://schemas.microsoft.com/office/drawing/2014/main" id="{D146AE0E-6F4A-4BC7-85AC-9A00E89E8C49}"/>
              </a:ext>
            </a:extLst>
          </p:cNvPr>
          <p:cNvGrpSpPr/>
          <p:nvPr/>
        </p:nvGrpSpPr>
        <p:grpSpPr>
          <a:xfrm>
            <a:off x="3259558" y="2512738"/>
            <a:ext cx="538829" cy="604649"/>
            <a:chOff x="167518" y="529049"/>
            <a:chExt cx="538829" cy="604649"/>
          </a:xfrm>
        </p:grpSpPr>
        <p:grpSp>
          <p:nvGrpSpPr>
            <p:cNvPr id="839" name="组合 838">
              <a:extLst>
                <a:ext uri="{FF2B5EF4-FFF2-40B4-BE49-F238E27FC236}">
                  <a16:creationId xmlns:a16="http://schemas.microsoft.com/office/drawing/2014/main" id="{55D22682-1E77-4EED-BBF4-0664575E7DE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42" name="矩形: 圆角 841">
                <a:extLst>
                  <a:ext uri="{FF2B5EF4-FFF2-40B4-BE49-F238E27FC236}">
                    <a16:creationId xmlns:a16="http://schemas.microsoft.com/office/drawing/2014/main" id="{1C9BB683-DAF5-4227-B484-E0CE0827E80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43" name="图片 842">
                <a:extLst>
                  <a:ext uri="{FF2B5EF4-FFF2-40B4-BE49-F238E27FC236}">
                    <a16:creationId xmlns:a16="http://schemas.microsoft.com/office/drawing/2014/main" id="{AEF41BA4-5877-4190-A6C0-91E6ABA27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44" name="矩形 843">
                <a:extLst>
                  <a:ext uri="{FF2B5EF4-FFF2-40B4-BE49-F238E27FC236}">
                    <a16:creationId xmlns:a16="http://schemas.microsoft.com/office/drawing/2014/main" id="{7F29EC54-42B6-4CBF-A5A8-DB012F78555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40" name="矩形: 圆角 839">
              <a:extLst>
                <a:ext uri="{FF2B5EF4-FFF2-40B4-BE49-F238E27FC236}">
                  <a16:creationId xmlns:a16="http://schemas.microsoft.com/office/drawing/2014/main" id="{53B6B072-3E80-4CB0-B65E-193D8F92957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1" name="矩形 840">
              <a:extLst>
                <a:ext uri="{FF2B5EF4-FFF2-40B4-BE49-F238E27FC236}">
                  <a16:creationId xmlns:a16="http://schemas.microsoft.com/office/drawing/2014/main" id="{636C24C7-37E6-41F4-A25A-AD11858C75C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45" name="组合 844">
            <a:extLst>
              <a:ext uri="{FF2B5EF4-FFF2-40B4-BE49-F238E27FC236}">
                <a16:creationId xmlns:a16="http://schemas.microsoft.com/office/drawing/2014/main" id="{94A93F8D-C0EB-47D2-A05D-5C4F55D0D0A1}"/>
              </a:ext>
            </a:extLst>
          </p:cNvPr>
          <p:cNvGrpSpPr/>
          <p:nvPr/>
        </p:nvGrpSpPr>
        <p:grpSpPr>
          <a:xfrm>
            <a:off x="3837051" y="2510934"/>
            <a:ext cx="538829" cy="604649"/>
            <a:chOff x="167518" y="529049"/>
            <a:chExt cx="538829" cy="604649"/>
          </a:xfrm>
        </p:grpSpPr>
        <p:grpSp>
          <p:nvGrpSpPr>
            <p:cNvPr id="846" name="组合 845">
              <a:extLst>
                <a:ext uri="{FF2B5EF4-FFF2-40B4-BE49-F238E27FC236}">
                  <a16:creationId xmlns:a16="http://schemas.microsoft.com/office/drawing/2014/main" id="{8AAD0229-74C9-4A1E-9979-EB92F893DA4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49" name="矩形: 圆角 848">
                <a:extLst>
                  <a:ext uri="{FF2B5EF4-FFF2-40B4-BE49-F238E27FC236}">
                    <a16:creationId xmlns:a16="http://schemas.microsoft.com/office/drawing/2014/main" id="{014AE17F-2E7A-46A7-8E05-C23404F9191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50" name="图片 849">
                <a:extLst>
                  <a:ext uri="{FF2B5EF4-FFF2-40B4-BE49-F238E27FC236}">
                    <a16:creationId xmlns:a16="http://schemas.microsoft.com/office/drawing/2014/main" id="{2683AB36-73AC-4B74-AEC8-EB6696B28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51" name="矩形 850">
                <a:extLst>
                  <a:ext uri="{FF2B5EF4-FFF2-40B4-BE49-F238E27FC236}">
                    <a16:creationId xmlns:a16="http://schemas.microsoft.com/office/drawing/2014/main" id="{7B3D6799-E183-4254-A755-1B2475EAC59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47" name="矩形: 圆角 846">
              <a:extLst>
                <a:ext uri="{FF2B5EF4-FFF2-40B4-BE49-F238E27FC236}">
                  <a16:creationId xmlns:a16="http://schemas.microsoft.com/office/drawing/2014/main" id="{514ED76E-9478-49E2-BC68-C1BE46CDB7E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8" name="矩形 847">
              <a:extLst>
                <a:ext uri="{FF2B5EF4-FFF2-40B4-BE49-F238E27FC236}">
                  <a16:creationId xmlns:a16="http://schemas.microsoft.com/office/drawing/2014/main" id="{36CDE1CA-0242-4F39-9420-D93ED4D2178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52" name="组合 851">
            <a:extLst>
              <a:ext uri="{FF2B5EF4-FFF2-40B4-BE49-F238E27FC236}">
                <a16:creationId xmlns:a16="http://schemas.microsoft.com/office/drawing/2014/main" id="{EBD0155C-00C8-4B51-86D8-8BD4D179D6E2}"/>
              </a:ext>
            </a:extLst>
          </p:cNvPr>
          <p:cNvGrpSpPr/>
          <p:nvPr/>
        </p:nvGrpSpPr>
        <p:grpSpPr>
          <a:xfrm>
            <a:off x="372823" y="3097393"/>
            <a:ext cx="538829" cy="604649"/>
            <a:chOff x="167518" y="529049"/>
            <a:chExt cx="538829" cy="604649"/>
          </a:xfrm>
        </p:grpSpPr>
        <p:grpSp>
          <p:nvGrpSpPr>
            <p:cNvPr id="853" name="组合 852">
              <a:extLst>
                <a:ext uri="{FF2B5EF4-FFF2-40B4-BE49-F238E27FC236}">
                  <a16:creationId xmlns:a16="http://schemas.microsoft.com/office/drawing/2014/main" id="{66AF4032-9B39-4E9A-A58D-85EF66B52B0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56" name="矩形: 圆角 855">
                <a:extLst>
                  <a:ext uri="{FF2B5EF4-FFF2-40B4-BE49-F238E27FC236}">
                    <a16:creationId xmlns:a16="http://schemas.microsoft.com/office/drawing/2014/main" id="{FCDC32E3-594C-43A2-B932-26BE8C44A29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57" name="图片 856">
                <a:extLst>
                  <a:ext uri="{FF2B5EF4-FFF2-40B4-BE49-F238E27FC236}">
                    <a16:creationId xmlns:a16="http://schemas.microsoft.com/office/drawing/2014/main" id="{A3A4E9D0-2548-4F19-B8CE-823AB0087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58" name="矩形 857">
                <a:extLst>
                  <a:ext uri="{FF2B5EF4-FFF2-40B4-BE49-F238E27FC236}">
                    <a16:creationId xmlns:a16="http://schemas.microsoft.com/office/drawing/2014/main" id="{9FCAD35B-1A03-47E5-8430-CECB91EFAF2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4" name="矩形: 圆角 853">
              <a:extLst>
                <a:ext uri="{FF2B5EF4-FFF2-40B4-BE49-F238E27FC236}">
                  <a16:creationId xmlns:a16="http://schemas.microsoft.com/office/drawing/2014/main" id="{96AC7821-9D1D-4F98-9772-C473259128A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5" name="矩形 854">
              <a:extLst>
                <a:ext uri="{FF2B5EF4-FFF2-40B4-BE49-F238E27FC236}">
                  <a16:creationId xmlns:a16="http://schemas.microsoft.com/office/drawing/2014/main" id="{1D71C1A2-AEAE-43B3-A6FF-71641BACD94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59" name="组合 858">
            <a:extLst>
              <a:ext uri="{FF2B5EF4-FFF2-40B4-BE49-F238E27FC236}">
                <a16:creationId xmlns:a16="http://schemas.microsoft.com/office/drawing/2014/main" id="{F9A5324F-5016-4F21-8B58-36E27DCDD6F2}"/>
              </a:ext>
            </a:extLst>
          </p:cNvPr>
          <p:cNvGrpSpPr/>
          <p:nvPr/>
        </p:nvGrpSpPr>
        <p:grpSpPr>
          <a:xfrm>
            <a:off x="950316" y="3102055"/>
            <a:ext cx="538829" cy="604649"/>
            <a:chOff x="167518" y="529049"/>
            <a:chExt cx="538829" cy="604649"/>
          </a:xfrm>
        </p:grpSpPr>
        <p:grpSp>
          <p:nvGrpSpPr>
            <p:cNvPr id="860" name="组合 859">
              <a:extLst>
                <a:ext uri="{FF2B5EF4-FFF2-40B4-BE49-F238E27FC236}">
                  <a16:creationId xmlns:a16="http://schemas.microsoft.com/office/drawing/2014/main" id="{506F0591-A7F6-4548-A694-834E37C8AEE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63" name="矩形: 圆角 862">
                <a:extLst>
                  <a:ext uri="{FF2B5EF4-FFF2-40B4-BE49-F238E27FC236}">
                    <a16:creationId xmlns:a16="http://schemas.microsoft.com/office/drawing/2014/main" id="{83433B8D-55DD-4CDF-9C75-F8A3A7AF6F6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64" name="图片 863">
                <a:extLst>
                  <a:ext uri="{FF2B5EF4-FFF2-40B4-BE49-F238E27FC236}">
                    <a16:creationId xmlns:a16="http://schemas.microsoft.com/office/drawing/2014/main" id="{63D44B0E-93FB-4286-840B-4336D69B2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65" name="矩形 864">
                <a:extLst>
                  <a:ext uri="{FF2B5EF4-FFF2-40B4-BE49-F238E27FC236}">
                    <a16:creationId xmlns:a16="http://schemas.microsoft.com/office/drawing/2014/main" id="{C01BD3DD-48B6-4336-970F-E5AC6817071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1" name="矩形: 圆角 860">
              <a:extLst>
                <a:ext uri="{FF2B5EF4-FFF2-40B4-BE49-F238E27FC236}">
                  <a16:creationId xmlns:a16="http://schemas.microsoft.com/office/drawing/2014/main" id="{61063C84-9D3B-4ECF-9A0B-155E91E17D3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2" name="矩形 861">
              <a:extLst>
                <a:ext uri="{FF2B5EF4-FFF2-40B4-BE49-F238E27FC236}">
                  <a16:creationId xmlns:a16="http://schemas.microsoft.com/office/drawing/2014/main" id="{2470BCE8-91F5-4ED0-92DD-03EA2B3ADCC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6" name="组合 865">
            <a:extLst>
              <a:ext uri="{FF2B5EF4-FFF2-40B4-BE49-F238E27FC236}">
                <a16:creationId xmlns:a16="http://schemas.microsoft.com/office/drawing/2014/main" id="{A445F8DD-831C-4AF0-A841-7962F2BAC02B}"/>
              </a:ext>
            </a:extLst>
          </p:cNvPr>
          <p:cNvGrpSpPr/>
          <p:nvPr/>
        </p:nvGrpSpPr>
        <p:grpSpPr>
          <a:xfrm>
            <a:off x="1527809" y="3100251"/>
            <a:ext cx="538829" cy="604649"/>
            <a:chOff x="167518" y="529049"/>
            <a:chExt cx="538829" cy="604649"/>
          </a:xfrm>
        </p:grpSpPr>
        <p:grpSp>
          <p:nvGrpSpPr>
            <p:cNvPr id="867" name="组合 866">
              <a:extLst>
                <a:ext uri="{FF2B5EF4-FFF2-40B4-BE49-F238E27FC236}">
                  <a16:creationId xmlns:a16="http://schemas.microsoft.com/office/drawing/2014/main" id="{7CDD6CE7-D31E-43A2-95CF-FCA15907B1F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0" name="矩形: 圆角 869">
                <a:extLst>
                  <a:ext uri="{FF2B5EF4-FFF2-40B4-BE49-F238E27FC236}">
                    <a16:creationId xmlns:a16="http://schemas.microsoft.com/office/drawing/2014/main" id="{C9E890CD-C3C0-4673-8BA7-6D4C9FA0717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1" name="图片 870">
                <a:extLst>
                  <a:ext uri="{FF2B5EF4-FFF2-40B4-BE49-F238E27FC236}">
                    <a16:creationId xmlns:a16="http://schemas.microsoft.com/office/drawing/2014/main" id="{175C5165-089F-4DC3-8000-9E2077FB2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72" name="矩形 871">
                <a:extLst>
                  <a:ext uri="{FF2B5EF4-FFF2-40B4-BE49-F238E27FC236}">
                    <a16:creationId xmlns:a16="http://schemas.microsoft.com/office/drawing/2014/main" id="{ADD46349-F008-4F23-85E8-48CC90B4121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8" name="矩形: 圆角 867">
              <a:extLst>
                <a:ext uri="{FF2B5EF4-FFF2-40B4-BE49-F238E27FC236}">
                  <a16:creationId xmlns:a16="http://schemas.microsoft.com/office/drawing/2014/main" id="{0333BA1F-1373-4644-BBB6-A18735BC4B1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9" name="矩形 868">
              <a:extLst>
                <a:ext uri="{FF2B5EF4-FFF2-40B4-BE49-F238E27FC236}">
                  <a16:creationId xmlns:a16="http://schemas.microsoft.com/office/drawing/2014/main" id="{2C2BC6BD-0E61-47CC-9697-99760134293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73" name="组合 872">
            <a:extLst>
              <a:ext uri="{FF2B5EF4-FFF2-40B4-BE49-F238E27FC236}">
                <a16:creationId xmlns:a16="http://schemas.microsoft.com/office/drawing/2014/main" id="{BAC54B3E-AB18-43CE-A129-9491B3D0BC94}"/>
              </a:ext>
            </a:extLst>
          </p:cNvPr>
          <p:cNvGrpSpPr/>
          <p:nvPr/>
        </p:nvGrpSpPr>
        <p:grpSpPr>
          <a:xfrm>
            <a:off x="2105302" y="3104913"/>
            <a:ext cx="538829" cy="604649"/>
            <a:chOff x="167518" y="529049"/>
            <a:chExt cx="538829" cy="604649"/>
          </a:xfrm>
        </p:grpSpPr>
        <p:grpSp>
          <p:nvGrpSpPr>
            <p:cNvPr id="874" name="组合 873">
              <a:extLst>
                <a:ext uri="{FF2B5EF4-FFF2-40B4-BE49-F238E27FC236}">
                  <a16:creationId xmlns:a16="http://schemas.microsoft.com/office/drawing/2014/main" id="{641A76E4-F3D8-4FE4-8C89-258815DB936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7" name="矩形: 圆角 876">
                <a:extLst>
                  <a:ext uri="{FF2B5EF4-FFF2-40B4-BE49-F238E27FC236}">
                    <a16:creationId xmlns:a16="http://schemas.microsoft.com/office/drawing/2014/main" id="{75CECBF0-C2B6-4B6B-A9B4-64FAE3D42C1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8" name="图片 877">
                <a:extLst>
                  <a:ext uri="{FF2B5EF4-FFF2-40B4-BE49-F238E27FC236}">
                    <a16:creationId xmlns:a16="http://schemas.microsoft.com/office/drawing/2014/main" id="{70E6CFDA-B4D1-4E04-827D-5A821DBEA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79" name="矩形 878">
                <a:extLst>
                  <a:ext uri="{FF2B5EF4-FFF2-40B4-BE49-F238E27FC236}">
                    <a16:creationId xmlns:a16="http://schemas.microsoft.com/office/drawing/2014/main" id="{B6025678-911F-4B61-8F9A-92FD87F9A0D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75" name="矩形: 圆角 874">
              <a:extLst>
                <a:ext uri="{FF2B5EF4-FFF2-40B4-BE49-F238E27FC236}">
                  <a16:creationId xmlns:a16="http://schemas.microsoft.com/office/drawing/2014/main" id="{5348278F-BAE2-44ED-95F0-B202B0CABCE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6" name="矩形 875">
              <a:extLst>
                <a:ext uri="{FF2B5EF4-FFF2-40B4-BE49-F238E27FC236}">
                  <a16:creationId xmlns:a16="http://schemas.microsoft.com/office/drawing/2014/main" id="{43D5F7AC-4923-4033-9E13-034464C00AA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0" name="组合 879">
            <a:extLst>
              <a:ext uri="{FF2B5EF4-FFF2-40B4-BE49-F238E27FC236}">
                <a16:creationId xmlns:a16="http://schemas.microsoft.com/office/drawing/2014/main" id="{C738196D-6522-49C8-91C0-84CC593EB378}"/>
              </a:ext>
            </a:extLst>
          </p:cNvPr>
          <p:cNvGrpSpPr/>
          <p:nvPr/>
        </p:nvGrpSpPr>
        <p:grpSpPr>
          <a:xfrm>
            <a:off x="363915" y="713771"/>
            <a:ext cx="538829" cy="604649"/>
            <a:chOff x="167518" y="529049"/>
            <a:chExt cx="538829" cy="604649"/>
          </a:xfrm>
        </p:grpSpPr>
        <p:grpSp>
          <p:nvGrpSpPr>
            <p:cNvPr id="881" name="组合 880">
              <a:extLst>
                <a:ext uri="{FF2B5EF4-FFF2-40B4-BE49-F238E27FC236}">
                  <a16:creationId xmlns:a16="http://schemas.microsoft.com/office/drawing/2014/main" id="{1DA23CBE-07E5-488A-BC30-D762A4C07C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84" name="矩形: 圆角 883">
                <a:extLst>
                  <a:ext uri="{FF2B5EF4-FFF2-40B4-BE49-F238E27FC236}">
                    <a16:creationId xmlns:a16="http://schemas.microsoft.com/office/drawing/2014/main" id="{5F766057-4E6C-46E2-9CC6-92B0A282CD4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85" name="图片 884">
                <a:extLst>
                  <a:ext uri="{FF2B5EF4-FFF2-40B4-BE49-F238E27FC236}">
                    <a16:creationId xmlns:a16="http://schemas.microsoft.com/office/drawing/2014/main" id="{581CC431-4239-49E2-8678-5EA0E6F09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6" name="矩形 885">
                <a:extLst>
                  <a:ext uri="{FF2B5EF4-FFF2-40B4-BE49-F238E27FC236}">
                    <a16:creationId xmlns:a16="http://schemas.microsoft.com/office/drawing/2014/main" id="{FD239D9D-D119-4D70-B254-A3F3EE273A2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2" name="矩形: 圆角 881">
              <a:extLst>
                <a:ext uri="{FF2B5EF4-FFF2-40B4-BE49-F238E27FC236}">
                  <a16:creationId xmlns:a16="http://schemas.microsoft.com/office/drawing/2014/main" id="{27B05253-334D-429B-AE39-49C0C83FEBA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3" name="矩形 882">
              <a:extLst>
                <a:ext uri="{FF2B5EF4-FFF2-40B4-BE49-F238E27FC236}">
                  <a16:creationId xmlns:a16="http://schemas.microsoft.com/office/drawing/2014/main" id="{9BBB34BB-4525-4963-A625-8731106DFC4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7" name="组合 886">
            <a:extLst>
              <a:ext uri="{FF2B5EF4-FFF2-40B4-BE49-F238E27FC236}">
                <a16:creationId xmlns:a16="http://schemas.microsoft.com/office/drawing/2014/main" id="{59B43C96-9A62-4BCD-95EE-D2C8DAFD30A8}"/>
              </a:ext>
            </a:extLst>
          </p:cNvPr>
          <p:cNvGrpSpPr/>
          <p:nvPr/>
        </p:nvGrpSpPr>
        <p:grpSpPr>
          <a:xfrm>
            <a:off x="2677986" y="3114861"/>
            <a:ext cx="538829" cy="604649"/>
            <a:chOff x="7418021" y="3956842"/>
            <a:chExt cx="538829" cy="604649"/>
          </a:xfrm>
        </p:grpSpPr>
        <p:sp>
          <p:nvSpPr>
            <p:cNvPr id="888" name="矩形: 圆角 887">
              <a:extLst>
                <a:ext uri="{FF2B5EF4-FFF2-40B4-BE49-F238E27FC236}">
                  <a16:creationId xmlns:a16="http://schemas.microsoft.com/office/drawing/2014/main" id="{C003CBCB-A944-42E3-AD17-FC9CC87C1BFF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矩形 888">
              <a:extLst>
                <a:ext uri="{FF2B5EF4-FFF2-40B4-BE49-F238E27FC236}">
                  <a16:creationId xmlns:a16="http://schemas.microsoft.com/office/drawing/2014/main" id="{61A6026F-B726-4CBB-8511-DBD2BFABCD95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90" name="组合 889">
            <a:extLst>
              <a:ext uri="{FF2B5EF4-FFF2-40B4-BE49-F238E27FC236}">
                <a16:creationId xmlns:a16="http://schemas.microsoft.com/office/drawing/2014/main" id="{8F539F39-3A3F-4222-901F-D5A243C0EA6F}"/>
              </a:ext>
            </a:extLst>
          </p:cNvPr>
          <p:cNvGrpSpPr/>
          <p:nvPr/>
        </p:nvGrpSpPr>
        <p:grpSpPr>
          <a:xfrm>
            <a:off x="3260398" y="3114861"/>
            <a:ext cx="538829" cy="604649"/>
            <a:chOff x="7418021" y="3956842"/>
            <a:chExt cx="538829" cy="604649"/>
          </a:xfrm>
        </p:grpSpPr>
        <p:sp>
          <p:nvSpPr>
            <p:cNvPr id="891" name="矩形: 圆角 890">
              <a:extLst>
                <a:ext uri="{FF2B5EF4-FFF2-40B4-BE49-F238E27FC236}">
                  <a16:creationId xmlns:a16="http://schemas.microsoft.com/office/drawing/2014/main" id="{7639C8ED-FC12-4F37-B0C5-3D64621D7F13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矩形 891">
              <a:extLst>
                <a:ext uri="{FF2B5EF4-FFF2-40B4-BE49-F238E27FC236}">
                  <a16:creationId xmlns:a16="http://schemas.microsoft.com/office/drawing/2014/main" id="{A35C2AC7-CE7A-47AE-B5F1-41D0420E3E0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93" name="组合 892">
            <a:extLst>
              <a:ext uri="{FF2B5EF4-FFF2-40B4-BE49-F238E27FC236}">
                <a16:creationId xmlns:a16="http://schemas.microsoft.com/office/drawing/2014/main" id="{A36FAAED-8C59-4BC8-A218-360AA3C7F0B0}"/>
              </a:ext>
            </a:extLst>
          </p:cNvPr>
          <p:cNvGrpSpPr/>
          <p:nvPr/>
        </p:nvGrpSpPr>
        <p:grpSpPr>
          <a:xfrm>
            <a:off x="3849708" y="3114197"/>
            <a:ext cx="538829" cy="604649"/>
            <a:chOff x="7418021" y="3956842"/>
            <a:chExt cx="538829" cy="604649"/>
          </a:xfrm>
        </p:grpSpPr>
        <p:sp>
          <p:nvSpPr>
            <p:cNvPr id="894" name="矩形: 圆角 893">
              <a:extLst>
                <a:ext uri="{FF2B5EF4-FFF2-40B4-BE49-F238E27FC236}">
                  <a16:creationId xmlns:a16="http://schemas.microsoft.com/office/drawing/2014/main" id="{4C5D44C8-B581-4D93-A8AC-C0D17BC7D29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5" name="矩形 894">
              <a:extLst>
                <a:ext uri="{FF2B5EF4-FFF2-40B4-BE49-F238E27FC236}">
                  <a16:creationId xmlns:a16="http://schemas.microsoft.com/office/drawing/2014/main" id="{DE626754-0F9F-414A-8F7D-4847D66BE65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05" name="椭圆 704">
            <a:extLst>
              <a:ext uri="{FF2B5EF4-FFF2-40B4-BE49-F238E27FC236}">
                <a16:creationId xmlns:a16="http://schemas.microsoft.com/office/drawing/2014/main" id="{0B069AB0-5F7B-4A0B-9328-0F21180DF74A}"/>
              </a:ext>
            </a:extLst>
          </p:cNvPr>
          <p:cNvSpPr/>
          <p:nvPr/>
        </p:nvSpPr>
        <p:spPr>
          <a:xfrm>
            <a:off x="2142063" y="3904832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>
            <a:extLst>
              <a:ext uri="{FF2B5EF4-FFF2-40B4-BE49-F238E27FC236}">
                <a16:creationId xmlns:a16="http://schemas.microsoft.com/office/drawing/2014/main" id="{CC58FDD2-C218-46BE-963E-6A5F0EFCF497}"/>
              </a:ext>
            </a:extLst>
          </p:cNvPr>
          <p:cNvSpPr/>
          <p:nvPr/>
        </p:nvSpPr>
        <p:spPr>
          <a:xfrm>
            <a:off x="2319893" y="3904832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>
            <a:extLst>
              <a:ext uri="{FF2B5EF4-FFF2-40B4-BE49-F238E27FC236}">
                <a16:creationId xmlns:a16="http://schemas.microsoft.com/office/drawing/2014/main" id="{B3B08AB0-0034-492A-AFEB-94C16B1CC237}"/>
              </a:ext>
            </a:extLst>
          </p:cNvPr>
          <p:cNvSpPr/>
          <p:nvPr/>
        </p:nvSpPr>
        <p:spPr>
          <a:xfrm>
            <a:off x="2497723" y="3908934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7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1396"/>
            <a:ext cx="10006510" cy="46228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36" name="矩形: 圆角 135">
            <a:hlinkClick r:id="rId4" action="ppaction://hlinksldjump"/>
            <a:extLst>
              <a:ext uri="{FF2B5EF4-FFF2-40B4-BE49-F238E27FC236}">
                <a16:creationId xmlns:a16="http://schemas.microsoft.com/office/drawing/2014/main" id="{2C026757-C404-4FD3-A80F-00D60BDF9100}"/>
              </a:ext>
            </a:extLst>
          </p:cNvPr>
          <p:cNvSpPr/>
          <p:nvPr/>
        </p:nvSpPr>
        <p:spPr>
          <a:xfrm>
            <a:off x="8989022" y="3631019"/>
            <a:ext cx="909804" cy="90980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hlinkClick r:id="rId4" action="ppaction://hlinksldjump"/>
            <a:extLst>
              <a:ext uri="{FF2B5EF4-FFF2-40B4-BE49-F238E27FC236}">
                <a16:creationId xmlns:a16="http://schemas.microsoft.com/office/drawing/2014/main" id="{097BCF9E-A131-4BF5-B791-9BA54294C173}"/>
              </a:ext>
            </a:extLst>
          </p:cNvPr>
          <p:cNvSpPr/>
          <p:nvPr/>
        </p:nvSpPr>
        <p:spPr>
          <a:xfrm>
            <a:off x="9069188" y="4307484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开始施工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98" name="图形 197" descr="挖掘工具">
            <a:hlinkClick r:id="rId4" action="ppaction://hlinksldjump"/>
            <a:extLst>
              <a:ext uri="{FF2B5EF4-FFF2-40B4-BE49-F238E27FC236}">
                <a16:creationId xmlns:a16="http://schemas.microsoft.com/office/drawing/2014/main" id="{29B0F5CA-0269-4682-8F57-40AA9D0B0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4757" y="3587359"/>
            <a:ext cx="829080" cy="829080"/>
          </a:xfrm>
          <a:prstGeom prst="rect">
            <a:avLst/>
          </a:prstGeom>
        </p:spPr>
      </p:pic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1CD675D1-3F6C-4FE1-85AB-3274C3D04BD8}"/>
              </a:ext>
            </a:extLst>
          </p:cNvPr>
          <p:cNvGrpSpPr/>
          <p:nvPr/>
        </p:nvGrpSpPr>
        <p:grpSpPr>
          <a:xfrm>
            <a:off x="5982" y="15226"/>
            <a:ext cx="1413789" cy="1413789"/>
            <a:chOff x="8409935" y="130364"/>
            <a:chExt cx="1413789" cy="1413789"/>
          </a:xfrm>
        </p:grpSpPr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84C5EE56-C1DA-4DFD-8C4E-9F5449060445}"/>
                </a:ext>
              </a:extLst>
            </p:cNvPr>
            <p:cNvSpPr/>
            <p:nvPr/>
          </p:nvSpPr>
          <p:spPr>
            <a:xfrm>
              <a:off x="8409935" y="130364"/>
              <a:ext cx="1413789" cy="141378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BBFB1119-B33A-4712-8F9D-80D0AB2C89CB}"/>
                </a:ext>
              </a:extLst>
            </p:cNvPr>
            <p:cNvGrpSpPr/>
            <p:nvPr/>
          </p:nvGrpSpPr>
          <p:grpSpPr>
            <a:xfrm>
              <a:off x="8432964" y="139869"/>
              <a:ext cx="1362487" cy="1387160"/>
              <a:chOff x="29192" y="56541"/>
              <a:chExt cx="1138913" cy="1159537"/>
            </a:xfrm>
          </p:grpSpPr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F7DA86B2-8508-4B3A-B7BB-29BE65DFF87A}"/>
                  </a:ext>
                </a:extLst>
              </p:cNvPr>
              <p:cNvGrpSpPr/>
              <p:nvPr/>
            </p:nvGrpSpPr>
            <p:grpSpPr>
              <a:xfrm>
                <a:off x="29192" y="56541"/>
                <a:ext cx="1138913" cy="1014334"/>
                <a:chOff x="29192" y="56541"/>
                <a:chExt cx="1138913" cy="1014334"/>
              </a:xfrm>
            </p:grpSpPr>
            <p:pic>
              <p:nvPicPr>
                <p:cNvPr id="316" name="图形 315" descr="男人">
                  <a:extLst>
                    <a:ext uri="{FF2B5EF4-FFF2-40B4-BE49-F238E27FC236}">
                      <a16:creationId xmlns:a16="http://schemas.microsoft.com/office/drawing/2014/main" id="{4D2EBD4A-790B-4A0C-BA8D-74174A96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505" y="570487"/>
                  <a:ext cx="191715" cy="191715"/>
                </a:xfrm>
                <a:prstGeom prst="rect">
                  <a:avLst/>
                </a:prstGeom>
              </p:spPr>
            </p:pic>
            <p:pic>
              <p:nvPicPr>
                <p:cNvPr id="317" name="图形 316" descr="有轨电车">
                  <a:extLst>
                    <a:ext uri="{FF2B5EF4-FFF2-40B4-BE49-F238E27FC236}">
                      <a16:creationId xmlns:a16="http://schemas.microsoft.com/office/drawing/2014/main" id="{8440B078-ED09-4CBD-86AB-CBB348060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923" y="257033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318" name="图形 317" descr="有轨电车">
                  <a:extLst>
                    <a:ext uri="{FF2B5EF4-FFF2-40B4-BE49-F238E27FC236}">
                      <a16:creationId xmlns:a16="http://schemas.microsoft.com/office/drawing/2014/main" id="{B759D764-3BC7-4BFC-B1AD-6A05766EB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85" y="762202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319" name="图形 318" descr="有轨电车">
                  <a:extLst>
                    <a:ext uri="{FF2B5EF4-FFF2-40B4-BE49-F238E27FC236}">
                      <a16:creationId xmlns:a16="http://schemas.microsoft.com/office/drawing/2014/main" id="{3DE89743-3006-49B8-A8AF-325FB2821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862" y="892404"/>
                  <a:ext cx="178471" cy="178471"/>
                </a:xfrm>
                <a:prstGeom prst="rect">
                  <a:avLst/>
                </a:prstGeom>
              </p:spPr>
            </p:pic>
            <p:sp>
              <p:nvSpPr>
                <p:cNvPr id="320" name="任意多边形: 形状 319">
                  <a:extLst>
                    <a:ext uri="{FF2B5EF4-FFF2-40B4-BE49-F238E27FC236}">
                      <a16:creationId xmlns:a16="http://schemas.microsoft.com/office/drawing/2014/main" id="{0A9CBF37-5127-423B-8E56-2439E6FBDBCB}"/>
                    </a:ext>
                  </a:extLst>
                </p:cNvPr>
                <p:cNvSpPr/>
                <p:nvPr/>
              </p:nvSpPr>
              <p:spPr>
                <a:xfrm>
                  <a:off x="29192" y="497789"/>
                  <a:ext cx="1138913" cy="502863"/>
                </a:xfrm>
                <a:custGeom>
                  <a:avLst/>
                  <a:gdLst>
                    <a:gd name="connsiteX0" fmla="*/ 0 w 1005113"/>
                    <a:gd name="connsiteY0" fmla="*/ 0 h 537336"/>
                    <a:gd name="connsiteX1" fmla="*/ 279400 w 1005113"/>
                    <a:gd name="connsiteY1" fmla="*/ 120650 h 537336"/>
                    <a:gd name="connsiteX2" fmla="*/ 279400 w 1005113"/>
                    <a:gd name="connsiteY2" fmla="*/ 406400 h 537336"/>
                    <a:gd name="connsiteX3" fmla="*/ 501650 w 1005113"/>
                    <a:gd name="connsiteY3" fmla="*/ 482600 h 537336"/>
                    <a:gd name="connsiteX4" fmla="*/ 927100 w 1005113"/>
                    <a:gd name="connsiteY4" fmla="*/ 495300 h 537336"/>
                    <a:gd name="connsiteX5" fmla="*/ 977900 w 1005113"/>
                    <a:gd name="connsiteY5" fmla="*/ 508000 h 537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5113" h="537336">
                      <a:moveTo>
                        <a:pt x="0" y="0"/>
                      </a:moveTo>
                      <a:cubicBezTo>
                        <a:pt x="116416" y="26458"/>
                        <a:pt x="232833" y="52917"/>
                        <a:pt x="279400" y="120650"/>
                      </a:cubicBezTo>
                      <a:cubicBezTo>
                        <a:pt x="325967" y="188383"/>
                        <a:pt x="242358" y="346075"/>
                        <a:pt x="279400" y="406400"/>
                      </a:cubicBezTo>
                      <a:cubicBezTo>
                        <a:pt x="316442" y="466725"/>
                        <a:pt x="393700" y="467783"/>
                        <a:pt x="501650" y="482600"/>
                      </a:cubicBezTo>
                      <a:cubicBezTo>
                        <a:pt x="609600" y="497417"/>
                        <a:pt x="847725" y="491067"/>
                        <a:pt x="927100" y="495300"/>
                      </a:cubicBezTo>
                      <a:cubicBezTo>
                        <a:pt x="1006475" y="499533"/>
                        <a:pt x="1028700" y="578908"/>
                        <a:pt x="977900" y="508000"/>
                      </a:cubicBezTo>
                    </a:path>
                  </a:pathLst>
                </a:custGeom>
                <a:noFill/>
                <a:ln w="508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任意多边形: 形状 320">
                  <a:extLst>
                    <a:ext uri="{FF2B5EF4-FFF2-40B4-BE49-F238E27FC236}">
                      <a16:creationId xmlns:a16="http://schemas.microsoft.com/office/drawing/2014/main" id="{02F2BFC3-CC0E-4EF3-A8BE-7A96DEB55662}"/>
                    </a:ext>
                  </a:extLst>
                </p:cNvPr>
                <p:cNvSpPr/>
                <p:nvPr/>
              </p:nvSpPr>
              <p:spPr>
                <a:xfrm>
                  <a:off x="498798" y="56541"/>
                  <a:ext cx="503476" cy="441248"/>
                </a:xfrm>
                <a:custGeom>
                  <a:avLst/>
                  <a:gdLst>
                    <a:gd name="connsiteX0" fmla="*/ 14184 w 404906"/>
                    <a:gd name="connsiteY0" fmla="*/ 11432 h 481332"/>
                    <a:gd name="connsiteX1" fmla="*/ 14184 w 404906"/>
                    <a:gd name="connsiteY1" fmla="*/ 157482 h 481332"/>
                    <a:gd name="connsiteX2" fmla="*/ 58634 w 404906"/>
                    <a:gd name="connsiteY2" fmla="*/ 163832 h 481332"/>
                    <a:gd name="connsiteX3" fmla="*/ 90384 w 404906"/>
                    <a:gd name="connsiteY3" fmla="*/ 176532 h 481332"/>
                    <a:gd name="connsiteX4" fmla="*/ 109434 w 404906"/>
                    <a:gd name="connsiteY4" fmla="*/ 227332 h 481332"/>
                    <a:gd name="connsiteX5" fmla="*/ 128484 w 404906"/>
                    <a:gd name="connsiteY5" fmla="*/ 265432 h 481332"/>
                    <a:gd name="connsiteX6" fmla="*/ 141184 w 404906"/>
                    <a:gd name="connsiteY6" fmla="*/ 309882 h 481332"/>
                    <a:gd name="connsiteX7" fmla="*/ 147534 w 404906"/>
                    <a:gd name="connsiteY7" fmla="*/ 335282 h 481332"/>
                    <a:gd name="connsiteX8" fmla="*/ 179284 w 404906"/>
                    <a:gd name="connsiteY8" fmla="*/ 373382 h 481332"/>
                    <a:gd name="connsiteX9" fmla="*/ 198334 w 404906"/>
                    <a:gd name="connsiteY9" fmla="*/ 379732 h 481332"/>
                    <a:gd name="connsiteX10" fmla="*/ 223734 w 404906"/>
                    <a:gd name="connsiteY10" fmla="*/ 398782 h 481332"/>
                    <a:gd name="connsiteX11" fmla="*/ 242784 w 404906"/>
                    <a:gd name="connsiteY11" fmla="*/ 405132 h 481332"/>
                    <a:gd name="connsiteX12" fmla="*/ 249134 w 404906"/>
                    <a:gd name="connsiteY12" fmla="*/ 424182 h 481332"/>
                    <a:gd name="connsiteX13" fmla="*/ 293584 w 404906"/>
                    <a:gd name="connsiteY13" fmla="*/ 468632 h 481332"/>
                    <a:gd name="connsiteX14" fmla="*/ 325334 w 404906"/>
                    <a:gd name="connsiteY14" fmla="*/ 474982 h 481332"/>
                    <a:gd name="connsiteX15" fmla="*/ 350734 w 404906"/>
                    <a:gd name="connsiteY15" fmla="*/ 481332 h 481332"/>
                    <a:gd name="connsiteX16" fmla="*/ 382484 w 404906"/>
                    <a:gd name="connsiteY16" fmla="*/ 474982 h 481332"/>
                    <a:gd name="connsiteX17" fmla="*/ 395184 w 404906"/>
                    <a:gd name="connsiteY17" fmla="*/ 379732 h 481332"/>
                    <a:gd name="connsiteX18" fmla="*/ 388834 w 404906"/>
                    <a:gd name="connsiteY18" fmla="*/ 360682 h 481332"/>
                    <a:gd name="connsiteX19" fmla="*/ 350734 w 404906"/>
                    <a:gd name="connsiteY19" fmla="*/ 309882 h 481332"/>
                    <a:gd name="connsiteX20" fmla="*/ 338034 w 404906"/>
                    <a:gd name="connsiteY20" fmla="*/ 290832 h 481332"/>
                    <a:gd name="connsiteX21" fmla="*/ 318984 w 404906"/>
                    <a:gd name="connsiteY21" fmla="*/ 278132 h 481332"/>
                    <a:gd name="connsiteX22" fmla="*/ 293584 w 404906"/>
                    <a:gd name="connsiteY22" fmla="*/ 233682 h 481332"/>
                    <a:gd name="connsiteX23" fmla="*/ 287234 w 404906"/>
                    <a:gd name="connsiteY23" fmla="*/ 214632 h 481332"/>
                    <a:gd name="connsiteX24" fmla="*/ 280884 w 404906"/>
                    <a:gd name="connsiteY24" fmla="*/ 189232 h 481332"/>
                    <a:gd name="connsiteX25" fmla="*/ 268184 w 404906"/>
                    <a:gd name="connsiteY25" fmla="*/ 170182 h 481332"/>
                    <a:gd name="connsiteX26" fmla="*/ 255484 w 404906"/>
                    <a:gd name="connsiteY26" fmla="*/ 119382 h 481332"/>
                    <a:gd name="connsiteX27" fmla="*/ 242784 w 404906"/>
                    <a:gd name="connsiteY27" fmla="*/ 93982 h 481332"/>
                    <a:gd name="connsiteX28" fmla="*/ 223734 w 404906"/>
                    <a:gd name="connsiteY28" fmla="*/ 49532 h 481332"/>
                    <a:gd name="connsiteX29" fmla="*/ 198334 w 404906"/>
                    <a:gd name="connsiteY29" fmla="*/ 43182 h 481332"/>
                    <a:gd name="connsiteX30" fmla="*/ 160234 w 404906"/>
                    <a:gd name="connsiteY30" fmla="*/ 24132 h 481332"/>
                    <a:gd name="connsiteX31" fmla="*/ 122134 w 404906"/>
                    <a:gd name="connsiteY31" fmla="*/ 5082 h 481332"/>
                    <a:gd name="connsiteX32" fmla="*/ 14184 w 404906"/>
                    <a:gd name="connsiteY32" fmla="*/ 11432 h 481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04906" h="481332">
                      <a:moveTo>
                        <a:pt x="14184" y="11432"/>
                      </a:moveTo>
                      <a:cubicBezTo>
                        <a:pt x="-3808" y="36832"/>
                        <a:pt x="-5627" y="112908"/>
                        <a:pt x="14184" y="157482"/>
                      </a:cubicBezTo>
                      <a:cubicBezTo>
                        <a:pt x="20263" y="171159"/>
                        <a:pt x="43817" y="161715"/>
                        <a:pt x="58634" y="163832"/>
                      </a:cubicBezTo>
                      <a:cubicBezTo>
                        <a:pt x="69217" y="168065"/>
                        <a:pt x="81730" y="169114"/>
                        <a:pt x="90384" y="176532"/>
                      </a:cubicBezTo>
                      <a:cubicBezTo>
                        <a:pt x="101581" y="186130"/>
                        <a:pt x="105772" y="214514"/>
                        <a:pt x="109434" y="227332"/>
                      </a:cubicBezTo>
                      <a:cubicBezTo>
                        <a:pt x="116007" y="250336"/>
                        <a:pt x="114569" y="244560"/>
                        <a:pt x="128484" y="265432"/>
                      </a:cubicBezTo>
                      <a:cubicBezTo>
                        <a:pt x="148335" y="344837"/>
                        <a:pt x="122964" y="246113"/>
                        <a:pt x="141184" y="309882"/>
                      </a:cubicBezTo>
                      <a:cubicBezTo>
                        <a:pt x="143582" y="318273"/>
                        <a:pt x="144096" y="327260"/>
                        <a:pt x="147534" y="335282"/>
                      </a:cubicBezTo>
                      <a:cubicBezTo>
                        <a:pt x="152220" y="346215"/>
                        <a:pt x="170130" y="367279"/>
                        <a:pt x="179284" y="373382"/>
                      </a:cubicBezTo>
                      <a:cubicBezTo>
                        <a:pt x="184853" y="377095"/>
                        <a:pt x="191984" y="377615"/>
                        <a:pt x="198334" y="379732"/>
                      </a:cubicBezTo>
                      <a:cubicBezTo>
                        <a:pt x="206801" y="386082"/>
                        <a:pt x="214545" y="393531"/>
                        <a:pt x="223734" y="398782"/>
                      </a:cubicBezTo>
                      <a:cubicBezTo>
                        <a:pt x="229546" y="402103"/>
                        <a:pt x="238051" y="400399"/>
                        <a:pt x="242784" y="405132"/>
                      </a:cubicBezTo>
                      <a:cubicBezTo>
                        <a:pt x="247517" y="409865"/>
                        <a:pt x="245813" y="418370"/>
                        <a:pt x="249134" y="424182"/>
                      </a:cubicBezTo>
                      <a:cubicBezTo>
                        <a:pt x="258501" y="440575"/>
                        <a:pt x="275750" y="460706"/>
                        <a:pt x="293584" y="468632"/>
                      </a:cubicBezTo>
                      <a:cubicBezTo>
                        <a:pt x="303447" y="473015"/>
                        <a:pt x="314798" y="472641"/>
                        <a:pt x="325334" y="474982"/>
                      </a:cubicBezTo>
                      <a:cubicBezTo>
                        <a:pt x="333853" y="476875"/>
                        <a:pt x="342267" y="479215"/>
                        <a:pt x="350734" y="481332"/>
                      </a:cubicBezTo>
                      <a:cubicBezTo>
                        <a:pt x="361317" y="479215"/>
                        <a:pt x="372831" y="479809"/>
                        <a:pt x="382484" y="474982"/>
                      </a:cubicBezTo>
                      <a:cubicBezTo>
                        <a:pt x="420468" y="455990"/>
                        <a:pt x="399695" y="413563"/>
                        <a:pt x="395184" y="379732"/>
                      </a:cubicBezTo>
                      <a:cubicBezTo>
                        <a:pt x="394299" y="373097"/>
                        <a:pt x="392428" y="366329"/>
                        <a:pt x="388834" y="360682"/>
                      </a:cubicBezTo>
                      <a:cubicBezTo>
                        <a:pt x="377470" y="342824"/>
                        <a:pt x="362475" y="327494"/>
                        <a:pt x="350734" y="309882"/>
                      </a:cubicBezTo>
                      <a:cubicBezTo>
                        <a:pt x="346501" y="303532"/>
                        <a:pt x="343430" y="296228"/>
                        <a:pt x="338034" y="290832"/>
                      </a:cubicBezTo>
                      <a:cubicBezTo>
                        <a:pt x="332638" y="285436"/>
                        <a:pt x="325334" y="282365"/>
                        <a:pt x="318984" y="278132"/>
                      </a:cubicBezTo>
                      <a:cubicBezTo>
                        <a:pt x="306229" y="259000"/>
                        <a:pt x="303252" y="256240"/>
                        <a:pt x="293584" y="233682"/>
                      </a:cubicBezTo>
                      <a:cubicBezTo>
                        <a:pt x="290947" y="227530"/>
                        <a:pt x="289073" y="221068"/>
                        <a:pt x="287234" y="214632"/>
                      </a:cubicBezTo>
                      <a:cubicBezTo>
                        <a:pt x="284836" y="206241"/>
                        <a:pt x="284322" y="197254"/>
                        <a:pt x="280884" y="189232"/>
                      </a:cubicBezTo>
                      <a:cubicBezTo>
                        <a:pt x="277878" y="182217"/>
                        <a:pt x="272417" y="176532"/>
                        <a:pt x="268184" y="170182"/>
                      </a:cubicBezTo>
                      <a:cubicBezTo>
                        <a:pt x="263951" y="153249"/>
                        <a:pt x="263290" y="134994"/>
                        <a:pt x="255484" y="119382"/>
                      </a:cubicBezTo>
                      <a:cubicBezTo>
                        <a:pt x="251251" y="110915"/>
                        <a:pt x="246108" y="102845"/>
                        <a:pt x="242784" y="93982"/>
                      </a:cubicBezTo>
                      <a:cubicBezTo>
                        <a:pt x="237474" y="79821"/>
                        <a:pt x="238747" y="59541"/>
                        <a:pt x="223734" y="49532"/>
                      </a:cubicBezTo>
                      <a:cubicBezTo>
                        <a:pt x="216472" y="44691"/>
                        <a:pt x="206801" y="45299"/>
                        <a:pt x="198334" y="43182"/>
                      </a:cubicBezTo>
                      <a:cubicBezTo>
                        <a:pt x="143739" y="6786"/>
                        <a:pt x="212814" y="50422"/>
                        <a:pt x="160234" y="24132"/>
                      </a:cubicBezTo>
                      <a:cubicBezTo>
                        <a:pt x="110995" y="-487"/>
                        <a:pt x="170017" y="21043"/>
                        <a:pt x="122134" y="5082"/>
                      </a:cubicBezTo>
                      <a:cubicBezTo>
                        <a:pt x="33615" y="11891"/>
                        <a:pt x="32176" y="-13968"/>
                        <a:pt x="14184" y="11432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22" name="图形 321" descr="有轨电车">
                  <a:extLst>
                    <a:ext uri="{FF2B5EF4-FFF2-40B4-BE49-F238E27FC236}">
                      <a16:creationId xmlns:a16="http://schemas.microsoft.com/office/drawing/2014/main" id="{712D44AD-659E-400C-A08F-61C2E3012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411" y="159659"/>
                  <a:ext cx="178471" cy="178471"/>
                </a:xfrm>
                <a:prstGeom prst="rect">
                  <a:avLst/>
                </a:prstGeom>
              </p:spPr>
            </p:pic>
          </p:grp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075D7184-B4DC-4B58-A14B-059E8D0400E7}"/>
                  </a:ext>
                </a:extLst>
              </p:cNvPr>
              <p:cNvSpPr/>
              <p:nvPr/>
            </p:nvSpPr>
            <p:spPr>
              <a:xfrm rot="21036546">
                <a:off x="805724" y="1096109"/>
                <a:ext cx="314144" cy="119969"/>
              </a:xfrm>
              <a:custGeom>
                <a:avLst/>
                <a:gdLst>
                  <a:gd name="connsiteX0" fmla="*/ 2088 w 313238"/>
                  <a:gd name="connsiteY0" fmla="*/ 134549 h 178999"/>
                  <a:gd name="connsiteX1" fmla="*/ 21138 w 313238"/>
                  <a:gd name="connsiteY1" fmla="*/ 102799 h 178999"/>
                  <a:gd name="connsiteX2" fmla="*/ 40188 w 313238"/>
                  <a:gd name="connsiteY2" fmla="*/ 90099 h 178999"/>
                  <a:gd name="connsiteX3" fmla="*/ 59238 w 313238"/>
                  <a:gd name="connsiteY3" fmla="*/ 71049 h 178999"/>
                  <a:gd name="connsiteX4" fmla="*/ 97338 w 313238"/>
                  <a:gd name="connsiteY4" fmla="*/ 51999 h 178999"/>
                  <a:gd name="connsiteX5" fmla="*/ 135438 w 313238"/>
                  <a:gd name="connsiteY5" fmla="*/ 83749 h 178999"/>
                  <a:gd name="connsiteX6" fmla="*/ 154488 w 313238"/>
                  <a:gd name="connsiteY6" fmla="*/ 90099 h 178999"/>
                  <a:gd name="connsiteX7" fmla="*/ 186238 w 313238"/>
                  <a:gd name="connsiteY7" fmla="*/ 64699 h 178999"/>
                  <a:gd name="connsiteX8" fmla="*/ 224338 w 313238"/>
                  <a:gd name="connsiteY8" fmla="*/ 39299 h 178999"/>
                  <a:gd name="connsiteX9" fmla="*/ 230688 w 313238"/>
                  <a:gd name="connsiteY9" fmla="*/ 7549 h 178999"/>
                  <a:gd name="connsiteX10" fmla="*/ 300538 w 313238"/>
                  <a:gd name="connsiteY10" fmla="*/ 32949 h 178999"/>
                  <a:gd name="connsiteX11" fmla="*/ 306888 w 313238"/>
                  <a:gd name="connsiteY11" fmla="*/ 102799 h 178999"/>
                  <a:gd name="connsiteX12" fmla="*/ 313238 w 313238"/>
                  <a:gd name="connsiteY12" fmla="*/ 121849 h 178999"/>
                  <a:gd name="connsiteX13" fmla="*/ 306888 w 313238"/>
                  <a:gd name="connsiteY13" fmla="*/ 140899 h 178999"/>
                  <a:gd name="connsiteX14" fmla="*/ 294188 w 313238"/>
                  <a:gd name="connsiteY14" fmla="*/ 159949 h 178999"/>
                  <a:gd name="connsiteX15" fmla="*/ 256088 w 313238"/>
                  <a:gd name="connsiteY15" fmla="*/ 178999 h 178999"/>
                  <a:gd name="connsiteX16" fmla="*/ 71938 w 313238"/>
                  <a:gd name="connsiteY16" fmla="*/ 166299 h 178999"/>
                  <a:gd name="connsiteX17" fmla="*/ 2088 w 313238"/>
                  <a:gd name="connsiteY17" fmla="*/ 134549 h 17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3238" h="178999">
                    <a:moveTo>
                      <a:pt x="2088" y="134549"/>
                    </a:moveTo>
                    <a:cubicBezTo>
                      <a:pt x="-6379" y="123966"/>
                      <a:pt x="13106" y="112170"/>
                      <a:pt x="21138" y="102799"/>
                    </a:cubicBezTo>
                    <a:cubicBezTo>
                      <a:pt x="26105" y="97005"/>
                      <a:pt x="34325" y="94985"/>
                      <a:pt x="40188" y="90099"/>
                    </a:cubicBezTo>
                    <a:cubicBezTo>
                      <a:pt x="47087" y="84350"/>
                      <a:pt x="52339" y="76798"/>
                      <a:pt x="59238" y="71049"/>
                    </a:cubicBezTo>
                    <a:cubicBezTo>
                      <a:pt x="75651" y="57372"/>
                      <a:pt x="78245" y="58363"/>
                      <a:pt x="97338" y="51999"/>
                    </a:cubicBezTo>
                    <a:cubicBezTo>
                      <a:pt x="111382" y="66043"/>
                      <a:pt x="117757" y="74908"/>
                      <a:pt x="135438" y="83749"/>
                    </a:cubicBezTo>
                    <a:cubicBezTo>
                      <a:pt x="141425" y="86742"/>
                      <a:pt x="148138" y="87982"/>
                      <a:pt x="154488" y="90099"/>
                    </a:cubicBezTo>
                    <a:cubicBezTo>
                      <a:pt x="197388" y="75799"/>
                      <a:pt x="150887" y="95631"/>
                      <a:pt x="186238" y="64699"/>
                    </a:cubicBezTo>
                    <a:cubicBezTo>
                      <a:pt x="197725" y="54648"/>
                      <a:pt x="224338" y="39299"/>
                      <a:pt x="224338" y="39299"/>
                    </a:cubicBezTo>
                    <a:cubicBezTo>
                      <a:pt x="226455" y="28716"/>
                      <a:pt x="220667" y="11557"/>
                      <a:pt x="230688" y="7549"/>
                    </a:cubicBezTo>
                    <a:cubicBezTo>
                      <a:pt x="278009" y="-11379"/>
                      <a:pt x="284140" y="8351"/>
                      <a:pt x="300538" y="32949"/>
                    </a:cubicBezTo>
                    <a:cubicBezTo>
                      <a:pt x="302655" y="56232"/>
                      <a:pt x="303582" y="79655"/>
                      <a:pt x="306888" y="102799"/>
                    </a:cubicBezTo>
                    <a:cubicBezTo>
                      <a:pt x="307835" y="109425"/>
                      <a:pt x="313238" y="115156"/>
                      <a:pt x="313238" y="121849"/>
                    </a:cubicBezTo>
                    <a:cubicBezTo>
                      <a:pt x="313238" y="128542"/>
                      <a:pt x="309881" y="134912"/>
                      <a:pt x="306888" y="140899"/>
                    </a:cubicBezTo>
                    <a:cubicBezTo>
                      <a:pt x="303475" y="147725"/>
                      <a:pt x="299584" y="154553"/>
                      <a:pt x="294188" y="159949"/>
                    </a:cubicBezTo>
                    <a:cubicBezTo>
                      <a:pt x="281878" y="172259"/>
                      <a:pt x="271582" y="173834"/>
                      <a:pt x="256088" y="178999"/>
                    </a:cubicBezTo>
                    <a:cubicBezTo>
                      <a:pt x="229098" y="177411"/>
                      <a:pt x="108820" y="171217"/>
                      <a:pt x="71938" y="166299"/>
                    </a:cubicBezTo>
                    <a:cubicBezTo>
                      <a:pt x="9253" y="157941"/>
                      <a:pt x="10555" y="145132"/>
                      <a:pt x="2088" y="1345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4" name="矩形 173">
            <a:hlinkClick r:id="rId4" action="ppaction://hlinksldjump"/>
            <a:extLst>
              <a:ext uri="{FF2B5EF4-FFF2-40B4-BE49-F238E27FC236}">
                <a16:creationId xmlns:a16="http://schemas.microsoft.com/office/drawing/2014/main" id="{3FFD038F-2F06-460C-81AA-CF9A95CEA08D}"/>
              </a:ext>
            </a:extLst>
          </p:cNvPr>
          <p:cNvSpPr/>
          <p:nvPr/>
        </p:nvSpPr>
        <p:spPr>
          <a:xfrm>
            <a:off x="8997163" y="3629361"/>
            <a:ext cx="905971" cy="8992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CD5CB1-F5CB-45F1-84CA-F2D62A63A7E3}"/>
              </a:ext>
            </a:extLst>
          </p:cNvPr>
          <p:cNvGrpSpPr/>
          <p:nvPr/>
        </p:nvGrpSpPr>
        <p:grpSpPr>
          <a:xfrm>
            <a:off x="920488" y="2080694"/>
            <a:ext cx="1064605" cy="939624"/>
            <a:chOff x="924098" y="2148352"/>
            <a:chExt cx="1064605" cy="939624"/>
          </a:xfrm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AA9D021D-779A-4CDA-8169-30A6888616FD}"/>
                </a:ext>
              </a:extLst>
            </p:cNvPr>
            <p:cNvSpPr/>
            <p:nvPr/>
          </p:nvSpPr>
          <p:spPr>
            <a:xfrm>
              <a:off x="1259128" y="2341679"/>
              <a:ext cx="729575" cy="72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 descr="房子">
              <a:extLst>
                <a:ext uri="{FF2B5EF4-FFF2-40B4-BE49-F238E27FC236}">
                  <a16:creationId xmlns:a16="http://schemas.microsoft.com/office/drawing/2014/main" id="{2D315776-B7EC-46A6-91B1-19AD6D94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4098" y="2148352"/>
              <a:ext cx="939624" cy="939624"/>
            </a:xfrm>
            <a:prstGeom prst="rect">
              <a:avLst/>
            </a:prstGeom>
          </p:spPr>
        </p:pic>
      </p:grpSp>
      <p:sp>
        <p:nvSpPr>
          <p:cNvPr id="270" name="矩形 269">
            <a:extLst>
              <a:ext uri="{FF2B5EF4-FFF2-40B4-BE49-F238E27FC236}">
                <a16:creationId xmlns:a16="http://schemas.microsoft.com/office/drawing/2014/main" id="{0DEEFAFE-C712-47B7-A85B-18F56D568ACF}"/>
              </a:ext>
            </a:extLst>
          </p:cNvPr>
          <p:cNvSpPr/>
          <p:nvPr/>
        </p:nvSpPr>
        <p:spPr>
          <a:xfrm>
            <a:off x="1799617" y="2466324"/>
            <a:ext cx="186229" cy="486022"/>
          </a:xfrm>
          <a:prstGeom prst="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6" name="图形 305" descr="卡车">
            <a:extLst>
              <a:ext uri="{FF2B5EF4-FFF2-40B4-BE49-F238E27FC236}">
                <a16:creationId xmlns:a16="http://schemas.microsoft.com/office/drawing/2014/main" id="{5135798F-4635-4212-8613-8451F25A45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97171" y="2765558"/>
            <a:ext cx="211292" cy="211292"/>
          </a:xfrm>
          <a:prstGeom prst="rect">
            <a:avLst/>
          </a:prstGeom>
        </p:spPr>
      </p:pic>
      <p:sp>
        <p:nvSpPr>
          <p:cNvPr id="337" name="矩形 336">
            <a:extLst>
              <a:ext uri="{FF2B5EF4-FFF2-40B4-BE49-F238E27FC236}">
                <a16:creationId xmlns:a16="http://schemas.microsoft.com/office/drawing/2014/main" id="{98168C3C-63FC-4CCC-89EB-313A6E633CA9}"/>
              </a:ext>
            </a:extLst>
          </p:cNvPr>
          <p:cNvSpPr/>
          <p:nvPr/>
        </p:nvSpPr>
        <p:spPr>
          <a:xfrm>
            <a:off x="1338119" y="2059760"/>
            <a:ext cx="631988" cy="7123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D7B45C41-2245-46F7-974C-6D135D30BEA1}"/>
              </a:ext>
            </a:extLst>
          </p:cNvPr>
          <p:cNvSpPr/>
          <p:nvPr/>
        </p:nvSpPr>
        <p:spPr>
          <a:xfrm>
            <a:off x="1342983" y="2067717"/>
            <a:ext cx="529390" cy="45719"/>
          </a:xfrm>
          <a:prstGeom prst="rect">
            <a:avLst/>
          </a:prstGeom>
          <a:ln w="63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5" name="图形 344" descr="框">
            <a:extLst>
              <a:ext uri="{FF2B5EF4-FFF2-40B4-BE49-F238E27FC236}">
                <a16:creationId xmlns:a16="http://schemas.microsoft.com/office/drawing/2014/main" id="{1599B679-9CA1-438F-88C0-5AF7846906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5282" y="2002964"/>
            <a:ext cx="165638" cy="165638"/>
          </a:xfrm>
          <a:prstGeom prst="rect">
            <a:avLst/>
          </a:prstGeom>
        </p:spPr>
      </p:pic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832E32D5-C510-41FB-A8EE-0B3179542476}"/>
              </a:ext>
            </a:extLst>
          </p:cNvPr>
          <p:cNvSpPr/>
          <p:nvPr/>
        </p:nvSpPr>
        <p:spPr>
          <a:xfrm>
            <a:off x="1494654" y="1602131"/>
            <a:ext cx="315779" cy="315781"/>
          </a:xfrm>
          <a:prstGeom prst="wedgeEllipseCallout">
            <a:avLst>
              <a:gd name="adj1" fmla="val -1227"/>
              <a:gd name="adj2" fmla="val 7154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形 51" descr="卡车">
            <a:extLst>
              <a:ext uri="{FF2B5EF4-FFF2-40B4-BE49-F238E27FC236}">
                <a16:creationId xmlns:a16="http://schemas.microsoft.com/office/drawing/2014/main" id="{A2F7A187-B4A4-4165-BECF-FAA1DB762D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42177" y="1634804"/>
            <a:ext cx="256599" cy="256599"/>
          </a:xfrm>
          <a:prstGeom prst="rect">
            <a:avLst/>
          </a:prstGeom>
        </p:spPr>
      </p:pic>
      <p:pic>
        <p:nvPicPr>
          <p:cNvPr id="10" name="图形 9" descr="指向右边的反手食指">
            <a:extLst>
              <a:ext uri="{FF2B5EF4-FFF2-40B4-BE49-F238E27FC236}">
                <a16:creationId xmlns:a16="http://schemas.microsoft.com/office/drawing/2014/main" id="{2F9FEB42-1FD9-4EF8-9148-17308A4F76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8104768">
            <a:off x="2389691" y="1403413"/>
            <a:ext cx="700147" cy="700147"/>
          </a:xfrm>
          <a:prstGeom prst="rect">
            <a:avLst/>
          </a:prstGeom>
        </p:spPr>
      </p:pic>
      <p:pic>
        <p:nvPicPr>
          <p:cNvPr id="58" name="图形 57" descr="指向右边的反手食指">
            <a:extLst>
              <a:ext uri="{FF2B5EF4-FFF2-40B4-BE49-F238E27FC236}">
                <a16:creationId xmlns:a16="http://schemas.microsoft.com/office/drawing/2014/main" id="{386F0A75-FE48-4443-9B54-21DD377DAE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8104768">
            <a:off x="4135225" y="979823"/>
            <a:ext cx="700147" cy="700147"/>
          </a:xfrm>
          <a:prstGeom prst="rect">
            <a:avLst/>
          </a:prstGeom>
        </p:spPr>
      </p:pic>
      <p:pic>
        <p:nvPicPr>
          <p:cNvPr id="59" name="图形 58" descr="指向右边的反手食指">
            <a:extLst>
              <a:ext uri="{FF2B5EF4-FFF2-40B4-BE49-F238E27FC236}">
                <a16:creationId xmlns:a16="http://schemas.microsoft.com/office/drawing/2014/main" id="{17A37141-99AE-405C-B7D6-F3319D129D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8104768">
            <a:off x="3291371" y="1144483"/>
            <a:ext cx="700147" cy="700147"/>
          </a:xfrm>
          <a:prstGeom prst="rect">
            <a:avLst/>
          </a:prstGeom>
        </p:spPr>
      </p:pic>
      <p:pic>
        <p:nvPicPr>
          <p:cNvPr id="60" name="图形 59" descr="指向右边的反手食指">
            <a:extLst>
              <a:ext uri="{FF2B5EF4-FFF2-40B4-BE49-F238E27FC236}">
                <a16:creationId xmlns:a16="http://schemas.microsoft.com/office/drawing/2014/main" id="{EE62553F-7B9F-42FF-BE52-DE6CA1481C4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8104768">
            <a:off x="5159754" y="1078942"/>
            <a:ext cx="700147" cy="700147"/>
          </a:xfrm>
          <a:prstGeom prst="rect">
            <a:avLst/>
          </a:prstGeom>
        </p:spPr>
      </p:pic>
      <p:pic>
        <p:nvPicPr>
          <p:cNvPr id="61" name="图形 60" descr="指向右边的反手食指">
            <a:extLst>
              <a:ext uri="{FF2B5EF4-FFF2-40B4-BE49-F238E27FC236}">
                <a16:creationId xmlns:a16="http://schemas.microsoft.com/office/drawing/2014/main" id="{6BA9C586-31A9-4DFF-B220-34B6EB71AC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8104768">
            <a:off x="5987336" y="1323450"/>
            <a:ext cx="700147" cy="70014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4533B2C-9FD5-421C-8BC3-930164924313}"/>
              </a:ext>
            </a:extLst>
          </p:cNvPr>
          <p:cNvSpPr/>
          <p:nvPr/>
        </p:nvSpPr>
        <p:spPr>
          <a:xfrm rot="300582">
            <a:off x="2321766" y="2248689"/>
            <a:ext cx="3988847" cy="306398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2">
                <a:lumMod val="50000"/>
              </a:schemeClr>
            </a:solidFill>
          </a:ln>
          <a:scene3d>
            <a:camera prst="isometricOffAxis1Top">
              <a:rot lat="17931909" lon="17866411" rev="3914398"/>
            </a:camera>
            <a:lightRig rig="threePt" dir="t"/>
          </a:scene3d>
          <a:sp3d extrusionH="5080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图形 66" descr="标记">
            <a:extLst>
              <a:ext uri="{FF2B5EF4-FFF2-40B4-BE49-F238E27FC236}">
                <a16:creationId xmlns:a16="http://schemas.microsoft.com/office/drawing/2014/main" id="{7B17086B-E546-449E-9BF9-DA143487CAE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831352" y="1914515"/>
            <a:ext cx="494401" cy="508173"/>
          </a:xfrm>
          <a:prstGeom prst="rect">
            <a:avLst/>
          </a:prstGeom>
        </p:spPr>
      </p:pic>
      <p:pic>
        <p:nvPicPr>
          <p:cNvPr id="68" name="图形 67" descr="标记">
            <a:extLst>
              <a:ext uri="{FF2B5EF4-FFF2-40B4-BE49-F238E27FC236}">
                <a16:creationId xmlns:a16="http://schemas.microsoft.com/office/drawing/2014/main" id="{020D9920-A667-4CBA-96DB-93FE87ED87C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06626" y="1994778"/>
            <a:ext cx="494401" cy="4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40020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指挥中心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2" name="矩形 1011">
            <a:extLst>
              <a:ext uri="{FF2B5EF4-FFF2-40B4-BE49-F238E27FC236}">
                <a16:creationId xmlns:a16="http://schemas.microsoft.com/office/drawing/2014/main" id="{C8EB0F26-9527-4CE7-9CF6-0452FD8D9919}"/>
              </a:ext>
            </a:extLst>
          </p:cNvPr>
          <p:cNvSpPr/>
          <p:nvPr/>
        </p:nvSpPr>
        <p:spPr>
          <a:xfrm rot="10800000">
            <a:off x="290690" y="789227"/>
            <a:ext cx="1917772" cy="180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4" name="矩形 1013">
            <a:extLst>
              <a:ext uri="{FF2B5EF4-FFF2-40B4-BE49-F238E27FC236}">
                <a16:creationId xmlns:a16="http://schemas.microsoft.com/office/drawing/2014/main" id="{209B85A5-C5C5-4D0E-99E8-72B4C58280AE}"/>
              </a:ext>
            </a:extLst>
          </p:cNvPr>
          <p:cNvSpPr/>
          <p:nvPr/>
        </p:nvSpPr>
        <p:spPr>
          <a:xfrm>
            <a:off x="1687941" y="537296"/>
            <a:ext cx="952895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999)</a:t>
            </a:r>
            <a:endParaRPr lang="zh-CN" altLang="en-US" sz="10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1" name="矩形 1020">
            <a:extLst>
              <a:ext uri="{FF2B5EF4-FFF2-40B4-BE49-F238E27FC236}">
                <a16:creationId xmlns:a16="http://schemas.microsoft.com/office/drawing/2014/main" id="{2BE8DFE4-E707-4A5E-9D0C-CCB1FCC906CD}"/>
              </a:ext>
            </a:extLst>
          </p:cNvPr>
          <p:cNvSpPr/>
          <p:nvPr/>
        </p:nvSpPr>
        <p:spPr>
          <a:xfrm>
            <a:off x="78972" y="537864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容纳箱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9" name="直接连接符 1128">
            <a:extLst>
              <a:ext uri="{FF2B5EF4-FFF2-40B4-BE49-F238E27FC236}">
                <a16:creationId xmlns:a16="http://schemas.microsoft.com/office/drawing/2014/main" id="{B47CCB3F-D432-4425-A168-089C0026099C}"/>
              </a:ext>
            </a:extLst>
          </p:cNvPr>
          <p:cNvCxnSpPr>
            <a:cxnSpLocks/>
          </p:cNvCxnSpPr>
          <p:nvPr/>
        </p:nvCxnSpPr>
        <p:spPr>
          <a:xfrm flipV="1">
            <a:off x="267698" y="1693980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5" name="矩形 1264">
            <a:extLst>
              <a:ext uri="{FF2B5EF4-FFF2-40B4-BE49-F238E27FC236}">
                <a16:creationId xmlns:a16="http://schemas.microsoft.com/office/drawing/2014/main" id="{E61D4CED-5A74-4EDA-B705-C39E616B1DEA}"/>
              </a:ext>
            </a:extLst>
          </p:cNvPr>
          <p:cNvSpPr/>
          <p:nvPr/>
        </p:nvSpPr>
        <p:spPr>
          <a:xfrm rot="10800000">
            <a:off x="290690" y="789222"/>
            <a:ext cx="1014716" cy="1809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6" name="矩形 1265">
            <a:extLst>
              <a:ext uri="{FF2B5EF4-FFF2-40B4-BE49-F238E27FC236}">
                <a16:creationId xmlns:a16="http://schemas.microsoft.com/office/drawing/2014/main" id="{DA62F14E-DACC-4E04-94AC-3BBF353ECACD}"/>
              </a:ext>
            </a:extLst>
          </p:cNvPr>
          <p:cNvSpPr/>
          <p:nvPr/>
        </p:nvSpPr>
        <p:spPr>
          <a:xfrm>
            <a:off x="829694" y="762871"/>
            <a:ext cx="865431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1000" b="1" cap="none" spc="0" dirty="0">
              <a:ln w="127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9" name="矩形 1278">
            <a:extLst>
              <a:ext uri="{FF2B5EF4-FFF2-40B4-BE49-F238E27FC236}">
                <a16:creationId xmlns:a16="http://schemas.microsoft.com/office/drawing/2014/main" id="{136D49E8-5B4E-4550-8A14-9E60922E030B}"/>
              </a:ext>
            </a:extLst>
          </p:cNvPr>
          <p:cNvSpPr/>
          <p:nvPr/>
        </p:nvSpPr>
        <p:spPr>
          <a:xfrm>
            <a:off x="617132" y="1249088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1" name="矩形 1630">
            <a:extLst>
              <a:ext uri="{FF2B5EF4-FFF2-40B4-BE49-F238E27FC236}">
                <a16:creationId xmlns:a16="http://schemas.microsoft.com/office/drawing/2014/main" id="{01F3F5D7-6172-4204-9C30-D73ED7DB46F4}"/>
              </a:ext>
            </a:extLst>
          </p:cNvPr>
          <p:cNvSpPr/>
          <p:nvPr/>
        </p:nvSpPr>
        <p:spPr>
          <a:xfrm>
            <a:off x="2485840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2" name="矩形 1631">
            <a:extLst>
              <a:ext uri="{FF2B5EF4-FFF2-40B4-BE49-F238E27FC236}">
                <a16:creationId xmlns:a16="http://schemas.microsoft.com/office/drawing/2014/main" id="{33994373-8107-4B32-9B11-56C8EF67D25A}"/>
              </a:ext>
            </a:extLst>
          </p:cNvPr>
          <p:cNvSpPr/>
          <p:nvPr/>
        </p:nvSpPr>
        <p:spPr>
          <a:xfrm>
            <a:off x="2404404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3" name="矩形 1632">
            <a:extLst>
              <a:ext uri="{FF2B5EF4-FFF2-40B4-BE49-F238E27FC236}">
                <a16:creationId xmlns:a16="http://schemas.microsoft.com/office/drawing/2014/main" id="{E58031AD-C536-40A9-B082-181FF586BE35}"/>
              </a:ext>
            </a:extLst>
          </p:cNvPr>
          <p:cNvSpPr/>
          <p:nvPr/>
        </p:nvSpPr>
        <p:spPr>
          <a:xfrm>
            <a:off x="2325695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4" name="矩形 1633">
            <a:extLst>
              <a:ext uri="{FF2B5EF4-FFF2-40B4-BE49-F238E27FC236}">
                <a16:creationId xmlns:a16="http://schemas.microsoft.com/office/drawing/2014/main" id="{8BAD4870-01EC-4C71-B71B-F091908B6873}"/>
              </a:ext>
            </a:extLst>
          </p:cNvPr>
          <p:cNvSpPr/>
          <p:nvPr/>
        </p:nvSpPr>
        <p:spPr>
          <a:xfrm>
            <a:off x="2258027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5" name="矩形 1634">
            <a:extLst>
              <a:ext uri="{FF2B5EF4-FFF2-40B4-BE49-F238E27FC236}">
                <a16:creationId xmlns:a16="http://schemas.microsoft.com/office/drawing/2014/main" id="{8A2D7021-BF79-4E1B-95AC-29DA020EA112}"/>
              </a:ext>
            </a:extLst>
          </p:cNvPr>
          <p:cNvSpPr/>
          <p:nvPr/>
        </p:nvSpPr>
        <p:spPr>
          <a:xfrm>
            <a:off x="2194677" y="1305713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6" name="矩形 1635">
            <a:extLst>
              <a:ext uri="{FF2B5EF4-FFF2-40B4-BE49-F238E27FC236}">
                <a16:creationId xmlns:a16="http://schemas.microsoft.com/office/drawing/2014/main" id="{2AB3DFEF-90EC-4301-BA18-12CC30BADB21}"/>
              </a:ext>
            </a:extLst>
          </p:cNvPr>
          <p:cNvSpPr/>
          <p:nvPr/>
        </p:nvSpPr>
        <p:spPr>
          <a:xfrm>
            <a:off x="2133373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7" name="矩形 1636">
            <a:extLst>
              <a:ext uri="{FF2B5EF4-FFF2-40B4-BE49-F238E27FC236}">
                <a16:creationId xmlns:a16="http://schemas.microsoft.com/office/drawing/2014/main" id="{0F871E7E-49A6-4FD7-8704-781AA0783C5C}"/>
              </a:ext>
            </a:extLst>
          </p:cNvPr>
          <p:cNvSpPr/>
          <p:nvPr/>
        </p:nvSpPr>
        <p:spPr>
          <a:xfrm>
            <a:off x="2057738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" name="矩形 1637">
            <a:extLst>
              <a:ext uri="{FF2B5EF4-FFF2-40B4-BE49-F238E27FC236}">
                <a16:creationId xmlns:a16="http://schemas.microsoft.com/office/drawing/2014/main" id="{AEA4DD4E-1BD9-4238-9E79-8E12973921A1}"/>
              </a:ext>
            </a:extLst>
          </p:cNvPr>
          <p:cNvSpPr/>
          <p:nvPr/>
        </p:nvSpPr>
        <p:spPr>
          <a:xfrm>
            <a:off x="1991622" y="130604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9" name="矩形 1638">
            <a:extLst>
              <a:ext uri="{FF2B5EF4-FFF2-40B4-BE49-F238E27FC236}">
                <a16:creationId xmlns:a16="http://schemas.microsoft.com/office/drawing/2014/main" id="{797BB51F-82D8-485F-B0FA-11201321F3F5}"/>
              </a:ext>
            </a:extLst>
          </p:cNvPr>
          <p:cNvSpPr/>
          <p:nvPr/>
        </p:nvSpPr>
        <p:spPr>
          <a:xfrm>
            <a:off x="1928272" y="1305526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0" name="矩形 1639">
            <a:extLst>
              <a:ext uri="{FF2B5EF4-FFF2-40B4-BE49-F238E27FC236}">
                <a16:creationId xmlns:a16="http://schemas.microsoft.com/office/drawing/2014/main" id="{3D266281-8B5C-4B80-8305-C7458C2BEF13}"/>
              </a:ext>
            </a:extLst>
          </p:cNvPr>
          <p:cNvSpPr/>
          <p:nvPr/>
        </p:nvSpPr>
        <p:spPr>
          <a:xfrm>
            <a:off x="1866968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1" name="矩形 1640">
            <a:extLst>
              <a:ext uri="{FF2B5EF4-FFF2-40B4-BE49-F238E27FC236}">
                <a16:creationId xmlns:a16="http://schemas.microsoft.com/office/drawing/2014/main" id="{4239E16D-37BE-4B18-B0E5-4F211A70018F}"/>
              </a:ext>
            </a:extLst>
          </p:cNvPr>
          <p:cNvSpPr/>
          <p:nvPr/>
        </p:nvSpPr>
        <p:spPr>
          <a:xfrm>
            <a:off x="1791333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2" name="矩形 1641">
            <a:extLst>
              <a:ext uri="{FF2B5EF4-FFF2-40B4-BE49-F238E27FC236}">
                <a16:creationId xmlns:a16="http://schemas.microsoft.com/office/drawing/2014/main" id="{303C7061-E843-4DBE-A074-AE3847B76811}"/>
              </a:ext>
            </a:extLst>
          </p:cNvPr>
          <p:cNvSpPr/>
          <p:nvPr/>
        </p:nvSpPr>
        <p:spPr>
          <a:xfrm>
            <a:off x="2729103" y="1420206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31" name="组合 1830">
            <a:extLst>
              <a:ext uri="{FF2B5EF4-FFF2-40B4-BE49-F238E27FC236}">
                <a16:creationId xmlns:a16="http://schemas.microsoft.com/office/drawing/2014/main" id="{1D0EDACB-349F-466B-801E-3B0A221D8011}"/>
              </a:ext>
            </a:extLst>
          </p:cNvPr>
          <p:cNvGrpSpPr/>
          <p:nvPr/>
        </p:nvGrpSpPr>
        <p:grpSpPr>
          <a:xfrm>
            <a:off x="2428815" y="2568749"/>
            <a:ext cx="1097330" cy="304664"/>
            <a:chOff x="6612783" y="-779303"/>
            <a:chExt cx="1097330" cy="304664"/>
          </a:xfrm>
        </p:grpSpPr>
        <p:sp>
          <p:nvSpPr>
            <p:cNvPr id="1832" name="矩形 1831">
              <a:extLst>
                <a:ext uri="{FF2B5EF4-FFF2-40B4-BE49-F238E27FC236}">
                  <a16:creationId xmlns:a16="http://schemas.microsoft.com/office/drawing/2014/main" id="{7288341D-3AD7-49E1-8A10-A9C1919BA441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矩形 1832">
              <a:extLst>
                <a:ext uri="{FF2B5EF4-FFF2-40B4-BE49-F238E27FC236}">
                  <a16:creationId xmlns:a16="http://schemas.microsoft.com/office/drawing/2014/main" id="{EBE604EA-7158-4D77-A923-B092E29CA640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矩形 1833">
              <a:extLst>
                <a:ext uri="{FF2B5EF4-FFF2-40B4-BE49-F238E27FC236}">
                  <a16:creationId xmlns:a16="http://schemas.microsoft.com/office/drawing/2014/main" id="{FDC59F97-6DA7-4B9F-B356-A991C9F64C6F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矩形 1834">
              <a:extLst>
                <a:ext uri="{FF2B5EF4-FFF2-40B4-BE49-F238E27FC236}">
                  <a16:creationId xmlns:a16="http://schemas.microsoft.com/office/drawing/2014/main" id="{C7EA0297-39B1-441C-9223-D1CEAE54F155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6" name="矩形 1835">
              <a:extLst>
                <a:ext uri="{FF2B5EF4-FFF2-40B4-BE49-F238E27FC236}">
                  <a16:creationId xmlns:a16="http://schemas.microsoft.com/office/drawing/2014/main" id="{5164E958-B3B0-4632-ABA0-6B0B779F4BAA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7" name="矩形 1836">
              <a:extLst>
                <a:ext uri="{FF2B5EF4-FFF2-40B4-BE49-F238E27FC236}">
                  <a16:creationId xmlns:a16="http://schemas.microsoft.com/office/drawing/2014/main" id="{6E18AA6D-DB03-4B73-827C-F2578C1B4DB9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8" name="矩形 1837">
              <a:extLst>
                <a:ext uri="{FF2B5EF4-FFF2-40B4-BE49-F238E27FC236}">
                  <a16:creationId xmlns:a16="http://schemas.microsoft.com/office/drawing/2014/main" id="{6B0F0759-59A1-4768-A031-2EEA76DD8433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9" name="矩形 1838">
              <a:extLst>
                <a:ext uri="{FF2B5EF4-FFF2-40B4-BE49-F238E27FC236}">
                  <a16:creationId xmlns:a16="http://schemas.microsoft.com/office/drawing/2014/main" id="{73EB4439-8B44-4109-AA3D-3EEDAA3867C5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0" name="矩形 1839">
              <a:extLst>
                <a:ext uri="{FF2B5EF4-FFF2-40B4-BE49-F238E27FC236}">
                  <a16:creationId xmlns:a16="http://schemas.microsoft.com/office/drawing/2014/main" id="{12EA1CCC-B1FD-4BA4-8E45-C0CFD6519D6C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1" name="矩形 1840">
              <a:extLst>
                <a:ext uri="{FF2B5EF4-FFF2-40B4-BE49-F238E27FC236}">
                  <a16:creationId xmlns:a16="http://schemas.microsoft.com/office/drawing/2014/main" id="{0F5999CF-1D1D-433E-AADE-21B63FA6F674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2" name="矩形 1841">
              <a:extLst>
                <a:ext uri="{FF2B5EF4-FFF2-40B4-BE49-F238E27FC236}">
                  <a16:creationId xmlns:a16="http://schemas.microsoft.com/office/drawing/2014/main" id="{310900B0-F585-4C4A-903F-FBFD69B9ACB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3" name="矩形 1842">
              <a:extLst>
                <a:ext uri="{FF2B5EF4-FFF2-40B4-BE49-F238E27FC236}">
                  <a16:creationId xmlns:a16="http://schemas.microsoft.com/office/drawing/2014/main" id="{265B09C3-D2F6-4171-BA0B-5A493A656D52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4" name="矩形 1843">
              <a:extLst>
                <a:ext uri="{FF2B5EF4-FFF2-40B4-BE49-F238E27FC236}">
                  <a16:creationId xmlns:a16="http://schemas.microsoft.com/office/drawing/2014/main" id="{2DEF161F-0D0E-41F8-862B-A59393AD0EF6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5" name="文本框 1844">
              <a:extLst>
                <a:ext uri="{FF2B5EF4-FFF2-40B4-BE49-F238E27FC236}">
                  <a16:creationId xmlns:a16="http://schemas.microsoft.com/office/drawing/2014/main" id="{E17D97CE-EF92-4716-BE33-6B6220D5FCA1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907" name="组合 1906">
            <a:extLst>
              <a:ext uri="{FF2B5EF4-FFF2-40B4-BE49-F238E27FC236}">
                <a16:creationId xmlns:a16="http://schemas.microsoft.com/office/drawing/2014/main" id="{5534DB78-A0A5-4F59-895B-66E736804507}"/>
              </a:ext>
            </a:extLst>
          </p:cNvPr>
          <p:cNvGrpSpPr/>
          <p:nvPr/>
        </p:nvGrpSpPr>
        <p:grpSpPr>
          <a:xfrm>
            <a:off x="1677340" y="2568749"/>
            <a:ext cx="1474904" cy="304664"/>
            <a:chOff x="5156231" y="4968380"/>
            <a:chExt cx="1474904" cy="304664"/>
          </a:xfrm>
        </p:grpSpPr>
        <p:grpSp>
          <p:nvGrpSpPr>
            <p:cNvPr id="1908" name="组合 1907">
              <a:extLst>
                <a:ext uri="{FF2B5EF4-FFF2-40B4-BE49-F238E27FC236}">
                  <a16:creationId xmlns:a16="http://schemas.microsoft.com/office/drawing/2014/main" id="{423936E4-498C-4DCB-ACEC-98E36ACB6422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1924" name="矩形 1923">
                <a:extLst>
                  <a:ext uri="{FF2B5EF4-FFF2-40B4-BE49-F238E27FC236}">
                    <a16:creationId xmlns:a16="http://schemas.microsoft.com/office/drawing/2014/main" id="{AB1C4E10-3D9E-4848-80EB-AE8EC55F6EE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5" name="矩形 1924">
                <a:extLst>
                  <a:ext uri="{FF2B5EF4-FFF2-40B4-BE49-F238E27FC236}">
                    <a16:creationId xmlns:a16="http://schemas.microsoft.com/office/drawing/2014/main" id="{9F045737-5D40-492E-B9F5-50D8BC374DA9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6" name="矩形 1925">
                <a:extLst>
                  <a:ext uri="{FF2B5EF4-FFF2-40B4-BE49-F238E27FC236}">
                    <a16:creationId xmlns:a16="http://schemas.microsoft.com/office/drawing/2014/main" id="{F9B3B38B-EE60-44B7-8D2B-C0CD615E6F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7" name="矩形 1926">
                <a:extLst>
                  <a:ext uri="{FF2B5EF4-FFF2-40B4-BE49-F238E27FC236}">
                    <a16:creationId xmlns:a16="http://schemas.microsoft.com/office/drawing/2014/main" id="{55F8C3BA-0A93-4973-8CB3-330C2B573A94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8" name="矩形 1927">
                <a:extLst>
                  <a:ext uri="{FF2B5EF4-FFF2-40B4-BE49-F238E27FC236}">
                    <a16:creationId xmlns:a16="http://schemas.microsoft.com/office/drawing/2014/main" id="{A0F7F83F-C5FF-44E8-9A47-4BBF8A81B69C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9" name="矩形 1928">
                <a:extLst>
                  <a:ext uri="{FF2B5EF4-FFF2-40B4-BE49-F238E27FC236}">
                    <a16:creationId xmlns:a16="http://schemas.microsoft.com/office/drawing/2014/main" id="{9BE2E34D-15EB-40B2-A570-DB7B88BF0483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0" name="矩形 1929">
                <a:extLst>
                  <a:ext uri="{FF2B5EF4-FFF2-40B4-BE49-F238E27FC236}">
                    <a16:creationId xmlns:a16="http://schemas.microsoft.com/office/drawing/2014/main" id="{3E0FC224-133A-4898-97C3-56F66251F928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1" name="矩形 1930">
                <a:extLst>
                  <a:ext uri="{FF2B5EF4-FFF2-40B4-BE49-F238E27FC236}">
                    <a16:creationId xmlns:a16="http://schemas.microsoft.com/office/drawing/2014/main" id="{409EE66F-2ECD-4369-9369-6B34A279C55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2" name="矩形 1931">
                <a:extLst>
                  <a:ext uri="{FF2B5EF4-FFF2-40B4-BE49-F238E27FC236}">
                    <a16:creationId xmlns:a16="http://schemas.microsoft.com/office/drawing/2014/main" id="{ED28548C-6AE1-40BA-9707-C191508B8758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3" name="矩形 1932">
                <a:extLst>
                  <a:ext uri="{FF2B5EF4-FFF2-40B4-BE49-F238E27FC236}">
                    <a16:creationId xmlns:a16="http://schemas.microsoft.com/office/drawing/2014/main" id="{EEC2E5BC-06B0-4FD1-9E0D-9774CD78215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4" name="矩形 1933">
                <a:extLst>
                  <a:ext uri="{FF2B5EF4-FFF2-40B4-BE49-F238E27FC236}">
                    <a16:creationId xmlns:a16="http://schemas.microsoft.com/office/drawing/2014/main" id="{67099A28-CFB5-4453-BE67-7F51E02E6E1F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5" name="矩形 1934">
                <a:extLst>
                  <a:ext uri="{FF2B5EF4-FFF2-40B4-BE49-F238E27FC236}">
                    <a16:creationId xmlns:a16="http://schemas.microsoft.com/office/drawing/2014/main" id="{159D4E8B-24A2-4028-B0C4-F3A450D25895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6" name="矩形 1935">
                <a:extLst>
                  <a:ext uri="{FF2B5EF4-FFF2-40B4-BE49-F238E27FC236}">
                    <a16:creationId xmlns:a16="http://schemas.microsoft.com/office/drawing/2014/main" id="{42EA851B-135E-4C9B-8EF6-AA89E32EF411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7" name="文本框 1936">
                <a:extLst>
                  <a:ext uri="{FF2B5EF4-FFF2-40B4-BE49-F238E27FC236}">
                    <a16:creationId xmlns:a16="http://schemas.microsoft.com/office/drawing/2014/main" id="{48E1046B-F66B-4E74-8CCF-D1DB84088771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09" name="组合 1908">
              <a:extLst>
                <a:ext uri="{FF2B5EF4-FFF2-40B4-BE49-F238E27FC236}">
                  <a16:creationId xmlns:a16="http://schemas.microsoft.com/office/drawing/2014/main" id="{4FA606D8-48B1-4F6D-9953-8B6F8B8AE01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1910" name="矩形 1909">
                <a:extLst>
                  <a:ext uri="{FF2B5EF4-FFF2-40B4-BE49-F238E27FC236}">
                    <a16:creationId xmlns:a16="http://schemas.microsoft.com/office/drawing/2014/main" id="{EDFEDC96-6702-41FF-B1BE-A98AE11B20B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1" name="矩形 1910">
                <a:extLst>
                  <a:ext uri="{FF2B5EF4-FFF2-40B4-BE49-F238E27FC236}">
                    <a16:creationId xmlns:a16="http://schemas.microsoft.com/office/drawing/2014/main" id="{2D2066B2-BB1F-4A52-AF30-D26331B196D0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25707F67-F4D7-48C7-B42B-474D1810D4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3" name="矩形 1912">
                <a:extLst>
                  <a:ext uri="{FF2B5EF4-FFF2-40B4-BE49-F238E27FC236}">
                    <a16:creationId xmlns:a16="http://schemas.microsoft.com/office/drawing/2014/main" id="{1A5AEC54-401F-4CF4-9DEB-D5FEEE8048BC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4" name="矩形 1913">
                <a:extLst>
                  <a:ext uri="{FF2B5EF4-FFF2-40B4-BE49-F238E27FC236}">
                    <a16:creationId xmlns:a16="http://schemas.microsoft.com/office/drawing/2014/main" id="{EF99C2CF-905A-4DB7-A900-9283AF40111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5" name="矩形 1914">
                <a:extLst>
                  <a:ext uri="{FF2B5EF4-FFF2-40B4-BE49-F238E27FC236}">
                    <a16:creationId xmlns:a16="http://schemas.microsoft.com/office/drawing/2014/main" id="{3F0BB616-3F3F-4C89-99DC-90E6477812FF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6" name="矩形 1915">
                <a:extLst>
                  <a:ext uri="{FF2B5EF4-FFF2-40B4-BE49-F238E27FC236}">
                    <a16:creationId xmlns:a16="http://schemas.microsoft.com/office/drawing/2014/main" id="{4332D11B-917A-447B-A35F-7F0461D9C717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7" name="矩形 1916">
                <a:extLst>
                  <a:ext uri="{FF2B5EF4-FFF2-40B4-BE49-F238E27FC236}">
                    <a16:creationId xmlns:a16="http://schemas.microsoft.com/office/drawing/2014/main" id="{E9AD2BDB-9E27-4137-8A6B-AE610A6A1958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8" name="矩形 1917">
                <a:extLst>
                  <a:ext uri="{FF2B5EF4-FFF2-40B4-BE49-F238E27FC236}">
                    <a16:creationId xmlns:a16="http://schemas.microsoft.com/office/drawing/2014/main" id="{3D65535A-B315-401E-9C97-581070D248AB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9" name="矩形 1918">
                <a:extLst>
                  <a:ext uri="{FF2B5EF4-FFF2-40B4-BE49-F238E27FC236}">
                    <a16:creationId xmlns:a16="http://schemas.microsoft.com/office/drawing/2014/main" id="{7DD821CF-F81F-471A-A86F-AA6B89491EA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0" name="矩形 1919">
                <a:extLst>
                  <a:ext uri="{FF2B5EF4-FFF2-40B4-BE49-F238E27FC236}">
                    <a16:creationId xmlns:a16="http://schemas.microsoft.com/office/drawing/2014/main" id="{71F08482-7160-4DA2-9BDE-393AB0BA1709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1" name="矩形 1920">
                <a:extLst>
                  <a:ext uri="{FF2B5EF4-FFF2-40B4-BE49-F238E27FC236}">
                    <a16:creationId xmlns:a16="http://schemas.microsoft.com/office/drawing/2014/main" id="{C6E28BE4-698B-4D28-88D5-0DAA79F406BF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2" name="矩形 1921">
                <a:extLst>
                  <a:ext uri="{FF2B5EF4-FFF2-40B4-BE49-F238E27FC236}">
                    <a16:creationId xmlns:a16="http://schemas.microsoft.com/office/drawing/2014/main" id="{EADF23C6-6B60-4E0A-912C-7BD0F6C7DE28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3" name="文本框 1922">
                <a:extLst>
                  <a:ext uri="{FF2B5EF4-FFF2-40B4-BE49-F238E27FC236}">
                    <a16:creationId xmlns:a16="http://schemas.microsoft.com/office/drawing/2014/main" id="{CAF801A9-2C75-4728-A2E8-72A8C1621A40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71" name="矩形 2170">
            <a:extLst>
              <a:ext uri="{FF2B5EF4-FFF2-40B4-BE49-F238E27FC236}">
                <a16:creationId xmlns:a16="http://schemas.microsoft.com/office/drawing/2014/main" id="{BE49D040-1679-4562-9B55-010D82E56184}"/>
              </a:ext>
            </a:extLst>
          </p:cNvPr>
          <p:cNvSpPr/>
          <p:nvPr/>
        </p:nvSpPr>
        <p:spPr>
          <a:xfrm>
            <a:off x="586821" y="2619733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0" name="矩形 709">
            <a:extLst>
              <a:ext uri="{FF2B5EF4-FFF2-40B4-BE49-F238E27FC236}">
                <a16:creationId xmlns:a16="http://schemas.microsoft.com/office/drawing/2014/main" id="{15E0D782-5A24-4C95-9ED0-3C16ED7B745B}"/>
              </a:ext>
            </a:extLst>
          </p:cNvPr>
          <p:cNvSpPr/>
          <p:nvPr/>
        </p:nvSpPr>
        <p:spPr>
          <a:xfrm>
            <a:off x="612959" y="1907816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矩形 710">
            <a:extLst>
              <a:ext uri="{FF2B5EF4-FFF2-40B4-BE49-F238E27FC236}">
                <a16:creationId xmlns:a16="http://schemas.microsoft.com/office/drawing/2014/main" id="{DF969F7D-ED45-4911-AB57-CFDF312DE993}"/>
              </a:ext>
            </a:extLst>
          </p:cNvPr>
          <p:cNvSpPr/>
          <p:nvPr/>
        </p:nvSpPr>
        <p:spPr>
          <a:xfrm>
            <a:off x="2481667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矩形 711">
            <a:extLst>
              <a:ext uri="{FF2B5EF4-FFF2-40B4-BE49-F238E27FC236}">
                <a16:creationId xmlns:a16="http://schemas.microsoft.com/office/drawing/2014/main" id="{AAC25B25-D4E5-4724-B171-FA2E7CBA94E4}"/>
              </a:ext>
            </a:extLst>
          </p:cNvPr>
          <p:cNvSpPr/>
          <p:nvPr/>
        </p:nvSpPr>
        <p:spPr>
          <a:xfrm>
            <a:off x="2400231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>
            <a:extLst>
              <a:ext uri="{FF2B5EF4-FFF2-40B4-BE49-F238E27FC236}">
                <a16:creationId xmlns:a16="http://schemas.microsoft.com/office/drawing/2014/main" id="{1E8F633E-05EA-4DD2-B441-F30C0A85060B}"/>
              </a:ext>
            </a:extLst>
          </p:cNvPr>
          <p:cNvSpPr/>
          <p:nvPr/>
        </p:nvSpPr>
        <p:spPr>
          <a:xfrm>
            <a:off x="2321522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矩形 713">
            <a:extLst>
              <a:ext uri="{FF2B5EF4-FFF2-40B4-BE49-F238E27FC236}">
                <a16:creationId xmlns:a16="http://schemas.microsoft.com/office/drawing/2014/main" id="{F1FAA3C4-51E9-432D-8038-8072EEE85E59}"/>
              </a:ext>
            </a:extLst>
          </p:cNvPr>
          <p:cNvSpPr/>
          <p:nvPr/>
        </p:nvSpPr>
        <p:spPr>
          <a:xfrm>
            <a:off x="2253854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5" name="矩形 714">
            <a:extLst>
              <a:ext uri="{FF2B5EF4-FFF2-40B4-BE49-F238E27FC236}">
                <a16:creationId xmlns:a16="http://schemas.microsoft.com/office/drawing/2014/main" id="{9199FFD0-20F4-492D-AACC-ABF42652D2F6}"/>
              </a:ext>
            </a:extLst>
          </p:cNvPr>
          <p:cNvSpPr/>
          <p:nvPr/>
        </p:nvSpPr>
        <p:spPr>
          <a:xfrm>
            <a:off x="2190504" y="1964441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矩形 715">
            <a:extLst>
              <a:ext uri="{FF2B5EF4-FFF2-40B4-BE49-F238E27FC236}">
                <a16:creationId xmlns:a16="http://schemas.microsoft.com/office/drawing/2014/main" id="{170085ED-3316-4238-ABA6-DD6845A7C837}"/>
              </a:ext>
            </a:extLst>
          </p:cNvPr>
          <p:cNvSpPr/>
          <p:nvPr/>
        </p:nvSpPr>
        <p:spPr>
          <a:xfrm>
            <a:off x="2129200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矩形 716">
            <a:extLst>
              <a:ext uri="{FF2B5EF4-FFF2-40B4-BE49-F238E27FC236}">
                <a16:creationId xmlns:a16="http://schemas.microsoft.com/office/drawing/2014/main" id="{4D1EACD8-B71A-4697-BC2C-6BF727B56924}"/>
              </a:ext>
            </a:extLst>
          </p:cNvPr>
          <p:cNvSpPr/>
          <p:nvPr/>
        </p:nvSpPr>
        <p:spPr>
          <a:xfrm>
            <a:off x="2053565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矩形 717">
            <a:extLst>
              <a:ext uri="{FF2B5EF4-FFF2-40B4-BE49-F238E27FC236}">
                <a16:creationId xmlns:a16="http://schemas.microsoft.com/office/drawing/2014/main" id="{865AFF16-FF77-4686-8F84-17DF8BB9728F}"/>
              </a:ext>
            </a:extLst>
          </p:cNvPr>
          <p:cNvSpPr/>
          <p:nvPr/>
        </p:nvSpPr>
        <p:spPr>
          <a:xfrm>
            <a:off x="1987449" y="1964772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9" name="矩形 718">
            <a:extLst>
              <a:ext uri="{FF2B5EF4-FFF2-40B4-BE49-F238E27FC236}">
                <a16:creationId xmlns:a16="http://schemas.microsoft.com/office/drawing/2014/main" id="{AF76202F-5E11-4183-8C8A-1D6548F3AEA7}"/>
              </a:ext>
            </a:extLst>
          </p:cNvPr>
          <p:cNvSpPr/>
          <p:nvPr/>
        </p:nvSpPr>
        <p:spPr>
          <a:xfrm>
            <a:off x="1924099" y="1964254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矩形 719">
            <a:extLst>
              <a:ext uri="{FF2B5EF4-FFF2-40B4-BE49-F238E27FC236}">
                <a16:creationId xmlns:a16="http://schemas.microsoft.com/office/drawing/2014/main" id="{D9A63177-EDA7-43EB-B691-710FB7C71535}"/>
              </a:ext>
            </a:extLst>
          </p:cNvPr>
          <p:cNvSpPr/>
          <p:nvPr/>
        </p:nvSpPr>
        <p:spPr>
          <a:xfrm>
            <a:off x="1862795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矩形 720">
            <a:extLst>
              <a:ext uri="{FF2B5EF4-FFF2-40B4-BE49-F238E27FC236}">
                <a16:creationId xmlns:a16="http://schemas.microsoft.com/office/drawing/2014/main" id="{B2528870-ED03-47FD-9722-9D97CB460B7E}"/>
              </a:ext>
            </a:extLst>
          </p:cNvPr>
          <p:cNvSpPr/>
          <p:nvPr/>
        </p:nvSpPr>
        <p:spPr>
          <a:xfrm>
            <a:off x="1787160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矩形 721">
            <a:extLst>
              <a:ext uri="{FF2B5EF4-FFF2-40B4-BE49-F238E27FC236}">
                <a16:creationId xmlns:a16="http://schemas.microsoft.com/office/drawing/2014/main" id="{328DC397-D293-4546-AB2F-DDC51DD7C670}"/>
              </a:ext>
            </a:extLst>
          </p:cNvPr>
          <p:cNvSpPr/>
          <p:nvPr/>
        </p:nvSpPr>
        <p:spPr>
          <a:xfrm>
            <a:off x="2724930" y="2078934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34DAF731-9709-449A-B222-69787B138D8C}"/>
              </a:ext>
            </a:extLst>
          </p:cNvPr>
          <p:cNvCxnSpPr>
            <a:cxnSpLocks/>
          </p:cNvCxnSpPr>
          <p:nvPr/>
        </p:nvCxnSpPr>
        <p:spPr>
          <a:xfrm flipV="1">
            <a:off x="249955" y="2397258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9065" y="1803419"/>
            <a:ext cx="5141252" cy="2334312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7" name="矩形 1246">
            <a:extLst>
              <a:ext uri="{FF2B5EF4-FFF2-40B4-BE49-F238E27FC236}">
                <a16:creationId xmlns:a16="http://schemas.microsoft.com/office/drawing/2014/main" id="{39D3E45E-97DC-4C96-8B06-3EC298EC8B4B}"/>
              </a:ext>
            </a:extLst>
          </p:cNvPr>
          <p:cNvSpPr/>
          <p:nvPr/>
        </p:nvSpPr>
        <p:spPr>
          <a:xfrm>
            <a:off x="6260847" y="826731"/>
            <a:ext cx="1497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运输机数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/ 12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3488" y="1348120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0" name="矩形 1369">
            <a:extLst>
              <a:ext uri="{FF2B5EF4-FFF2-40B4-BE49-F238E27FC236}">
                <a16:creationId xmlns:a16="http://schemas.microsoft.com/office/drawing/2014/main" id="{7EADC9ED-D402-43D1-BCB7-AFAD954154DB}"/>
              </a:ext>
            </a:extLst>
          </p:cNvPr>
          <p:cNvSpPr/>
          <p:nvPr/>
        </p:nvSpPr>
        <p:spPr>
          <a:xfrm>
            <a:off x="6273692" y="1327562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发电功率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</a:p>
        </p:txBody>
      </p:sp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76514" y="1067379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2886" y="1102608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94096" y="1172143"/>
            <a:ext cx="451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8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5" name="图形 504" descr="返回">
            <a:hlinkClick r:id="rId13" action="ppaction://hlinksldjump"/>
            <a:extLst>
              <a:ext uri="{FF2B5EF4-FFF2-40B4-BE49-F238E27FC236}">
                <a16:creationId xmlns:a16="http://schemas.microsoft.com/office/drawing/2014/main" id="{7FC2FCFD-CF83-4E7B-AD0B-9D14BA7567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pic>
        <p:nvPicPr>
          <p:cNvPr id="617" name="图形 616" descr="卡车">
            <a:extLst>
              <a:ext uri="{FF2B5EF4-FFF2-40B4-BE49-F238E27FC236}">
                <a16:creationId xmlns:a16="http://schemas.microsoft.com/office/drawing/2014/main" id="{C5B683B1-F7DC-473A-8D84-BB480EC57D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912" y="1116091"/>
            <a:ext cx="442344" cy="442344"/>
          </a:xfrm>
          <a:prstGeom prst="rect">
            <a:avLst/>
          </a:prstGeom>
        </p:spPr>
      </p:pic>
      <p:pic>
        <p:nvPicPr>
          <p:cNvPr id="776" name="图形 775" descr="卡车">
            <a:extLst>
              <a:ext uri="{FF2B5EF4-FFF2-40B4-BE49-F238E27FC236}">
                <a16:creationId xmlns:a16="http://schemas.microsoft.com/office/drawing/2014/main" id="{81DD34A9-E575-4E6B-8A0B-DB4B619A7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8921" y="1798548"/>
            <a:ext cx="442344" cy="442344"/>
          </a:xfrm>
          <a:prstGeom prst="rect">
            <a:avLst/>
          </a:prstGeom>
        </p:spPr>
      </p:pic>
      <p:pic>
        <p:nvPicPr>
          <p:cNvPr id="777" name="图形 776" descr="卡车">
            <a:extLst>
              <a:ext uri="{FF2B5EF4-FFF2-40B4-BE49-F238E27FC236}">
                <a16:creationId xmlns:a16="http://schemas.microsoft.com/office/drawing/2014/main" id="{5F6FC2BE-37BF-4EA5-A554-950D8C2E653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3390" y="2515668"/>
            <a:ext cx="442344" cy="442344"/>
          </a:xfrm>
          <a:prstGeom prst="rect">
            <a:avLst/>
          </a:prstGeom>
        </p:spPr>
      </p:pic>
      <p:sp>
        <p:nvSpPr>
          <p:cNvPr id="901" name="矩形 900">
            <a:extLst>
              <a:ext uri="{FF2B5EF4-FFF2-40B4-BE49-F238E27FC236}">
                <a16:creationId xmlns:a16="http://schemas.microsoft.com/office/drawing/2014/main" id="{37E844D2-CF62-4B9A-A9A1-F9E0B4E2D6F2}"/>
              </a:ext>
            </a:extLst>
          </p:cNvPr>
          <p:cNvSpPr/>
          <p:nvPr/>
        </p:nvSpPr>
        <p:spPr>
          <a:xfrm>
            <a:off x="3959874" y="1292529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919" name="直接连接符 918">
            <a:extLst>
              <a:ext uri="{FF2B5EF4-FFF2-40B4-BE49-F238E27FC236}">
                <a16:creationId xmlns:a16="http://schemas.microsoft.com/office/drawing/2014/main" id="{E51D76EE-1C0B-4B68-93A6-922CA63A2C6C}"/>
              </a:ext>
            </a:extLst>
          </p:cNvPr>
          <p:cNvCxnSpPr>
            <a:cxnSpLocks/>
          </p:cNvCxnSpPr>
          <p:nvPr/>
        </p:nvCxnSpPr>
        <p:spPr>
          <a:xfrm flipV="1">
            <a:off x="5022523" y="3459880"/>
            <a:ext cx="4661362" cy="14489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" name="图形 287" descr="直升飞机">
            <a:extLst>
              <a:ext uri="{FF2B5EF4-FFF2-40B4-BE49-F238E27FC236}">
                <a16:creationId xmlns:a16="http://schemas.microsoft.com/office/drawing/2014/main" id="{5A9BA62B-57F2-4D72-A540-190816B285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82243" y="826976"/>
            <a:ext cx="288375" cy="28837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3F095E-D547-4FFC-9B98-8634D9E4EDDF}"/>
              </a:ext>
            </a:extLst>
          </p:cNvPr>
          <p:cNvGrpSpPr/>
          <p:nvPr/>
        </p:nvGrpSpPr>
        <p:grpSpPr>
          <a:xfrm>
            <a:off x="962551" y="3573315"/>
            <a:ext cx="663043" cy="552999"/>
            <a:chOff x="2870570" y="3566877"/>
            <a:chExt cx="663043" cy="552999"/>
          </a:xfrm>
        </p:grpSpPr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7399952E-EFF9-4077-A986-1A779FC38A2F}"/>
                </a:ext>
              </a:extLst>
            </p:cNvPr>
            <p:cNvGrpSpPr/>
            <p:nvPr/>
          </p:nvGrpSpPr>
          <p:grpSpPr>
            <a:xfrm>
              <a:off x="2870570" y="3566877"/>
              <a:ext cx="616879" cy="552999"/>
              <a:chOff x="4872244" y="2471267"/>
              <a:chExt cx="616879" cy="552999"/>
            </a:xfrm>
          </p:grpSpPr>
          <p:pic>
            <p:nvPicPr>
              <p:cNvPr id="300" name="图形 299" descr="直升飞机">
                <a:extLst>
                  <a:ext uri="{FF2B5EF4-FFF2-40B4-BE49-F238E27FC236}">
                    <a16:creationId xmlns:a16="http://schemas.microsoft.com/office/drawing/2014/main" id="{C71462FB-6A7F-4480-9318-380F365FA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936124" y="2471267"/>
                <a:ext cx="552999" cy="552999"/>
              </a:xfrm>
              <a:prstGeom prst="rect">
                <a:avLst/>
              </a:prstGeom>
            </p:spPr>
          </p:pic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102C8652-455C-4F64-BF47-60B4CA9DCE20}"/>
                  </a:ext>
                </a:extLst>
              </p:cNvPr>
              <p:cNvSpPr/>
              <p:nvPr/>
            </p:nvSpPr>
            <p:spPr>
              <a:xfrm rot="19980285">
                <a:off x="4872244" y="2534224"/>
                <a:ext cx="396262" cy="2308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00" b="1" dirty="0">
                    <a:ln w="3175">
                      <a:solidFill>
                        <a:srgbClr val="FFFF00">
                          <a:alpha val="67000"/>
                        </a:srgbClr>
                      </a:solidFill>
                      <a:prstDash val="solid"/>
                    </a:ln>
                    <a:solidFill>
                      <a:srgbClr val="00B050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idle</a:t>
                </a:r>
                <a:endParaRPr lang="zh-CN" altLang="en-US" sz="900" b="1" cap="none" spc="0" dirty="0">
                  <a:ln w="3175">
                    <a:solidFill>
                      <a:srgbClr val="FFFF00">
                        <a:alpha val="67000"/>
                      </a:srgb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87788A01-362E-4DEA-B950-7BD55DD7C7A5}"/>
                </a:ext>
              </a:extLst>
            </p:cNvPr>
            <p:cNvSpPr/>
            <p:nvPr/>
          </p:nvSpPr>
          <p:spPr>
            <a:xfrm>
              <a:off x="3370116" y="3831854"/>
              <a:ext cx="163497" cy="16349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1AB99A6-43F0-4460-BBC8-D03AFF65DB51}"/>
              </a:ext>
            </a:extLst>
          </p:cNvPr>
          <p:cNvGrpSpPr/>
          <p:nvPr/>
        </p:nvGrpSpPr>
        <p:grpSpPr>
          <a:xfrm>
            <a:off x="239138" y="3576511"/>
            <a:ext cx="705524" cy="552999"/>
            <a:chOff x="2163916" y="3584732"/>
            <a:chExt cx="705524" cy="55299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A4D325B-6602-49B3-94BB-8E2B6DE368FB}"/>
                </a:ext>
              </a:extLst>
            </p:cNvPr>
            <p:cNvGrpSpPr/>
            <p:nvPr/>
          </p:nvGrpSpPr>
          <p:grpSpPr>
            <a:xfrm>
              <a:off x="2163916" y="3584732"/>
              <a:ext cx="658994" cy="552999"/>
              <a:chOff x="4810894" y="1880505"/>
              <a:chExt cx="658994" cy="552999"/>
            </a:xfrm>
          </p:grpSpPr>
          <p:pic>
            <p:nvPicPr>
              <p:cNvPr id="284" name="图形 283" descr="直升飞机">
                <a:extLst>
                  <a:ext uri="{FF2B5EF4-FFF2-40B4-BE49-F238E27FC236}">
                    <a16:creationId xmlns:a16="http://schemas.microsoft.com/office/drawing/2014/main" id="{BBE7C14C-71A9-4398-A013-34128A9C9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916889" y="1880505"/>
                <a:ext cx="552999" cy="552999"/>
              </a:xfrm>
              <a:prstGeom prst="rect">
                <a:avLst/>
              </a:prstGeom>
            </p:spPr>
          </p:pic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1BEF403E-ABE2-4CDE-B182-BB399443553C}"/>
                  </a:ext>
                </a:extLst>
              </p:cNvPr>
              <p:cNvSpPr/>
              <p:nvPr/>
            </p:nvSpPr>
            <p:spPr>
              <a:xfrm rot="19980285">
                <a:off x="4810894" y="1918012"/>
                <a:ext cx="460383" cy="2308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00" b="1" dirty="0">
                    <a:ln w="1270">
                      <a:solidFill>
                        <a:schemeClr val="accent2">
                          <a:alpha val="67000"/>
                        </a:schemeClr>
                      </a:solidFill>
                      <a:prstDash val="solid"/>
                    </a:ln>
                    <a:solidFill>
                      <a:srgbClr val="FFC000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busy</a:t>
                </a:r>
                <a:endParaRPr lang="zh-CN" altLang="en-US" sz="900" b="1" cap="none" spc="0" dirty="0">
                  <a:ln w="1270">
                    <a:solidFill>
                      <a:schemeClr val="accent2">
                        <a:alpha val="67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C9C07390-ECAF-4FFB-9E2E-9144326766E9}"/>
                </a:ext>
              </a:extLst>
            </p:cNvPr>
            <p:cNvSpPr/>
            <p:nvPr/>
          </p:nvSpPr>
          <p:spPr>
            <a:xfrm>
              <a:off x="2705943" y="3853707"/>
              <a:ext cx="163497" cy="16349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06775CD5-D1CA-49F2-9218-751E49B1E515}"/>
              </a:ext>
            </a:extLst>
          </p:cNvPr>
          <p:cNvCxnSpPr>
            <a:cxnSpLocks/>
          </p:cNvCxnSpPr>
          <p:nvPr/>
        </p:nvCxnSpPr>
        <p:spPr>
          <a:xfrm flipV="1">
            <a:off x="257214" y="3564732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4B33E3B-7494-4D5D-BF89-4C10C2703DD1}"/>
              </a:ext>
            </a:extLst>
          </p:cNvPr>
          <p:cNvGrpSpPr/>
          <p:nvPr/>
        </p:nvGrpSpPr>
        <p:grpSpPr>
          <a:xfrm>
            <a:off x="3661423" y="3581867"/>
            <a:ext cx="987390" cy="527237"/>
            <a:chOff x="3283665" y="3567284"/>
            <a:chExt cx="987390" cy="527237"/>
          </a:xfrm>
        </p:grpSpPr>
        <p:sp>
          <p:nvSpPr>
            <p:cNvPr id="903" name="矩形: 圆角 902">
              <a:extLst>
                <a:ext uri="{FF2B5EF4-FFF2-40B4-BE49-F238E27FC236}">
                  <a16:creationId xmlns:a16="http://schemas.microsoft.com/office/drawing/2014/main" id="{CE53678C-E4DB-4732-9CDD-00FF9D5EB872}"/>
                </a:ext>
              </a:extLst>
            </p:cNvPr>
            <p:cNvSpPr/>
            <p:nvPr/>
          </p:nvSpPr>
          <p:spPr>
            <a:xfrm>
              <a:off x="3283665" y="3591927"/>
              <a:ext cx="987390" cy="4958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/>
            </a:p>
          </p:txBody>
        </p:sp>
        <p:pic>
          <p:nvPicPr>
            <p:cNvPr id="322" name="图形 321" descr="直升飞机">
              <a:extLst>
                <a:ext uri="{FF2B5EF4-FFF2-40B4-BE49-F238E27FC236}">
                  <a16:creationId xmlns:a16="http://schemas.microsoft.com/office/drawing/2014/main" id="{584C91F1-A921-475C-972E-E50E6410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785437" y="3618969"/>
              <a:ext cx="475552" cy="475552"/>
            </a:xfrm>
            <a:prstGeom prst="rect">
              <a:avLst/>
            </a:prstGeom>
          </p:spPr>
        </p:pic>
        <p:pic>
          <p:nvPicPr>
            <p:cNvPr id="323" name="图形 322" descr="校舍">
              <a:extLst>
                <a:ext uri="{FF2B5EF4-FFF2-40B4-BE49-F238E27FC236}">
                  <a16:creationId xmlns:a16="http://schemas.microsoft.com/office/drawing/2014/main" id="{8EC0F9E4-6DE9-4B90-AE30-AC55B854D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12328" y="3639781"/>
              <a:ext cx="425873" cy="425873"/>
            </a:xfrm>
            <a:prstGeom prst="rect">
              <a:avLst/>
            </a:prstGeom>
          </p:spPr>
        </p:pic>
        <p:pic>
          <p:nvPicPr>
            <p:cNvPr id="324" name="图形 323" descr="箭头右旋">
              <a:extLst>
                <a:ext uri="{FF2B5EF4-FFF2-40B4-BE49-F238E27FC236}">
                  <a16:creationId xmlns:a16="http://schemas.microsoft.com/office/drawing/2014/main" id="{73A0DD43-CAC7-4B63-9376-382DCA8FE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8883723">
              <a:off x="3604056" y="3567284"/>
              <a:ext cx="375999" cy="37599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9E8CEA-ED5E-4AA0-9E88-E9DC5DCE47F0}"/>
              </a:ext>
            </a:extLst>
          </p:cNvPr>
          <p:cNvGrpSpPr/>
          <p:nvPr/>
        </p:nvGrpSpPr>
        <p:grpSpPr>
          <a:xfrm>
            <a:off x="2498301" y="3580295"/>
            <a:ext cx="990193" cy="526228"/>
            <a:chOff x="2283963" y="3589433"/>
            <a:chExt cx="990193" cy="526228"/>
          </a:xfrm>
        </p:grpSpPr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800D0DAD-33D8-4C77-BB3D-992A0B5FBE6B}"/>
                </a:ext>
              </a:extLst>
            </p:cNvPr>
            <p:cNvGrpSpPr/>
            <p:nvPr/>
          </p:nvGrpSpPr>
          <p:grpSpPr>
            <a:xfrm>
              <a:off x="2283963" y="3607105"/>
              <a:ext cx="990193" cy="508556"/>
              <a:chOff x="3763734" y="3611965"/>
              <a:chExt cx="814895" cy="418524"/>
            </a:xfrm>
          </p:grpSpPr>
          <p:sp>
            <p:nvSpPr>
              <p:cNvPr id="309" name="矩形: 圆角 308">
                <a:extLst>
                  <a:ext uri="{FF2B5EF4-FFF2-40B4-BE49-F238E27FC236}">
                    <a16:creationId xmlns:a16="http://schemas.microsoft.com/office/drawing/2014/main" id="{09D905E2-8053-44E9-93E6-108308053899}"/>
                  </a:ext>
                </a:extLst>
              </p:cNvPr>
              <p:cNvSpPr/>
              <p:nvPr/>
            </p:nvSpPr>
            <p:spPr>
              <a:xfrm>
                <a:off x="3763734" y="3611965"/>
                <a:ext cx="812588" cy="40809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 dirty="0"/>
              </a:p>
            </p:txBody>
          </p:sp>
          <p:pic>
            <p:nvPicPr>
              <p:cNvPr id="310" name="图形 309" descr="直升飞机">
                <a:extLst>
                  <a:ext uri="{FF2B5EF4-FFF2-40B4-BE49-F238E27FC236}">
                    <a16:creationId xmlns:a16="http://schemas.microsoft.com/office/drawing/2014/main" id="{4C6CA225-F22F-46D4-B0B4-22A89B226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187266" y="3639126"/>
                <a:ext cx="391363" cy="391363"/>
              </a:xfrm>
              <a:prstGeom prst="rect">
                <a:avLst/>
              </a:prstGeom>
            </p:spPr>
          </p:pic>
        </p:grpSp>
        <p:pic>
          <p:nvPicPr>
            <p:cNvPr id="313" name="图形 312" descr="校舍">
              <a:extLst>
                <a:ext uri="{FF2B5EF4-FFF2-40B4-BE49-F238E27FC236}">
                  <a16:creationId xmlns:a16="http://schemas.microsoft.com/office/drawing/2014/main" id="{EDFB5920-809D-4324-A592-06A4F537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308509" y="3652539"/>
              <a:ext cx="425873" cy="425873"/>
            </a:xfrm>
            <a:prstGeom prst="rect">
              <a:avLst/>
            </a:prstGeom>
          </p:spPr>
        </p:pic>
        <p:pic>
          <p:nvPicPr>
            <p:cNvPr id="325" name="图形 324" descr="箭头左旋">
              <a:extLst>
                <a:ext uri="{FF2B5EF4-FFF2-40B4-BE49-F238E27FC236}">
                  <a16:creationId xmlns:a16="http://schemas.microsoft.com/office/drawing/2014/main" id="{04E00CD7-BCCB-4774-A0F8-A66CBE48F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2720233">
              <a:off x="2579607" y="3589433"/>
              <a:ext cx="377143" cy="377143"/>
            </a:xfrm>
            <a:prstGeom prst="rect">
              <a:avLst/>
            </a:prstGeom>
          </p:spPr>
        </p:pic>
      </p:grpSp>
      <p:sp>
        <p:nvSpPr>
          <p:cNvPr id="327" name="矩形: 圆角 326">
            <a:extLst>
              <a:ext uri="{FF2B5EF4-FFF2-40B4-BE49-F238E27FC236}">
                <a16:creationId xmlns:a16="http://schemas.microsoft.com/office/drawing/2014/main" id="{A7370C94-7556-4DD0-8100-297F1D5EB1AC}"/>
              </a:ext>
            </a:extLst>
          </p:cNvPr>
          <p:cNvSpPr/>
          <p:nvPr/>
        </p:nvSpPr>
        <p:spPr>
          <a:xfrm>
            <a:off x="5708133" y="3503393"/>
            <a:ext cx="1420794" cy="5964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制造舱</a:t>
            </a:r>
          </a:p>
        </p:txBody>
      </p:sp>
      <p:sp>
        <p:nvSpPr>
          <p:cNvPr id="328" name="矩形: 圆角 327">
            <a:extLst>
              <a:ext uri="{FF2B5EF4-FFF2-40B4-BE49-F238E27FC236}">
                <a16:creationId xmlns:a16="http://schemas.microsoft.com/office/drawing/2014/main" id="{0799F0A4-CDCF-434A-87A1-8DD67BC52D91}"/>
              </a:ext>
            </a:extLst>
          </p:cNvPr>
          <p:cNvSpPr/>
          <p:nvPr/>
        </p:nvSpPr>
        <p:spPr>
          <a:xfrm>
            <a:off x="7460820" y="3503998"/>
            <a:ext cx="1420794" cy="596439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科研舱</a:t>
            </a:r>
          </a:p>
        </p:txBody>
      </p:sp>
      <p:pic>
        <p:nvPicPr>
          <p:cNvPr id="460" name="图形 459" descr="男人">
            <a:extLst>
              <a:ext uri="{FF2B5EF4-FFF2-40B4-BE49-F238E27FC236}">
                <a16:creationId xmlns:a16="http://schemas.microsoft.com/office/drawing/2014/main" id="{216C0377-A7B4-4A38-86BF-961BFEED2B7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802460" y="1834249"/>
            <a:ext cx="1616070" cy="1616070"/>
          </a:xfrm>
          <a:prstGeom prst="rect">
            <a:avLst/>
          </a:prstGeom>
        </p:spPr>
      </p:pic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750017D6-43F6-4E0A-8788-B10ED63C4DD0}"/>
              </a:ext>
            </a:extLst>
          </p:cNvPr>
          <p:cNvGrpSpPr/>
          <p:nvPr/>
        </p:nvGrpSpPr>
        <p:grpSpPr>
          <a:xfrm>
            <a:off x="6407121" y="2067680"/>
            <a:ext cx="538829" cy="604649"/>
            <a:chOff x="7418021" y="3956842"/>
            <a:chExt cx="538829" cy="604649"/>
          </a:xfrm>
        </p:grpSpPr>
        <p:sp>
          <p:nvSpPr>
            <p:cNvPr id="462" name="矩形: 圆角 461">
              <a:extLst>
                <a:ext uri="{FF2B5EF4-FFF2-40B4-BE49-F238E27FC236}">
                  <a16:creationId xmlns:a16="http://schemas.microsoft.com/office/drawing/2014/main" id="{EB539354-E950-44AC-8626-AB2B26C8633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矩形 462">
              <a:extLst>
                <a:ext uri="{FF2B5EF4-FFF2-40B4-BE49-F238E27FC236}">
                  <a16:creationId xmlns:a16="http://schemas.microsoft.com/office/drawing/2014/main" id="{C8FCD209-D847-4C94-BA9B-688CB2D4FBE0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464" name="加号 463">
            <a:extLst>
              <a:ext uri="{FF2B5EF4-FFF2-40B4-BE49-F238E27FC236}">
                <a16:creationId xmlns:a16="http://schemas.microsoft.com/office/drawing/2014/main" id="{44344884-3311-467C-99E7-15D17F34BC76}"/>
              </a:ext>
            </a:extLst>
          </p:cNvPr>
          <p:cNvSpPr/>
          <p:nvPr/>
        </p:nvSpPr>
        <p:spPr>
          <a:xfrm>
            <a:off x="6507717" y="2159947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9D981C23-25A2-4DA8-B574-CADCE83C052F}"/>
              </a:ext>
            </a:extLst>
          </p:cNvPr>
          <p:cNvGrpSpPr/>
          <p:nvPr/>
        </p:nvGrpSpPr>
        <p:grpSpPr>
          <a:xfrm>
            <a:off x="7140899" y="2697572"/>
            <a:ext cx="538829" cy="604649"/>
            <a:chOff x="167518" y="529049"/>
            <a:chExt cx="538829" cy="604649"/>
          </a:xfrm>
        </p:grpSpPr>
        <p:grpSp>
          <p:nvGrpSpPr>
            <p:cNvPr id="466" name="组合 465">
              <a:extLst>
                <a:ext uri="{FF2B5EF4-FFF2-40B4-BE49-F238E27FC236}">
                  <a16:creationId xmlns:a16="http://schemas.microsoft.com/office/drawing/2014/main" id="{276CF15A-D585-4267-85F7-0CC9FE31E59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69" name="矩形: 圆角 468">
                <a:extLst>
                  <a:ext uri="{FF2B5EF4-FFF2-40B4-BE49-F238E27FC236}">
                    <a16:creationId xmlns:a16="http://schemas.microsoft.com/office/drawing/2014/main" id="{A8D4BE42-A97A-4972-90BA-E7DD43F647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0" name="图片 469">
                <a:extLst>
                  <a:ext uri="{FF2B5EF4-FFF2-40B4-BE49-F238E27FC236}">
                    <a16:creationId xmlns:a16="http://schemas.microsoft.com/office/drawing/2014/main" id="{2F2900B6-4D71-43EA-8E8A-CE39D8758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71" name="矩形 470">
                <a:extLst>
                  <a:ext uri="{FF2B5EF4-FFF2-40B4-BE49-F238E27FC236}">
                    <a16:creationId xmlns:a16="http://schemas.microsoft.com/office/drawing/2014/main" id="{689A1BDE-C7C1-42FD-8C67-69D773D7E21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7" name="矩形: 圆角 466">
              <a:extLst>
                <a:ext uri="{FF2B5EF4-FFF2-40B4-BE49-F238E27FC236}">
                  <a16:creationId xmlns:a16="http://schemas.microsoft.com/office/drawing/2014/main" id="{64F5EC15-D24E-4AA4-A553-34079C42958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矩形 467">
              <a:extLst>
                <a:ext uri="{FF2B5EF4-FFF2-40B4-BE49-F238E27FC236}">
                  <a16:creationId xmlns:a16="http://schemas.microsoft.com/office/drawing/2014/main" id="{B34285C1-E497-46C9-8255-F2C636A18E9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72" name="组合 471">
            <a:extLst>
              <a:ext uri="{FF2B5EF4-FFF2-40B4-BE49-F238E27FC236}">
                <a16:creationId xmlns:a16="http://schemas.microsoft.com/office/drawing/2014/main" id="{501A1B27-B212-4F38-AFB3-7843C05F379F}"/>
              </a:ext>
            </a:extLst>
          </p:cNvPr>
          <p:cNvGrpSpPr/>
          <p:nvPr/>
        </p:nvGrpSpPr>
        <p:grpSpPr>
          <a:xfrm>
            <a:off x="7140899" y="2057506"/>
            <a:ext cx="538829" cy="604649"/>
            <a:chOff x="7418021" y="3956842"/>
            <a:chExt cx="538829" cy="604649"/>
          </a:xfrm>
        </p:grpSpPr>
        <p:sp>
          <p:nvSpPr>
            <p:cNvPr id="473" name="矩形: 圆角 472">
              <a:extLst>
                <a:ext uri="{FF2B5EF4-FFF2-40B4-BE49-F238E27FC236}">
                  <a16:creationId xmlns:a16="http://schemas.microsoft.com/office/drawing/2014/main" id="{EA2E69DC-D9EE-473C-BD8B-D3D83EF49ED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矩形 473">
              <a:extLst>
                <a:ext uri="{FF2B5EF4-FFF2-40B4-BE49-F238E27FC236}">
                  <a16:creationId xmlns:a16="http://schemas.microsoft.com/office/drawing/2014/main" id="{42025E07-E06D-4E99-92C4-C72FD0C0985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475" name="加号 474">
            <a:extLst>
              <a:ext uri="{FF2B5EF4-FFF2-40B4-BE49-F238E27FC236}">
                <a16:creationId xmlns:a16="http://schemas.microsoft.com/office/drawing/2014/main" id="{C7BD05F4-29B8-4C8F-B6D1-147AFD8C9ADE}"/>
              </a:ext>
            </a:extLst>
          </p:cNvPr>
          <p:cNvSpPr/>
          <p:nvPr/>
        </p:nvSpPr>
        <p:spPr>
          <a:xfrm>
            <a:off x="7241495" y="2149773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3" name="组合 482">
            <a:extLst>
              <a:ext uri="{FF2B5EF4-FFF2-40B4-BE49-F238E27FC236}">
                <a16:creationId xmlns:a16="http://schemas.microsoft.com/office/drawing/2014/main" id="{E92DFD0E-DD0C-4130-A8FE-4C6D3D327FF9}"/>
              </a:ext>
            </a:extLst>
          </p:cNvPr>
          <p:cNvGrpSpPr/>
          <p:nvPr/>
        </p:nvGrpSpPr>
        <p:grpSpPr>
          <a:xfrm>
            <a:off x="6406807" y="2695479"/>
            <a:ext cx="538829" cy="604649"/>
            <a:chOff x="167518" y="529049"/>
            <a:chExt cx="538829" cy="604649"/>
          </a:xfrm>
        </p:grpSpPr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4E9F9AEE-E4E1-496E-876B-AD4B08321DF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7" name="矩形: 圆角 486">
                <a:extLst>
                  <a:ext uri="{FF2B5EF4-FFF2-40B4-BE49-F238E27FC236}">
                    <a16:creationId xmlns:a16="http://schemas.microsoft.com/office/drawing/2014/main" id="{7C4F459E-364C-4092-843B-2D70114AD98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8" name="图片 487">
                <a:extLst>
                  <a:ext uri="{FF2B5EF4-FFF2-40B4-BE49-F238E27FC236}">
                    <a16:creationId xmlns:a16="http://schemas.microsoft.com/office/drawing/2014/main" id="{0C1C1B59-3587-4D63-BB84-B83458A30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9" name="矩形 488">
                <a:extLst>
                  <a:ext uri="{FF2B5EF4-FFF2-40B4-BE49-F238E27FC236}">
                    <a16:creationId xmlns:a16="http://schemas.microsoft.com/office/drawing/2014/main" id="{0DD179A7-37DD-4BFB-BEE7-1FB4AC487DE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5" name="矩形: 圆角 484">
              <a:extLst>
                <a:ext uri="{FF2B5EF4-FFF2-40B4-BE49-F238E27FC236}">
                  <a16:creationId xmlns:a16="http://schemas.microsoft.com/office/drawing/2014/main" id="{5F4572C3-314E-4851-A6A4-59A24B38972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32AF1B50-61B0-4D71-B13A-7BA01DF2728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A207B26-0D95-43E7-B5AB-F8E758B7920B}"/>
              </a:ext>
            </a:extLst>
          </p:cNvPr>
          <p:cNvGrpSpPr/>
          <p:nvPr/>
        </p:nvGrpSpPr>
        <p:grpSpPr>
          <a:xfrm>
            <a:off x="7900236" y="2051289"/>
            <a:ext cx="538829" cy="604649"/>
            <a:chOff x="7418021" y="3956842"/>
            <a:chExt cx="538829" cy="604649"/>
          </a:xfrm>
        </p:grpSpPr>
        <p:sp>
          <p:nvSpPr>
            <p:cNvPr id="499" name="矩形: 圆角 498">
              <a:extLst>
                <a:ext uri="{FF2B5EF4-FFF2-40B4-BE49-F238E27FC236}">
                  <a16:creationId xmlns:a16="http://schemas.microsoft.com/office/drawing/2014/main" id="{B5CD63F6-E491-4338-B82C-72A8571C06F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矩形 499">
              <a:extLst>
                <a:ext uri="{FF2B5EF4-FFF2-40B4-BE49-F238E27FC236}">
                  <a16:creationId xmlns:a16="http://schemas.microsoft.com/office/drawing/2014/main" id="{3BDAD219-F10F-4F4F-91E6-57345D88936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501" name="加号 500">
            <a:extLst>
              <a:ext uri="{FF2B5EF4-FFF2-40B4-BE49-F238E27FC236}">
                <a16:creationId xmlns:a16="http://schemas.microsoft.com/office/drawing/2014/main" id="{8DF98D5D-054D-43C0-8570-CD5070C46429}"/>
              </a:ext>
            </a:extLst>
          </p:cNvPr>
          <p:cNvSpPr/>
          <p:nvPr/>
        </p:nvSpPr>
        <p:spPr>
          <a:xfrm>
            <a:off x="8000832" y="2143556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2" name="组合 501">
            <a:extLst>
              <a:ext uri="{FF2B5EF4-FFF2-40B4-BE49-F238E27FC236}">
                <a16:creationId xmlns:a16="http://schemas.microsoft.com/office/drawing/2014/main" id="{8D7A6FD6-2C2A-45ED-B3D6-E1DEB05FFB7A}"/>
              </a:ext>
            </a:extLst>
          </p:cNvPr>
          <p:cNvGrpSpPr/>
          <p:nvPr/>
        </p:nvGrpSpPr>
        <p:grpSpPr>
          <a:xfrm>
            <a:off x="8634014" y="2681181"/>
            <a:ext cx="538829" cy="604649"/>
            <a:chOff x="167518" y="529049"/>
            <a:chExt cx="538829" cy="604649"/>
          </a:xfrm>
        </p:grpSpPr>
        <p:grpSp>
          <p:nvGrpSpPr>
            <p:cNvPr id="503" name="组合 502">
              <a:extLst>
                <a:ext uri="{FF2B5EF4-FFF2-40B4-BE49-F238E27FC236}">
                  <a16:creationId xmlns:a16="http://schemas.microsoft.com/office/drawing/2014/main" id="{CBA1569F-4561-4404-88D1-DC51BEF914C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07" name="矩形: 圆角 506">
                <a:extLst>
                  <a:ext uri="{FF2B5EF4-FFF2-40B4-BE49-F238E27FC236}">
                    <a16:creationId xmlns:a16="http://schemas.microsoft.com/office/drawing/2014/main" id="{76A86E08-6D68-4DDD-8F59-F1E3656336E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8" name="图片 507">
                <a:extLst>
                  <a:ext uri="{FF2B5EF4-FFF2-40B4-BE49-F238E27FC236}">
                    <a16:creationId xmlns:a16="http://schemas.microsoft.com/office/drawing/2014/main" id="{88DF8B51-01AE-4316-90D1-870946391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09" name="矩形 508">
                <a:extLst>
                  <a:ext uri="{FF2B5EF4-FFF2-40B4-BE49-F238E27FC236}">
                    <a16:creationId xmlns:a16="http://schemas.microsoft.com/office/drawing/2014/main" id="{CB210B04-0CDE-4ED6-8D30-370B9D90CAC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04" name="矩形: 圆角 503">
              <a:extLst>
                <a:ext uri="{FF2B5EF4-FFF2-40B4-BE49-F238E27FC236}">
                  <a16:creationId xmlns:a16="http://schemas.microsoft.com/office/drawing/2014/main" id="{B10A426C-98D8-4806-8779-0E93B9BAB20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A71FD5CB-F216-46AE-BE3A-537DB7A25F8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F0B49AD3-1FA6-4B18-A7FC-DA132DBA0FC3}"/>
              </a:ext>
            </a:extLst>
          </p:cNvPr>
          <p:cNvGrpSpPr/>
          <p:nvPr/>
        </p:nvGrpSpPr>
        <p:grpSpPr>
          <a:xfrm>
            <a:off x="8634014" y="2041115"/>
            <a:ext cx="538829" cy="604649"/>
            <a:chOff x="7418021" y="3956842"/>
            <a:chExt cx="538829" cy="604649"/>
          </a:xfrm>
        </p:grpSpPr>
        <p:sp>
          <p:nvSpPr>
            <p:cNvPr id="511" name="矩形: 圆角 510">
              <a:extLst>
                <a:ext uri="{FF2B5EF4-FFF2-40B4-BE49-F238E27FC236}">
                  <a16:creationId xmlns:a16="http://schemas.microsoft.com/office/drawing/2014/main" id="{0C1DF956-0480-49D4-8737-1C21F27081D1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22313658-2BAA-4543-9130-AAF913203135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513" name="加号 512">
            <a:extLst>
              <a:ext uri="{FF2B5EF4-FFF2-40B4-BE49-F238E27FC236}">
                <a16:creationId xmlns:a16="http://schemas.microsoft.com/office/drawing/2014/main" id="{978F377D-729D-4A7D-A97D-3021EA8E0FE1}"/>
              </a:ext>
            </a:extLst>
          </p:cNvPr>
          <p:cNvSpPr/>
          <p:nvPr/>
        </p:nvSpPr>
        <p:spPr>
          <a:xfrm>
            <a:off x="8734610" y="2133382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4" name="组合 513">
            <a:extLst>
              <a:ext uri="{FF2B5EF4-FFF2-40B4-BE49-F238E27FC236}">
                <a16:creationId xmlns:a16="http://schemas.microsoft.com/office/drawing/2014/main" id="{CAB4183B-58E2-445B-9A39-CF87321C5AF5}"/>
              </a:ext>
            </a:extLst>
          </p:cNvPr>
          <p:cNvGrpSpPr/>
          <p:nvPr/>
        </p:nvGrpSpPr>
        <p:grpSpPr>
          <a:xfrm>
            <a:off x="7899922" y="2679088"/>
            <a:ext cx="538829" cy="604649"/>
            <a:chOff x="167518" y="529049"/>
            <a:chExt cx="538829" cy="604649"/>
          </a:xfrm>
        </p:grpSpPr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48BC7C86-967A-49E9-A411-5F1EFEBF810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18" name="矩形: 圆角 517">
                <a:extLst>
                  <a:ext uri="{FF2B5EF4-FFF2-40B4-BE49-F238E27FC236}">
                    <a16:creationId xmlns:a16="http://schemas.microsoft.com/office/drawing/2014/main" id="{8F773BE1-B9A2-4B2A-B1F4-AD2229F82FC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19" name="图片 518">
                <a:extLst>
                  <a:ext uri="{FF2B5EF4-FFF2-40B4-BE49-F238E27FC236}">
                    <a16:creationId xmlns:a16="http://schemas.microsoft.com/office/drawing/2014/main" id="{AB8E9A49-3622-4DA2-99FB-D4475184F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20" name="矩形 519">
                <a:extLst>
                  <a:ext uri="{FF2B5EF4-FFF2-40B4-BE49-F238E27FC236}">
                    <a16:creationId xmlns:a16="http://schemas.microsoft.com/office/drawing/2014/main" id="{81F68BDC-A328-4301-963B-3C27DCDA613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6" name="矩形: 圆角 515">
              <a:extLst>
                <a:ext uri="{FF2B5EF4-FFF2-40B4-BE49-F238E27FC236}">
                  <a16:creationId xmlns:a16="http://schemas.microsoft.com/office/drawing/2014/main" id="{0ECB38CD-72DA-4C25-8CF4-E46D748129C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B20C95AE-4E16-4396-89B6-44A12781D9A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179" name="矩形: 圆角 178">
            <a:extLst>
              <a:ext uri="{FF2B5EF4-FFF2-40B4-BE49-F238E27FC236}">
                <a16:creationId xmlns:a16="http://schemas.microsoft.com/office/drawing/2014/main" id="{CDC756D7-71D2-4BE5-8FF9-BD8DEB287703}"/>
              </a:ext>
            </a:extLst>
          </p:cNvPr>
          <p:cNvSpPr/>
          <p:nvPr/>
        </p:nvSpPr>
        <p:spPr>
          <a:xfrm>
            <a:off x="2512649" y="3944464"/>
            <a:ext cx="964306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01ACB92-D2BD-454A-AAFD-EB50BFB7D182}"/>
              </a:ext>
            </a:extLst>
          </p:cNvPr>
          <p:cNvSpPr/>
          <p:nvPr/>
        </p:nvSpPr>
        <p:spPr>
          <a:xfrm>
            <a:off x="2606337" y="3885359"/>
            <a:ext cx="79535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1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运入货物</a:t>
            </a:r>
          </a:p>
        </p:txBody>
      </p:sp>
      <p:sp>
        <p:nvSpPr>
          <p:cNvPr id="181" name="矩形: 圆角 180">
            <a:extLst>
              <a:ext uri="{FF2B5EF4-FFF2-40B4-BE49-F238E27FC236}">
                <a16:creationId xmlns:a16="http://schemas.microsoft.com/office/drawing/2014/main" id="{A7EBFB01-D041-4845-9CF3-A9058CD16A1C}"/>
              </a:ext>
            </a:extLst>
          </p:cNvPr>
          <p:cNvSpPr/>
          <p:nvPr/>
        </p:nvSpPr>
        <p:spPr>
          <a:xfrm>
            <a:off x="3674441" y="3950286"/>
            <a:ext cx="964306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ED8A91D1-90B8-45B0-AF65-6CBF70181F8D}"/>
              </a:ext>
            </a:extLst>
          </p:cNvPr>
          <p:cNvSpPr/>
          <p:nvPr/>
        </p:nvSpPr>
        <p:spPr>
          <a:xfrm>
            <a:off x="3768129" y="3891181"/>
            <a:ext cx="79535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1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运出货物</a:t>
            </a:r>
          </a:p>
        </p:txBody>
      </p:sp>
    </p:spTree>
    <p:extLst>
      <p:ext uri="{BB962C8B-B14F-4D97-AF65-F5344CB8AC3E}">
        <p14:creationId xmlns:p14="http://schemas.microsoft.com/office/powerpoint/2010/main" val="160656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40020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指挥中心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2" name="矩形 1011">
            <a:extLst>
              <a:ext uri="{FF2B5EF4-FFF2-40B4-BE49-F238E27FC236}">
                <a16:creationId xmlns:a16="http://schemas.microsoft.com/office/drawing/2014/main" id="{C8EB0F26-9527-4CE7-9CF6-0452FD8D9919}"/>
              </a:ext>
            </a:extLst>
          </p:cNvPr>
          <p:cNvSpPr/>
          <p:nvPr/>
        </p:nvSpPr>
        <p:spPr>
          <a:xfrm rot="10800000">
            <a:off x="290690" y="789227"/>
            <a:ext cx="1917772" cy="180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4" name="矩形 1013">
            <a:extLst>
              <a:ext uri="{FF2B5EF4-FFF2-40B4-BE49-F238E27FC236}">
                <a16:creationId xmlns:a16="http://schemas.microsoft.com/office/drawing/2014/main" id="{209B85A5-C5C5-4D0E-99E8-72B4C58280AE}"/>
              </a:ext>
            </a:extLst>
          </p:cNvPr>
          <p:cNvSpPr/>
          <p:nvPr/>
        </p:nvSpPr>
        <p:spPr>
          <a:xfrm>
            <a:off x="1687941" y="537296"/>
            <a:ext cx="952895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999)</a:t>
            </a:r>
            <a:endParaRPr lang="zh-CN" altLang="en-US" sz="10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1" name="矩形 1020">
            <a:extLst>
              <a:ext uri="{FF2B5EF4-FFF2-40B4-BE49-F238E27FC236}">
                <a16:creationId xmlns:a16="http://schemas.microsoft.com/office/drawing/2014/main" id="{2BE8DFE4-E707-4A5E-9D0C-CCB1FCC906CD}"/>
              </a:ext>
            </a:extLst>
          </p:cNvPr>
          <p:cNvSpPr/>
          <p:nvPr/>
        </p:nvSpPr>
        <p:spPr>
          <a:xfrm>
            <a:off x="78972" y="537864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容纳箱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9" name="直接连接符 1128">
            <a:extLst>
              <a:ext uri="{FF2B5EF4-FFF2-40B4-BE49-F238E27FC236}">
                <a16:creationId xmlns:a16="http://schemas.microsoft.com/office/drawing/2014/main" id="{B47CCB3F-D432-4425-A168-089C0026099C}"/>
              </a:ext>
            </a:extLst>
          </p:cNvPr>
          <p:cNvCxnSpPr>
            <a:cxnSpLocks/>
          </p:cNvCxnSpPr>
          <p:nvPr/>
        </p:nvCxnSpPr>
        <p:spPr>
          <a:xfrm flipV="1">
            <a:off x="267698" y="1693980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5" name="矩形 1264">
            <a:extLst>
              <a:ext uri="{FF2B5EF4-FFF2-40B4-BE49-F238E27FC236}">
                <a16:creationId xmlns:a16="http://schemas.microsoft.com/office/drawing/2014/main" id="{E61D4CED-5A74-4EDA-B705-C39E616B1DEA}"/>
              </a:ext>
            </a:extLst>
          </p:cNvPr>
          <p:cNvSpPr/>
          <p:nvPr/>
        </p:nvSpPr>
        <p:spPr>
          <a:xfrm rot="10800000">
            <a:off x="290690" y="789222"/>
            <a:ext cx="1014716" cy="1809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6" name="矩形 1265">
            <a:extLst>
              <a:ext uri="{FF2B5EF4-FFF2-40B4-BE49-F238E27FC236}">
                <a16:creationId xmlns:a16="http://schemas.microsoft.com/office/drawing/2014/main" id="{DA62F14E-DACC-4E04-94AC-3BBF353ECACD}"/>
              </a:ext>
            </a:extLst>
          </p:cNvPr>
          <p:cNvSpPr/>
          <p:nvPr/>
        </p:nvSpPr>
        <p:spPr>
          <a:xfrm>
            <a:off x="829694" y="762871"/>
            <a:ext cx="865431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1000" b="1" cap="none" spc="0" dirty="0">
              <a:ln w="127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9" name="矩形 1278">
            <a:extLst>
              <a:ext uri="{FF2B5EF4-FFF2-40B4-BE49-F238E27FC236}">
                <a16:creationId xmlns:a16="http://schemas.microsoft.com/office/drawing/2014/main" id="{136D49E8-5B4E-4550-8A14-9E60922E030B}"/>
              </a:ext>
            </a:extLst>
          </p:cNvPr>
          <p:cNvSpPr/>
          <p:nvPr/>
        </p:nvSpPr>
        <p:spPr>
          <a:xfrm>
            <a:off x="617132" y="1249088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1" name="矩形 1630">
            <a:extLst>
              <a:ext uri="{FF2B5EF4-FFF2-40B4-BE49-F238E27FC236}">
                <a16:creationId xmlns:a16="http://schemas.microsoft.com/office/drawing/2014/main" id="{01F3F5D7-6172-4204-9C30-D73ED7DB46F4}"/>
              </a:ext>
            </a:extLst>
          </p:cNvPr>
          <p:cNvSpPr/>
          <p:nvPr/>
        </p:nvSpPr>
        <p:spPr>
          <a:xfrm>
            <a:off x="2485840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2" name="矩形 1631">
            <a:extLst>
              <a:ext uri="{FF2B5EF4-FFF2-40B4-BE49-F238E27FC236}">
                <a16:creationId xmlns:a16="http://schemas.microsoft.com/office/drawing/2014/main" id="{33994373-8107-4B32-9B11-56C8EF67D25A}"/>
              </a:ext>
            </a:extLst>
          </p:cNvPr>
          <p:cNvSpPr/>
          <p:nvPr/>
        </p:nvSpPr>
        <p:spPr>
          <a:xfrm>
            <a:off x="2404404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3" name="矩形 1632">
            <a:extLst>
              <a:ext uri="{FF2B5EF4-FFF2-40B4-BE49-F238E27FC236}">
                <a16:creationId xmlns:a16="http://schemas.microsoft.com/office/drawing/2014/main" id="{E58031AD-C536-40A9-B082-181FF586BE35}"/>
              </a:ext>
            </a:extLst>
          </p:cNvPr>
          <p:cNvSpPr/>
          <p:nvPr/>
        </p:nvSpPr>
        <p:spPr>
          <a:xfrm>
            <a:off x="2325695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4" name="矩形 1633">
            <a:extLst>
              <a:ext uri="{FF2B5EF4-FFF2-40B4-BE49-F238E27FC236}">
                <a16:creationId xmlns:a16="http://schemas.microsoft.com/office/drawing/2014/main" id="{8BAD4870-01EC-4C71-B71B-F091908B6873}"/>
              </a:ext>
            </a:extLst>
          </p:cNvPr>
          <p:cNvSpPr/>
          <p:nvPr/>
        </p:nvSpPr>
        <p:spPr>
          <a:xfrm>
            <a:off x="2258027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5" name="矩形 1634">
            <a:extLst>
              <a:ext uri="{FF2B5EF4-FFF2-40B4-BE49-F238E27FC236}">
                <a16:creationId xmlns:a16="http://schemas.microsoft.com/office/drawing/2014/main" id="{8A2D7021-BF79-4E1B-95AC-29DA020EA112}"/>
              </a:ext>
            </a:extLst>
          </p:cNvPr>
          <p:cNvSpPr/>
          <p:nvPr/>
        </p:nvSpPr>
        <p:spPr>
          <a:xfrm>
            <a:off x="2194677" y="1305713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6" name="矩形 1635">
            <a:extLst>
              <a:ext uri="{FF2B5EF4-FFF2-40B4-BE49-F238E27FC236}">
                <a16:creationId xmlns:a16="http://schemas.microsoft.com/office/drawing/2014/main" id="{2AB3DFEF-90EC-4301-BA18-12CC30BADB21}"/>
              </a:ext>
            </a:extLst>
          </p:cNvPr>
          <p:cNvSpPr/>
          <p:nvPr/>
        </p:nvSpPr>
        <p:spPr>
          <a:xfrm>
            <a:off x="2133373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7" name="矩形 1636">
            <a:extLst>
              <a:ext uri="{FF2B5EF4-FFF2-40B4-BE49-F238E27FC236}">
                <a16:creationId xmlns:a16="http://schemas.microsoft.com/office/drawing/2014/main" id="{0F871E7E-49A6-4FD7-8704-781AA0783C5C}"/>
              </a:ext>
            </a:extLst>
          </p:cNvPr>
          <p:cNvSpPr/>
          <p:nvPr/>
        </p:nvSpPr>
        <p:spPr>
          <a:xfrm>
            <a:off x="2057738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" name="矩形 1637">
            <a:extLst>
              <a:ext uri="{FF2B5EF4-FFF2-40B4-BE49-F238E27FC236}">
                <a16:creationId xmlns:a16="http://schemas.microsoft.com/office/drawing/2014/main" id="{AEA4DD4E-1BD9-4238-9E79-8E12973921A1}"/>
              </a:ext>
            </a:extLst>
          </p:cNvPr>
          <p:cNvSpPr/>
          <p:nvPr/>
        </p:nvSpPr>
        <p:spPr>
          <a:xfrm>
            <a:off x="1991622" y="130604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9" name="矩形 1638">
            <a:extLst>
              <a:ext uri="{FF2B5EF4-FFF2-40B4-BE49-F238E27FC236}">
                <a16:creationId xmlns:a16="http://schemas.microsoft.com/office/drawing/2014/main" id="{797BB51F-82D8-485F-B0FA-11201321F3F5}"/>
              </a:ext>
            </a:extLst>
          </p:cNvPr>
          <p:cNvSpPr/>
          <p:nvPr/>
        </p:nvSpPr>
        <p:spPr>
          <a:xfrm>
            <a:off x="1928272" y="1305526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0" name="矩形 1639">
            <a:extLst>
              <a:ext uri="{FF2B5EF4-FFF2-40B4-BE49-F238E27FC236}">
                <a16:creationId xmlns:a16="http://schemas.microsoft.com/office/drawing/2014/main" id="{3D266281-8B5C-4B80-8305-C7458C2BEF13}"/>
              </a:ext>
            </a:extLst>
          </p:cNvPr>
          <p:cNvSpPr/>
          <p:nvPr/>
        </p:nvSpPr>
        <p:spPr>
          <a:xfrm>
            <a:off x="1866968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1" name="矩形 1640">
            <a:extLst>
              <a:ext uri="{FF2B5EF4-FFF2-40B4-BE49-F238E27FC236}">
                <a16:creationId xmlns:a16="http://schemas.microsoft.com/office/drawing/2014/main" id="{4239E16D-37BE-4B18-B0E5-4F211A70018F}"/>
              </a:ext>
            </a:extLst>
          </p:cNvPr>
          <p:cNvSpPr/>
          <p:nvPr/>
        </p:nvSpPr>
        <p:spPr>
          <a:xfrm>
            <a:off x="1791333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2" name="矩形 1641">
            <a:extLst>
              <a:ext uri="{FF2B5EF4-FFF2-40B4-BE49-F238E27FC236}">
                <a16:creationId xmlns:a16="http://schemas.microsoft.com/office/drawing/2014/main" id="{303C7061-E843-4DBE-A074-AE3847B76811}"/>
              </a:ext>
            </a:extLst>
          </p:cNvPr>
          <p:cNvSpPr/>
          <p:nvPr/>
        </p:nvSpPr>
        <p:spPr>
          <a:xfrm>
            <a:off x="2729103" y="1420206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31" name="组合 1830">
            <a:extLst>
              <a:ext uri="{FF2B5EF4-FFF2-40B4-BE49-F238E27FC236}">
                <a16:creationId xmlns:a16="http://schemas.microsoft.com/office/drawing/2014/main" id="{1D0EDACB-349F-466B-801E-3B0A221D8011}"/>
              </a:ext>
            </a:extLst>
          </p:cNvPr>
          <p:cNvGrpSpPr/>
          <p:nvPr/>
        </p:nvGrpSpPr>
        <p:grpSpPr>
          <a:xfrm>
            <a:off x="2428815" y="2568749"/>
            <a:ext cx="1097330" cy="304664"/>
            <a:chOff x="6612783" y="-779303"/>
            <a:chExt cx="1097330" cy="304664"/>
          </a:xfrm>
        </p:grpSpPr>
        <p:sp>
          <p:nvSpPr>
            <p:cNvPr id="1832" name="矩形 1831">
              <a:extLst>
                <a:ext uri="{FF2B5EF4-FFF2-40B4-BE49-F238E27FC236}">
                  <a16:creationId xmlns:a16="http://schemas.microsoft.com/office/drawing/2014/main" id="{7288341D-3AD7-49E1-8A10-A9C1919BA441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矩形 1832">
              <a:extLst>
                <a:ext uri="{FF2B5EF4-FFF2-40B4-BE49-F238E27FC236}">
                  <a16:creationId xmlns:a16="http://schemas.microsoft.com/office/drawing/2014/main" id="{EBE604EA-7158-4D77-A923-B092E29CA640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矩形 1833">
              <a:extLst>
                <a:ext uri="{FF2B5EF4-FFF2-40B4-BE49-F238E27FC236}">
                  <a16:creationId xmlns:a16="http://schemas.microsoft.com/office/drawing/2014/main" id="{FDC59F97-6DA7-4B9F-B356-A991C9F64C6F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矩形 1834">
              <a:extLst>
                <a:ext uri="{FF2B5EF4-FFF2-40B4-BE49-F238E27FC236}">
                  <a16:creationId xmlns:a16="http://schemas.microsoft.com/office/drawing/2014/main" id="{C7EA0297-39B1-441C-9223-D1CEAE54F155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6" name="矩形 1835">
              <a:extLst>
                <a:ext uri="{FF2B5EF4-FFF2-40B4-BE49-F238E27FC236}">
                  <a16:creationId xmlns:a16="http://schemas.microsoft.com/office/drawing/2014/main" id="{5164E958-B3B0-4632-ABA0-6B0B779F4BAA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7" name="矩形 1836">
              <a:extLst>
                <a:ext uri="{FF2B5EF4-FFF2-40B4-BE49-F238E27FC236}">
                  <a16:creationId xmlns:a16="http://schemas.microsoft.com/office/drawing/2014/main" id="{6E18AA6D-DB03-4B73-827C-F2578C1B4DB9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8" name="矩形 1837">
              <a:extLst>
                <a:ext uri="{FF2B5EF4-FFF2-40B4-BE49-F238E27FC236}">
                  <a16:creationId xmlns:a16="http://schemas.microsoft.com/office/drawing/2014/main" id="{6B0F0759-59A1-4768-A031-2EEA76DD8433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9" name="矩形 1838">
              <a:extLst>
                <a:ext uri="{FF2B5EF4-FFF2-40B4-BE49-F238E27FC236}">
                  <a16:creationId xmlns:a16="http://schemas.microsoft.com/office/drawing/2014/main" id="{73EB4439-8B44-4109-AA3D-3EEDAA3867C5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0" name="矩形 1839">
              <a:extLst>
                <a:ext uri="{FF2B5EF4-FFF2-40B4-BE49-F238E27FC236}">
                  <a16:creationId xmlns:a16="http://schemas.microsoft.com/office/drawing/2014/main" id="{12EA1CCC-B1FD-4BA4-8E45-C0CFD6519D6C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1" name="矩形 1840">
              <a:extLst>
                <a:ext uri="{FF2B5EF4-FFF2-40B4-BE49-F238E27FC236}">
                  <a16:creationId xmlns:a16="http://schemas.microsoft.com/office/drawing/2014/main" id="{0F5999CF-1D1D-433E-AADE-21B63FA6F674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2" name="矩形 1841">
              <a:extLst>
                <a:ext uri="{FF2B5EF4-FFF2-40B4-BE49-F238E27FC236}">
                  <a16:creationId xmlns:a16="http://schemas.microsoft.com/office/drawing/2014/main" id="{310900B0-F585-4C4A-903F-FBFD69B9ACB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3" name="矩形 1842">
              <a:extLst>
                <a:ext uri="{FF2B5EF4-FFF2-40B4-BE49-F238E27FC236}">
                  <a16:creationId xmlns:a16="http://schemas.microsoft.com/office/drawing/2014/main" id="{265B09C3-D2F6-4171-BA0B-5A493A656D52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4" name="矩形 1843">
              <a:extLst>
                <a:ext uri="{FF2B5EF4-FFF2-40B4-BE49-F238E27FC236}">
                  <a16:creationId xmlns:a16="http://schemas.microsoft.com/office/drawing/2014/main" id="{2DEF161F-0D0E-41F8-862B-A59393AD0EF6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5" name="文本框 1844">
              <a:extLst>
                <a:ext uri="{FF2B5EF4-FFF2-40B4-BE49-F238E27FC236}">
                  <a16:creationId xmlns:a16="http://schemas.microsoft.com/office/drawing/2014/main" id="{E17D97CE-EF92-4716-BE33-6B6220D5FCA1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907" name="组合 1906">
            <a:extLst>
              <a:ext uri="{FF2B5EF4-FFF2-40B4-BE49-F238E27FC236}">
                <a16:creationId xmlns:a16="http://schemas.microsoft.com/office/drawing/2014/main" id="{5534DB78-A0A5-4F59-895B-66E736804507}"/>
              </a:ext>
            </a:extLst>
          </p:cNvPr>
          <p:cNvGrpSpPr/>
          <p:nvPr/>
        </p:nvGrpSpPr>
        <p:grpSpPr>
          <a:xfrm>
            <a:off x="1677340" y="2568749"/>
            <a:ext cx="1474904" cy="304664"/>
            <a:chOff x="5156231" y="4968380"/>
            <a:chExt cx="1474904" cy="304664"/>
          </a:xfrm>
        </p:grpSpPr>
        <p:grpSp>
          <p:nvGrpSpPr>
            <p:cNvPr id="1908" name="组合 1907">
              <a:extLst>
                <a:ext uri="{FF2B5EF4-FFF2-40B4-BE49-F238E27FC236}">
                  <a16:creationId xmlns:a16="http://schemas.microsoft.com/office/drawing/2014/main" id="{423936E4-498C-4DCB-ACEC-98E36ACB6422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1924" name="矩形 1923">
                <a:extLst>
                  <a:ext uri="{FF2B5EF4-FFF2-40B4-BE49-F238E27FC236}">
                    <a16:creationId xmlns:a16="http://schemas.microsoft.com/office/drawing/2014/main" id="{AB1C4E10-3D9E-4848-80EB-AE8EC55F6EE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5" name="矩形 1924">
                <a:extLst>
                  <a:ext uri="{FF2B5EF4-FFF2-40B4-BE49-F238E27FC236}">
                    <a16:creationId xmlns:a16="http://schemas.microsoft.com/office/drawing/2014/main" id="{9F045737-5D40-492E-B9F5-50D8BC374DA9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6" name="矩形 1925">
                <a:extLst>
                  <a:ext uri="{FF2B5EF4-FFF2-40B4-BE49-F238E27FC236}">
                    <a16:creationId xmlns:a16="http://schemas.microsoft.com/office/drawing/2014/main" id="{F9B3B38B-EE60-44B7-8D2B-C0CD615E6F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7" name="矩形 1926">
                <a:extLst>
                  <a:ext uri="{FF2B5EF4-FFF2-40B4-BE49-F238E27FC236}">
                    <a16:creationId xmlns:a16="http://schemas.microsoft.com/office/drawing/2014/main" id="{55F8C3BA-0A93-4973-8CB3-330C2B573A94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8" name="矩形 1927">
                <a:extLst>
                  <a:ext uri="{FF2B5EF4-FFF2-40B4-BE49-F238E27FC236}">
                    <a16:creationId xmlns:a16="http://schemas.microsoft.com/office/drawing/2014/main" id="{A0F7F83F-C5FF-44E8-9A47-4BBF8A81B69C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9" name="矩形 1928">
                <a:extLst>
                  <a:ext uri="{FF2B5EF4-FFF2-40B4-BE49-F238E27FC236}">
                    <a16:creationId xmlns:a16="http://schemas.microsoft.com/office/drawing/2014/main" id="{9BE2E34D-15EB-40B2-A570-DB7B88BF0483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0" name="矩形 1929">
                <a:extLst>
                  <a:ext uri="{FF2B5EF4-FFF2-40B4-BE49-F238E27FC236}">
                    <a16:creationId xmlns:a16="http://schemas.microsoft.com/office/drawing/2014/main" id="{3E0FC224-133A-4898-97C3-56F66251F928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1" name="矩形 1930">
                <a:extLst>
                  <a:ext uri="{FF2B5EF4-FFF2-40B4-BE49-F238E27FC236}">
                    <a16:creationId xmlns:a16="http://schemas.microsoft.com/office/drawing/2014/main" id="{409EE66F-2ECD-4369-9369-6B34A279C55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2" name="矩形 1931">
                <a:extLst>
                  <a:ext uri="{FF2B5EF4-FFF2-40B4-BE49-F238E27FC236}">
                    <a16:creationId xmlns:a16="http://schemas.microsoft.com/office/drawing/2014/main" id="{ED28548C-6AE1-40BA-9707-C191508B8758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3" name="矩形 1932">
                <a:extLst>
                  <a:ext uri="{FF2B5EF4-FFF2-40B4-BE49-F238E27FC236}">
                    <a16:creationId xmlns:a16="http://schemas.microsoft.com/office/drawing/2014/main" id="{EEC2E5BC-06B0-4FD1-9E0D-9774CD78215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4" name="矩形 1933">
                <a:extLst>
                  <a:ext uri="{FF2B5EF4-FFF2-40B4-BE49-F238E27FC236}">
                    <a16:creationId xmlns:a16="http://schemas.microsoft.com/office/drawing/2014/main" id="{67099A28-CFB5-4453-BE67-7F51E02E6E1F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5" name="矩形 1934">
                <a:extLst>
                  <a:ext uri="{FF2B5EF4-FFF2-40B4-BE49-F238E27FC236}">
                    <a16:creationId xmlns:a16="http://schemas.microsoft.com/office/drawing/2014/main" id="{159D4E8B-24A2-4028-B0C4-F3A450D25895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6" name="矩形 1935">
                <a:extLst>
                  <a:ext uri="{FF2B5EF4-FFF2-40B4-BE49-F238E27FC236}">
                    <a16:creationId xmlns:a16="http://schemas.microsoft.com/office/drawing/2014/main" id="{42EA851B-135E-4C9B-8EF6-AA89E32EF411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7" name="文本框 1936">
                <a:extLst>
                  <a:ext uri="{FF2B5EF4-FFF2-40B4-BE49-F238E27FC236}">
                    <a16:creationId xmlns:a16="http://schemas.microsoft.com/office/drawing/2014/main" id="{48E1046B-F66B-4E74-8CCF-D1DB84088771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09" name="组合 1908">
              <a:extLst>
                <a:ext uri="{FF2B5EF4-FFF2-40B4-BE49-F238E27FC236}">
                  <a16:creationId xmlns:a16="http://schemas.microsoft.com/office/drawing/2014/main" id="{4FA606D8-48B1-4F6D-9953-8B6F8B8AE01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1910" name="矩形 1909">
                <a:extLst>
                  <a:ext uri="{FF2B5EF4-FFF2-40B4-BE49-F238E27FC236}">
                    <a16:creationId xmlns:a16="http://schemas.microsoft.com/office/drawing/2014/main" id="{EDFEDC96-6702-41FF-B1BE-A98AE11B20B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1" name="矩形 1910">
                <a:extLst>
                  <a:ext uri="{FF2B5EF4-FFF2-40B4-BE49-F238E27FC236}">
                    <a16:creationId xmlns:a16="http://schemas.microsoft.com/office/drawing/2014/main" id="{2D2066B2-BB1F-4A52-AF30-D26331B196D0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25707F67-F4D7-48C7-B42B-474D1810D4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3" name="矩形 1912">
                <a:extLst>
                  <a:ext uri="{FF2B5EF4-FFF2-40B4-BE49-F238E27FC236}">
                    <a16:creationId xmlns:a16="http://schemas.microsoft.com/office/drawing/2014/main" id="{1A5AEC54-401F-4CF4-9DEB-D5FEEE8048BC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4" name="矩形 1913">
                <a:extLst>
                  <a:ext uri="{FF2B5EF4-FFF2-40B4-BE49-F238E27FC236}">
                    <a16:creationId xmlns:a16="http://schemas.microsoft.com/office/drawing/2014/main" id="{EF99C2CF-905A-4DB7-A900-9283AF40111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5" name="矩形 1914">
                <a:extLst>
                  <a:ext uri="{FF2B5EF4-FFF2-40B4-BE49-F238E27FC236}">
                    <a16:creationId xmlns:a16="http://schemas.microsoft.com/office/drawing/2014/main" id="{3F0BB616-3F3F-4C89-99DC-90E6477812FF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6" name="矩形 1915">
                <a:extLst>
                  <a:ext uri="{FF2B5EF4-FFF2-40B4-BE49-F238E27FC236}">
                    <a16:creationId xmlns:a16="http://schemas.microsoft.com/office/drawing/2014/main" id="{4332D11B-917A-447B-A35F-7F0461D9C717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7" name="矩形 1916">
                <a:extLst>
                  <a:ext uri="{FF2B5EF4-FFF2-40B4-BE49-F238E27FC236}">
                    <a16:creationId xmlns:a16="http://schemas.microsoft.com/office/drawing/2014/main" id="{E9AD2BDB-9E27-4137-8A6B-AE610A6A1958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8" name="矩形 1917">
                <a:extLst>
                  <a:ext uri="{FF2B5EF4-FFF2-40B4-BE49-F238E27FC236}">
                    <a16:creationId xmlns:a16="http://schemas.microsoft.com/office/drawing/2014/main" id="{3D65535A-B315-401E-9C97-581070D248AB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9" name="矩形 1918">
                <a:extLst>
                  <a:ext uri="{FF2B5EF4-FFF2-40B4-BE49-F238E27FC236}">
                    <a16:creationId xmlns:a16="http://schemas.microsoft.com/office/drawing/2014/main" id="{7DD821CF-F81F-471A-A86F-AA6B89491EA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0" name="矩形 1919">
                <a:extLst>
                  <a:ext uri="{FF2B5EF4-FFF2-40B4-BE49-F238E27FC236}">
                    <a16:creationId xmlns:a16="http://schemas.microsoft.com/office/drawing/2014/main" id="{71F08482-7160-4DA2-9BDE-393AB0BA1709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1" name="矩形 1920">
                <a:extLst>
                  <a:ext uri="{FF2B5EF4-FFF2-40B4-BE49-F238E27FC236}">
                    <a16:creationId xmlns:a16="http://schemas.microsoft.com/office/drawing/2014/main" id="{C6E28BE4-698B-4D28-88D5-0DAA79F406BF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2" name="矩形 1921">
                <a:extLst>
                  <a:ext uri="{FF2B5EF4-FFF2-40B4-BE49-F238E27FC236}">
                    <a16:creationId xmlns:a16="http://schemas.microsoft.com/office/drawing/2014/main" id="{EADF23C6-6B60-4E0A-912C-7BD0F6C7DE28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3" name="文本框 1922">
                <a:extLst>
                  <a:ext uri="{FF2B5EF4-FFF2-40B4-BE49-F238E27FC236}">
                    <a16:creationId xmlns:a16="http://schemas.microsoft.com/office/drawing/2014/main" id="{CAF801A9-2C75-4728-A2E8-72A8C1621A40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71" name="矩形 2170">
            <a:extLst>
              <a:ext uri="{FF2B5EF4-FFF2-40B4-BE49-F238E27FC236}">
                <a16:creationId xmlns:a16="http://schemas.microsoft.com/office/drawing/2014/main" id="{BE49D040-1679-4562-9B55-010D82E56184}"/>
              </a:ext>
            </a:extLst>
          </p:cNvPr>
          <p:cNvSpPr/>
          <p:nvPr/>
        </p:nvSpPr>
        <p:spPr>
          <a:xfrm>
            <a:off x="586821" y="2619733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0" name="矩形 709">
            <a:extLst>
              <a:ext uri="{FF2B5EF4-FFF2-40B4-BE49-F238E27FC236}">
                <a16:creationId xmlns:a16="http://schemas.microsoft.com/office/drawing/2014/main" id="{15E0D782-5A24-4C95-9ED0-3C16ED7B745B}"/>
              </a:ext>
            </a:extLst>
          </p:cNvPr>
          <p:cNvSpPr/>
          <p:nvPr/>
        </p:nvSpPr>
        <p:spPr>
          <a:xfrm>
            <a:off x="612959" y="1907816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矩形 710">
            <a:extLst>
              <a:ext uri="{FF2B5EF4-FFF2-40B4-BE49-F238E27FC236}">
                <a16:creationId xmlns:a16="http://schemas.microsoft.com/office/drawing/2014/main" id="{DF969F7D-ED45-4911-AB57-CFDF312DE993}"/>
              </a:ext>
            </a:extLst>
          </p:cNvPr>
          <p:cNvSpPr/>
          <p:nvPr/>
        </p:nvSpPr>
        <p:spPr>
          <a:xfrm>
            <a:off x="2481667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矩形 711">
            <a:extLst>
              <a:ext uri="{FF2B5EF4-FFF2-40B4-BE49-F238E27FC236}">
                <a16:creationId xmlns:a16="http://schemas.microsoft.com/office/drawing/2014/main" id="{AAC25B25-D4E5-4724-B171-FA2E7CBA94E4}"/>
              </a:ext>
            </a:extLst>
          </p:cNvPr>
          <p:cNvSpPr/>
          <p:nvPr/>
        </p:nvSpPr>
        <p:spPr>
          <a:xfrm>
            <a:off x="2400231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>
            <a:extLst>
              <a:ext uri="{FF2B5EF4-FFF2-40B4-BE49-F238E27FC236}">
                <a16:creationId xmlns:a16="http://schemas.microsoft.com/office/drawing/2014/main" id="{1E8F633E-05EA-4DD2-B441-F30C0A85060B}"/>
              </a:ext>
            </a:extLst>
          </p:cNvPr>
          <p:cNvSpPr/>
          <p:nvPr/>
        </p:nvSpPr>
        <p:spPr>
          <a:xfrm>
            <a:off x="2321522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矩形 713">
            <a:extLst>
              <a:ext uri="{FF2B5EF4-FFF2-40B4-BE49-F238E27FC236}">
                <a16:creationId xmlns:a16="http://schemas.microsoft.com/office/drawing/2014/main" id="{F1FAA3C4-51E9-432D-8038-8072EEE85E59}"/>
              </a:ext>
            </a:extLst>
          </p:cNvPr>
          <p:cNvSpPr/>
          <p:nvPr/>
        </p:nvSpPr>
        <p:spPr>
          <a:xfrm>
            <a:off x="2253854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5" name="矩形 714">
            <a:extLst>
              <a:ext uri="{FF2B5EF4-FFF2-40B4-BE49-F238E27FC236}">
                <a16:creationId xmlns:a16="http://schemas.microsoft.com/office/drawing/2014/main" id="{9199FFD0-20F4-492D-AACC-ABF42652D2F6}"/>
              </a:ext>
            </a:extLst>
          </p:cNvPr>
          <p:cNvSpPr/>
          <p:nvPr/>
        </p:nvSpPr>
        <p:spPr>
          <a:xfrm>
            <a:off x="2190504" y="1964441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矩形 715">
            <a:extLst>
              <a:ext uri="{FF2B5EF4-FFF2-40B4-BE49-F238E27FC236}">
                <a16:creationId xmlns:a16="http://schemas.microsoft.com/office/drawing/2014/main" id="{170085ED-3316-4238-ABA6-DD6845A7C837}"/>
              </a:ext>
            </a:extLst>
          </p:cNvPr>
          <p:cNvSpPr/>
          <p:nvPr/>
        </p:nvSpPr>
        <p:spPr>
          <a:xfrm>
            <a:off x="2129200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矩形 716">
            <a:extLst>
              <a:ext uri="{FF2B5EF4-FFF2-40B4-BE49-F238E27FC236}">
                <a16:creationId xmlns:a16="http://schemas.microsoft.com/office/drawing/2014/main" id="{4D1EACD8-B71A-4697-BC2C-6BF727B56924}"/>
              </a:ext>
            </a:extLst>
          </p:cNvPr>
          <p:cNvSpPr/>
          <p:nvPr/>
        </p:nvSpPr>
        <p:spPr>
          <a:xfrm>
            <a:off x="2053565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矩形 717">
            <a:extLst>
              <a:ext uri="{FF2B5EF4-FFF2-40B4-BE49-F238E27FC236}">
                <a16:creationId xmlns:a16="http://schemas.microsoft.com/office/drawing/2014/main" id="{865AFF16-FF77-4686-8F84-17DF8BB9728F}"/>
              </a:ext>
            </a:extLst>
          </p:cNvPr>
          <p:cNvSpPr/>
          <p:nvPr/>
        </p:nvSpPr>
        <p:spPr>
          <a:xfrm>
            <a:off x="1987449" y="1964772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9" name="矩形 718">
            <a:extLst>
              <a:ext uri="{FF2B5EF4-FFF2-40B4-BE49-F238E27FC236}">
                <a16:creationId xmlns:a16="http://schemas.microsoft.com/office/drawing/2014/main" id="{AF76202F-5E11-4183-8C8A-1D6548F3AEA7}"/>
              </a:ext>
            </a:extLst>
          </p:cNvPr>
          <p:cNvSpPr/>
          <p:nvPr/>
        </p:nvSpPr>
        <p:spPr>
          <a:xfrm>
            <a:off x="1924099" y="1964254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矩形 719">
            <a:extLst>
              <a:ext uri="{FF2B5EF4-FFF2-40B4-BE49-F238E27FC236}">
                <a16:creationId xmlns:a16="http://schemas.microsoft.com/office/drawing/2014/main" id="{D9A63177-EDA7-43EB-B691-710FB7C71535}"/>
              </a:ext>
            </a:extLst>
          </p:cNvPr>
          <p:cNvSpPr/>
          <p:nvPr/>
        </p:nvSpPr>
        <p:spPr>
          <a:xfrm>
            <a:off x="1862795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矩形 720">
            <a:extLst>
              <a:ext uri="{FF2B5EF4-FFF2-40B4-BE49-F238E27FC236}">
                <a16:creationId xmlns:a16="http://schemas.microsoft.com/office/drawing/2014/main" id="{B2528870-ED03-47FD-9722-9D97CB460B7E}"/>
              </a:ext>
            </a:extLst>
          </p:cNvPr>
          <p:cNvSpPr/>
          <p:nvPr/>
        </p:nvSpPr>
        <p:spPr>
          <a:xfrm>
            <a:off x="1787160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矩形 721">
            <a:extLst>
              <a:ext uri="{FF2B5EF4-FFF2-40B4-BE49-F238E27FC236}">
                <a16:creationId xmlns:a16="http://schemas.microsoft.com/office/drawing/2014/main" id="{328DC397-D293-4546-AB2F-DDC51DD7C670}"/>
              </a:ext>
            </a:extLst>
          </p:cNvPr>
          <p:cNvSpPr/>
          <p:nvPr/>
        </p:nvSpPr>
        <p:spPr>
          <a:xfrm>
            <a:off x="2724930" y="2078934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34DAF731-9709-449A-B222-69787B138D8C}"/>
              </a:ext>
            </a:extLst>
          </p:cNvPr>
          <p:cNvCxnSpPr>
            <a:cxnSpLocks/>
          </p:cNvCxnSpPr>
          <p:nvPr/>
        </p:nvCxnSpPr>
        <p:spPr>
          <a:xfrm flipV="1">
            <a:off x="249955" y="2397258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9065" y="1803419"/>
            <a:ext cx="5141252" cy="2334312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7" name="矩形 1246">
            <a:extLst>
              <a:ext uri="{FF2B5EF4-FFF2-40B4-BE49-F238E27FC236}">
                <a16:creationId xmlns:a16="http://schemas.microsoft.com/office/drawing/2014/main" id="{39D3E45E-97DC-4C96-8B06-3EC298EC8B4B}"/>
              </a:ext>
            </a:extLst>
          </p:cNvPr>
          <p:cNvSpPr/>
          <p:nvPr/>
        </p:nvSpPr>
        <p:spPr>
          <a:xfrm>
            <a:off x="6260847" y="826731"/>
            <a:ext cx="1497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运输机数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/ 12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3488" y="1348120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0" name="矩形 1369">
            <a:extLst>
              <a:ext uri="{FF2B5EF4-FFF2-40B4-BE49-F238E27FC236}">
                <a16:creationId xmlns:a16="http://schemas.microsoft.com/office/drawing/2014/main" id="{7EADC9ED-D402-43D1-BCB7-AFAD954154DB}"/>
              </a:ext>
            </a:extLst>
          </p:cNvPr>
          <p:cNvSpPr/>
          <p:nvPr/>
        </p:nvSpPr>
        <p:spPr>
          <a:xfrm>
            <a:off x="6273692" y="1327562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发电功率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</a:p>
        </p:txBody>
      </p:sp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76514" y="1067379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2886" y="1102608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94096" y="1172143"/>
            <a:ext cx="451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8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5" name="图形 504" descr="返回">
            <a:hlinkClick r:id="rId13" action="ppaction://hlinksldjump"/>
            <a:extLst>
              <a:ext uri="{FF2B5EF4-FFF2-40B4-BE49-F238E27FC236}">
                <a16:creationId xmlns:a16="http://schemas.microsoft.com/office/drawing/2014/main" id="{7FC2FCFD-CF83-4E7B-AD0B-9D14BA7567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pic>
        <p:nvPicPr>
          <p:cNvPr id="617" name="图形 616" descr="卡车">
            <a:extLst>
              <a:ext uri="{FF2B5EF4-FFF2-40B4-BE49-F238E27FC236}">
                <a16:creationId xmlns:a16="http://schemas.microsoft.com/office/drawing/2014/main" id="{C5B683B1-F7DC-473A-8D84-BB480EC57D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912" y="1116091"/>
            <a:ext cx="442344" cy="442344"/>
          </a:xfrm>
          <a:prstGeom prst="rect">
            <a:avLst/>
          </a:prstGeom>
        </p:spPr>
      </p:pic>
      <p:pic>
        <p:nvPicPr>
          <p:cNvPr id="776" name="图形 775" descr="卡车">
            <a:extLst>
              <a:ext uri="{FF2B5EF4-FFF2-40B4-BE49-F238E27FC236}">
                <a16:creationId xmlns:a16="http://schemas.microsoft.com/office/drawing/2014/main" id="{81DD34A9-E575-4E6B-8A0B-DB4B619A7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8921" y="1798548"/>
            <a:ext cx="442344" cy="442344"/>
          </a:xfrm>
          <a:prstGeom prst="rect">
            <a:avLst/>
          </a:prstGeom>
        </p:spPr>
      </p:pic>
      <p:pic>
        <p:nvPicPr>
          <p:cNvPr id="777" name="图形 776" descr="卡车">
            <a:extLst>
              <a:ext uri="{FF2B5EF4-FFF2-40B4-BE49-F238E27FC236}">
                <a16:creationId xmlns:a16="http://schemas.microsoft.com/office/drawing/2014/main" id="{5F6FC2BE-37BF-4EA5-A554-950D8C2E653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3390" y="2515668"/>
            <a:ext cx="442344" cy="442344"/>
          </a:xfrm>
          <a:prstGeom prst="rect">
            <a:avLst/>
          </a:prstGeom>
        </p:spPr>
      </p:pic>
      <p:sp>
        <p:nvSpPr>
          <p:cNvPr id="901" name="矩形 900">
            <a:extLst>
              <a:ext uri="{FF2B5EF4-FFF2-40B4-BE49-F238E27FC236}">
                <a16:creationId xmlns:a16="http://schemas.microsoft.com/office/drawing/2014/main" id="{37E844D2-CF62-4B9A-A9A1-F9E0B4E2D6F2}"/>
              </a:ext>
            </a:extLst>
          </p:cNvPr>
          <p:cNvSpPr/>
          <p:nvPr/>
        </p:nvSpPr>
        <p:spPr>
          <a:xfrm>
            <a:off x="3959874" y="1292529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919" name="直接连接符 918">
            <a:extLst>
              <a:ext uri="{FF2B5EF4-FFF2-40B4-BE49-F238E27FC236}">
                <a16:creationId xmlns:a16="http://schemas.microsoft.com/office/drawing/2014/main" id="{E51D76EE-1C0B-4B68-93A6-922CA63A2C6C}"/>
              </a:ext>
            </a:extLst>
          </p:cNvPr>
          <p:cNvCxnSpPr>
            <a:cxnSpLocks/>
          </p:cNvCxnSpPr>
          <p:nvPr/>
        </p:nvCxnSpPr>
        <p:spPr>
          <a:xfrm flipV="1">
            <a:off x="5022523" y="3459880"/>
            <a:ext cx="4661362" cy="14489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" name="图形 287" descr="直升飞机">
            <a:extLst>
              <a:ext uri="{FF2B5EF4-FFF2-40B4-BE49-F238E27FC236}">
                <a16:creationId xmlns:a16="http://schemas.microsoft.com/office/drawing/2014/main" id="{5A9BA62B-57F2-4D72-A540-190816B285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82243" y="826976"/>
            <a:ext cx="288375" cy="28837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3F095E-D547-4FFC-9B98-8634D9E4EDDF}"/>
              </a:ext>
            </a:extLst>
          </p:cNvPr>
          <p:cNvGrpSpPr/>
          <p:nvPr/>
        </p:nvGrpSpPr>
        <p:grpSpPr>
          <a:xfrm>
            <a:off x="5454245" y="1801844"/>
            <a:ext cx="663043" cy="552999"/>
            <a:chOff x="2870570" y="3566877"/>
            <a:chExt cx="663043" cy="552999"/>
          </a:xfrm>
        </p:grpSpPr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7399952E-EFF9-4077-A986-1A779FC38A2F}"/>
                </a:ext>
              </a:extLst>
            </p:cNvPr>
            <p:cNvGrpSpPr/>
            <p:nvPr/>
          </p:nvGrpSpPr>
          <p:grpSpPr>
            <a:xfrm>
              <a:off x="2870570" y="3566877"/>
              <a:ext cx="616879" cy="552999"/>
              <a:chOff x="4872244" y="2471267"/>
              <a:chExt cx="616879" cy="552999"/>
            </a:xfrm>
          </p:grpSpPr>
          <p:pic>
            <p:nvPicPr>
              <p:cNvPr id="300" name="图形 299" descr="直升飞机">
                <a:extLst>
                  <a:ext uri="{FF2B5EF4-FFF2-40B4-BE49-F238E27FC236}">
                    <a16:creationId xmlns:a16="http://schemas.microsoft.com/office/drawing/2014/main" id="{C71462FB-6A7F-4480-9318-380F365FA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936124" y="2471267"/>
                <a:ext cx="552999" cy="552999"/>
              </a:xfrm>
              <a:prstGeom prst="rect">
                <a:avLst/>
              </a:prstGeom>
            </p:spPr>
          </p:pic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102C8652-455C-4F64-BF47-60B4CA9DCE20}"/>
                  </a:ext>
                </a:extLst>
              </p:cNvPr>
              <p:cNvSpPr/>
              <p:nvPr/>
            </p:nvSpPr>
            <p:spPr>
              <a:xfrm rot="19980285">
                <a:off x="4872244" y="2534224"/>
                <a:ext cx="396262" cy="2308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00" b="1" dirty="0">
                    <a:ln w="3175">
                      <a:solidFill>
                        <a:srgbClr val="FFFF00">
                          <a:alpha val="67000"/>
                        </a:srgbClr>
                      </a:solidFill>
                      <a:prstDash val="solid"/>
                    </a:ln>
                    <a:solidFill>
                      <a:srgbClr val="00B050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idle</a:t>
                </a:r>
                <a:endParaRPr lang="zh-CN" altLang="en-US" sz="900" b="1" cap="none" spc="0" dirty="0">
                  <a:ln w="3175">
                    <a:solidFill>
                      <a:srgbClr val="FFFF00">
                        <a:alpha val="67000"/>
                      </a:srgb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87788A01-362E-4DEA-B950-7BD55DD7C7A5}"/>
                </a:ext>
              </a:extLst>
            </p:cNvPr>
            <p:cNvSpPr/>
            <p:nvPr/>
          </p:nvSpPr>
          <p:spPr>
            <a:xfrm>
              <a:off x="3370116" y="3831854"/>
              <a:ext cx="163497" cy="16349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1AB99A6-43F0-4460-BBC8-D03AFF65DB51}"/>
              </a:ext>
            </a:extLst>
          </p:cNvPr>
          <p:cNvGrpSpPr/>
          <p:nvPr/>
        </p:nvGrpSpPr>
        <p:grpSpPr>
          <a:xfrm>
            <a:off x="4772002" y="1827080"/>
            <a:ext cx="705524" cy="552999"/>
            <a:chOff x="2163916" y="3584732"/>
            <a:chExt cx="705524" cy="55299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A4D325B-6602-49B3-94BB-8E2B6DE368FB}"/>
                </a:ext>
              </a:extLst>
            </p:cNvPr>
            <p:cNvGrpSpPr/>
            <p:nvPr/>
          </p:nvGrpSpPr>
          <p:grpSpPr>
            <a:xfrm>
              <a:off x="2163916" y="3584732"/>
              <a:ext cx="658994" cy="552999"/>
              <a:chOff x="4810894" y="1880505"/>
              <a:chExt cx="658994" cy="552999"/>
            </a:xfrm>
          </p:grpSpPr>
          <p:pic>
            <p:nvPicPr>
              <p:cNvPr id="284" name="图形 283" descr="直升飞机">
                <a:extLst>
                  <a:ext uri="{FF2B5EF4-FFF2-40B4-BE49-F238E27FC236}">
                    <a16:creationId xmlns:a16="http://schemas.microsoft.com/office/drawing/2014/main" id="{BBE7C14C-71A9-4398-A013-34128A9C9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916889" y="1880505"/>
                <a:ext cx="552999" cy="552999"/>
              </a:xfrm>
              <a:prstGeom prst="rect">
                <a:avLst/>
              </a:prstGeom>
            </p:spPr>
          </p:pic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1BEF403E-ABE2-4CDE-B182-BB399443553C}"/>
                  </a:ext>
                </a:extLst>
              </p:cNvPr>
              <p:cNvSpPr/>
              <p:nvPr/>
            </p:nvSpPr>
            <p:spPr>
              <a:xfrm rot="19980285">
                <a:off x="4810894" y="1918012"/>
                <a:ext cx="460383" cy="2308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00" b="1" dirty="0">
                    <a:ln w="1270">
                      <a:solidFill>
                        <a:schemeClr val="accent2">
                          <a:alpha val="67000"/>
                        </a:schemeClr>
                      </a:solidFill>
                      <a:prstDash val="solid"/>
                    </a:ln>
                    <a:solidFill>
                      <a:srgbClr val="FFC000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busy</a:t>
                </a:r>
                <a:endParaRPr lang="zh-CN" altLang="en-US" sz="900" b="1" cap="none" spc="0" dirty="0">
                  <a:ln w="1270">
                    <a:solidFill>
                      <a:schemeClr val="accent2">
                        <a:alpha val="67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C9C07390-ECAF-4FFB-9E2E-9144326766E9}"/>
                </a:ext>
              </a:extLst>
            </p:cNvPr>
            <p:cNvSpPr/>
            <p:nvPr/>
          </p:nvSpPr>
          <p:spPr>
            <a:xfrm>
              <a:off x="2705943" y="3853707"/>
              <a:ext cx="163497" cy="16349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06775CD5-D1CA-49F2-9218-751E49B1E515}"/>
              </a:ext>
            </a:extLst>
          </p:cNvPr>
          <p:cNvCxnSpPr>
            <a:cxnSpLocks/>
          </p:cNvCxnSpPr>
          <p:nvPr/>
        </p:nvCxnSpPr>
        <p:spPr>
          <a:xfrm flipV="1">
            <a:off x="257214" y="3564732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矩形: 圆角 326">
            <a:extLst>
              <a:ext uri="{FF2B5EF4-FFF2-40B4-BE49-F238E27FC236}">
                <a16:creationId xmlns:a16="http://schemas.microsoft.com/office/drawing/2014/main" id="{A7370C94-7556-4DD0-8100-297F1D5EB1AC}"/>
              </a:ext>
            </a:extLst>
          </p:cNvPr>
          <p:cNvSpPr/>
          <p:nvPr/>
        </p:nvSpPr>
        <p:spPr>
          <a:xfrm>
            <a:off x="8363668" y="3491872"/>
            <a:ext cx="1420794" cy="5964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制造舱</a:t>
            </a:r>
          </a:p>
        </p:txBody>
      </p: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9D981C23-25A2-4DA8-B574-CADCE83C052F}"/>
              </a:ext>
            </a:extLst>
          </p:cNvPr>
          <p:cNvGrpSpPr/>
          <p:nvPr/>
        </p:nvGrpSpPr>
        <p:grpSpPr>
          <a:xfrm>
            <a:off x="7189843" y="2532260"/>
            <a:ext cx="538829" cy="604649"/>
            <a:chOff x="167518" y="529049"/>
            <a:chExt cx="538829" cy="604649"/>
          </a:xfrm>
        </p:grpSpPr>
        <p:grpSp>
          <p:nvGrpSpPr>
            <p:cNvPr id="466" name="组合 465">
              <a:extLst>
                <a:ext uri="{FF2B5EF4-FFF2-40B4-BE49-F238E27FC236}">
                  <a16:creationId xmlns:a16="http://schemas.microsoft.com/office/drawing/2014/main" id="{276CF15A-D585-4267-85F7-0CC9FE31E59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69" name="矩形: 圆角 468">
                <a:extLst>
                  <a:ext uri="{FF2B5EF4-FFF2-40B4-BE49-F238E27FC236}">
                    <a16:creationId xmlns:a16="http://schemas.microsoft.com/office/drawing/2014/main" id="{A8D4BE42-A97A-4972-90BA-E7DD43F647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矩形 470">
                <a:extLst>
                  <a:ext uri="{FF2B5EF4-FFF2-40B4-BE49-F238E27FC236}">
                    <a16:creationId xmlns:a16="http://schemas.microsoft.com/office/drawing/2014/main" id="{689A1BDE-C7C1-42FD-8C67-69D773D7E21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7" name="矩形: 圆角 466">
              <a:extLst>
                <a:ext uri="{FF2B5EF4-FFF2-40B4-BE49-F238E27FC236}">
                  <a16:creationId xmlns:a16="http://schemas.microsoft.com/office/drawing/2014/main" id="{64F5EC15-D24E-4AA4-A553-34079C42958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矩形 467">
              <a:extLst>
                <a:ext uri="{FF2B5EF4-FFF2-40B4-BE49-F238E27FC236}">
                  <a16:creationId xmlns:a16="http://schemas.microsoft.com/office/drawing/2014/main" id="{B34285C1-E497-46C9-8255-F2C636A18E9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83" name="组合 482">
            <a:extLst>
              <a:ext uri="{FF2B5EF4-FFF2-40B4-BE49-F238E27FC236}">
                <a16:creationId xmlns:a16="http://schemas.microsoft.com/office/drawing/2014/main" id="{E92DFD0E-DD0C-4130-A8FE-4C6D3D327FF9}"/>
              </a:ext>
            </a:extLst>
          </p:cNvPr>
          <p:cNvGrpSpPr/>
          <p:nvPr/>
        </p:nvGrpSpPr>
        <p:grpSpPr>
          <a:xfrm>
            <a:off x="7955920" y="2513831"/>
            <a:ext cx="538829" cy="604649"/>
            <a:chOff x="167518" y="529049"/>
            <a:chExt cx="538829" cy="604649"/>
          </a:xfrm>
        </p:grpSpPr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4E9F9AEE-E4E1-496E-876B-AD4B08321DF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7" name="矩形: 圆角 486">
                <a:extLst>
                  <a:ext uri="{FF2B5EF4-FFF2-40B4-BE49-F238E27FC236}">
                    <a16:creationId xmlns:a16="http://schemas.microsoft.com/office/drawing/2014/main" id="{7C4F459E-364C-4092-843B-2D70114AD98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矩形 488">
                <a:extLst>
                  <a:ext uri="{FF2B5EF4-FFF2-40B4-BE49-F238E27FC236}">
                    <a16:creationId xmlns:a16="http://schemas.microsoft.com/office/drawing/2014/main" id="{0DD179A7-37DD-4BFB-BEE7-1FB4AC487DE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5" name="矩形: 圆角 484">
              <a:extLst>
                <a:ext uri="{FF2B5EF4-FFF2-40B4-BE49-F238E27FC236}">
                  <a16:creationId xmlns:a16="http://schemas.microsoft.com/office/drawing/2014/main" id="{5F4572C3-314E-4851-A6A4-59A24B38972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32AF1B50-61B0-4D71-B13A-7BA01DF2728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02" name="组合 501">
            <a:extLst>
              <a:ext uri="{FF2B5EF4-FFF2-40B4-BE49-F238E27FC236}">
                <a16:creationId xmlns:a16="http://schemas.microsoft.com/office/drawing/2014/main" id="{8D7A6FD6-2C2A-45ED-B3D6-E1DEB05FFB7A}"/>
              </a:ext>
            </a:extLst>
          </p:cNvPr>
          <p:cNvGrpSpPr/>
          <p:nvPr/>
        </p:nvGrpSpPr>
        <p:grpSpPr>
          <a:xfrm>
            <a:off x="5660219" y="2532260"/>
            <a:ext cx="538829" cy="604649"/>
            <a:chOff x="167518" y="529049"/>
            <a:chExt cx="538829" cy="604649"/>
          </a:xfrm>
        </p:grpSpPr>
        <p:grpSp>
          <p:nvGrpSpPr>
            <p:cNvPr id="503" name="组合 502">
              <a:extLst>
                <a:ext uri="{FF2B5EF4-FFF2-40B4-BE49-F238E27FC236}">
                  <a16:creationId xmlns:a16="http://schemas.microsoft.com/office/drawing/2014/main" id="{CBA1569F-4561-4404-88D1-DC51BEF914C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07" name="矩形: 圆角 506">
                <a:extLst>
                  <a:ext uri="{FF2B5EF4-FFF2-40B4-BE49-F238E27FC236}">
                    <a16:creationId xmlns:a16="http://schemas.microsoft.com/office/drawing/2014/main" id="{76A86E08-6D68-4DDD-8F59-F1E3656336E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矩形 508">
                <a:extLst>
                  <a:ext uri="{FF2B5EF4-FFF2-40B4-BE49-F238E27FC236}">
                    <a16:creationId xmlns:a16="http://schemas.microsoft.com/office/drawing/2014/main" id="{CB210B04-0CDE-4ED6-8D30-370B9D90CAC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04" name="矩形: 圆角 503">
              <a:extLst>
                <a:ext uri="{FF2B5EF4-FFF2-40B4-BE49-F238E27FC236}">
                  <a16:creationId xmlns:a16="http://schemas.microsoft.com/office/drawing/2014/main" id="{B10A426C-98D8-4806-8779-0E93B9BAB20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A71FD5CB-F216-46AE-BE3A-537DB7A25F8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</a:p>
          </p:txBody>
        </p:sp>
      </p:grpSp>
      <p:grpSp>
        <p:nvGrpSpPr>
          <p:cNvPr id="514" name="组合 513">
            <a:extLst>
              <a:ext uri="{FF2B5EF4-FFF2-40B4-BE49-F238E27FC236}">
                <a16:creationId xmlns:a16="http://schemas.microsoft.com/office/drawing/2014/main" id="{CAB4183B-58E2-445B-9A39-CF87321C5AF5}"/>
              </a:ext>
            </a:extLst>
          </p:cNvPr>
          <p:cNvGrpSpPr/>
          <p:nvPr/>
        </p:nvGrpSpPr>
        <p:grpSpPr>
          <a:xfrm>
            <a:off x="6430569" y="2541342"/>
            <a:ext cx="538829" cy="604649"/>
            <a:chOff x="167518" y="529049"/>
            <a:chExt cx="538829" cy="604649"/>
          </a:xfrm>
        </p:grpSpPr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48BC7C86-967A-49E9-A411-5F1EFEBF810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18" name="矩形: 圆角 517">
                <a:extLst>
                  <a:ext uri="{FF2B5EF4-FFF2-40B4-BE49-F238E27FC236}">
                    <a16:creationId xmlns:a16="http://schemas.microsoft.com/office/drawing/2014/main" id="{8F773BE1-B9A2-4B2A-B1F4-AD2229F82FC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矩形 519">
                <a:extLst>
                  <a:ext uri="{FF2B5EF4-FFF2-40B4-BE49-F238E27FC236}">
                    <a16:creationId xmlns:a16="http://schemas.microsoft.com/office/drawing/2014/main" id="{81F68BDC-A328-4301-963B-3C27DCDA613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6" name="矩形: 圆角 515">
              <a:extLst>
                <a:ext uri="{FF2B5EF4-FFF2-40B4-BE49-F238E27FC236}">
                  <a16:creationId xmlns:a16="http://schemas.microsoft.com/office/drawing/2014/main" id="{0ECB38CD-72DA-4C25-8CF4-E46D748129C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B20C95AE-4E16-4396-89B6-44A12781D9A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90" name="图形 189" descr="直升飞机">
            <a:extLst>
              <a:ext uri="{FF2B5EF4-FFF2-40B4-BE49-F238E27FC236}">
                <a16:creationId xmlns:a16="http://schemas.microsoft.com/office/drawing/2014/main" id="{ADC95209-B03B-4A10-B1F2-0D0AEC2D50C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48221" y="2472534"/>
            <a:ext cx="552999" cy="552999"/>
          </a:xfrm>
          <a:prstGeom prst="rect">
            <a:avLst/>
          </a:prstGeom>
        </p:spPr>
      </p:pic>
      <p:pic>
        <p:nvPicPr>
          <p:cNvPr id="191" name="图形 190" descr="直升飞机">
            <a:extLst>
              <a:ext uri="{FF2B5EF4-FFF2-40B4-BE49-F238E27FC236}">
                <a16:creationId xmlns:a16="http://schemas.microsoft.com/office/drawing/2014/main" id="{7CB8449B-9947-49DF-B2B2-40F0DE5410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26296" y="2461153"/>
            <a:ext cx="552999" cy="552999"/>
          </a:xfrm>
          <a:prstGeom prst="rect">
            <a:avLst/>
          </a:prstGeom>
        </p:spPr>
      </p:pic>
      <p:pic>
        <p:nvPicPr>
          <p:cNvPr id="192" name="图形 191" descr="直升飞机">
            <a:extLst>
              <a:ext uri="{FF2B5EF4-FFF2-40B4-BE49-F238E27FC236}">
                <a16:creationId xmlns:a16="http://schemas.microsoft.com/office/drawing/2014/main" id="{94AC722B-9730-47CE-9FC2-62E3793E79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90290" y="2457189"/>
            <a:ext cx="552999" cy="552999"/>
          </a:xfrm>
          <a:prstGeom prst="rect">
            <a:avLst/>
          </a:prstGeom>
        </p:spPr>
      </p:pic>
      <p:pic>
        <p:nvPicPr>
          <p:cNvPr id="193" name="图形 192" descr="直升飞机">
            <a:extLst>
              <a:ext uri="{FF2B5EF4-FFF2-40B4-BE49-F238E27FC236}">
                <a16:creationId xmlns:a16="http://schemas.microsoft.com/office/drawing/2014/main" id="{D19B0CA1-DB5F-4276-9116-5782EC17D3A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948809" y="2453466"/>
            <a:ext cx="552999" cy="552999"/>
          </a:xfrm>
          <a:prstGeom prst="rect">
            <a:avLst/>
          </a:prstGeom>
        </p:spPr>
      </p:pic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ABA3F4C2-640A-4B43-AA4B-B43A55C160FB}"/>
              </a:ext>
            </a:extLst>
          </p:cNvPr>
          <p:cNvGrpSpPr/>
          <p:nvPr/>
        </p:nvGrpSpPr>
        <p:grpSpPr>
          <a:xfrm>
            <a:off x="8718228" y="2511254"/>
            <a:ext cx="538829" cy="604649"/>
            <a:chOff x="7418021" y="3956842"/>
            <a:chExt cx="538829" cy="604649"/>
          </a:xfrm>
        </p:grpSpPr>
        <p:sp>
          <p:nvSpPr>
            <p:cNvPr id="195" name="矩形: 圆角 194">
              <a:extLst>
                <a:ext uri="{FF2B5EF4-FFF2-40B4-BE49-F238E27FC236}">
                  <a16:creationId xmlns:a16="http://schemas.microsoft.com/office/drawing/2014/main" id="{7A5D9852-3981-464B-AD3E-2C4DBDBFE9B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450288A7-6EAE-42DE-A72C-E7D6F49627E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97" name="加号 196">
            <a:extLst>
              <a:ext uri="{FF2B5EF4-FFF2-40B4-BE49-F238E27FC236}">
                <a16:creationId xmlns:a16="http://schemas.microsoft.com/office/drawing/2014/main" id="{2BED68AF-61AF-4146-B5FD-737BBEEE8FC9}"/>
              </a:ext>
            </a:extLst>
          </p:cNvPr>
          <p:cNvSpPr/>
          <p:nvPr/>
        </p:nvSpPr>
        <p:spPr>
          <a:xfrm>
            <a:off x="8818824" y="2603521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6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40020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指挥中心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2" name="矩形 1011">
            <a:extLst>
              <a:ext uri="{FF2B5EF4-FFF2-40B4-BE49-F238E27FC236}">
                <a16:creationId xmlns:a16="http://schemas.microsoft.com/office/drawing/2014/main" id="{C8EB0F26-9527-4CE7-9CF6-0452FD8D9919}"/>
              </a:ext>
            </a:extLst>
          </p:cNvPr>
          <p:cNvSpPr/>
          <p:nvPr/>
        </p:nvSpPr>
        <p:spPr>
          <a:xfrm rot="10800000">
            <a:off x="290690" y="789227"/>
            <a:ext cx="1917772" cy="180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4" name="矩形 1013">
            <a:extLst>
              <a:ext uri="{FF2B5EF4-FFF2-40B4-BE49-F238E27FC236}">
                <a16:creationId xmlns:a16="http://schemas.microsoft.com/office/drawing/2014/main" id="{209B85A5-C5C5-4D0E-99E8-72B4C58280AE}"/>
              </a:ext>
            </a:extLst>
          </p:cNvPr>
          <p:cNvSpPr/>
          <p:nvPr/>
        </p:nvSpPr>
        <p:spPr>
          <a:xfrm>
            <a:off x="1687941" y="537296"/>
            <a:ext cx="952895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999)</a:t>
            </a:r>
            <a:endParaRPr lang="zh-CN" altLang="en-US" sz="10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1" name="矩形 1020">
            <a:extLst>
              <a:ext uri="{FF2B5EF4-FFF2-40B4-BE49-F238E27FC236}">
                <a16:creationId xmlns:a16="http://schemas.microsoft.com/office/drawing/2014/main" id="{2BE8DFE4-E707-4A5E-9D0C-CCB1FCC906CD}"/>
              </a:ext>
            </a:extLst>
          </p:cNvPr>
          <p:cNvSpPr/>
          <p:nvPr/>
        </p:nvSpPr>
        <p:spPr>
          <a:xfrm>
            <a:off x="78972" y="537864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容纳箱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9" name="直接连接符 1128">
            <a:extLst>
              <a:ext uri="{FF2B5EF4-FFF2-40B4-BE49-F238E27FC236}">
                <a16:creationId xmlns:a16="http://schemas.microsoft.com/office/drawing/2014/main" id="{B47CCB3F-D432-4425-A168-089C0026099C}"/>
              </a:ext>
            </a:extLst>
          </p:cNvPr>
          <p:cNvCxnSpPr>
            <a:cxnSpLocks/>
          </p:cNvCxnSpPr>
          <p:nvPr/>
        </p:nvCxnSpPr>
        <p:spPr>
          <a:xfrm flipV="1">
            <a:off x="267698" y="1693980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5" name="矩形 1264">
            <a:extLst>
              <a:ext uri="{FF2B5EF4-FFF2-40B4-BE49-F238E27FC236}">
                <a16:creationId xmlns:a16="http://schemas.microsoft.com/office/drawing/2014/main" id="{E61D4CED-5A74-4EDA-B705-C39E616B1DEA}"/>
              </a:ext>
            </a:extLst>
          </p:cNvPr>
          <p:cNvSpPr/>
          <p:nvPr/>
        </p:nvSpPr>
        <p:spPr>
          <a:xfrm rot="10800000">
            <a:off x="290690" y="789222"/>
            <a:ext cx="1014716" cy="1809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6" name="矩形 1265">
            <a:extLst>
              <a:ext uri="{FF2B5EF4-FFF2-40B4-BE49-F238E27FC236}">
                <a16:creationId xmlns:a16="http://schemas.microsoft.com/office/drawing/2014/main" id="{DA62F14E-DACC-4E04-94AC-3BBF353ECACD}"/>
              </a:ext>
            </a:extLst>
          </p:cNvPr>
          <p:cNvSpPr/>
          <p:nvPr/>
        </p:nvSpPr>
        <p:spPr>
          <a:xfrm>
            <a:off x="829694" y="762871"/>
            <a:ext cx="865431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1000" b="1" cap="none" spc="0" dirty="0">
              <a:ln w="127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9" name="矩形 1278">
            <a:extLst>
              <a:ext uri="{FF2B5EF4-FFF2-40B4-BE49-F238E27FC236}">
                <a16:creationId xmlns:a16="http://schemas.microsoft.com/office/drawing/2014/main" id="{136D49E8-5B4E-4550-8A14-9E60922E030B}"/>
              </a:ext>
            </a:extLst>
          </p:cNvPr>
          <p:cNvSpPr/>
          <p:nvPr/>
        </p:nvSpPr>
        <p:spPr>
          <a:xfrm>
            <a:off x="617132" y="1249088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1" name="矩形 1630">
            <a:extLst>
              <a:ext uri="{FF2B5EF4-FFF2-40B4-BE49-F238E27FC236}">
                <a16:creationId xmlns:a16="http://schemas.microsoft.com/office/drawing/2014/main" id="{01F3F5D7-6172-4204-9C30-D73ED7DB46F4}"/>
              </a:ext>
            </a:extLst>
          </p:cNvPr>
          <p:cNvSpPr/>
          <p:nvPr/>
        </p:nvSpPr>
        <p:spPr>
          <a:xfrm>
            <a:off x="2485840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2" name="矩形 1631">
            <a:extLst>
              <a:ext uri="{FF2B5EF4-FFF2-40B4-BE49-F238E27FC236}">
                <a16:creationId xmlns:a16="http://schemas.microsoft.com/office/drawing/2014/main" id="{33994373-8107-4B32-9B11-56C8EF67D25A}"/>
              </a:ext>
            </a:extLst>
          </p:cNvPr>
          <p:cNvSpPr/>
          <p:nvPr/>
        </p:nvSpPr>
        <p:spPr>
          <a:xfrm>
            <a:off x="2404404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3" name="矩形 1632">
            <a:extLst>
              <a:ext uri="{FF2B5EF4-FFF2-40B4-BE49-F238E27FC236}">
                <a16:creationId xmlns:a16="http://schemas.microsoft.com/office/drawing/2014/main" id="{E58031AD-C536-40A9-B082-181FF586BE35}"/>
              </a:ext>
            </a:extLst>
          </p:cNvPr>
          <p:cNvSpPr/>
          <p:nvPr/>
        </p:nvSpPr>
        <p:spPr>
          <a:xfrm>
            <a:off x="2325695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4" name="矩形 1633">
            <a:extLst>
              <a:ext uri="{FF2B5EF4-FFF2-40B4-BE49-F238E27FC236}">
                <a16:creationId xmlns:a16="http://schemas.microsoft.com/office/drawing/2014/main" id="{8BAD4870-01EC-4C71-B71B-F091908B6873}"/>
              </a:ext>
            </a:extLst>
          </p:cNvPr>
          <p:cNvSpPr/>
          <p:nvPr/>
        </p:nvSpPr>
        <p:spPr>
          <a:xfrm>
            <a:off x="2258027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5" name="矩形 1634">
            <a:extLst>
              <a:ext uri="{FF2B5EF4-FFF2-40B4-BE49-F238E27FC236}">
                <a16:creationId xmlns:a16="http://schemas.microsoft.com/office/drawing/2014/main" id="{8A2D7021-BF79-4E1B-95AC-29DA020EA112}"/>
              </a:ext>
            </a:extLst>
          </p:cNvPr>
          <p:cNvSpPr/>
          <p:nvPr/>
        </p:nvSpPr>
        <p:spPr>
          <a:xfrm>
            <a:off x="2194677" y="1305713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6" name="矩形 1635">
            <a:extLst>
              <a:ext uri="{FF2B5EF4-FFF2-40B4-BE49-F238E27FC236}">
                <a16:creationId xmlns:a16="http://schemas.microsoft.com/office/drawing/2014/main" id="{2AB3DFEF-90EC-4301-BA18-12CC30BADB21}"/>
              </a:ext>
            </a:extLst>
          </p:cNvPr>
          <p:cNvSpPr/>
          <p:nvPr/>
        </p:nvSpPr>
        <p:spPr>
          <a:xfrm>
            <a:off x="2133373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7" name="矩形 1636">
            <a:extLst>
              <a:ext uri="{FF2B5EF4-FFF2-40B4-BE49-F238E27FC236}">
                <a16:creationId xmlns:a16="http://schemas.microsoft.com/office/drawing/2014/main" id="{0F871E7E-49A6-4FD7-8704-781AA0783C5C}"/>
              </a:ext>
            </a:extLst>
          </p:cNvPr>
          <p:cNvSpPr/>
          <p:nvPr/>
        </p:nvSpPr>
        <p:spPr>
          <a:xfrm>
            <a:off x="2057738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" name="矩形 1637">
            <a:extLst>
              <a:ext uri="{FF2B5EF4-FFF2-40B4-BE49-F238E27FC236}">
                <a16:creationId xmlns:a16="http://schemas.microsoft.com/office/drawing/2014/main" id="{AEA4DD4E-1BD9-4238-9E79-8E12973921A1}"/>
              </a:ext>
            </a:extLst>
          </p:cNvPr>
          <p:cNvSpPr/>
          <p:nvPr/>
        </p:nvSpPr>
        <p:spPr>
          <a:xfrm>
            <a:off x="1991622" y="130604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9" name="矩形 1638">
            <a:extLst>
              <a:ext uri="{FF2B5EF4-FFF2-40B4-BE49-F238E27FC236}">
                <a16:creationId xmlns:a16="http://schemas.microsoft.com/office/drawing/2014/main" id="{797BB51F-82D8-485F-B0FA-11201321F3F5}"/>
              </a:ext>
            </a:extLst>
          </p:cNvPr>
          <p:cNvSpPr/>
          <p:nvPr/>
        </p:nvSpPr>
        <p:spPr>
          <a:xfrm>
            <a:off x="1928272" y="1305526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0" name="矩形 1639">
            <a:extLst>
              <a:ext uri="{FF2B5EF4-FFF2-40B4-BE49-F238E27FC236}">
                <a16:creationId xmlns:a16="http://schemas.microsoft.com/office/drawing/2014/main" id="{3D266281-8B5C-4B80-8305-C7458C2BEF13}"/>
              </a:ext>
            </a:extLst>
          </p:cNvPr>
          <p:cNvSpPr/>
          <p:nvPr/>
        </p:nvSpPr>
        <p:spPr>
          <a:xfrm>
            <a:off x="1866968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1" name="矩形 1640">
            <a:extLst>
              <a:ext uri="{FF2B5EF4-FFF2-40B4-BE49-F238E27FC236}">
                <a16:creationId xmlns:a16="http://schemas.microsoft.com/office/drawing/2014/main" id="{4239E16D-37BE-4B18-B0E5-4F211A70018F}"/>
              </a:ext>
            </a:extLst>
          </p:cNvPr>
          <p:cNvSpPr/>
          <p:nvPr/>
        </p:nvSpPr>
        <p:spPr>
          <a:xfrm>
            <a:off x="1791333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2" name="矩形 1641">
            <a:extLst>
              <a:ext uri="{FF2B5EF4-FFF2-40B4-BE49-F238E27FC236}">
                <a16:creationId xmlns:a16="http://schemas.microsoft.com/office/drawing/2014/main" id="{303C7061-E843-4DBE-A074-AE3847B76811}"/>
              </a:ext>
            </a:extLst>
          </p:cNvPr>
          <p:cNvSpPr/>
          <p:nvPr/>
        </p:nvSpPr>
        <p:spPr>
          <a:xfrm>
            <a:off x="2729103" y="1420206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31" name="组合 1830">
            <a:extLst>
              <a:ext uri="{FF2B5EF4-FFF2-40B4-BE49-F238E27FC236}">
                <a16:creationId xmlns:a16="http://schemas.microsoft.com/office/drawing/2014/main" id="{1D0EDACB-349F-466B-801E-3B0A221D8011}"/>
              </a:ext>
            </a:extLst>
          </p:cNvPr>
          <p:cNvGrpSpPr/>
          <p:nvPr/>
        </p:nvGrpSpPr>
        <p:grpSpPr>
          <a:xfrm>
            <a:off x="2428815" y="2568749"/>
            <a:ext cx="1097330" cy="304664"/>
            <a:chOff x="6612783" y="-779303"/>
            <a:chExt cx="1097330" cy="304664"/>
          </a:xfrm>
        </p:grpSpPr>
        <p:sp>
          <p:nvSpPr>
            <p:cNvPr id="1832" name="矩形 1831">
              <a:extLst>
                <a:ext uri="{FF2B5EF4-FFF2-40B4-BE49-F238E27FC236}">
                  <a16:creationId xmlns:a16="http://schemas.microsoft.com/office/drawing/2014/main" id="{7288341D-3AD7-49E1-8A10-A9C1919BA441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矩形 1832">
              <a:extLst>
                <a:ext uri="{FF2B5EF4-FFF2-40B4-BE49-F238E27FC236}">
                  <a16:creationId xmlns:a16="http://schemas.microsoft.com/office/drawing/2014/main" id="{EBE604EA-7158-4D77-A923-B092E29CA640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矩形 1833">
              <a:extLst>
                <a:ext uri="{FF2B5EF4-FFF2-40B4-BE49-F238E27FC236}">
                  <a16:creationId xmlns:a16="http://schemas.microsoft.com/office/drawing/2014/main" id="{FDC59F97-6DA7-4B9F-B356-A991C9F64C6F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矩形 1834">
              <a:extLst>
                <a:ext uri="{FF2B5EF4-FFF2-40B4-BE49-F238E27FC236}">
                  <a16:creationId xmlns:a16="http://schemas.microsoft.com/office/drawing/2014/main" id="{C7EA0297-39B1-441C-9223-D1CEAE54F155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6" name="矩形 1835">
              <a:extLst>
                <a:ext uri="{FF2B5EF4-FFF2-40B4-BE49-F238E27FC236}">
                  <a16:creationId xmlns:a16="http://schemas.microsoft.com/office/drawing/2014/main" id="{5164E958-B3B0-4632-ABA0-6B0B779F4BAA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7" name="矩形 1836">
              <a:extLst>
                <a:ext uri="{FF2B5EF4-FFF2-40B4-BE49-F238E27FC236}">
                  <a16:creationId xmlns:a16="http://schemas.microsoft.com/office/drawing/2014/main" id="{6E18AA6D-DB03-4B73-827C-F2578C1B4DB9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8" name="矩形 1837">
              <a:extLst>
                <a:ext uri="{FF2B5EF4-FFF2-40B4-BE49-F238E27FC236}">
                  <a16:creationId xmlns:a16="http://schemas.microsoft.com/office/drawing/2014/main" id="{6B0F0759-59A1-4768-A031-2EEA76DD8433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9" name="矩形 1838">
              <a:extLst>
                <a:ext uri="{FF2B5EF4-FFF2-40B4-BE49-F238E27FC236}">
                  <a16:creationId xmlns:a16="http://schemas.microsoft.com/office/drawing/2014/main" id="{73EB4439-8B44-4109-AA3D-3EEDAA3867C5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0" name="矩形 1839">
              <a:extLst>
                <a:ext uri="{FF2B5EF4-FFF2-40B4-BE49-F238E27FC236}">
                  <a16:creationId xmlns:a16="http://schemas.microsoft.com/office/drawing/2014/main" id="{12EA1CCC-B1FD-4BA4-8E45-C0CFD6519D6C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1" name="矩形 1840">
              <a:extLst>
                <a:ext uri="{FF2B5EF4-FFF2-40B4-BE49-F238E27FC236}">
                  <a16:creationId xmlns:a16="http://schemas.microsoft.com/office/drawing/2014/main" id="{0F5999CF-1D1D-433E-AADE-21B63FA6F674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2" name="矩形 1841">
              <a:extLst>
                <a:ext uri="{FF2B5EF4-FFF2-40B4-BE49-F238E27FC236}">
                  <a16:creationId xmlns:a16="http://schemas.microsoft.com/office/drawing/2014/main" id="{310900B0-F585-4C4A-903F-FBFD69B9ACB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3" name="矩形 1842">
              <a:extLst>
                <a:ext uri="{FF2B5EF4-FFF2-40B4-BE49-F238E27FC236}">
                  <a16:creationId xmlns:a16="http://schemas.microsoft.com/office/drawing/2014/main" id="{265B09C3-D2F6-4171-BA0B-5A493A656D52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4" name="矩形 1843">
              <a:extLst>
                <a:ext uri="{FF2B5EF4-FFF2-40B4-BE49-F238E27FC236}">
                  <a16:creationId xmlns:a16="http://schemas.microsoft.com/office/drawing/2014/main" id="{2DEF161F-0D0E-41F8-862B-A59393AD0EF6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5" name="文本框 1844">
              <a:extLst>
                <a:ext uri="{FF2B5EF4-FFF2-40B4-BE49-F238E27FC236}">
                  <a16:creationId xmlns:a16="http://schemas.microsoft.com/office/drawing/2014/main" id="{E17D97CE-EF92-4716-BE33-6B6220D5FCA1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907" name="组合 1906">
            <a:extLst>
              <a:ext uri="{FF2B5EF4-FFF2-40B4-BE49-F238E27FC236}">
                <a16:creationId xmlns:a16="http://schemas.microsoft.com/office/drawing/2014/main" id="{5534DB78-A0A5-4F59-895B-66E736804507}"/>
              </a:ext>
            </a:extLst>
          </p:cNvPr>
          <p:cNvGrpSpPr/>
          <p:nvPr/>
        </p:nvGrpSpPr>
        <p:grpSpPr>
          <a:xfrm>
            <a:off x="1677340" y="2568749"/>
            <a:ext cx="1474904" cy="304664"/>
            <a:chOff x="5156231" y="4968380"/>
            <a:chExt cx="1474904" cy="304664"/>
          </a:xfrm>
        </p:grpSpPr>
        <p:grpSp>
          <p:nvGrpSpPr>
            <p:cNvPr id="1908" name="组合 1907">
              <a:extLst>
                <a:ext uri="{FF2B5EF4-FFF2-40B4-BE49-F238E27FC236}">
                  <a16:creationId xmlns:a16="http://schemas.microsoft.com/office/drawing/2014/main" id="{423936E4-498C-4DCB-ACEC-98E36ACB6422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1924" name="矩形 1923">
                <a:extLst>
                  <a:ext uri="{FF2B5EF4-FFF2-40B4-BE49-F238E27FC236}">
                    <a16:creationId xmlns:a16="http://schemas.microsoft.com/office/drawing/2014/main" id="{AB1C4E10-3D9E-4848-80EB-AE8EC55F6EE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5" name="矩形 1924">
                <a:extLst>
                  <a:ext uri="{FF2B5EF4-FFF2-40B4-BE49-F238E27FC236}">
                    <a16:creationId xmlns:a16="http://schemas.microsoft.com/office/drawing/2014/main" id="{9F045737-5D40-492E-B9F5-50D8BC374DA9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6" name="矩形 1925">
                <a:extLst>
                  <a:ext uri="{FF2B5EF4-FFF2-40B4-BE49-F238E27FC236}">
                    <a16:creationId xmlns:a16="http://schemas.microsoft.com/office/drawing/2014/main" id="{F9B3B38B-EE60-44B7-8D2B-C0CD615E6F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7" name="矩形 1926">
                <a:extLst>
                  <a:ext uri="{FF2B5EF4-FFF2-40B4-BE49-F238E27FC236}">
                    <a16:creationId xmlns:a16="http://schemas.microsoft.com/office/drawing/2014/main" id="{55F8C3BA-0A93-4973-8CB3-330C2B573A94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8" name="矩形 1927">
                <a:extLst>
                  <a:ext uri="{FF2B5EF4-FFF2-40B4-BE49-F238E27FC236}">
                    <a16:creationId xmlns:a16="http://schemas.microsoft.com/office/drawing/2014/main" id="{A0F7F83F-C5FF-44E8-9A47-4BBF8A81B69C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9" name="矩形 1928">
                <a:extLst>
                  <a:ext uri="{FF2B5EF4-FFF2-40B4-BE49-F238E27FC236}">
                    <a16:creationId xmlns:a16="http://schemas.microsoft.com/office/drawing/2014/main" id="{9BE2E34D-15EB-40B2-A570-DB7B88BF0483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0" name="矩形 1929">
                <a:extLst>
                  <a:ext uri="{FF2B5EF4-FFF2-40B4-BE49-F238E27FC236}">
                    <a16:creationId xmlns:a16="http://schemas.microsoft.com/office/drawing/2014/main" id="{3E0FC224-133A-4898-97C3-56F66251F928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1" name="矩形 1930">
                <a:extLst>
                  <a:ext uri="{FF2B5EF4-FFF2-40B4-BE49-F238E27FC236}">
                    <a16:creationId xmlns:a16="http://schemas.microsoft.com/office/drawing/2014/main" id="{409EE66F-2ECD-4369-9369-6B34A279C55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2" name="矩形 1931">
                <a:extLst>
                  <a:ext uri="{FF2B5EF4-FFF2-40B4-BE49-F238E27FC236}">
                    <a16:creationId xmlns:a16="http://schemas.microsoft.com/office/drawing/2014/main" id="{ED28548C-6AE1-40BA-9707-C191508B8758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3" name="矩形 1932">
                <a:extLst>
                  <a:ext uri="{FF2B5EF4-FFF2-40B4-BE49-F238E27FC236}">
                    <a16:creationId xmlns:a16="http://schemas.microsoft.com/office/drawing/2014/main" id="{EEC2E5BC-06B0-4FD1-9E0D-9774CD78215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4" name="矩形 1933">
                <a:extLst>
                  <a:ext uri="{FF2B5EF4-FFF2-40B4-BE49-F238E27FC236}">
                    <a16:creationId xmlns:a16="http://schemas.microsoft.com/office/drawing/2014/main" id="{67099A28-CFB5-4453-BE67-7F51E02E6E1F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5" name="矩形 1934">
                <a:extLst>
                  <a:ext uri="{FF2B5EF4-FFF2-40B4-BE49-F238E27FC236}">
                    <a16:creationId xmlns:a16="http://schemas.microsoft.com/office/drawing/2014/main" id="{159D4E8B-24A2-4028-B0C4-F3A450D25895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6" name="矩形 1935">
                <a:extLst>
                  <a:ext uri="{FF2B5EF4-FFF2-40B4-BE49-F238E27FC236}">
                    <a16:creationId xmlns:a16="http://schemas.microsoft.com/office/drawing/2014/main" id="{42EA851B-135E-4C9B-8EF6-AA89E32EF411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7" name="文本框 1936">
                <a:extLst>
                  <a:ext uri="{FF2B5EF4-FFF2-40B4-BE49-F238E27FC236}">
                    <a16:creationId xmlns:a16="http://schemas.microsoft.com/office/drawing/2014/main" id="{48E1046B-F66B-4E74-8CCF-D1DB84088771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09" name="组合 1908">
              <a:extLst>
                <a:ext uri="{FF2B5EF4-FFF2-40B4-BE49-F238E27FC236}">
                  <a16:creationId xmlns:a16="http://schemas.microsoft.com/office/drawing/2014/main" id="{4FA606D8-48B1-4F6D-9953-8B6F8B8AE01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1910" name="矩形 1909">
                <a:extLst>
                  <a:ext uri="{FF2B5EF4-FFF2-40B4-BE49-F238E27FC236}">
                    <a16:creationId xmlns:a16="http://schemas.microsoft.com/office/drawing/2014/main" id="{EDFEDC96-6702-41FF-B1BE-A98AE11B20B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1" name="矩形 1910">
                <a:extLst>
                  <a:ext uri="{FF2B5EF4-FFF2-40B4-BE49-F238E27FC236}">
                    <a16:creationId xmlns:a16="http://schemas.microsoft.com/office/drawing/2014/main" id="{2D2066B2-BB1F-4A52-AF30-D26331B196D0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25707F67-F4D7-48C7-B42B-474D1810D4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3" name="矩形 1912">
                <a:extLst>
                  <a:ext uri="{FF2B5EF4-FFF2-40B4-BE49-F238E27FC236}">
                    <a16:creationId xmlns:a16="http://schemas.microsoft.com/office/drawing/2014/main" id="{1A5AEC54-401F-4CF4-9DEB-D5FEEE8048BC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4" name="矩形 1913">
                <a:extLst>
                  <a:ext uri="{FF2B5EF4-FFF2-40B4-BE49-F238E27FC236}">
                    <a16:creationId xmlns:a16="http://schemas.microsoft.com/office/drawing/2014/main" id="{EF99C2CF-905A-4DB7-A900-9283AF40111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5" name="矩形 1914">
                <a:extLst>
                  <a:ext uri="{FF2B5EF4-FFF2-40B4-BE49-F238E27FC236}">
                    <a16:creationId xmlns:a16="http://schemas.microsoft.com/office/drawing/2014/main" id="{3F0BB616-3F3F-4C89-99DC-90E6477812FF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6" name="矩形 1915">
                <a:extLst>
                  <a:ext uri="{FF2B5EF4-FFF2-40B4-BE49-F238E27FC236}">
                    <a16:creationId xmlns:a16="http://schemas.microsoft.com/office/drawing/2014/main" id="{4332D11B-917A-447B-A35F-7F0461D9C717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7" name="矩形 1916">
                <a:extLst>
                  <a:ext uri="{FF2B5EF4-FFF2-40B4-BE49-F238E27FC236}">
                    <a16:creationId xmlns:a16="http://schemas.microsoft.com/office/drawing/2014/main" id="{E9AD2BDB-9E27-4137-8A6B-AE610A6A1958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8" name="矩形 1917">
                <a:extLst>
                  <a:ext uri="{FF2B5EF4-FFF2-40B4-BE49-F238E27FC236}">
                    <a16:creationId xmlns:a16="http://schemas.microsoft.com/office/drawing/2014/main" id="{3D65535A-B315-401E-9C97-581070D248AB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9" name="矩形 1918">
                <a:extLst>
                  <a:ext uri="{FF2B5EF4-FFF2-40B4-BE49-F238E27FC236}">
                    <a16:creationId xmlns:a16="http://schemas.microsoft.com/office/drawing/2014/main" id="{7DD821CF-F81F-471A-A86F-AA6B89491EA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0" name="矩形 1919">
                <a:extLst>
                  <a:ext uri="{FF2B5EF4-FFF2-40B4-BE49-F238E27FC236}">
                    <a16:creationId xmlns:a16="http://schemas.microsoft.com/office/drawing/2014/main" id="{71F08482-7160-4DA2-9BDE-393AB0BA1709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1" name="矩形 1920">
                <a:extLst>
                  <a:ext uri="{FF2B5EF4-FFF2-40B4-BE49-F238E27FC236}">
                    <a16:creationId xmlns:a16="http://schemas.microsoft.com/office/drawing/2014/main" id="{C6E28BE4-698B-4D28-88D5-0DAA79F406BF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2" name="矩形 1921">
                <a:extLst>
                  <a:ext uri="{FF2B5EF4-FFF2-40B4-BE49-F238E27FC236}">
                    <a16:creationId xmlns:a16="http://schemas.microsoft.com/office/drawing/2014/main" id="{EADF23C6-6B60-4E0A-912C-7BD0F6C7DE28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3" name="文本框 1922">
                <a:extLst>
                  <a:ext uri="{FF2B5EF4-FFF2-40B4-BE49-F238E27FC236}">
                    <a16:creationId xmlns:a16="http://schemas.microsoft.com/office/drawing/2014/main" id="{CAF801A9-2C75-4728-A2E8-72A8C1621A40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71" name="矩形 2170">
            <a:extLst>
              <a:ext uri="{FF2B5EF4-FFF2-40B4-BE49-F238E27FC236}">
                <a16:creationId xmlns:a16="http://schemas.microsoft.com/office/drawing/2014/main" id="{BE49D040-1679-4562-9B55-010D82E56184}"/>
              </a:ext>
            </a:extLst>
          </p:cNvPr>
          <p:cNvSpPr/>
          <p:nvPr/>
        </p:nvSpPr>
        <p:spPr>
          <a:xfrm>
            <a:off x="586821" y="2619733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0" name="矩形 709">
            <a:extLst>
              <a:ext uri="{FF2B5EF4-FFF2-40B4-BE49-F238E27FC236}">
                <a16:creationId xmlns:a16="http://schemas.microsoft.com/office/drawing/2014/main" id="{15E0D782-5A24-4C95-9ED0-3C16ED7B745B}"/>
              </a:ext>
            </a:extLst>
          </p:cNvPr>
          <p:cNvSpPr/>
          <p:nvPr/>
        </p:nvSpPr>
        <p:spPr>
          <a:xfrm>
            <a:off x="612959" y="1907816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矩形 710">
            <a:extLst>
              <a:ext uri="{FF2B5EF4-FFF2-40B4-BE49-F238E27FC236}">
                <a16:creationId xmlns:a16="http://schemas.microsoft.com/office/drawing/2014/main" id="{DF969F7D-ED45-4911-AB57-CFDF312DE993}"/>
              </a:ext>
            </a:extLst>
          </p:cNvPr>
          <p:cNvSpPr/>
          <p:nvPr/>
        </p:nvSpPr>
        <p:spPr>
          <a:xfrm>
            <a:off x="2481667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矩形 711">
            <a:extLst>
              <a:ext uri="{FF2B5EF4-FFF2-40B4-BE49-F238E27FC236}">
                <a16:creationId xmlns:a16="http://schemas.microsoft.com/office/drawing/2014/main" id="{AAC25B25-D4E5-4724-B171-FA2E7CBA94E4}"/>
              </a:ext>
            </a:extLst>
          </p:cNvPr>
          <p:cNvSpPr/>
          <p:nvPr/>
        </p:nvSpPr>
        <p:spPr>
          <a:xfrm>
            <a:off x="2400231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>
            <a:extLst>
              <a:ext uri="{FF2B5EF4-FFF2-40B4-BE49-F238E27FC236}">
                <a16:creationId xmlns:a16="http://schemas.microsoft.com/office/drawing/2014/main" id="{1E8F633E-05EA-4DD2-B441-F30C0A85060B}"/>
              </a:ext>
            </a:extLst>
          </p:cNvPr>
          <p:cNvSpPr/>
          <p:nvPr/>
        </p:nvSpPr>
        <p:spPr>
          <a:xfrm>
            <a:off x="2321522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矩形 713">
            <a:extLst>
              <a:ext uri="{FF2B5EF4-FFF2-40B4-BE49-F238E27FC236}">
                <a16:creationId xmlns:a16="http://schemas.microsoft.com/office/drawing/2014/main" id="{F1FAA3C4-51E9-432D-8038-8072EEE85E59}"/>
              </a:ext>
            </a:extLst>
          </p:cNvPr>
          <p:cNvSpPr/>
          <p:nvPr/>
        </p:nvSpPr>
        <p:spPr>
          <a:xfrm>
            <a:off x="2253854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5" name="矩形 714">
            <a:extLst>
              <a:ext uri="{FF2B5EF4-FFF2-40B4-BE49-F238E27FC236}">
                <a16:creationId xmlns:a16="http://schemas.microsoft.com/office/drawing/2014/main" id="{9199FFD0-20F4-492D-AACC-ABF42652D2F6}"/>
              </a:ext>
            </a:extLst>
          </p:cNvPr>
          <p:cNvSpPr/>
          <p:nvPr/>
        </p:nvSpPr>
        <p:spPr>
          <a:xfrm>
            <a:off x="2190504" y="1964441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矩形 715">
            <a:extLst>
              <a:ext uri="{FF2B5EF4-FFF2-40B4-BE49-F238E27FC236}">
                <a16:creationId xmlns:a16="http://schemas.microsoft.com/office/drawing/2014/main" id="{170085ED-3316-4238-ABA6-DD6845A7C837}"/>
              </a:ext>
            </a:extLst>
          </p:cNvPr>
          <p:cNvSpPr/>
          <p:nvPr/>
        </p:nvSpPr>
        <p:spPr>
          <a:xfrm>
            <a:off x="2129200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矩形 716">
            <a:extLst>
              <a:ext uri="{FF2B5EF4-FFF2-40B4-BE49-F238E27FC236}">
                <a16:creationId xmlns:a16="http://schemas.microsoft.com/office/drawing/2014/main" id="{4D1EACD8-B71A-4697-BC2C-6BF727B56924}"/>
              </a:ext>
            </a:extLst>
          </p:cNvPr>
          <p:cNvSpPr/>
          <p:nvPr/>
        </p:nvSpPr>
        <p:spPr>
          <a:xfrm>
            <a:off x="2053565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矩形 717">
            <a:extLst>
              <a:ext uri="{FF2B5EF4-FFF2-40B4-BE49-F238E27FC236}">
                <a16:creationId xmlns:a16="http://schemas.microsoft.com/office/drawing/2014/main" id="{865AFF16-FF77-4686-8F84-17DF8BB9728F}"/>
              </a:ext>
            </a:extLst>
          </p:cNvPr>
          <p:cNvSpPr/>
          <p:nvPr/>
        </p:nvSpPr>
        <p:spPr>
          <a:xfrm>
            <a:off x="1987449" y="1964772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9" name="矩形 718">
            <a:extLst>
              <a:ext uri="{FF2B5EF4-FFF2-40B4-BE49-F238E27FC236}">
                <a16:creationId xmlns:a16="http://schemas.microsoft.com/office/drawing/2014/main" id="{AF76202F-5E11-4183-8C8A-1D6548F3AEA7}"/>
              </a:ext>
            </a:extLst>
          </p:cNvPr>
          <p:cNvSpPr/>
          <p:nvPr/>
        </p:nvSpPr>
        <p:spPr>
          <a:xfrm>
            <a:off x="1924099" y="1964254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矩形 719">
            <a:extLst>
              <a:ext uri="{FF2B5EF4-FFF2-40B4-BE49-F238E27FC236}">
                <a16:creationId xmlns:a16="http://schemas.microsoft.com/office/drawing/2014/main" id="{D9A63177-EDA7-43EB-B691-710FB7C71535}"/>
              </a:ext>
            </a:extLst>
          </p:cNvPr>
          <p:cNvSpPr/>
          <p:nvPr/>
        </p:nvSpPr>
        <p:spPr>
          <a:xfrm>
            <a:off x="1862795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矩形 720">
            <a:extLst>
              <a:ext uri="{FF2B5EF4-FFF2-40B4-BE49-F238E27FC236}">
                <a16:creationId xmlns:a16="http://schemas.microsoft.com/office/drawing/2014/main" id="{B2528870-ED03-47FD-9722-9D97CB460B7E}"/>
              </a:ext>
            </a:extLst>
          </p:cNvPr>
          <p:cNvSpPr/>
          <p:nvPr/>
        </p:nvSpPr>
        <p:spPr>
          <a:xfrm>
            <a:off x="1787160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矩形 721">
            <a:extLst>
              <a:ext uri="{FF2B5EF4-FFF2-40B4-BE49-F238E27FC236}">
                <a16:creationId xmlns:a16="http://schemas.microsoft.com/office/drawing/2014/main" id="{328DC397-D293-4546-AB2F-DDC51DD7C670}"/>
              </a:ext>
            </a:extLst>
          </p:cNvPr>
          <p:cNvSpPr/>
          <p:nvPr/>
        </p:nvSpPr>
        <p:spPr>
          <a:xfrm>
            <a:off x="2724930" y="2078934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34DAF731-9709-449A-B222-69787B138D8C}"/>
              </a:ext>
            </a:extLst>
          </p:cNvPr>
          <p:cNvCxnSpPr>
            <a:cxnSpLocks/>
          </p:cNvCxnSpPr>
          <p:nvPr/>
        </p:nvCxnSpPr>
        <p:spPr>
          <a:xfrm flipV="1">
            <a:off x="249955" y="2397258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4201" y="1803419"/>
            <a:ext cx="5141252" cy="2334312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3488" y="1192843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0" name="矩形 1369">
            <a:extLst>
              <a:ext uri="{FF2B5EF4-FFF2-40B4-BE49-F238E27FC236}">
                <a16:creationId xmlns:a16="http://schemas.microsoft.com/office/drawing/2014/main" id="{7EADC9ED-D402-43D1-BCB7-AFAD954154DB}"/>
              </a:ext>
            </a:extLst>
          </p:cNvPr>
          <p:cNvSpPr/>
          <p:nvPr/>
        </p:nvSpPr>
        <p:spPr>
          <a:xfrm>
            <a:off x="6273692" y="1172285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发电功率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</a:p>
        </p:txBody>
      </p:sp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76514" y="912102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2886" y="947331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94096" y="1172143"/>
            <a:ext cx="451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8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5" name="图形 504" descr="返回">
            <a:hlinkClick r:id="rId13" action="ppaction://hlinksldjump"/>
            <a:extLst>
              <a:ext uri="{FF2B5EF4-FFF2-40B4-BE49-F238E27FC236}">
                <a16:creationId xmlns:a16="http://schemas.microsoft.com/office/drawing/2014/main" id="{7FC2FCFD-CF83-4E7B-AD0B-9D14BA7567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901" name="矩形 900">
            <a:extLst>
              <a:ext uri="{FF2B5EF4-FFF2-40B4-BE49-F238E27FC236}">
                <a16:creationId xmlns:a16="http://schemas.microsoft.com/office/drawing/2014/main" id="{37E844D2-CF62-4B9A-A9A1-F9E0B4E2D6F2}"/>
              </a:ext>
            </a:extLst>
          </p:cNvPr>
          <p:cNvSpPr/>
          <p:nvPr/>
        </p:nvSpPr>
        <p:spPr>
          <a:xfrm>
            <a:off x="3959874" y="1292529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919" name="直接连接符 918">
            <a:extLst>
              <a:ext uri="{FF2B5EF4-FFF2-40B4-BE49-F238E27FC236}">
                <a16:creationId xmlns:a16="http://schemas.microsoft.com/office/drawing/2014/main" id="{E51D76EE-1C0B-4B68-93A6-922CA63A2C6C}"/>
              </a:ext>
            </a:extLst>
          </p:cNvPr>
          <p:cNvCxnSpPr>
            <a:cxnSpLocks/>
          </p:cNvCxnSpPr>
          <p:nvPr/>
        </p:nvCxnSpPr>
        <p:spPr>
          <a:xfrm flipV="1">
            <a:off x="5022523" y="3459880"/>
            <a:ext cx="4661362" cy="14489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06775CD5-D1CA-49F2-9218-751E49B1E515}"/>
              </a:ext>
            </a:extLst>
          </p:cNvPr>
          <p:cNvCxnSpPr>
            <a:cxnSpLocks/>
          </p:cNvCxnSpPr>
          <p:nvPr/>
        </p:nvCxnSpPr>
        <p:spPr>
          <a:xfrm flipV="1">
            <a:off x="257214" y="3564732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矩形: 圆角 326">
            <a:extLst>
              <a:ext uri="{FF2B5EF4-FFF2-40B4-BE49-F238E27FC236}">
                <a16:creationId xmlns:a16="http://schemas.microsoft.com/office/drawing/2014/main" id="{A7370C94-7556-4DD0-8100-297F1D5EB1AC}"/>
              </a:ext>
            </a:extLst>
          </p:cNvPr>
          <p:cNvSpPr/>
          <p:nvPr/>
        </p:nvSpPr>
        <p:spPr>
          <a:xfrm>
            <a:off x="8363668" y="3491872"/>
            <a:ext cx="1420794" cy="5964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制造舱</a:t>
            </a: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F6D04363-7819-4FA0-89DA-D6C98F705107}"/>
              </a:ext>
            </a:extLst>
          </p:cNvPr>
          <p:cNvSpPr/>
          <p:nvPr/>
        </p:nvSpPr>
        <p:spPr>
          <a:xfrm rot="10800000">
            <a:off x="1301853" y="788877"/>
            <a:ext cx="172429" cy="180963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tx1"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1F72F5-F541-44F4-A6ED-FE295BF020B1}"/>
              </a:ext>
            </a:extLst>
          </p:cNvPr>
          <p:cNvSpPr/>
          <p:nvPr/>
        </p:nvSpPr>
        <p:spPr>
          <a:xfrm>
            <a:off x="5953044" y="2041745"/>
            <a:ext cx="713542" cy="6771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001D57D-D39B-4DA4-B6EE-E374172B671C}"/>
              </a:ext>
            </a:extLst>
          </p:cNvPr>
          <p:cNvSpPr/>
          <p:nvPr/>
        </p:nvSpPr>
        <p:spPr>
          <a:xfrm>
            <a:off x="4787357" y="1830592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物质传送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7" name="图形 156" descr="公文包">
            <a:extLst>
              <a:ext uri="{FF2B5EF4-FFF2-40B4-BE49-F238E27FC236}">
                <a16:creationId xmlns:a16="http://schemas.microsoft.com/office/drawing/2014/main" id="{9F525543-DC05-48F8-9240-A49C6942F4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02097" y="2167870"/>
            <a:ext cx="459882" cy="459882"/>
          </a:xfrm>
          <a:prstGeom prst="rect">
            <a:avLst/>
          </a:prstGeom>
        </p:spPr>
      </p:pic>
      <p:sp>
        <p:nvSpPr>
          <p:cNvPr id="158" name="矩形 157">
            <a:extLst>
              <a:ext uri="{FF2B5EF4-FFF2-40B4-BE49-F238E27FC236}">
                <a16:creationId xmlns:a16="http://schemas.microsoft.com/office/drawing/2014/main" id="{09DF999A-DF2E-477F-B764-8A7FA2A39F28}"/>
              </a:ext>
            </a:extLst>
          </p:cNvPr>
          <p:cNvSpPr/>
          <p:nvPr/>
        </p:nvSpPr>
        <p:spPr>
          <a:xfrm>
            <a:off x="5953044" y="2301068"/>
            <a:ext cx="715056" cy="419157"/>
          </a:xfrm>
          <a:prstGeom prst="rect">
            <a:avLst/>
          </a:prstGeom>
          <a:solidFill>
            <a:srgbClr val="00B0F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2EB1B6D3-E6A5-4FD0-9C7F-AC333EBA6BEE}"/>
              </a:ext>
            </a:extLst>
          </p:cNvPr>
          <p:cNvSpPr/>
          <p:nvPr/>
        </p:nvSpPr>
        <p:spPr>
          <a:xfrm>
            <a:off x="6579253" y="2611955"/>
            <a:ext cx="163497" cy="16349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D2853B99-F644-48AB-9730-EEBFBE720589}"/>
              </a:ext>
            </a:extLst>
          </p:cNvPr>
          <p:cNvSpPr/>
          <p:nvPr/>
        </p:nvSpPr>
        <p:spPr>
          <a:xfrm>
            <a:off x="6792834" y="2227424"/>
            <a:ext cx="520334" cy="493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2" name="图形 161" descr="公文包">
            <a:extLst>
              <a:ext uri="{FF2B5EF4-FFF2-40B4-BE49-F238E27FC236}">
                <a16:creationId xmlns:a16="http://schemas.microsoft.com/office/drawing/2014/main" id="{D6F14AB7-3624-466E-9928-49FDEA2FC6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7441" y="2318957"/>
            <a:ext cx="311120" cy="311120"/>
          </a:xfrm>
          <a:prstGeom prst="rect">
            <a:avLst/>
          </a:prstGeom>
        </p:spPr>
      </p:pic>
      <p:sp>
        <p:nvSpPr>
          <p:cNvPr id="164" name="椭圆 163">
            <a:extLst>
              <a:ext uri="{FF2B5EF4-FFF2-40B4-BE49-F238E27FC236}">
                <a16:creationId xmlns:a16="http://schemas.microsoft.com/office/drawing/2014/main" id="{786904AD-148D-470B-BCE6-7364146E7588}"/>
              </a:ext>
            </a:extLst>
          </p:cNvPr>
          <p:cNvSpPr/>
          <p:nvPr/>
        </p:nvSpPr>
        <p:spPr>
          <a:xfrm>
            <a:off x="7218456" y="2620470"/>
            <a:ext cx="163497" cy="16349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02C369EC-96BB-42D1-BE90-04355D42BB02}"/>
              </a:ext>
            </a:extLst>
          </p:cNvPr>
          <p:cNvSpPr/>
          <p:nvPr/>
        </p:nvSpPr>
        <p:spPr>
          <a:xfrm>
            <a:off x="7488993" y="2235399"/>
            <a:ext cx="520334" cy="493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6" name="图形 165" descr="公文包">
            <a:extLst>
              <a:ext uri="{FF2B5EF4-FFF2-40B4-BE49-F238E27FC236}">
                <a16:creationId xmlns:a16="http://schemas.microsoft.com/office/drawing/2014/main" id="{4365B968-6263-4CA8-8C99-6D967AAEE7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93600" y="2326932"/>
            <a:ext cx="311120" cy="311120"/>
          </a:xfrm>
          <a:prstGeom prst="rect">
            <a:avLst/>
          </a:prstGeom>
        </p:spPr>
      </p:pic>
      <p:sp>
        <p:nvSpPr>
          <p:cNvPr id="168" name="椭圆 167">
            <a:extLst>
              <a:ext uri="{FF2B5EF4-FFF2-40B4-BE49-F238E27FC236}">
                <a16:creationId xmlns:a16="http://schemas.microsoft.com/office/drawing/2014/main" id="{75A9D563-9A69-41D3-AA17-24C86E9824EA}"/>
              </a:ext>
            </a:extLst>
          </p:cNvPr>
          <p:cNvSpPr/>
          <p:nvPr/>
        </p:nvSpPr>
        <p:spPr>
          <a:xfrm>
            <a:off x="7906588" y="2621907"/>
            <a:ext cx="163497" cy="16349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61006CA1-F5A1-4AA0-B6D7-E9DAE42F9CF3}"/>
              </a:ext>
            </a:extLst>
          </p:cNvPr>
          <p:cNvSpPr/>
          <p:nvPr/>
        </p:nvSpPr>
        <p:spPr>
          <a:xfrm>
            <a:off x="8135575" y="2237724"/>
            <a:ext cx="520334" cy="493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0" name="图形 169" descr="公文包">
            <a:extLst>
              <a:ext uri="{FF2B5EF4-FFF2-40B4-BE49-F238E27FC236}">
                <a16:creationId xmlns:a16="http://schemas.microsoft.com/office/drawing/2014/main" id="{2A9E5C74-E350-4C4E-8049-FD4BD165F9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40182" y="2329257"/>
            <a:ext cx="311120" cy="311120"/>
          </a:xfrm>
          <a:prstGeom prst="rect">
            <a:avLst/>
          </a:prstGeom>
        </p:spPr>
      </p:pic>
      <p:sp>
        <p:nvSpPr>
          <p:cNvPr id="172" name="椭圆 171">
            <a:extLst>
              <a:ext uri="{FF2B5EF4-FFF2-40B4-BE49-F238E27FC236}">
                <a16:creationId xmlns:a16="http://schemas.microsoft.com/office/drawing/2014/main" id="{14130D53-3413-49D4-B926-2EC40ACA2609}"/>
              </a:ext>
            </a:extLst>
          </p:cNvPr>
          <p:cNvSpPr/>
          <p:nvPr/>
        </p:nvSpPr>
        <p:spPr>
          <a:xfrm>
            <a:off x="8557802" y="2640621"/>
            <a:ext cx="163497" cy="16349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B92BE42-CEF4-4FB3-8E2C-6D3934502834}"/>
              </a:ext>
            </a:extLst>
          </p:cNvPr>
          <p:cNvSpPr/>
          <p:nvPr/>
        </p:nvSpPr>
        <p:spPr>
          <a:xfrm>
            <a:off x="6865919" y="3073029"/>
            <a:ext cx="1801579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需要时间  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7m : 30s</a:t>
            </a:r>
          </a:p>
        </p:txBody>
      </p:sp>
      <p:pic>
        <p:nvPicPr>
          <p:cNvPr id="131" name="图形 130" descr="校舍">
            <a:extLst>
              <a:ext uri="{FF2B5EF4-FFF2-40B4-BE49-F238E27FC236}">
                <a16:creationId xmlns:a16="http://schemas.microsoft.com/office/drawing/2014/main" id="{9C89F4D3-009E-419A-B071-4BC1C22126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33781" y="3003315"/>
            <a:ext cx="346713" cy="346713"/>
          </a:xfrm>
          <a:prstGeom prst="rect">
            <a:avLst/>
          </a:prstGeom>
        </p:spPr>
      </p:pic>
      <p:pic>
        <p:nvPicPr>
          <p:cNvPr id="133" name="图形 132" descr="房子">
            <a:extLst>
              <a:ext uri="{FF2B5EF4-FFF2-40B4-BE49-F238E27FC236}">
                <a16:creationId xmlns:a16="http://schemas.microsoft.com/office/drawing/2014/main" id="{3DBFF2B8-C1B2-4594-9146-D4CC07A32F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52462" y="3027805"/>
            <a:ext cx="296535" cy="296535"/>
          </a:xfrm>
          <a:prstGeom prst="rect">
            <a:avLst/>
          </a:prstGeom>
        </p:spPr>
      </p:pic>
      <p:pic>
        <p:nvPicPr>
          <p:cNvPr id="134" name="图形 133" descr="箭头右旋">
            <a:extLst>
              <a:ext uri="{FF2B5EF4-FFF2-40B4-BE49-F238E27FC236}">
                <a16:creationId xmlns:a16="http://schemas.microsoft.com/office/drawing/2014/main" id="{59ADF9A5-12CD-4CF0-801C-ED54485B69B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8883723">
            <a:off x="6535125" y="2860057"/>
            <a:ext cx="375999" cy="375999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E2391904-199C-457E-A877-E6F7FF3FC697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3" y="1161451"/>
            <a:ext cx="406963" cy="406963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2A4CF2B3-E700-4A96-9FE4-08CF2C40926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6" y="1834285"/>
            <a:ext cx="406963" cy="406963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D31059B1-5C39-4759-B7A7-8D67472610D7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2" y="2524879"/>
            <a:ext cx="406963" cy="406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092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8980" y="3646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熔炼炉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2" name="矩形 1011">
            <a:extLst>
              <a:ext uri="{FF2B5EF4-FFF2-40B4-BE49-F238E27FC236}">
                <a16:creationId xmlns:a16="http://schemas.microsoft.com/office/drawing/2014/main" id="{C8EB0F26-9527-4CE7-9CF6-0452FD8D9919}"/>
              </a:ext>
            </a:extLst>
          </p:cNvPr>
          <p:cNvSpPr/>
          <p:nvPr/>
        </p:nvSpPr>
        <p:spPr>
          <a:xfrm rot="10800000">
            <a:off x="290690" y="789227"/>
            <a:ext cx="1917772" cy="180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4" name="矩形 1013">
            <a:extLst>
              <a:ext uri="{FF2B5EF4-FFF2-40B4-BE49-F238E27FC236}">
                <a16:creationId xmlns:a16="http://schemas.microsoft.com/office/drawing/2014/main" id="{209B85A5-C5C5-4D0E-99E8-72B4C58280AE}"/>
              </a:ext>
            </a:extLst>
          </p:cNvPr>
          <p:cNvSpPr/>
          <p:nvPr/>
        </p:nvSpPr>
        <p:spPr>
          <a:xfrm>
            <a:off x="1687941" y="537296"/>
            <a:ext cx="952895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999)</a:t>
            </a:r>
            <a:endParaRPr lang="zh-CN" altLang="en-US" sz="10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1" name="矩形 1020">
            <a:extLst>
              <a:ext uri="{FF2B5EF4-FFF2-40B4-BE49-F238E27FC236}">
                <a16:creationId xmlns:a16="http://schemas.microsoft.com/office/drawing/2014/main" id="{2BE8DFE4-E707-4A5E-9D0C-CCB1FCC906CD}"/>
              </a:ext>
            </a:extLst>
          </p:cNvPr>
          <p:cNvSpPr/>
          <p:nvPr/>
        </p:nvSpPr>
        <p:spPr>
          <a:xfrm>
            <a:off x="165233" y="537864"/>
            <a:ext cx="1320337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指挥中心容纳箱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9" name="直接连接符 1128">
            <a:extLst>
              <a:ext uri="{FF2B5EF4-FFF2-40B4-BE49-F238E27FC236}">
                <a16:creationId xmlns:a16="http://schemas.microsoft.com/office/drawing/2014/main" id="{B47CCB3F-D432-4425-A168-089C0026099C}"/>
              </a:ext>
            </a:extLst>
          </p:cNvPr>
          <p:cNvCxnSpPr>
            <a:cxnSpLocks/>
          </p:cNvCxnSpPr>
          <p:nvPr/>
        </p:nvCxnSpPr>
        <p:spPr>
          <a:xfrm flipV="1">
            <a:off x="233650" y="1693980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4" name="组合 1173">
            <a:extLst>
              <a:ext uri="{FF2B5EF4-FFF2-40B4-BE49-F238E27FC236}">
                <a16:creationId xmlns:a16="http://schemas.microsoft.com/office/drawing/2014/main" id="{8605AFD6-2CE2-41E8-988F-B5989E9793A0}"/>
              </a:ext>
            </a:extLst>
          </p:cNvPr>
          <p:cNvGrpSpPr/>
          <p:nvPr/>
        </p:nvGrpSpPr>
        <p:grpSpPr>
          <a:xfrm>
            <a:off x="447532" y="1104316"/>
            <a:ext cx="422799" cy="539427"/>
            <a:chOff x="7472466" y="4022064"/>
            <a:chExt cx="422799" cy="539427"/>
          </a:xfrm>
        </p:grpSpPr>
        <p:pic>
          <p:nvPicPr>
            <p:cNvPr id="1177" name="图片 1176">
              <a:extLst>
                <a:ext uri="{FF2B5EF4-FFF2-40B4-BE49-F238E27FC236}">
                  <a16:creationId xmlns:a16="http://schemas.microsoft.com/office/drawing/2014/main" id="{7B84FF44-0A0A-49ED-85EA-8F6FFBABF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1178" name="矩形 1177">
              <a:extLst>
                <a:ext uri="{FF2B5EF4-FFF2-40B4-BE49-F238E27FC236}">
                  <a16:creationId xmlns:a16="http://schemas.microsoft.com/office/drawing/2014/main" id="{3FE06763-9956-45B0-B485-A83F4BB2B46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180" name="组合 1179">
            <a:extLst>
              <a:ext uri="{FF2B5EF4-FFF2-40B4-BE49-F238E27FC236}">
                <a16:creationId xmlns:a16="http://schemas.microsoft.com/office/drawing/2014/main" id="{A76BD0C1-6625-4267-95C3-FE4E1593D046}"/>
              </a:ext>
            </a:extLst>
          </p:cNvPr>
          <p:cNvGrpSpPr/>
          <p:nvPr/>
        </p:nvGrpSpPr>
        <p:grpSpPr>
          <a:xfrm>
            <a:off x="430528" y="2421805"/>
            <a:ext cx="422799" cy="539427"/>
            <a:chOff x="7472466" y="4022064"/>
            <a:chExt cx="422799" cy="539427"/>
          </a:xfrm>
        </p:grpSpPr>
        <p:pic>
          <p:nvPicPr>
            <p:cNvPr id="1183" name="图片 1182">
              <a:extLst>
                <a:ext uri="{FF2B5EF4-FFF2-40B4-BE49-F238E27FC236}">
                  <a16:creationId xmlns:a16="http://schemas.microsoft.com/office/drawing/2014/main" id="{613D499B-EDF6-4AF1-AE8A-30DCF53D4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1184" name="矩形 1183">
              <a:extLst>
                <a:ext uri="{FF2B5EF4-FFF2-40B4-BE49-F238E27FC236}">
                  <a16:creationId xmlns:a16="http://schemas.microsoft.com/office/drawing/2014/main" id="{78BC1DFD-B677-400F-B639-727A03D19D50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265" name="矩形 1264">
            <a:extLst>
              <a:ext uri="{FF2B5EF4-FFF2-40B4-BE49-F238E27FC236}">
                <a16:creationId xmlns:a16="http://schemas.microsoft.com/office/drawing/2014/main" id="{E61D4CED-5A74-4EDA-B705-C39E616B1DEA}"/>
              </a:ext>
            </a:extLst>
          </p:cNvPr>
          <p:cNvSpPr/>
          <p:nvPr/>
        </p:nvSpPr>
        <p:spPr>
          <a:xfrm rot="10800000">
            <a:off x="290690" y="789222"/>
            <a:ext cx="1014716" cy="1809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6" name="矩形 1265">
            <a:extLst>
              <a:ext uri="{FF2B5EF4-FFF2-40B4-BE49-F238E27FC236}">
                <a16:creationId xmlns:a16="http://schemas.microsoft.com/office/drawing/2014/main" id="{DA62F14E-DACC-4E04-94AC-3BBF353ECACD}"/>
              </a:ext>
            </a:extLst>
          </p:cNvPr>
          <p:cNvSpPr/>
          <p:nvPr/>
        </p:nvSpPr>
        <p:spPr>
          <a:xfrm>
            <a:off x="829694" y="762871"/>
            <a:ext cx="865431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>
                <a:ln w="127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1000" b="1" cap="none" spc="0" dirty="0">
              <a:ln w="127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9" name="矩形 1278">
            <a:extLst>
              <a:ext uri="{FF2B5EF4-FFF2-40B4-BE49-F238E27FC236}">
                <a16:creationId xmlns:a16="http://schemas.microsoft.com/office/drawing/2014/main" id="{136D49E8-5B4E-4550-8A14-9E60922E030B}"/>
              </a:ext>
            </a:extLst>
          </p:cNvPr>
          <p:cNvSpPr/>
          <p:nvPr/>
        </p:nvSpPr>
        <p:spPr>
          <a:xfrm>
            <a:off x="617132" y="1249088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1" name="矩形 1630">
            <a:extLst>
              <a:ext uri="{FF2B5EF4-FFF2-40B4-BE49-F238E27FC236}">
                <a16:creationId xmlns:a16="http://schemas.microsoft.com/office/drawing/2014/main" id="{01F3F5D7-6172-4204-9C30-D73ED7DB46F4}"/>
              </a:ext>
            </a:extLst>
          </p:cNvPr>
          <p:cNvSpPr/>
          <p:nvPr/>
        </p:nvSpPr>
        <p:spPr>
          <a:xfrm>
            <a:off x="2485840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2" name="矩形 1631">
            <a:extLst>
              <a:ext uri="{FF2B5EF4-FFF2-40B4-BE49-F238E27FC236}">
                <a16:creationId xmlns:a16="http://schemas.microsoft.com/office/drawing/2014/main" id="{33994373-8107-4B32-9B11-56C8EF67D25A}"/>
              </a:ext>
            </a:extLst>
          </p:cNvPr>
          <p:cNvSpPr/>
          <p:nvPr/>
        </p:nvSpPr>
        <p:spPr>
          <a:xfrm>
            <a:off x="2404404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3" name="矩形 1632">
            <a:extLst>
              <a:ext uri="{FF2B5EF4-FFF2-40B4-BE49-F238E27FC236}">
                <a16:creationId xmlns:a16="http://schemas.microsoft.com/office/drawing/2014/main" id="{E58031AD-C536-40A9-B082-181FF586BE35}"/>
              </a:ext>
            </a:extLst>
          </p:cNvPr>
          <p:cNvSpPr/>
          <p:nvPr/>
        </p:nvSpPr>
        <p:spPr>
          <a:xfrm>
            <a:off x="2325695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4" name="矩形 1633">
            <a:extLst>
              <a:ext uri="{FF2B5EF4-FFF2-40B4-BE49-F238E27FC236}">
                <a16:creationId xmlns:a16="http://schemas.microsoft.com/office/drawing/2014/main" id="{8BAD4870-01EC-4C71-B71B-F091908B6873}"/>
              </a:ext>
            </a:extLst>
          </p:cNvPr>
          <p:cNvSpPr/>
          <p:nvPr/>
        </p:nvSpPr>
        <p:spPr>
          <a:xfrm>
            <a:off x="2258027" y="130623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5" name="矩形 1634">
            <a:extLst>
              <a:ext uri="{FF2B5EF4-FFF2-40B4-BE49-F238E27FC236}">
                <a16:creationId xmlns:a16="http://schemas.microsoft.com/office/drawing/2014/main" id="{8A2D7021-BF79-4E1B-95AC-29DA020EA112}"/>
              </a:ext>
            </a:extLst>
          </p:cNvPr>
          <p:cNvSpPr/>
          <p:nvPr/>
        </p:nvSpPr>
        <p:spPr>
          <a:xfrm>
            <a:off x="2194677" y="1305713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6" name="矩形 1635">
            <a:extLst>
              <a:ext uri="{FF2B5EF4-FFF2-40B4-BE49-F238E27FC236}">
                <a16:creationId xmlns:a16="http://schemas.microsoft.com/office/drawing/2014/main" id="{2AB3DFEF-90EC-4301-BA18-12CC30BADB21}"/>
              </a:ext>
            </a:extLst>
          </p:cNvPr>
          <p:cNvSpPr/>
          <p:nvPr/>
        </p:nvSpPr>
        <p:spPr>
          <a:xfrm>
            <a:off x="2133373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7" name="矩形 1636">
            <a:extLst>
              <a:ext uri="{FF2B5EF4-FFF2-40B4-BE49-F238E27FC236}">
                <a16:creationId xmlns:a16="http://schemas.microsoft.com/office/drawing/2014/main" id="{0F871E7E-49A6-4FD7-8704-781AA0783C5C}"/>
              </a:ext>
            </a:extLst>
          </p:cNvPr>
          <p:cNvSpPr/>
          <p:nvPr/>
        </p:nvSpPr>
        <p:spPr>
          <a:xfrm>
            <a:off x="2057738" y="1305713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" name="矩形 1637">
            <a:extLst>
              <a:ext uri="{FF2B5EF4-FFF2-40B4-BE49-F238E27FC236}">
                <a16:creationId xmlns:a16="http://schemas.microsoft.com/office/drawing/2014/main" id="{AEA4DD4E-1BD9-4238-9E79-8E12973921A1}"/>
              </a:ext>
            </a:extLst>
          </p:cNvPr>
          <p:cNvSpPr/>
          <p:nvPr/>
        </p:nvSpPr>
        <p:spPr>
          <a:xfrm>
            <a:off x="1991622" y="130604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9" name="矩形 1638">
            <a:extLst>
              <a:ext uri="{FF2B5EF4-FFF2-40B4-BE49-F238E27FC236}">
                <a16:creationId xmlns:a16="http://schemas.microsoft.com/office/drawing/2014/main" id="{797BB51F-82D8-485F-B0FA-11201321F3F5}"/>
              </a:ext>
            </a:extLst>
          </p:cNvPr>
          <p:cNvSpPr/>
          <p:nvPr/>
        </p:nvSpPr>
        <p:spPr>
          <a:xfrm>
            <a:off x="1928272" y="1305526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0" name="矩形 1639">
            <a:extLst>
              <a:ext uri="{FF2B5EF4-FFF2-40B4-BE49-F238E27FC236}">
                <a16:creationId xmlns:a16="http://schemas.microsoft.com/office/drawing/2014/main" id="{3D266281-8B5C-4B80-8305-C7458C2BEF13}"/>
              </a:ext>
            </a:extLst>
          </p:cNvPr>
          <p:cNvSpPr/>
          <p:nvPr/>
        </p:nvSpPr>
        <p:spPr>
          <a:xfrm>
            <a:off x="1866968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1" name="矩形 1640">
            <a:extLst>
              <a:ext uri="{FF2B5EF4-FFF2-40B4-BE49-F238E27FC236}">
                <a16:creationId xmlns:a16="http://schemas.microsoft.com/office/drawing/2014/main" id="{4239E16D-37BE-4B18-B0E5-4F211A70018F}"/>
              </a:ext>
            </a:extLst>
          </p:cNvPr>
          <p:cNvSpPr/>
          <p:nvPr/>
        </p:nvSpPr>
        <p:spPr>
          <a:xfrm>
            <a:off x="1791333" y="1305526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2" name="矩形 1641">
            <a:extLst>
              <a:ext uri="{FF2B5EF4-FFF2-40B4-BE49-F238E27FC236}">
                <a16:creationId xmlns:a16="http://schemas.microsoft.com/office/drawing/2014/main" id="{303C7061-E843-4DBE-A074-AE3847B76811}"/>
              </a:ext>
            </a:extLst>
          </p:cNvPr>
          <p:cNvSpPr/>
          <p:nvPr/>
        </p:nvSpPr>
        <p:spPr>
          <a:xfrm>
            <a:off x="2729103" y="1420206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31" name="组合 1830">
            <a:extLst>
              <a:ext uri="{FF2B5EF4-FFF2-40B4-BE49-F238E27FC236}">
                <a16:creationId xmlns:a16="http://schemas.microsoft.com/office/drawing/2014/main" id="{1D0EDACB-349F-466B-801E-3B0A221D8011}"/>
              </a:ext>
            </a:extLst>
          </p:cNvPr>
          <p:cNvGrpSpPr/>
          <p:nvPr/>
        </p:nvGrpSpPr>
        <p:grpSpPr>
          <a:xfrm>
            <a:off x="2428815" y="2568749"/>
            <a:ext cx="1097330" cy="304664"/>
            <a:chOff x="6612783" y="-779303"/>
            <a:chExt cx="1097330" cy="304664"/>
          </a:xfrm>
        </p:grpSpPr>
        <p:sp>
          <p:nvSpPr>
            <p:cNvPr id="1832" name="矩形 1831">
              <a:extLst>
                <a:ext uri="{FF2B5EF4-FFF2-40B4-BE49-F238E27FC236}">
                  <a16:creationId xmlns:a16="http://schemas.microsoft.com/office/drawing/2014/main" id="{7288341D-3AD7-49E1-8A10-A9C1919BA441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矩形 1832">
              <a:extLst>
                <a:ext uri="{FF2B5EF4-FFF2-40B4-BE49-F238E27FC236}">
                  <a16:creationId xmlns:a16="http://schemas.microsoft.com/office/drawing/2014/main" id="{EBE604EA-7158-4D77-A923-B092E29CA640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矩形 1833">
              <a:extLst>
                <a:ext uri="{FF2B5EF4-FFF2-40B4-BE49-F238E27FC236}">
                  <a16:creationId xmlns:a16="http://schemas.microsoft.com/office/drawing/2014/main" id="{FDC59F97-6DA7-4B9F-B356-A991C9F64C6F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矩形 1834">
              <a:extLst>
                <a:ext uri="{FF2B5EF4-FFF2-40B4-BE49-F238E27FC236}">
                  <a16:creationId xmlns:a16="http://schemas.microsoft.com/office/drawing/2014/main" id="{C7EA0297-39B1-441C-9223-D1CEAE54F155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6" name="矩形 1835">
              <a:extLst>
                <a:ext uri="{FF2B5EF4-FFF2-40B4-BE49-F238E27FC236}">
                  <a16:creationId xmlns:a16="http://schemas.microsoft.com/office/drawing/2014/main" id="{5164E958-B3B0-4632-ABA0-6B0B779F4BAA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7" name="矩形 1836">
              <a:extLst>
                <a:ext uri="{FF2B5EF4-FFF2-40B4-BE49-F238E27FC236}">
                  <a16:creationId xmlns:a16="http://schemas.microsoft.com/office/drawing/2014/main" id="{6E18AA6D-DB03-4B73-827C-F2578C1B4DB9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8" name="矩形 1837">
              <a:extLst>
                <a:ext uri="{FF2B5EF4-FFF2-40B4-BE49-F238E27FC236}">
                  <a16:creationId xmlns:a16="http://schemas.microsoft.com/office/drawing/2014/main" id="{6B0F0759-59A1-4768-A031-2EEA76DD8433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9" name="矩形 1838">
              <a:extLst>
                <a:ext uri="{FF2B5EF4-FFF2-40B4-BE49-F238E27FC236}">
                  <a16:creationId xmlns:a16="http://schemas.microsoft.com/office/drawing/2014/main" id="{73EB4439-8B44-4109-AA3D-3EEDAA3867C5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0" name="矩形 1839">
              <a:extLst>
                <a:ext uri="{FF2B5EF4-FFF2-40B4-BE49-F238E27FC236}">
                  <a16:creationId xmlns:a16="http://schemas.microsoft.com/office/drawing/2014/main" id="{12EA1CCC-B1FD-4BA4-8E45-C0CFD6519D6C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1" name="矩形 1840">
              <a:extLst>
                <a:ext uri="{FF2B5EF4-FFF2-40B4-BE49-F238E27FC236}">
                  <a16:creationId xmlns:a16="http://schemas.microsoft.com/office/drawing/2014/main" id="{0F5999CF-1D1D-433E-AADE-21B63FA6F674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2" name="矩形 1841">
              <a:extLst>
                <a:ext uri="{FF2B5EF4-FFF2-40B4-BE49-F238E27FC236}">
                  <a16:creationId xmlns:a16="http://schemas.microsoft.com/office/drawing/2014/main" id="{310900B0-F585-4C4A-903F-FBFD69B9ACB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3" name="矩形 1842">
              <a:extLst>
                <a:ext uri="{FF2B5EF4-FFF2-40B4-BE49-F238E27FC236}">
                  <a16:creationId xmlns:a16="http://schemas.microsoft.com/office/drawing/2014/main" id="{265B09C3-D2F6-4171-BA0B-5A493A656D52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4" name="矩形 1843">
              <a:extLst>
                <a:ext uri="{FF2B5EF4-FFF2-40B4-BE49-F238E27FC236}">
                  <a16:creationId xmlns:a16="http://schemas.microsoft.com/office/drawing/2014/main" id="{2DEF161F-0D0E-41F8-862B-A59393AD0EF6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5" name="文本框 1844">
              <a:extLst>
                <a:ext uri="{FF2B5EF4-FFF2-40B4-BE49-F238E27FC236}">
                  <a16:creationId xmlns:a16="http://schemas.microsoft.com/office/drawing/2014/main" id="{E17D97CE-EF92-4716-BE33-6B6220D5FCA1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907" name="组合 1906">
            <a:extLst>
              <a:ext uri="{FF2B5EF4-FFF2-40B4-BE49-F238E27FC236}">
                <a16:creationId xmlns:a16="http://schemas.microsoft.com/office/drawing/2014/main" id="{5534DB78-A0A5-4F59-895B-66E736804507}"/>
              </a:ext>
            </a:extLst>
          </p:cNvPr>
          <p:cNvGrpSpPr/>
          <p:nvPr/>
        </p:nvGrpSpPr>
        <p:grpSpPr>
          <a:xfrm>
            <a:off x="1677340" y="2568749"/>
            <a:ext cx="1474904" cy="304664"/>
            <a:chOff x="5156231" y="4968380"/>
            <a:chExt cx="1474904" cy="304664"/>
          </a:xfrm>
        </p:grpSpPr>
        <p:grpSp>
          <p:nvGrpSpPr>
            <p:cNvPr id="1908" name="组合 1907">
              <a:extLst>
                <a:ext uri="{FF2B5EF4-FFF2-40B4-BE49-F238E27FC236}">
                  <a16:creationId xmlns:a16="http://schemas.microsoft.com/office/drawing/2014/main" id="{423936E4-498C-4DCB-ACEC-98E36ACB6422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1924" name="矩形 1923">
                <a:extLst>
                  <a:ext uri="{FF2B5EF4-FFF2-40B4-BE49-F238E27FC236}">
                    <a16:creationId xmlns:a16="http://schemas.microsoft.com/office/drawing/2014/main" id="{AB1C4E10-3D9E-4848-80EB-AE8EC55F6EE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5" name="矩形 1924">
                <a:extLst>
                  <a:ext uri="{FF2B5EF4-FFF2-40B4-BE49-F238E27FC236}">
                    <a16:creationId xmlns:a16="http://schemas.microsoft.com/office/drawing/2014/main" id="{9F045737-5D40-492E-B9F5-50D8BC374DA9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6" name="矩形 1925">
                <a:extLst>
                  <a:ext uri="{FF2B5EF4-FFF2-40B4-BE49-F238E27FC236}">
                    <a16:creationId xmlns:a16="http://schemas.microsoft.com/office/drawing/2014/main" id="{F9B3B38B-EE60-44B7-8D2B-C0CD615E6F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7" name="矩形 1926">
                <a:extLst>
                  <a:ext uri="{FF2B5EF4-FFF2-40B4-BE49-F238E27FC236}">
                    <a16:creationId xmlns:a16="http://schemas.microsoft.com/office/drawing/2014/main" id="{55F8C3BA-0A93-4973-8CB3-330C2B573A94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8" name="矩形 1927">
                <a:extLst>
                  <a:ext uri="{FF2B5EF4-FFF2-40B4-BE49-F238E27FC236}">
                    <a16:creationId xmlns:a16="http://schemas.microsoft.com/office/drawing/2014/main" id="{A0F7F83F-C5FF-44E8-9A47-4BBF8A81B69C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9" name="矩形 1928">
                <a:extLst>
                  <a:ext uri="{FF2B5EF4-FFF2-40B4-BE49-F238E27FC236}">
                    <a16:creationId xmlns:a16="http://schemas.microsoft.com/office/drawing/2014/main" id="{9BE2E34D-15EB-40B2-A570-DB7B88BF0483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0" name="矩形 1929">
                <a:extLst>
                  <a:ext uri="{FF2B5EF4-FFF2-40B4-BE49-F238E27FC236}">
                    <a16:creationId xmlns:a16="http://schemas.microsoft.com/office/drawing/2014/main" id="{3E0FC224-133A-4898-97C3-56F66251F928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1" name="矩形 1930">
                <a:extLst>
                  <a:ext uri="{FF2B5EF4-FFF2-40B4-BE49-F238E27FC236}">
                    <a16:creationId xmlns:a16="http://schemas.microsoft.com/office/drawing/2014/main" id="{409EE66F-2ECD-4369-9369-6B34A279C55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2" name="矩形 1931">
                <a:extLst>
                  <a:ext uri="{FF2B5EF4-FFF2-40B4-BE49-F238E27FC236}">
                    <a16:creationId xmlns:a16="http://schemas.microsoft.com/office/drawing/2014/main" id="{ED28548C-6AE1-40BA-9707-C191508B8758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3" name="矩形 1932">
                <a:extLst>
                  <a:ext uri="{FF2B5EF4-FFF2-40B4-BE49-F238E27FC236}">
                    <a16:creationId xmlns:a16="http://schemas.microsoft.com/office/drawing/2014/main" id="{EEC2E5BC-06B0-4FD1-9E0D-9774CD78215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4" name="矩形 1933">
                <a:extLst>
                  <a:ext uri="{FF2B5EF4-FFF2-40B4-BE49-F238E27FC236}">
                    <a16:creationId xmlns:a16="http://schemas.microsoft.com/office/drawing/2014/main" id="{67099A28-CFB5-4453-BE67-7F51E02E6E1F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5" name="矩形 1934">
                <a:extLst>
                  <a:ext uri="{FF2B5EF4-FFF2-40B4-BE49-F238E27FC236}">
                    <a16:creationId xmlns:a16="http://schemas.microsoft.com/office/drawing/2014/main" id="{159D4E8B-24A2-4028-B0C4-F3A450D25895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6" name="矩形 1935">
                <a:extLst>
                  <a:ext uri="{FF2B5EF4-FFF2-40B4-BE49-F238E27FC236}">
                    <a16:creationId xmlns:a16="http://schemas.microsoft.com/office/drawing/2014/main" id="{42EA851B-135E-4C9B-8EF6-AA89E32EF411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37" name="文本框 1936">
                <a:extLst>
                  <a:ext uri="{FF2B5EF4-FFF2-40B4-BE49-F238E27FC236}">
                    <a16:creationId xmlns:a16="http://schemas.microsoft.com/office/drawing/2014/main" id="{48E1046B-F66B-4E74-8CCF-D1DB84088771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09" name="组合 1908">
              <a:extLst>
                <a:ext uri="{FF2B5EF4-FFF2-40B4-BE49-F238E27FC236}">
                  <a16:creationId xmlns:a16="http://schemas.microsoft.com/office/drawing/2014/main" id="{4FA606D8-48B1-4F6D-9953-8B6F8B8AE01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1910" name="矩形 1909">
                <a:extLst>
                  <a:ext uri="{FF2B5EF4-FFF2-40B4-BE49-F238E27FC236}">
                    <a16:creationId xmlns:a16="http://schemas.microsoft.com/office/drawing/2014/main" id="{EDFEDC96-6702-41FF-B1BE-A98AE11B20B7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1" name="矩形 1910">
                <a:extLst>
                  <a:ext uri="{FF2B5EF4-FFF2-40B4-BE49-F238E27FC236}">
                    <a16:creationId xmlns:a16="http://schemas.microsoft.com/office/drawing/2014/main" id="{2D2066B2-BB1F-4A52-AF30-D26331B196D0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2" name="矩形 1911">
                <a:extLst>
                  <a:ext uri="{FF2B5EF4-FFF2-40B4-BE49-F238E27FC236}">
                    <a16:creationId xmlns:a16="http://schemas.microsoft.com/office/drawing/2014/main" id="{25707F67-F4D7-48C7-B42B-474D1810D447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3" name="矩形 1912">
                <a:extLst>
                  <a:ext uri="{FF2B5EF4-FFF2-40B4-BE49-F238E27FC236}">
                    <a16:creationId xmlns:a16="http://schemas.microsoft.com/office/drawing/2014/main" id="{1A5AEC54-401F-4CF4-9DEB-D5FEEE8048BC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4" name="矩形 1913">
                <a:extLst>
                  <a:ext uri="{FF2B5EF4-FFF2-40B4-BE49-F238E27FC236}">
                    <a16:creationId xmlns:a16="http://schemas.microsoft.com/office/drawing/2014/main" id="{EF99C2CF-905A-4DB7-A900-9283AF40111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5" name="矩形 1914">
                <a:extLst>
                  <a:ext uri="{FF2B5EF4-FFF2-40B4-BE49-F238E27FC236}">
                    <a16:creationId xmlns:a16="http://schemas.microsoft.com/office/drawing/2014/main" id="{3F0BB616-3F3F-4C89-99DC-90E6477812FF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6" name="矩形 1915">
                <a:extLst>
                  <a:ext uri="{FF2B5EF4-FFF2-40B4-BE49-F238E27FC236}">
                    <a16:creationId xmlns:a16="http://schemas.microsoft.com/office/drawing/2014/main" id="{4332D11B-917A-447B-A35F-7F0461D9C717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7" name="矩形 1916">
                <a:extLst>
                  <a:ext uri="{FF2B5EF4-FFF2-40B4-BE49-F238E27FC236}">
                    <a16:creationId xmlns:a16="http://schemas.microsoft.com/office/drawing/2014/main" id="{E9AD2BDB-9E27-4137-8A6B-AE610A6A1958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8" name="矩形 1917">
                <a:extLst>
                  <a:ext uri="{FF2B5EF4-FFF2-40B4-BE49-F238E27FC236}">
                    <a16:creationId xmlns:a16="http://schemas.microsoft.com/office/drawing/2014/main" id="{3D65535A-B315-401E-9C97-581070D248AB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9" name="矩形 1918">
                <a:extLst>
                  <a:ext uri="{FF2B5EF4-FFF2-40B4-BE49-F238E27FC236}">
                    <a16:creationId xmlns:a16="http://schemas.microsoft.com/office/drawing/2014/main" id="{7DD821CF-F81F-471A-A86F-AA6B89491EA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0" name="矩形 1919">
                <a:extLst>
                  <a:ext uri="{FF2B5EF4-FFF2-40B4-BE49-F238E27FC236}">
                    <a16:creationId xmlns:a16="http://schemas.microsoft.com/office/drawing/2014/main" id="{71F08482-7160-4DA2-9BDE-393AB0BA1709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1" name="矩形 1920">
                <a:extLst>
                  <a:ext uri="{FF2B5EF4-FFF2-40B4-BE49-F238E27FC236}">
                    <a16:creationId xmlns:a16="http://schemas.microsoft.com/office/drawing/2014/main" id="{C6E28BE4-698B-4D28-88D5-0DAA79F406BF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2" name="矩形 1921">
                <a:extLst>
                  <a:ext uri="{FF2B5EF4-FFF2-40B4-BE49-F238E27FC236}">
                    <a16:creationId xmlns:a16="http://schemas.microsoft.com/office/drawing/2014/main" id="{EADF23C6-6B60-4E0A-912C-7BD0F6C7DE28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3" name="文本框 1922">
                <a:extLst>
                  <a:ext uri="{FF2B5EF4-FFF2-40B4-BE49-F238E27FC236}">
                    <a16:creationId xmlns:a16="http://schemas.microsoft.com/office/drawing/2014/main" id="{CAF801A9-2C75-4728-A2E8-72A8C1621A40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71" name="矩形 2170">
            <a:extLst>
              <a:ext uri="{FF2B5EF4-FFF2-40B4-BE49-F238E27FC236}">
                <a16:creationId xmlns:a16="http://schemas.microsoft.com/office/drawing/2014/main" id="{BE49D040-1679-4562-9B55-010D82E56184}"/>
              </a:ext>
            </a:extLst>
          </p:cNvPr>
          <p:cNvSpPr/>
          <p:nvPr/>
        </p:nvSpPr>
        <p:spPr>
          <a:xfrm>
            <a:off x="586821" y="2619733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670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65FF8976-3D12-4A1F-8912-71881597648D}"/>
              </a:ext>
            </a:extLst>
          </p:cNvPr>
          <p:cNvSpPr/>
          <p:nvPr/>
        </p:nvSpPr>
        <p:spPr>
          <a:xfrm>
            <a:off x="4760716" y="3210451"/>
            <a:ext cx="5145075" cy="91917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3" name="组合 592">
            <a:extLst>
              <a:ext uri="{FF2B5EF4-FFF2-40B4-BE49-F238E27FC236}">
                <a16:creationId xmlns:a16="http://schemas.microsoft.com/office/drawing/2014/main" id="{358195DE-70A2-4191-9628-9F2C7D603397}"/>
              </a:ext>
            </a:extLst>
          </p:cNvPr>
          <p:cNvGrpSpPr/>
          <p:nvPr/>
        </p:nvGrpSpPr>
        <p:grpSpPr>
          <a:xfrm>
            <a:off x="5130470" y="3292887"/>
            <a:ext cx="759921" cy="681217"/>
            <a:chOff x="65545" y="452481"/>
            <a:chExt cx="759921" cy="681217"/>
          </a:xfrm>
        </p:grpSpPr>
        <p:grpSp>
          <p:nvGrpSpPr>
            <p:cNvPr id="594" name="组合 593">
              <a:extLst>
                <a:ext uri="{FF2B5EF4-FFF2-40B4-BE49-F238E27FC236}">
                  <a16:creationId xmlns:a16="http://schemas.microsoft.com/office/drawing/2014/main" id="{CA63ECB5-E190-4E0D-A86D-2205D2D8E54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8" name="矩形: 圆角 597">
                <a:extLst>
                  <a:ext uri="{FF2B5EF4-FFF2-40B4-BE49-F238E27FC236}">
                    <a16:creationId xmlns:a16="http://schemas.microsoft.com/office/drawing/2014/main" id="{63BDBF7D-E075-43EC-8D1A-92E4874ABF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9" name="图片 598">
                <a:extLst>
                  <a:ext uri="{FF2B5EF4-FFF2-40B4-BE49-F238E27FC236}">
                    <a16:creationId xmlns:a16="http://schemas.microsoft.com/office/drawing/2014/main" id="{299D02A6-8E7E-47EC-82FF-F8CFF45DC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4AE3688-06A9-4274-871E-E548740270D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B425A92-C81A-4730-8F5E-08DACA83711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96" name="矩形: 圆角 595">
              <a:extLst>
                <a:ext uri="{FF2B5EF4-FFF2-40B4-BE49-F238E27FC236}">
                  <a16:creationId xmlns:a16="http://schemas.microsoft.com/office/drawing/2014/main" id="{C9FEB85B-78D6-4F34-B899-3A8EBD67C22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66D56E5B-BC78-4707-868D-01033E06B376}"/>
                </a:ext>
              </a:extLst>
            </p:cNvPr>
            <p:cNvSpPr/>
            <p:nvPr/>
          </p:nvSpPr>
          <p:spPr>
            <a:xfrm>
              <a:off x="65545" y="902767"/>
              <a:ext cx="7599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燃料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EBF56B-D98E-4241-B9F8-04133B59D6CF}"/>
              </a:ext>
            </a:extLst>
          </p:cNvPr>
          <p:cNvGrpSpPr/>
          <p:nvPr/>
        </p:nvGrpSpPr>
        <p:grpSpPr>
          <a:xfrm>
            <a:off x="4764075" y="676363"/>
            <a:ext cx="816244" cy="1010425"/>
            <a:chOff x="4714686" y="730836"/>
            <a:chExt cx="816244" cy="1010425"/>
          </a:xfrm>
        </p:grpSpPr>
        <p:pic>
          <p:nvPicPr>
            <p:cNvPr id="397" name="图片 396">
              <a:extLst>
                <a:ext uri="{FF2B5EF4-FFF2-40B4-BE49-F238E27FC236}">
                  <a16:creationId xmlns:a16="http://schemas.microsoft.com/office/drawing/2014/main" id="{4DFEFE31-47FA-4616-8245-5398696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256" y="730836"/>
              <a:ext cx="696674" cy="1010425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56EADE-8F2A-4518-BD28-8D7162CDF880}"/>
                </a:ext>
              </a:extLst>
            </p:cNvPr>
            <p:cNvGrpSpPr/>
            <p:nvPr/>
          </p:nvGrpSpPr>
          <p:grpSpPr>
            <a:xfrm>
              <a:off x="4714686" y="755580"/>
              <a:ext cx="348614" cy="348614"/>
              <a:chOff x="4760305" y="1472748"/>
              <a:chExt cx="348614" cy="348614"/>
            </a:xfrm>
          </p:grpSpPr>
          <p:pic>
            <p:nvPicPr>
              <p:cNvPr id="16" name="图形 15" descr="红绿灯">
                <a:extLst>
                  <a:ext uri="{FF2B5EF4-FFF2-40B4-BE49-F238E27FC236}">
                    <a16:creationId xmlns:a16="http://schemas.microsoft.com/office/drawing/2014/main" id="{BCEA440B-DC0B-4E64-A7D3-2026174A2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60305" y="1472748"/>
                <a:ext cx="348614" cy="348614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A92168-5A82-44F7-90C5-D3DB902A66B6}"/>
                  </a:ext>
                </a:extLst>
              </p:cNvPr>
              <p:cNvSpPr/>
              <p:nvPr/>
            </p:nvSpPr>
            <p:spPr>
              <a:xfrm>
                <a:off x="4891728" y="1687515"/>
                <a:ext cx="82785" cy="87660"/>
              </a:xfrm>
              <a:prstGeom prst="ellipse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5E802186-FAB7-4BD1-AD4F-D725E3B52210}"/>
                </a:ext>
              </a:extLst>
            </p:cNvPr>
            <p:cNvSpPr/>
            <p:nvPr/>
          </p:nvSpPr>
          <p:spPr>
            <a:xfrm>
              <a:off x="4931566" y="751362"/>
              <a:ext cx="5986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形 27" descr="齿轮">
              <a:extLst>
                <a:ext uri="{FF2B5EF4-FFF2-40B4-BE49-F238E27FC236}">
                  <a16:creationId xmlns:a16="http://schemas.microsoft.com/office/drawing/2014/main" id="{331AAC55-B028-46DB-B46E-CE278C0C7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5659" y="1081043"/>
              <a:ext cx="473641" cy="473641"/>
            </a:xfrm>
            <a:prstGeom prst="rect">
              <a:avLst/>
            </a:prstGeom>
          </p:spPr>
        </p:pic>
      </p:grpSp>
      <p:grpSp>
        <p:nvGrpSpPr>
          <p:cNvPr id="705" name="组合 704">
            <a:extLst>
              <a:ext uri="{FF2B5EF4-FFF2-40B4-BE49-F238E27FC236}">
                <a16:creationId xmlns:a16="http://schemas.microsoft.com/office/drawing/2014/main" id="{9BA596EA-F7B2-4C89-A7B5-AF160C13D8BA}"/>
              </a:ext>
            </a:extLst>
          </p:cNvPr>
          <p:cNvGrpSpPr/>
          <p:nvPr/>
        </p:nvGrpSpPr>
        <p:grpSpPr>
          <a:xfrm>
            <a:off x="443359" y="1763044"/>
            <a:ext cx="422799" cy="539427"/>
            <a:chOff x="7472466" y="4022064"/>
            <a:chExt cx="422799" cy="539427"/>
          </a:xfrm>
        </p:grpSpPr>
        <p:pic>
          <p:nvPicPr>
            <p:cNvPr id="708" name="图片 707">
              <a:extLst>
                <a:ext uri="{FF2B5EF4-FFF2-40B4-BE49-F238E27FC236}">
                  <a16:creationId xmlns:a16="http://schemas.microsoft.com/office/drawing/2014/main" id="{EF7A49EE-D487-427C-8F93-65520D63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709" name="矩形 708">
              <a:extLst>
                <a:ext uri="{FF2B5EF4-FFF2-40B4-BE49-F238E27FC236}">
                  <a16:creationId xmlns:a16="http://schemas.microsoft.com/office/drawing/2014/main" id="{53850FA3-5605-439C-933F-A261BA2888A9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10" name="矩形 709">
            <a:extLst>
              <a:ext uri="{FF2B5EF4-FFF2-40B4-BE49-F238E27FC236}">
                <a16:creationId xmlns:a16="http://schemas.microsoft.com/office/drawing/2014/main" id="{15E0D782-5A24-4C95-9ED0-3C16ED7B745B}"/>
              </a:ext>
            </a:extLst>
          </p:cNvPr>
          <p:cNvSpPr/>
          <p:nvPr/>
        </p:nvSpPr>
        <p:spPr>
          <a:xfrm>
            <a:off x="612959" y="1907816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1" name="矩形 710">
            <a:extLst>
              <a:ext uri="{FF2B5EF4-FFF2-40B4-BE49-F238E27FC236}">
                <a16:creationId xmlns:a16="http://schemas.microsoft.com/office/drawing/2014/main" id="{DF969F7D-ED45-4911-AB57-CFDF312DE993}"/>
              </a:ext>
            </a:extLst>
          </p:cNvPr>
          <p:cNvSpPr/>
          <p:nvPr/>
        </p:nvSpPr>
        <p:spPr>
          <a:xfrm>
            <a:off x="2481667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矩形 711">
            <a:extLst>
              <a:ext uri="{FF2B5EF4-FFF2-40B4-BE49-F238E27FC236}">
                <a16:creationId xmlns:a16="http://schemas.microsoft.com/office/drawing/2014/main" id="{AAC25B25-D4E5-4724-B171-FA2E7CBA94E4}"/>
              </a:ext>
            </a:extLst>
          </p:cNvPr>
          <p:cNvSpPr/>
          <p:nvPr/>
        </p:nvSpPr>
        <p:spPr>
          <a:xfrm>
            <a:off x="2400231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>
            <a:extLst>
              <a:ext uri="{FF2B5EF4-FFF2-40B4-BE49-F238E27FC236}">
                <a16:creationId xmlns:a16="http://schemas.microsoft.com/office/drawing/2014/main" id="{1E8F633E-05EA-4DD2-B441-F30C0A85060B}"/>
              </a:ext>
            </a:extLst>
          </p:cNvPr>
          <p:cNvSpPr/>
          <p:nvPr/>
        </p:nvSpPr>
        <p:spPr>
          <a:xfrm>
            <a:off x="2321522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矩形 713">
            <a:extLst>
              <a:ext uri="{FF2B5EF4-FFF2-40B4-BE49-F238E27FC236}">
                <a16:creationId xmlns:a16="http://schemas.microsoft.com/office/drawing/2014/main" id="{F1FAA3C4-51E9-432D-8038-8072EEE85E59}"/>
              </a:ext>
            </a:extLst>
          </p:cNvPr>
          <p:cNvSpPr/>
          <p:nvPr/>
        </p:nvSpPr>
        <p:spPr>
          <a:xfrm>
            <a:off x="2253854" y="1964959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5" name="矩形 714">
            <a:extLst>
              <a:ext uri="{FF2B5EF4-FFF2-40B4-BE49-F238E27FC236}">
                <a16:creationId xmlns:a16="http://schemas.microsoft.com/office/drawing/2014/main" id="{9199FFD0-20F4-492D-AACC-ABF42652D2F6}"/>
              </a:ext>
            </a:extLst>
          </p:cNvPr>
          <p:cNvSpPr/>
          <p:nvPr/>
        </p:nvSpPr>
        <p:spPr>
          <a:xfrm>
            <a:off x="2190504" y="1964441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矩形 715">
            <a:extLst>
              <a:ext uri="{FF2B5EF4-FFF2-40B4-BE49-F238E27FC236}">
                <a16:creationId xmlns:a16="http://schemas.microsoft.com/office/drawing/2014/main" id="{170085ED-3316-4238-ABA6-DD6845A7C837}"/>
              </a:ext>
            </a:extLst>
          </p:cNvPr>
          <p:cNvSpPr/>
          <p:nvPr/>
        </p:nvSpPr>
        <p:spPr>
          <a:xfrm>
            <a:off x="2129200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矩形 716">
            <a:extLst>
              <a:ext uri="{FF2B5EF4-FFF2-40B4-BE49-F238E27FC236}">
                <a16:creationId xmlns:a16="http://schemas.microsoft.com/office/drawing/2014/main" id="{4D1EACD8-B71A-4697-BC2C-6BF727B56924}"/>
              </a:ext>
            </a:extLst>
          </p:cNvPr>
          <p:cNvSpPr/>
          <p:nvPr/>
        </p:nvSpPr>
        <p:spPr>
          <a:xfrm>
            <a:off x="2053565" y="1964441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矩形 717">
            <a:extLst>
              <a:ext uri="{FF2B5EF4-FFF2-40B4-BE49-F238E27FC236}">
                <a16:creationId xmlns:a16="http://schemas.microsoft.com/office/drawing/2014/main" id="{865AFF16-FF77-4686-8F84-17DF8BB9728F}"/>
              </a:ext>
            </a:extLst>
          </p:cNvPr>
          <p:cNvSpPr/>
          <p:nvPr/>
        </p:nvSpPr>
        <p:spPr>
          <a:xfrm>
            <a:off x="1987449" y="1964772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9" name="矩形 718">
            <a:extLst>
              <a:ext uri="{FF2B5EF4-FFF2-40B4-BE49-F238E27FC236}">
                <a16:creationId xmlns:a16="http://schemas.microsoft.com/office/drawing/2014/main" id="{AF76202F-5E11-4183-8C8A-1D6548F3AEA7}"/>
              </a:ext>
            </a:extLst>
          </p:cNvPr>
          <p:cNvSpPr/>
          <p:nvPr/>
        </p:nvSpPr>
        <p:spPr>
          <a:xfrm>
            <a:off x="1924099" y="1964254"/>
            <a:ext cx="199398" cy="20194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矩形 719">
            <a:extLst>
              <a:ext uri="{FF2B5EF4-FFF2-40B4-BE49-F238E27FC236}">
                <a16:creationId xmlns:a16="http://schemas.microsoft.com/office/drawing/2014/main" id="{D9A63177-EDA7-43EB-B691-710FB7C71535}"/>
              </a:ext>
            </a:extLst>
          </p:cNvPr>
          <p:cNvSpPr/>
          <p:nvPr/>
        </p:nvSpPr>
        <p:spPr>
          <a:xfrm>
            <a:off x="1862795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矩形 720">
            <a:extLst>
              <a:ext uri="{FF2B5EF4-FFF2-40B4-BE49-F238E27FC236}">
                <a16:creationId xmlns:a16="http://schemas.microsoft.com/office/drawing/2014/main" id="{B2528870-ED03-47FD-9722-9D97CB460B7E}"/>
              </a:ext>
            </a:extLst>
          </p:cNvPr>
          <p:cNvSpPr/>
          <p:nvPr/>
        </p:nvSpPr>
        <p:spPr>
          <a:xfrm>
            <a:off x="1787160" y="1964254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矩形 721">
            <a:extLst>
              <a:ext uri="{FF2B5EF4-FFF2-40B4-BE49-F238E27FC236}">
                <a16:creationId xmlns:a16="http://schemas.microsoft.com/office/drawing/2014/main" id="{328DC397-D293-4546-AB2F-DDC51DD7C670}"/>
              </a:ext>
            </a:extLst>
          </p:cNvPr>
          <p:cNvSpPr/>
          <p:nvPr/>
        </p:nvSpPr>
        <p:spPr>
          <a:xfrm>
            <a:off x="2724930" y="2078934"/>
            <a:ext cx="199398" cy="8726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34DAF731-9709-449A-B222-69787B138D8C}"/>
              </a:ext>
            </a:extLst>
          </p:cNvPr>
          <p:cNvCxnSpPr>
            <a:cxnSpLocks/>
          </p:cNvCxnSpPr>
          <p:nvPr/>
        </p:nvCxnSpPr>
        <p:spPr>
          <a:xfrm flipV="1">
            <a:off x="249955" y="2397258"/>
            <a:ext cx="4415566" cy="858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55305" y="1803418"/>
            <a:ext cx="5150485" cy="1401031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BFDE7A7-23F3-4E41-9613-220AC6406A26}"/>
              </a:ext>
            </a:extLst>
          </p:cNvPr>
          <p:cNvGrpSpPr/>
          <p:nvPr/>
        </p:nvGrpSpPr>
        <p:grpSpPr>
          <a:xfrm>
            <a:off x="6121833" y="655240"/>
            <a:ext cx="2067336" cy="276999"/>
            <a:chOff x="5164955" y="3433621"/>
            <a:chExt cx="2067336" cy="276999"/>
          </a:xfrm>
        </p:grpSpPr>
        <p:sp>
          <p:nvSpPr>
            <p:cNvPr id="1247" name="矩形 1246">
              <a:extLst>
                <a:ext uri="{FF2B5EF4-FFF2-40B4-BE49-F238E27FC236}">
                  <a16:creationId xmlns:a16="http://schemas.microsoft.com/office/drawing/2014/main" id="{39D3E45E-97DC-4C96-8B06-3EC298EC8B4B}"/>
                </a:ext>
              </a:extLst>
            </p:cNvPr>
            <p:cNvSpPr/>
            <p:nvPr/>
          </p:nvSpPr>
          <p:spPr>
            <a:xfrm>
              <a:off x="5273100" y="3433621"/>
              <a:ext cx="19591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制造速度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 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 1.75s)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52" name="图形 1251">
              <a:extLst>
                <a:ext uri="{FF2B5EF4-FFF2-40B4-BE49-F238E27FC236}">
                  <a16:creationId xmlns:a16="http://schemas.microsoft.com/office/drawing/2014/main" id="{D85E5325-B049-4DEF-BC9E-9A363869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64955" y="3471908"/>
              <a:ext cx="183481" cy="183481"/>
            </a:xfrm>
            <a:prstGeom prst="rect">
              <a:avLst/>
            </a:prstGeom>
          </p:spPr>
        </p:pic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DE6F6808-6F8A-41FC-8A2B-AAF9E9979B8A}"/>
              </a:ext>
            </a:extLst>
          </p:cNvPr>
          <p:cNvGrpSpPr/>
          <p:nvPr/>
        </p:nvGrpSpPr>
        <p:grpSpPr>
          <a:xfrm>
            <a:off x="5150241" y="2125657"/>
            <a:ext cx="603692" cy="681217"/>
            <a:chOff x="5705040" y="553866"/>
            <a:chExt cx="603692" cy="681217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75F64C80-CC4B-40E7-84E6-4E0B6A40DC85}"/>
                </a:ext>
              </a:extLst>
            </p:cNvPr>
            <p:cNvGrpSpPr/>
            <p:nvPr/>
          </p:nvGrpSpPr>
          <p:grpSpPr>
            <a:xfrm>
              <a:off x="5705040" y="553866"/>
              <a:ext cx="603692" cy="681217"/>
              <a:chOff x="102655" y="452481"/>
              <a:chExt cx="603692" cy="681217"/>
            </a:xfrm>
          </p:grpSpPr>
          <p:grpSp>
            <p:nvGrpSpPr>
              <p:cNvPr id="1259" name="组合 1258">
                <a:extLst>
                  <a:ext uri="{FF2B5EF4-FFF2-40B4-BE49-F238E27FC236}">
                    <a16:creationId xmlns:a16="http://schemas.microsoft.com/office/drawing/2014/main" id="{BC582975-6D7D-4CC5-B7DD-A1FC55DB0B4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63" name="矩形: 圆角 1262">
                  <a:extLst>
                    <a:ext uri="{FF2B5EF4-FFF2-40B4-BE49-F238E27FC236}">
                      <a16:creationId xmlns:a16="http://schemas.microsoft.com/office/drawing/2014/main" id="{CB08AAA4-2F29-4CCB-93B5-B1F167D6D20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64" name="图片 1263">
                  <a:extLst>
                    <a:ext uri="{FF2B5EF4-FFF2-40B4-BE49-F238E27FC236}">
                      <a16:creationId xmlns:a16="http://schemas.microsoft.com/office/drawing/2014/main" id="{551411F2-134B-4932-BFD8-7648ADB96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3969" y="39853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74" name="矩形 1273">
                  <a:extLst>
                    <a:ext uri="{FF2B5EF4-FFF2-40B4-BE49-F238E27FC236}">
                      <a16:creationId xmlns:a16="http://schemas.microsoft.com/office/drawing/2014/main" id="{D7A42A4C-9F24-4192-AA34-C406C0826C8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60" name="矩形 1259">
                <a:extLst>
                  <a:ext uri="{FF2B5EF4-FFF2-40B4-BE49-F238E27FC236}">
                    <a16:creationId xmlns:a16="http://schemas.microsoft.com/office/drawing/2014/main" id="{EF2F135A-2427-4015-A0C2-B843CE51AFFD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61" name="矩形: 圆角 1260">
                <a:extLst>
                  <a:ext uri="{FF2B5EF4-FFF2-40B4-BE49-F238E27FC236}">
                    <a16:creationId xmlns:a16="http://schemas.microsoft.com/office/drawing/2014/main" id="{81A617F7-1979-4652-A5C5-A9C8239A9D02}"/>
                  </a:ext>
                </a:extLst>
              </p:cNvPr>
              <p:cNvSpPr/>
              <p:nvPr/>
            </p:nvSpPr>
            <p:spPr>
              <a:xfrm>
                <a:off x="170741" y="922439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53D949AA-23CA-431E-96DA-35BB6DE907B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矿物</a:t>
                </a:r>
                <a:r>
                  <a:rPr lang="en-US" altLang="zh-CN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</a:t>
                </a:r>
                <a:endPara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8" name="矩形 1257">
              <a:extLst>
                <a:ext uri="{FF2B5EF4-FFF2-40B4-BE49-F238E27FC236}">
                  <a16:creationId xmlns:a16="http://schemas.microsoft.com/office/drawing/2014/main" id="{C6E1E1BF-F329-440F-9F9C-1B8E9DB7036E}"/>
                </a:ext>
              </a:extLst>
            </p:cNvPr>
            <p:cNvSpPr/>
            <p:nvPr/>
          </p:nvSpPr>
          <p:spPr>
            <a:xfrm>
              <a:off x="5710661" y="565178"/>
              <a:ext cx="44190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76" name="组合 1275">
            <a:extLst>
              <a:ext uri="{FF2B5EF4-FFF2-40B4-BE49-F238E27FC236}">
                <a16:creationId xmlns:a16="http://schemas.microsoft.com/office/drawing/2014/main" id="{09FA5145-555B-4B6A-AD36-72E65E1D7A0E}"/>
              </a:ext>
            </a:extLst>
          </p:cNvPr>
          <p:cNvGrpSpPr/>
          <p:nvPr/>
        </p:nvGrpSpPr>
        <p:grpSpPr>
          <a:xfrm>
            <a:off x="8756848" y="2127420"/>
            <a:ext cx="603692" cy="681217"/>
            <a:chOff x="8133670" y="561985"/>
            <a:chExt cx="603692" cy="681217"/>
          </a:xfrm>
        </p:grpSpPr>
        <p:grpSp>
          <p:nvGrpSpPr>
            <p:cNvPr id="1277" name="组合 1276">
              <a:extLst>
                <a:ext uri="{FF2B5EF4-FFF2-40B4-BE49-F238E27FC236}">
                  <a16:creationId xmlns:a16="http://schemas.microsoft.com/office/drawing/2014/main" id="{765937C6-722D-4763-A9F4-D863F550676D}"/>
                </a:ext>
              </a:extLst>
            </p:cNvPr>
            <p:cNvGrpSpPr/>
            <p:nvPr/>
          </p:nvGrpSpPr>
          <p:grpSpPr>
            <a:xfrm>
              <a:off x="8133670" y="561985"/>
              <a:ext cx="603692" cy="681217"/>
              <a:chOff x="102655" y="452481"/>
              <a:chExt cx="603692" cy="681217"/>
            </a:xfrm>
          </p:grpSpPr>
          <p:grpSp>
            <p:nvGrpSpPr>
              <p:cNvPr id="1282" name="组合 1281">
                <a:extLst>
                  <a:ext uri="{FF2B5EF4-FFF2-40B4-BE49-F238E27FC236}">
                    <a16:creationId xmlns:a16="http://schemas.microsoft.com/office/drawing/2014/main" id="{DA746987-B2C2-4245-A74A-757F7624DABC}"/>
                  </a:ext>
                </a:extLst>
              </p:cNvPr>
              <p:cNvGrpSpPr/>
              <p:nvPr/>
            </p:nvGrpSpPr>
            <p:grpSpPr>
              <a:xfrm>
                <a:off x="167518" y="525998"/>
                <a:ext cx="538829" cy="607700"/>
                <a:chOff x="7418021" y="3953791"/>
                <a:chExt cx="538829" cy="607700"/>
              </a:xfrm>
            </p:grpSpPr>
            <p:sp>
              <p:nvSpPr>
                <p:cNvPr id="1286" name="矩形: 圆角 1285">
                  <a:extLst>
                    <a:ext uri="{FF2B5EF4-FFF2-40B4-BE49-F238E27FC236}">
                      <a16:creationId xmlns:a16="http://schemas.microsoft.com/office/drawing/2014/main" id="{29210155-7078-4D17-8C49-3B684BEBCB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87" name="图片 1286">
                  <a:extLst>
                    <a:ext uri="{FF2B5EF4-FFF2-40B4-BE49-F238E27FC236}">
                      <a16:creationId xmlns:a16="http://schemas.microsoft.com/office/drawing/2014/main" id="{4F4E6A6D-120B-48E2-B407-149950746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6766" y="395379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88" name="矩形 1287">
                  <a:extLst>
                    <a:ext uri="{FF2B5EF4-FFF2-40B4-BE49-F238E27FC236}">
                      <a16:creationId xmlns:a16="http://schemas.microsoft.com/office/drawing/2014/main" id="{1E967274-F4CB-4F97-8674-47061D84F5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83" name="矩形 1282">
                <a:extLst>
                  <a:ext uri="{FF2B5EF4-FFF2-40B4-BE49-F238E27FC236}">
                    <a16:creationId xmlns:a16="http://schemas.microsoft.com/office/drawing/2014/main" id="{1AFB87A6-F8B9-4DBA-A36B-854351E5F633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84" name="矩形: 圆角 1283">
                <a:extLst>
                  <a:ext uri="{FF2B5EF4-FFF2-40B4-BE49-F238E27FC236}">
                    <a16:creationId xmlns:a16="http://schemas.microsoft.com/office/drawing/2014/main" id="{75112DAA-8749-44BB-9130-6D642396B11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矩形 1284">
                <a:extLst>
                  <a:ext uri="{FF2B5EF4-FFF2-40B4-BE49-F238E27FC236}">
                    <a16:creationId xmlns:a16="http://schemas.microsoft.com/office/drawing/2014/main" id="{AE5145BB-B237-4839-A0E9-0F49E97558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成品</a:t>
                </a:r>
                <a:r>
                  <a:rPr lang="en-US" altLang="zh-CN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</a:t>
                </a:r>
                <a:endPara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1B2D3C18-9F88-43C7-856A-2736EA99DA45}"/>
                </a:ext>
              </a:extLst>
            </p:cNvPr>
            <p:cNvSpPr/>
            <p:nvPr/>
          </p:nvSpPr>
          <p:spPr>
            <a:xfrm>
              <a:off x="8139291" y="573297"/>
              <a:ext cx="443691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8144797" y="2211482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成品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835246" y="2133618"/>
            <a:ext cx="727658" cy="681217"/>
            <a:chOff x="8757312" y="563015"/>
            <a:chExt cx="727658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催化剂</a:t>
                </a:r>
                <a:endPara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68613" y="567998"/>
              <a:ext cx="445333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52" name="组合 1351">
            <a:extLst>
              <a:ext uri="{FF2B5EF4-FFF2-40B4-BE49-F238E27FC236}">
                <a16:creationId xmlns:a16="http://schemas.microsoft.com/office/drawing/2014/main" id="{7D2EEF82-23D6-4F77-92F3-09B44ECD2942}"/>
              </a:ext>
            </a:extLst>
          </p:cNvPr>
          <p:cNvGrpSpPr/>
          <p:nvPr/>
        </p:nvGrpSpPr>
        <p:grpSpPr>
          <a:xfrm>
            <a:off x="6519858" y="2314691"/>
            <a:ext cx="1530204" cy="246221"/>
            <a:chOff x="544129" y="-748793"/>
            <a:chExt cx="3725792" cy="246221"/>
          </a:xfrm>
        </p:grpSpPr>
        <p:sp>
          <p:nvSpPr>
            <p:cNvPr id="1354" name="矩形 1353">
              <a:extLst>
                <a:ext uri="{FF2B5EF4-FFF2-40B4-BE49-F238E27FC236}">
                  <a16:creationId xmlns:a16="http://schemas.microsoft.com/office/drawing/2014/main" id="{0E418FFF-32ED-4133-9B72-703DB3D00949}"/>
                </a:ext>
              </a:extLst>
            </p:cNvPr>
            <p:cNvSpPr/>
            <p:nvPr/>
          </p:nvSpPr>
          <p:spPr>
            <a:xfrm>
              <a:off x="552535" y="-705582"/>
              <a:ext cx="3717386" cy="17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5" name="矩形 1354">
              <a:extLst>
                <a:ext uri="{FF2B5EF4-FFF2-40B4-BE49-F238E27FC236}">
                  <a16:creationId xmlns:a16="http://schemas.microsoft.com/office/drawing/2014/main" id="{1AA80A65-2509-4FE4-B270-656D86988C86}"/>
                </a:ext>
              </a:extLst>
            </p:cNvPr>
            <p:cNvSpPr/>
            <p:nvPr/>
          </p:nvSpPr>
          <p:spPr>
            <a:xfrm>
              <a:off x="544129" y="-707023"/>
              <a:ext cx="2989651" cy="174290"/>
            </a:xfrm>
            <a:prstGeom prst="rect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7" name="矩形 1356">
              <a:extLst>
                <a:ext uri="{FF2B5EF4-FFF2-40B4-BE49-F238E27FC236}">
                  <a16:creationId xmlns:a16="http://schemas.microsoft.com/office/drawing/2014/main" id="{2DE9D0A1-2D0B-4833-B0F6-E92F91A04DB4}"/>
                </a:ext>
              </a:extLst>
            </p:cNvPr>
            <p:cNvSpPr/>
            <p:nvPr/>
          </p:nvSpPr>
          <p:spPr>
            <a:xfrm>
              <a:off x="1686696" y="-748793"/>
              <a:ext cx="14949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89%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358" name="图形 1357" descr="v 形箭头">
            <a:extLst>
              <a:ext uri="{FF2B5EF4-FFF2-40B4-BE49-F238E27FC236}">
                <a16:creationId xmlns:a16="http://schemas.microsoft.com/office/drawing/2014/main" id="{73C26383-1CA8-4DC3-B993-880739109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98631" y="2365617"/>
            <a:ext cx="153478" cy="153478"/>
          </a:xfrm>
          <a:prstGeom prst="rect">
            <a:avLst/>
          </a:prstGeom>
        </p:spPr>
      </p:pic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18142" y="1470162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5437589" y="1130287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5440773" y="1219997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68" name="组合 1367">
            <a:extLst>
              <a:ext uri="{FF2B5EF4-FFF2-40B4-BE49-F238E27FC236}">
                <a16:creationId xmlns:a16="http://schemas.microsoft.com/office/drawing/2014/main" id="{18C97754-206B-41C1-8624-EB0628B88349}"/>
              </a:ext>
            </a:extLst>
          </p:cNvPr>
          <p:cNvGrpSpPr/>
          <p:nvPr/>
        </p:nvGrpSpPr>
        <p:grpSpPr>
          <a:xfrm>
            <a:off x="6246124" y="935335"/>
            <a:ext cx="2221180" cy="776846"/>
            <a:chOff x="5261392" y="3238431"/>
            <a:chExt cx="2221180" cy="776846"/>
          </a:xfrm>
        </p:grpSpPr>
        <p:sp>
          <p:nvSpPr>
            <p:cNvPr id="1369" name="矩形 1368">
              <a:extLst>
                <a:ext uri="{FF2B5EF4-FFF2-40B4-BE49-F238E27FC236}">
                  <a16:creationId xmlns:a16="http://schemas.microsoft.com/office/drawing/2014/main" id="{E0047984-FAFD-444A-BC20-00FC46BFB8D1}"/>
                </a:ext>
              </a:extLst>
            </p:cNvPr>
            <p:cNvSpPr/>
            <p:nvPr/>
          </p:nvSpPr>
          <p:spPr>
            <a:xfrm>
              <a:off x="5261392" y="3238431"/>
              <a:ext cx="12859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产能加成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0" name="矩形 1369">
              <a:extLst>
                <a:ext uri="{FF2B5EF4-FFF2-40B4-BE49-F238E27FC236}">
                  <a16:creationId xmlns:a16="http://schemas.microsoft.com/office/drawing/2014/main" id="{7EADC9ED-D402-43D1-BCB7-AFAD954154DB}"/>
                </a:ext>
              </a:extLst>
            </p:cNvPr>
            <p:cNvSpPr/>
            <p:nvPr/>
          </p:nvSpPr>
          <p:spPr>
            <a:xfrm>
              <a:off x="5266901" y="3738278"/>
              <a:ext cx="22156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建筑能耗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500kw</a:t>
              </a:r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(–250kw)</a:t>
              </a:r>
              <a:endPara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73" name="图形 1372" descr="垃圾桶">
            <a:extLst>
              <a:ext uri="{FF2B5EF4-FFF2-40B4-BE49-F238E27FC236}">
                <a16:creationId xmlns:a16="http://schemas.microsoft.com/office/drawing/2014/main" id="{0FC39456-46BE-4E70-8017-13C0C8626A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7441" y="988450"/>
            <a:ext cx="177873" cy="177873"/>
          </a:xfrm>
          <a:prstGeom prst="rect">
            <a:avLst/>
          </a:prstGeom>
        </p:spPr>
      </p:pic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6251168" y="1189421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27540" y="1224650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5581387" y="1198302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5" name="图形 504" descr="返回">
            <a:hlinkClick r:id="rId22" action="ppaction://hlinksldjump"/>
            <a:extLst>
              <a:ext uri="{FF2B5EF4-FFF2-40B4-BE49-F238E27FC236}">
                <a16:creationId xmlns:a16="http://schemas.microsoft.com/office/drawing/2014/main" id="{7FC2FCFD-CF83-4E7B-AD0B-9D14BA7567C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grpSp>
        <p:nvGrpSpPr>
          <p:cNvPr id="506" name="组合 505">
            <a:extLst>
              <a:ext uri="{FF2B5EF4-FFF2-40B4-BE49-F238E27FC236}">
                <a16:creationId xmlns:a16="http://schemas.microsoft.com/office/drawing/2014/main" id="{84FA8EE6-DF5A-4507-BF4F-FD1E023C0EC6}"/>
              </a:ext>
            </a:extLst>
          </p:cNvPr>
          <p:cNvGrpSpPr/>
          <p:nvPr/>
        </p:nvGrpSpPr>
        <p:grpSpPr>
          <a:xfrm>
            <a:off x="-5576" y="-4712764"/>
            <a:ext cx="10001248" cy="4622803"/>
            <a:chOff x="-11747" y="6389"/>
            <a:chExt cx="10001248" cy="4622803"/>
          </a:xfrm>
        </p:grpSpPr>
        <p:sp>
          <p:nvSpPr>
            <p:cNvPr id="507" name="矩形 506">
              <a:hlinkClick r:id="rId22" action="ppaction://hlinksldjump"/>
              <a:extLst>
                <a:ext uri="{FF2B5EF4-FFF2-40B4-BE49-F238E27FC236}">
                  <a16:creationId xmlns:a16="http://schemas.microsoft.com/office/drawing/2014/main" id="{A379ADEC-E2C7-43C1-9DD8-A117242427C4}"/>
                </a:ext>
              </a:extLst>
            </p:cNvPr>
            <p:cNvSpPr/>
            <p:nvPr/>
          </p:nvSpPr>
          <p:spPr>
            <a:xfrm>
              <a:off x="-11747" y="6389"/>
              <a:ext cx="10001248" cy="4622803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1D26BCF8-68E7-46D3-A1EF-C8061CEC72B8}"/>
                </a:ext>
              </a:extLst>
            </p:cNvPr>
            <p:cNvGrpSpPr/>
            <p:nvPr/>
          </p:nvGrpSpPr>
          <p:grpSpPr>
            <a:xfrm>
              <a:off x="2821338" y="656290"/>
              <a:ext cx="3422538" cy="1516351"/>
              <a:chOff x="2878905" y="752168"/>
              <a:chExt cx="3422538" cy="1359396"/>
            </a:xfrm>
          </p:grpSpPr>
          <p:sp>
            <p:nvSpPr>
              <p:cNvPr id="1030" name="矩形 1029">
                <a:extLst>
                  <a:ext uri="{FF2B5EF4-FFF2-40B4-BE49-F238E27FC236}">
                    <a16:creationId xmlns:a16="http://schemas.microsoft.com/office/drawing/2014/main" id="{304301E2-8AF6-469D-B9D0-A5E8CB9D5FFC}"/>
                  </a:ext>
                </a:extLst>
              </p:cNvPr>
              <p:cNvSpPr/>
              <p:nvPr/>
            </p:nvSpPr>
            <p:spPr>
              <a:xfrm>
                <a:off x="3242489" y="1040606"/>
                <a:ext cx="3006220" cy="10080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1" name="矩形 1030">
                <a:extLst>
                  <a:ext uri="{FF2B5EF4-FFF2-40B4-BE49-F238E27FC236}">
                    <a16:creationId xmlns:a16="http://schemas.microsoft.com/office/drawing/2014/main" id="{6EE5216E-258C-4180-B51E-8E12D33D982C}"/>
                  </a:ext>
                </a:extLst>
              </p:cNvPr>
              <p:cNvSpPr/>
              <p:nvPr/>
            </p:nvSpPr>
            <p:spPr>
              <a:xfrm>
                <a:off x="4187474" y="1047952"/>
                <a:ext cx="113449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机械臂</a:t>
                </a:r>
              </a:p>
            </p:txBody>
          </p:sp>
          <p:grpSp>
            <p:nvGrpSpPr>
              <p:cNvPr id="1032" name="组合 1031">
                <a:extLst>
                  <a:ext uri="{FF2B5EF4-FFF2-40B4-BE49-F238E27FC236}">
                    <a16:creationId xmlns:a16="http://schemas.microsoft.com/office/drawing/2014/main" id="{64659F03-0338-4ACD-B5ED-46B9468D7320}"/>
                  </a:ext>
                </a:extLst>
              </p:cNvPr>
              <p:cNvGrpSpPr/>
              <p:nvPr/>
            </p:nvGrpSpPr>
            <p:grpSpPr>
              <a:xfrm>
                <a:off x="3323289" y="1396007"/>
                <a:ext cx="947860" cy="291823"/>
                <a:chOff x="6361654" y="-779016"/>
                <a:chExt cx="947860" cy="291823"/>
              </a:xfrm>
            </p:grpSpPr>
            <p:grpSp>
              <p:nvGrpSpPr>
                <p:cNvPr id="1048" name="组合 1047">
                  <a:extLst>
                    <a:ext uri="{FF2B5EF4-FFF2-40B4-BE49-F238E27FC236}">
                      <a16:creationId xmlns:a16="http://schemas.microsoft.com/office/drawing/2014/main" id="{B2B8D9B6-5C3E-495D-80E9-18E4808F09D5}"/>
                    </a:ext>
                  </a:extLst>
                </p:cNvPr>
                <p:cNvGrpSpPr/>
                <p:nvPr/>
              </p:nvGrpSpPr>
              <p:grpSpPr>
                <a:xfrm>
                  <a:off x="6361654" y="-779016"/>
                  <a:ext cx="367532" cy="276999"/>
                  <a:chOff x="2495705" y="874838"/>
                  <a:chExt cx="367532" cy="276999"/>
                </a:xfrm>
              </p:grpSpPr>
              <p:sp>
                <p:nvSpPr>
                  <p:cNvPr id="1052" name="矩形 1051">
                    <a:extLst>
                      <a:ext uri="{FF2B5EF4-FFF2-40B4-BE49-F238E27FC236}">
                        <a16:creationId xmlns:a16="http://schemas.microsoft.com/office/drawing/2014/main" id="{D825F444-3683-43E4-B0D2-B7E3FD4EA16F}"/>
                      </a:ext>
                    </a:extLst>
                  </p:cNvPr>
                  <p:cNvSpPr/>
                  <p:nvPr/>
                </p:nvSpPr>
                <p:spPr>
                  <a:xfrm>
                    <a:off x="2561114" y="917277"/>
                    <a:ext cx="199398" cy="19939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3" name="矩形 1052">
                    <a:extLst>
                      <a:ext uri="{FF2B5EF4-FFF2-40B4-BE49-F238E27FC236}">
                        <a16:creationId xmlns:a16="http://schemas.microsoft.com/office/drawing/2014/main" id="{1C89DFE2-D646-4D9A-AC16-04F5B4ED80E7}"/>
                      </a:ext>
                    </a:extLst>
                  </p:cNvPr>
                  <p:cNvSpPr/>
                  <p:nvPr/>
                </p:nvSpPr>
                <p:spPr>
                  <a:xfrm>
                    <a:off x="2561114" y="1027056"/>
                    <a:ext cx="199398" cy="89619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4" name="文本框 1053">
                    <a:extLst>
                      <a:ext uri="{FF2B5EF4-FFF2-40B4-BE49-F238E27FC236}">
                        <a16:creationId xmlns:a16="http://schemas.microsoft.com/office/drawing/2014/main" id="{F88D47D8-A6AF-40BA-97B1-7A7B8F13B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95705" y="874838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rPr>
                      <a:t>31</a:t>
                    </a:r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49" name="矩形 1048">
                  <a:extLst>
                    <a:ext uri="{FF2B5EF4-FFF2-40B4-BE49-F238E27FC236}">
                      <a16:creationId xmlns:a16="http://schemas.microsoft.com/office/drawing/2014/main" id="{67CB55E7-0534-439B-8926-DF08D190B81B}"/>
                    </a:ext>
                  </a:extLst>
                </p:cNvPr>
                <p:cNvSpPr/>
                <p:nvPr/>
              </p:nvSpPr>
              <p:spPr>
                <a:xfrm>
                  <a:off x="6708282" y="-764192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X59</a:t>
                  </a:r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50" name="矩形 1049">
                  <a:extLst>
                    <a:ext uri="{FF2B5EF4-FFF2-40B4-BE49-F238E27FC236}">
                      <a16:creationId xmlns:a16="http://schemas.microsoft.com/office/drawing/2014/main" id="{9F54B3CD-E586-4CC1-9B5E-F3ED03FDD604}"/>
                    </a:ext>
                  </a:extLst>
                </p:cNvPr>
                <p:cNvSpPr/>
                <p:nvPr/>
              </p:nvSpPr>
              <p:spPr>
                <a:xfrm>
                  <a:off x="663511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1" name="文本框 1050">
                  <a:extLst>
                    <a:ext uri="{FF2B5EF4-FFF2-40B4-BE49-F238E27FC236}">
                      <a16:creationId xmlns:a16="http://schemas.microsoft.com/office/drawing/2014/main" id="{C9302CB3-64B3-42F7-8AE4-21497E9C67EE}"/>
                    </a:ext>
                  </a:extLst>
                </p:cNvPr>
                <p:cNvSpPr txBox="1"/>
                <p:nvPr/>
              </p:nvSpPr>
              <p:spPr>
                <a:xfrm>
                  <a:off x="6577164" y="-773072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50</a:t>
                  </a:r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33" name="矩形 1032">
                <a:extLst>
                  <a:ext uri="{FF2B5EF4-FFF2-40B4-BE49-F238E27FC236}">
                    <a16:creationId xmlns:a16="http://schemas.microsoft.com/office/drawing/2014/main" id="{E7A719F6-1A72-44B8-A977-FA7943AE2016}"/>
                  </a:ext>
                </a:extLst>
              </p:cNvPr>
              <p:cNvSpPr/>
              <p:nvPr/>
            </p:nvSpPr>
            <p:spPr>
              <a:xfrm rot="10800000">
                <a:off x="3388387" y="1699121"/>
                <a:ext cx="2651955" cy="180963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34" name="组合 1033">
                <a:extLst>
                  <a:ext uri="{FF2B5EF4-FFF2-40B4-BE49-F238E27FC236}">
                    <a16:creationId xmlns:a16="http://schemas.microsoft.com/office/drawing/2014/main" id="{636BE091-CE69-4921-A70C-26A3C55C98D6}"/>
                  </a:ext>
                </a:extLst>
              </p:cNvPr>
              <p:cNvGrpSpPr/>
              <p:nvPr/>
            </p:nvGrpSpPr>
            <p:grpSpPr>
              <a:xfrm>
                <a:off x="5353583" y="1397466"/>
                <a:ext cx="947860" cy="291823"/>
                <a:chOff x="6361654" y="-779016"/>
                <a:chExt cx="947860" cy="291823"/>
              </a:xfrm>
            </p:grpSpPr>
            <p:grpSp>
              <p:nvGrpSpPr>
                <p:cNvPr id="1041" name="组合 1040">
                  <a:extLst>
                    <a:ext uri="{FF2B5EF4-FFF2-40B4-BE49-F238E27FC236}">
                      <a16:creationId xmlns:a16="http://schemas.microsoft.com/office/drawing/2014/main" id="{1EF41B39-E781-4331-8796-8FDE68EC6DD6}"/>
                    </a:ext>
                  </a:extLst>
                </p:cNvPr>
                <p:cNvGrpSpPr/>
                <p:nvPr/>
              </p:nvGrpSpPr>
              <p:grpSpPr>
                <a:xfrm>
                  <a:off x="6361654" y="-779016"/>
                  <a:ext cx="367532" cy="276999"/>
                  <a:chOff x="2495705" y="874838"/>
                  <a:chExt cx="367532" cy="276999"/>
                </a:xfrm>
              </p:grpSpPr>
              <p:sp>
                <p:nvSpPr>
                  <p:cNvPr id="1045" name="矩形 1044">
                    <a:extLst>
                      <a:ext uri="{FF2B5EF4-FFF2-40B4-BE49-F238E27FC236}">
                        <a16:creationId xmlns:a16="http://schemas.microsoft.com/office/drawing/2014/main" id="{1CFCCB8A-EB3A-4150-B81F-AEFFDF480DF7}"/>
                      </a:ext>
                    </a:extLst>
                  </p:cNvPr>
                  <p:cNvSpPr/>
                  <p:nvPr/>
                </p:nvSpPr>
                <p:spPr>
                  <a:xfrm>
                    <a:off x="2561114" y="917277"/>
                    <a:ext cx="199398" cy="19939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6" name="矩形 1045">
                    <a:extLst>
                      <a:ext uri="{FF2B5EF4-FFF2-40B4-BE49-F238E27FC236}">
                        <a16:creationId xmlns:a16="http://schemas.microsoft.com/office/drawing/2014/main" id="{F8DC620A-757C-40FE-B126-8491B9E07AE9}"/>
                      </a:ext>
                    </a:extLst>
                  </p:cNvPr>
                  <p:cNvSpPr/>
                  <p:nvPr/>
                </p:nvSpPr>
                <p:spPr>
                  <a:xfrm>
                    <a:off x="2561114" y="1027056"/>
                    <a:ext cx="199398" cy="89619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7" name="文本框 1046">
                    <a:extLst>
                      <a:ext uri="{FF2B5EF4-FFF2-40B4-BE49-F238E27FC236}">
                        <a16:creationId xmlns:a16="http://schemas.microsoft.com/office/drawing/2014/main" id="{2E66BDB8-C3FE-4EFF-AAAA-34A83488E7C4}"/>
                      </a:ext>
                    </a:extLst>
                  </p:cNvPr>
                  <p:cNvSpPr txBox="1"/>
                  <p:nvPr/>
                </p:nvSpPr>
                <p:spPr>
                  <a:xfrm>
                    <a:off x="2495705" y="874838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rPr>
                      <a:t>23</a:t>
                    </a:r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42" name="矩形 1041">
                  <a:extLst>
                    <a:ext uri="{FF2B5EF4-FFF2-40B4-BE49-F238E27FC236}">
                      <a16:creationId xmlns:a16="http://schemas.microsoft.com/office/drawing/2014/main" id="{0568C34E-B921-4D33-8A4C-EF0A09D6CEA1}"/>
                    </a:ext>
                  </a:extLst>
                </p:cNvPr>
                <p:cNvSpPr/>
                <p:nvPr/>
              </p:nvSpPr>
              <p:spPr>
                <a:xfrm>
                  <a:off x="6708282" y="-764192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X20</a:t>
                  </a:r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3" name="矩形 1042">
                  <a:extLst>
                    <a:ext uri="{FF2B5EF4-FFF2-40B4-BE49-F238E27FC236}">
                      <a16:creationId xmlns:a16="http://schemas.microsoft.com/office/drawing/2014/main" id="{387B240A-579F-4971-9285-7152CC979734}"/>
                    </a:ext>
                  </a:extLst>
                </p:cNvPr>
                <p:cNvSpPr/>
                <p:nvPr/>
              </p:nvSpPr>
              <p:spPr>
                <a:xfrm>
                  <a:off x="663511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4" name="文本框 1043">
                  <a:extLst>
                    <a:ext uri="{FF2B5EF4-FFF2-40B4-BE49-F238E27FC236}">
                      <a16:creationId xmlns:a16="http://schemas.microsoft.com/office/drawing/2014/main" id="{CFE79437-5AD4-442C-A92E-2CF2E40773B1}"/>
                    </a:ext>
                  </a:extLst>
                </p:cNvPr>
                <p:cNvSpPr txBox="1"/>
                <p:nvPr/>
              </p:nvSpPr>
              <p:spPr>
                <a:xfrm>
                  <a:off x="6577164" y="-773072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rPr>
                    <a:t>50</a:t>
                  </a:r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35" name="矩形 1034">
                <a:extLst>
                  <a:ext uri="{FF2B5EF4-FFF2-40B4-BE49-F238E27FC236}">
                    <a16:creationId xmlns:a16="http://schemas.microsoft.com/office/drawing/2014/main" id="{8420C7E1-4C21-4324-B3C9-9CBC0EEAB915}"/>
                  </a:ext>
                </a:extLst>
              </p:cNvPr>
              <p:cNvSpPr/>
              <p:nvPr/>
            </p:nvSpPr>
            <p:spPr>
              <a:xfrm rot="10800000">
                <a:off x="3389295" y="1694763"/>
                <a:ext cx="1917772" cy="18096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6" name="图形 1035" descr="男人">
                <a:extLst>
                  <a:ext uri="{FF2B5EF4-FFF2-40B4-BE49-F238E27FC236}">
                    <a16:creationId xmlns:a16="http://schemas.microsoft.com/office/drawing/2014/main" id="{92BAA66E-44E8-4C8B-9645-2004B9A00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3199415" y="1675905"/>
                <a:ext cx="207155" cy="207155"/>
              </a:xfrm>
              <a:prstGeom prst="rect">
                <a:avLst/>
              </a:prstGeom>
            </p:spPr>
          </p:pic>
          <p:sp>
            <p:nvSpPr>
              <p:cNvPr id="1037" name="矩形 1036">
                <a:extLst>
                  <a:ext uri="{FF2B5EF4-FFF2-40B4-BE49-F238E27FC236}">
                    <a16:creationId xmlns:a16="http://schemas.microsoft.com/office/drawing/2014/main" id="{65F69BFF-0319-4600-8B24-741D20D05271}"/>
                  </a:ext>
                </a:extLst>
              </p:cNvPr>
              <p:cNvSpPr/>
              <p:nvPr/>
            </p:nvSpPr>
            <p:spPr>
              <a:xfrm>
                <a:off x="2969904" y="1834565"/>
                <a:ext cx="113449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38" name="组合 1037">
                <a:extLst>
                  <a:ext uri="{FF2B5EF4-FFF2-40B4-BE49-F238E27FC236}">
                    <a16:creationId xmlns:a16="http://schemas.microsoft.com/office/drawing/2014/main" id="{6C0ADD82-3FE3-43D0-A88B-4FF36E77FECA}"/>
                  </a:ext>
                </a:extLst>
              </p:cNvPr>
              <p:cNvGrpSpPr/>
              <p:nvPr/>
            </p:nvGrpSpPr>
            <p:grpSpPr>
              <a:xfrm>
                <a:off x="2878905" y="752168"/>
                <a:ext cx="640756" cy="770720"/>
                <a:chOff x="7472466" y="4022064"/>
                <a:chExt cx="422799" cy="539427"/>
              </a:xfrm>
            </p:grpSpPr>
            <p:pic>
              <p:nvPicPr>
                <p:cNvPr id="1039" name="图片 1038">
                  <a:extLst>
                    <a:ext uri="{FF2B5EF4-FFF2-40B4-BE49-F238E27FC236}">
                      <a16:creationId xmlns:a16="http://schemas.microsoft.com/office/drawing/2014/main" id="{10ED4927-6785-49C3-BB1D-ED7DBD46D4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40" name="矩形 1039">
                  <a:extLst>
                    <a:ext uri="{FF2B5EF4-FFF2-40B4-BE49-F238E27FC236}">
                      <a16:creationId xmlns:a16="http://schemas.microsoft.com/office/drawing/2014/main" id="{9FAC85AA-0946-49E6-8A51-6B80BEF170B6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509" name="矩形 508">
              <a:extLst>
                <a:ext uri="{FF2B5EF4-FFF2-40B4-BE49-F238E27FC236}">
                  <a16:creationId xmlns:a16="http://schemas.microsoft.com/office/drawing/2014/main" id="{13AE81F8-A67C-4164-A8F7-81C58BAAFB71}"/>
                </a:ext>
              </a:extLst>
            </p:cNvPr>
            <p:cNvSpPr/>
            <p:nvPr/>
          </p:nvSpPr>
          <p:spPr>
            <a:xfrm>
              <a:off x="-7096" y="2083102"/>
              <a:ext cx="4766961" cy="1029693"/>
            </a:xfrm>
            <a:prstGeom prst="rect">
              <a:avLst/>
            </a:prstGeom>
            <a:solidFill>
              <a:srgbClr val="00B0F0">
                <a:alpha val="71000"/>
              </a:srgbClr>
            </a:solidFill>
            <a:ln w="25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D5504FCA-A973-407F-BD4A-525A57DAD344}"/>
                </a:ext>
              </a:extLst>
            </p:cNvPr>
            <p:cNvSpPr/>
            <p:nvPr/>
          </p:nvSpPr>
          <p:spPr>
            <a:xfrm>
              <a:off x="4771081" y="2086525"/>
              <a:ext cx="5213767" cy="1029693"/>
            </a:xfrm>
            <a:prstGeom prst="rect">
              <a:avLst/>
            </a:prstGeom>
            <a:solidFill>
              <a:srgbClr val="7030A0">
                <a:alpha val="71000"/>
              </a:srgbClr>
            </a:solidFill>
            <a:ln w="25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1" name="组合 510">
              <a:extLst>
                <a:ext uri="{FF2B5EF4-FFF2-40B4-BE49-F238E27FC236}">
                  <a16:creationId xmlns:a16="http://schemas.microsoft.com/office/drawing/2014/main" id="{52C5F698-2012-4B04-89A1-AEC2E1475C2A}"/>
                </a:ext>
              </a:extLst>
            </p:cNvPr>
            <p:cNvGrpSpPr/>
            <p:nvPr/>
          </p:nvGrpSpPr>
          <p:grpSpPr>
            <a:xfrm>
              <a:off x="4894452" y="2376121"/>
              <a:ext cx="1157478" cy="455212"/>
              <a:chOff x="3227041" y="3447288"/>
              <a:chExt cx="1157478" cy="408094"/>
            </a:xfrm>
          </p:grpSpPr>
          <p:sp>
            <p:nvSpPr>
              <p:cNvPr id="1027" name="矩形: 圆角 1026">
                <a:extLst>
                  <a:ext uri="{FF2B5EF4-FFF2-40B4-BE49-F238E27FC236}">
                    <a16:creationId xmlns:a16="http://schemas.microsoft.com/office/drawing/2014/main" id="{E01B84A3-3D6E-4BB9-B62C-77223B333F24}"/>
                  </a:ext>
                </a:extLst>
              </p:cNvPr>
              <p:cNvSpPr/>
              <p:nvPr/>
            </p:nvSpPr>
            <p:spPr>
              <a:xfrm>
                <a:off x="3227041" y="3447288"/>
                <a:ext cx="1157478" cy="408094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 dirty="0"/>
              </a:p>
            </p:txBody>
          </p:sp>
          <p:pic>
            <p:nvPicPr>
              <p:cNvPr id="1028" name="图形 1027" descr="框">
                <a:extLst>
                  <a:ext uri="{FF2B5EF4-FFF2-40B4-BE49-F238E27FC236}">
                    <a16:creationId xmlns:a16="http://schemas.microsoft.com/office/drawing/2014/main" id="{09E71616-A548-4FDE-A560-BD93C3661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460675" y="3502392"/>
                <a:ext cx="309434" cy="309434"/>
              </a:xfrm>
              <a:prstGeom prst="rect">
                <a:avLst/>
              </a:prstGeom>
            </p:spPr>
          </p:pic>
          <p:sp>
            <p:nvSpPr>
              <p:cNvPr id="1029" name="箭头: 左 1028">
                <a:extLst>
                  <a:ext uri="{FF2B5EF4-FFF2-40B4-BE49-F238E27FC236}">
                    <a16:creationId xmlns:a16="http://schemas.microsoft.com/office/drawing/2014/main" id="{7A88A23D-6915-4ED5-A788-D795EFB64A0E}"/>
                  </a:ext>
                </a:extLst>
              </p:cNvPr>
              <p:cNvSpPr/>
              <p:nvPr/>
            </p:nvSpPr>
            <p:spPr>
              <a:xfrm rot="10800000">
                <a:off x="3742086" y="3533624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2" name="组合 511">
              <a:extLst>
                <a:ext uri="{FF2B5EF4-FFF2-40B4-BE49-F238E27FC236}">
                  <a16:creationId xmlns:a16="http://schemas.microsoft.com/office/drawing/2014/main" id="{DDF3A873-9EA3-40D5-B231-F4693BA38682}"/>
                </a:ext>
              </a:extLst>
            </p:cNvPr>
            <p:cNvGrpSpPr/>
            <p:nvPr/>
          </p:nvGrpSpPr>
          <p:grpSpPr>
            <a:xfrm>
              <a:off x="3537345" y="2370341"/>
              <a:ext cx="1045192" cy="455212"/>
              <a:chOff x="3669232" y="2283324"/>
              <a:chExt cx="1045192" cy="408094"/>
            </a:xfrm>
          </p:grpSpPr>
          <p:sp>
            <p:nvSpPr>
              <p:cNvPr id="1024" name="矩形: 圆角 1023">
                <a:extLst>
                  <a:ext uri="{FF2B5EF4-FFF2-40B4-BE49-F238E27FC236}">
                    <a16:creationId xmlns:a16="http://schemas.microsoft.com/office/drawing/2014/main" id="{0464700F-5507-4671-B57F-48B98920D696}"/>
                  </a:ext>
                </a:extLst>
              </p:cNvPr>
              <p:cNvSpPr/>
              <p:nvPr/>
            </p:nvSpPr>
            <p:spPr>
              <a:xfrm>
                <a:off x="3669232" y="2283324"/>
                <a:ext cx="1045192" cy="408094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 dirty="0"/>
              </a:p>
            </p:txBody>
          </p:sp>
          <p:pic>
            <p:nvPicPr>
              <p:cNvPr id="1025" name="图形 1024" descr="框">
                <a:extLst>
                  <a:ext uri="{FF2B5EF4-FFF2-40B4-BE49-F238E27FC236}">
                    <a16:creationId xmlns:a16="http://schemas.microsoft.com/office/drawing/2014/main" id="{FA6C8434-59D6-4E34-858C-F3AE78BF5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233681" y="2333892"/>
                <a:ext cx="309434" cy="309434"/>
              </a:xfrm>
              <a:prstGeom prst="rect">
                <a:avLst/>
              </a:prstGeom>
            </p:spPr>
          </p:pic>
          <p:sp>
            <p:nvSpPr>
              <p:cNvPr id="1026" name="箭头: 左 1025">
                <a:extLst>
                  <a:ext uri="{FF2B5EF4-FFF2-40B4-BE49-F238E27FC236}">
                    <a16:creationId xmlns:a16="http://schemas.microsoft.com/office/drawing/2014/main" id="{6B0104A6-BF72-4C64-B10F-4F32C26607AF}"/>
                  </a:ext>
                </a:extLst>
              </p:cNvPr>
              <p:cNvSpPr/>
              <p:nvPr/>
            </p:nvSpPr>
            <p:spPr>
              <a:xfrm>
                <a:off x="3904820" y="2382892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3" name="组合 512">
              <a:extLst>
                <a:ext uri="{FF2B5EF4-FFF2-40B4-BE49-F238E27FC236}">
                  <a16:creationId xmlns:a16="http://schemas.microsoft.com/office/drawing/2014/main" id="{45C70DD6-2C5A-49EB-A167-9DC626972FB4}"/>
                </a:ext>
              </a:extLst>
            </p:cNvPr>
            <p:cNvGrpSpPr/>
            <p:nvPr/>
          </p:nvGrpSpPr>
          <p:grpSpPr>
            <a:xfrm>
              <a:off x="343723" y="2350246"/>
              <a:ext cx="422799" cy="601709"/>
              <a:chOff x="7472466" y="4022064"/>
              <a:chExt cx="422799" cy="539427"/>
            </a:xfrm>
          </p:grpSpPr>
          <p:pic>
            <p:nvPicPr>
              <p:cNvPr id="1020" name="图片 1019">
                <a:extLst>
                  <a:ext uri="{FF2B5EF4-FFF2-40B4-BE49-F238E27FC236}">
                    <a16:creationId xmlns:a16="http://schemas.microsoft.com/office/drawing/2014/main" id="{472DED8B-5008-4AF7-9775-ADC963124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23" name="矩形 1022">
                <a:extLst>
                  <a:ext uri="{FF2B5EF4-FFF2-40B4-BE49-F238E27FC236}">
                    <a16:creationId xmlns:a16="http://schemas.microsoft.com/office/drawing/2014/main" id="{B4EF6603-4FE8-4D68-A56C-56F98A624C5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AC5FE7CC-15E5-4290-94A4-833D370002CA}"/>
                </a:ext>
              </a:extLst>
            </p:cNvPr>
            <p:cNvSpPr/>
            <p:nvPr/>
          </p:nvSpPr>
          <p:spPr>
            <a:xfrm>
              <a:off x="532447" y="2498445"/>
              <a:ext cx="1134498" cy="3089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4D820CB8-EB5C-4F1E-9C28-2C29C72AA2DF}"/>
                </a:ext>
              </a:extLst>
            </p:cNvPr>
            <p:cNvGrpSpPr/>
            <p:nvPr/>
          </p:nvGrpSpPr>
          <p:grpSpPr>
            <a:xfrm>
              <a:off x="1605247" y="2475913"/>
              <a:ext cx="1913572" cy="425732"/>
              <a:chOff x="4588556" y="5203657"/>
              <a:chExt cx="1913572" cy="381665"/>
            </a:xfrm>
          </p:grpSpPr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19980254-CBB6-4E5F-9480-0355B9D5F56A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741" name="组合 740">
                  <a:extLst>
                    <a:ext uri="{FF2B5EF4-FFF2-40B4-BE49-F238E27FC236}">
                      <a16:creationId xmlns:a16="http://schemas.microsoft.com/office/drawing/2014/main" id="{AE14980D-678E-4C63-8326-4C84043AB24F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73" name="矩形 772">
                    <a:extLst>
                      <a:ext uri="{FF2B5EF4-FFF2-40B4-BE49-F238E27FC236}">
                        <a16:creationId xmlns:a16="http://schemas.microsoft.com/office/drawing/2014/main" id="{7FB1C61F-B184-4EC0-A053-878395DFBC99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矩形 773">
                    <a:extLst>
                      <a:ext uri="{FF2B5EF4-FFF2-40B4-BE49-F238E27FC236}">
                        <a16:creationId xmlns:a16="http://schemas.microsoft.com/office/drawing/2014/main" id="{C5CFAE34-E796-45C4-BCF7-F083E9AC29B8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矩形 774">
                    <a:extLst>
                      <a:ext uri="{FF2B5EF4-FFF2-40B4-BE49-F238E27FC236}">
                        <a16:creationId xmlns:a16="http://schemas.microsoft.com/office/drawing/2014/main" id="{C7B5F048-CA97-4CD3-8B1C-25DAF0572464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矩形 784">
                    <a:extLst>
                      <a:ext uri="{FF2B5EF4-FFF2-40B4-BE49-F238E27FC236}">
                        <a16:creationId xmlns:a16="http://schemas.microsoft.com/office/drawing/2014/main" id="{01D00978-379A-492D-8B03-AE1F0034865A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904" name="矩形 903">
                    <a:extLst>
                      <a:ext uri="{FF2B5EF4-FFF2-40B4-BE49-F238E27FC236}">
                        <a16:creationId xmlns:a16="http://schemas.microsoft.com/office/drawing/2014/main" id="{CD5D32FC-9128-4A84-81D9-BEA29AA65DFB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08" name="矩形 907">
                    <a:extLst>
                      <a:ext uri="{FF2B5EF4-FFF2-40B4-BE49-F238E27FC236}">
                        <a16:creationId xmlns:a16="http://schemas.microsoft.com/office/drawing/2014/main" id="{59305169-7CD9-42F2-92FB-9126BE6107A6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9" name="矩形 908">
                    <a:extLst>
                      <a:ext uri="{FF2B5EF4-FFF2-40B4-BE49-F238E27FC236}">
                        <a16:creationId xmlns:a16="http://schemas.microsoft.com/office/drawing/2014/main" id="{ED59948C-738D-4CE2-B7E6-5410F42F72A2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7" name="矩形 946">
                    <a:extLst>
                      <a:ext uri="{FF2B5EF4-FFF2-40B4-BE49-F238E27FC236}">
                        <a16:creationId xmlns:a16="http://schemas.microsoft.com/office/drawing/2014/main" id="{74A56E02-693E-488F-B74A-48C7FF42ED72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8" name="矩形 947">
                    <a:extLst>
                      <a:ext uri="{FF2B5EF4-FFF2-40B4-BE49-F238E27FC236}">
                        <a16:creationId xmlns:a16="http://schemas.microsoft.com/office/drawing/2014/main" id="{E33E213D-8DCF-405F-A393-F33A3190E51F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949" name="矩形 948">
                    <a:extLst>
                      <a:ext uri="{FF2B5EF4-FFF2-40B4-BE49-F238E27FC236}">
                        <a16:creationId xmlns:a16="http://schemas.microsoft.com/office/drawing/2014/main" id="{3AD5C051-F917-4EF8-9E05-ECBA4B7BEC48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0" name="矩形 949">
                    <a:extLst>
                      <a:ext uri="{FF2B5EF4-FFF2-40B4-BE49-F238E27FC236}">
                        <a16:creationId xmlns:a16="http://schemas.microsoft.com/office/drawing/2014/main" id="{E8470D85-4E6B-4884-ACF2-56E14FC01C12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3" name="矩形 1012">
                    <a:extLst>
                      <a:ext uri="{FF2B5EF4-FFF2-40B4-BE49-F238E27FC236}">
                        <a16:creationId xmlns:a16="http://schemas.microsoft.com/office/drawing/2014/main" id="{E0426A0A-3632-4501-9CCC-1D794511225B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8" name="矩形 1017">
                    <a:extLst>
                      <a:ext uri="{FF2B5EF4-FFF2-40B4-BE49-F238E27FC236}">
                        <a16:creationId xmlns:a16="http://schemas.microsoft.com/office/drawing/2014/main" id="{A5116378-BA55-4FC5-9A81-7E7D564FD2B5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19" name="文本框 1018">
                    <a:extLst>
                      <a:ext uri="{FF2B5EF4-FFF2-40B4-BE49-F238E27FC236}">
                        <a16:creationId xmlns:a16="http://schemas.microsoft.com/office/drawing/2014/main" id="{7E394829-E531-4942-BF67-96825728724B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742" name="组合 741">
                  <a:extLst>
                    <a:ext uri="{FF2B5EF4-FFF2-40B4-BE49-F238E27FC236}">
                      <a16:creationId xmlns:a16="http://schemas.microsoft.com/office/drawing/2014/main" id="{C9C12C82-3255-4829-848A-F7BAD1F9224A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743" name="组合 742">
                    <a:extLst>
                      <a:ext uri="{FF2B5EF4-FFF2-40B4-BE49-F238E27FC236}">
                        <a16:creationId xmlns:a16="http://schemas.microsoft.com/office/drawing/2014/main" id="{9CC344B5-C5F4-40CB-9EAE-48B4FC1218A8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759" name="矩形 758">
                      <a:extLst>
                        <a:ext uri="{FF2B5EF4-FFF2-40B4-BE49-F238E27FC236}">
                          <a16:creationId xmlns:a16="http://schemas.microsoft.com/office/drawing/2014/main" id="{70998A0C-90ED-4E79-BFF9-82916B59B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矩形 759">
                      <a:extLst>
                        <a:ext uri="{FF2B5EF4-FFF2-40B4-BE49-F238E27FC236}">
                          <a16:creationId xmlns:a16="http://schemas.microsoft.com/office/drawing/2014/main" id="{7F79208A-5094-4A65-A57D-1D98027C7A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矩形 760">
                      <a:extLst>
                        <a:ext uri="{FF2B5EF4-FFF2-40B4-BE49-F238E27FC236}">
                          <a16:creationId xmlns:a16="http://schemas.microsoft.com/office/drawing/2014/main" id="{BEAF83CA-E6B9-42FE-B6CE-AC5D233186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矩形 761">
                      <a:extLst>
                        <a:ext uri="{FF2B5EF4-FFF2-40B4-BE49-F238E27FC236}">
                          <a16:creationId xmlns:a16="http://schemas.microsoft.com/office/drawing/2014/main" id="{6C80CD44-7E3B-4A57-8922-126DE149DA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63" name="矩形 762">
                      <a:extLst>
                        <a:ext uri="{FF2B5EF4-FFF2-40B4-BE49-F238E27FC236}">
                          <a16:creationId xmlns:a16="http://schemas.microsoft.com/office/drawing/2014/main" id="{AEAF4343-55AC-4642-8632-0352F626D8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64" name="矩形 763">
                      <a:extLst>
                        <a:ext uri="{FF2B5EF4-FFF2-40B4-BE49-F238E27FC236}">
                          <a16:creationId xmlns:a16="http://schemas.microsoft.com/office/drawing/2014/main" id="{629E09CB-40FF-4251-84A5-517F34A57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矩形 764">
                      <a:extLst>
                        <a:ext uri="{FF2B5EF4-FFF2-40B4-BE49-F238E27FC236}">
                          <a16:creationId xmlns:a16="http://schemas.microsoft.com/office/drawing/2014/main" id="{30ED5A3F-3A07-4EE0-B0D6-B18D720428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矩形 765">
                      <a:extLst>
                        <a:ext uri="{FF2B5EF4-FFF2-40B4-BE49-F238E27FC236}">
                          <a16:creationId xmlns:a16="http://schemas.microsoft.com/office/drawing/2014/main" id="{1CCA2E5F-7252-49D3-9E73-06C5E3FFE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矩形 766">
                      <a:extLst>
                        <a:ext uri="{FF2B5EF4-FFF2-40B4-BE49-F238E27FC236}">
                          <a16:creationId xmlns:a16="http://schemas.microsoft.com/office/drawing/2014/main" id="{CB5AEA41-2416-4D2D-A629-7662EC3B7D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68" name="矩形 767">
                      <a:extLst>
                        <a:ext uri="{FF2B5EF4-FFF2-40B4-BE49-F238E27FC236}">
                          <a16:creationId xmlns:a16="http://schemas.microsoft.com/office/drawing/2014/main" id="{6090C998-F7D7-4E45-BBCA-07481928C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矩形 768">
                      <a:extLst>
                        <a:ext uri="{FF2B5EF4-FFF2-40B4-BE49-F238E27FC236}">
                          <a16:creationId xmlns:a16="http://schemas.microsoft.com/office/drawing/2014/main" id="{81CAD80D-21EC-4F3D-9F58-FE028855A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矩形 769">
                      <a:extLst>
                        <a:ext uri="{FF2B5EF4-FFF2-40B4-BE49-F238E27FC236}">
                          <a16:creationId xmlns:a16="http://schemas.microsoft.com/office/drawing/2014/main" id="{B853689D-D137-498D-B012-8604EAFE1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矩形 770">
                      <a:extLst>
                        <a:ext uri="{FF2B5EF4-FFF2-40B4-BE49-F238E27FC236}">
                          <a16:creationId xmlns:a16="http://schemas.microsoft.com/office/drawing/2014/main" id="{09E3036F-D185-4A8C-9374-2477571FD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72" name="文本框 771">
                      <a:extLst>
                        <a:ext uri="{FF2B5EF4-FFF2-40B4-BE49-F238E27FC236}">
                          <a16:creationId xmlns:a16="http://schemas.microsoft.com/office/drawing/2014/main" id="{8AAD4BEF-05C4-49C4-83F5-37CA232A6E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744" name="组合 743">
                    <a:extLst>
                      <a:ext uri="{FF2B5EF4-FFF2-40B4-BE49-F238E27FC236}">
                        <a16:creationId xmlns:a16="http://schemas.microsoft.com/office/drawing/2014/main" id="{E17E280F-6344-4BE8-914D-58644894F433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745" name="矩形 744">
                      <a:extLst>
                        <a:ext uri="{FF2B5EF4-FFF2-40B4-BE49-F238E27FC236}">
                          <a16:creationId xmlns:a16="http://schemas.microsoft.com/office/drawing/2014/main" id="{90D674DE-EB58-4708-BE1C-642233645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矩形 745">
                      <a:extLst>
                        <a:ext uri="{FF2B5EF4-FFF2-40B4-BE49-F238E27FC236}">
                          <a16:creationId xmlns:a16="http://schemas.microsoft.com/office/drawing/2014/main" id="{FE030457-E853-458D-A958-E40BEB3B9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7" name="矩形 746">
                      <a:extLst>
                        <a:ext uri="{FF2B5EF4-FFF2-40B4-BE49-F238E27FC236}">
                          <a16:creationId xmlns:a16="http://schemas.microsoft.com/office/drawing/2014/main" id="{1483C7DD-9F8B-4920-A5CA-224539A1B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8" name="矩形 747">
                      <a:extLst>
                        <a:ext uri="{FF2B5EF4-FFF2-40B4-BE49-F238E27FC236}">
                          <a16:creationId xmlns:a16="http://schemas.microsoft.com/office/drawing/2014/main" id="{8D685D4D-DB11-4F06-B86A-E4E164E37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49" name="矩形 748">
                      <a:extLst>
                        <a:ext uri="{FF2B5EF4-FFF2-40B4-BE49-F238E27FC236}">
                          <a16:creationId xmlns:a16="http://schemas.microsoft.com/office/drawing/2014/main" id="{BE59D01A-D5CD-4000-A71F-92C3CAAC3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50" name="矩形 749">
                      <a:extLst>
                        <a:ext uri="{FF2B5EF4-FFF2-40B4-BE49-F238E27FC236}">
                          <a16:creationId xmlns:a16="http://schemas.microsoft.com/office/drawing/2014/main" id="{8AD06ADC-0751-42F2-999E-04B3B2A43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矩形 750">
                      <a:extLst>
                        <a:ext uri="{FF2B5EF4-FFF2-40B4-BE49-F238E27FC236}">
                          <a16:creationId xmlns:a16="http://schemas.microsoft.com/office/drawing/2014/main" id="{9E6A8078-12F0-450A-800E-6044599334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矩形 751">
                      <a:extLst>
                        <a:ext uri="{FF2B5EF4-FFF2-40B4-BE49-F238E27FC236}">
                          <a16:creationId xmlns:a16="http://schemas.microsoft.com/office/drawing/2014/main" id="{A71BF80E-F20B-4943-A932-F065A7D356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矩形 752">
                      <a:extLst>
                        <a:ext uri="{FF2B5EF4-FFF2-40B4-BE49-F238E27FC236}">
                          <a16:creationId xmlns:a16="http://schemas.microsoft.com/office/drawing/2014/main" id="{FB21D1A0-7A4F-4E7C-94BC-0BF1389EA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54" name="矩形 753">
                      <a:extLst>
                        <a:ext uri="{FF2B5EF4-FFF2-40B4-BE49-F238E27FC236}">
                          <a16:creationId xmlns:a16="http://schemas.microsoft.com/office/drawing/2014/main" id="{A3F9FAFE-4BB6-4293-85C1-AE0A5993DE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矩形 754">
                      <a:extLst>
                        <a:ext uri="{FF2B5EF4-FFF2-40B4-BE49-F238E27FC236}">
                          <a16:creationId xmlns:a16="http://schemas.microsoft.com/office/drawing/2014/main" id="{4231920C-D854-4E9F-B114-EC80AB644D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矩形 755">
                      <a:extLst>
                        <a:ext uri="{FF2B5EF4-FFF2-40B4-BE49-F238E27FC236}">
                          <a16:creationId xmlns:a16="http://schemas.microsoft.com/office/drawing/2014/main" id="{18F94CF4-1336-4EF9-9A2B-CC9EA894C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矩形 756">
                      <a:extLst>
                        <a:ext uri="{FF2B5EF4-FFF2-40B4-BE49-F238E27FC236}">
                          <a16:creationId xmlns:a16="http://schemas.microsoft.com/office/drawing/2014/main" id="{66C622FF-7E41-457E-9FB5-B5416EC176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58" name="文本框 757">
                      <a:extLst>
                        <a:ext uri="{FF2B5EF4-FFF2-40B4-BE49-F238E27FC236}">
                          <a16:creationId xmlns:a16="http://schemas.microsoft.com/office/drawing/2014/main" id="{8F734781-028A-4933-A0FA-687BE57AEA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31" name="组合 530">
                <a:extLst>
                  <a:ext uri="{FF2B5EF4-FFF2-40B4-BE49-F238E27FC236}">
                    <a16:creationId xmlns:a16="http://schemas.microsoft.com/office/drawing/2014/main" id="{4C08640D-F32F-4F90-A9D3-870A668FCADD}"/>
                  </a:ext>
                </a:extLst>
              </p:cNvPr>
              <p:cNvGrpSpPr/>
              <p:nvPr/>
            </p:nvGrpSpPr>
            <p:grpSpPr>
              <a:xfrm>
                <a:off x="4635040" y="5226011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678" name="组合 677">
                  <a:extLst>
                    <a:ext uri="{FF2B5EF4-FFF2-40B4-BE49-F238E27FC236}">
                      <a16:creationId xmlns:a16="http://schemas.microsoft.com/office/drawing/2014/main" id="{F6FB24F4-FCFE-44DC-A677-B403F33BF62A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26" name="矩形 725">
                    <a:extLst>
                      <a:ext uri="{FF2B5EF4-FFF2-40B4-BE49-F238E27FC236}">
                        <a16:creationId xmlns:a16="http://schemas.microsoft.com/office/drawing/2014/main" id="{CF882789-2AAD-4546-892D-306CE74B5972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矩形 726">
                    <a:extLst>
                      <a:ext uri="{FF2B5EF4-FFF2-40B4-BE49-F238E27FC236}">
                        <a16:creationId xmlns:a16="http://schemas.microsoft.com/office/drawing/2014/main" id="{230DCB2F-1579-4D56-959C-F5AAB5E6C8AF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矩形 727">
                    <a:extLst>
                      <a:ext uri="{FF2B5EF4-FFF2-40B4-BE49-F238E27FC236}">
                        <a16:creationId xmlns:a16="http://schemas.microsoft.com/office/drawing/2014/main" id="{E02FEE89-9BA4-41FC-AE06-94183AB27500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矩形 728">
                    <a:extLst>
                      <a:ext uri="{FF2B5EF4-FFF2-40B4-BE49-F238E27FC236}">
                        <a16:creationId xmlns:a16="http://schemas.microsoft.com/office/drawing/2014/main" id="{AE10491D-8657-40FF-AC5E-AFC281B60C3E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30" name="矩形 729">
                    <a:extLst>
                      <a:ext uri="{FF2B5EF4-FFF2-40B4-BE49-F238E27FC236}">
                        <a16:creationId xmlns:a16="http://schemas.microsoft.com/office/drawing/2014/main" id="{7C298B59-C54F-4496-8862-DE5DDE39D4B9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1" name="矩形 730">
                    <a:extLst>
                      <a:ext uri="{FF2B5EF4-FFF2-40B4-BE49-F238E27FC236}">
                        <a16:creationId xmlns:a16="http://schemas.microsoft.com/office/drawing/2014/main" id="{D6631D49-ADAB-49BC-85C4-36FB579A95F0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矩形 731">
                    <a:extLst>
                      <a:ext uri="{FF2B5EF4-FFF2-40B4-BE49-F238E27FC236}">
                        <a16:creationId xmlns:a16="http://schemas.microsoft.com/office/drawing/2014/main" id="{97233902-4771-4D32-A652-BBD2513B7E88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矩形 732">
                    <a:extLst>
                      <a:ext uri="{FF2B5EF4-FFF2-40B4-BE49-F238E27FC236}">
                        <a16:creationId xmlns:a16="http://schemas.microsoft.com/office/drawing/2014/main" id="{12F9E35F-4974-477F-83CD-991571CF815A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矩形 734">
                    <a:extLst>
                      <a:ext uri="{FF2B5EF4-FFF2-40B4-BE49-F238E27FC236}">
                        <a16:creationId xmlns:a16="http://schemas.microsoft.com/office/drawing/2014/main" id="{D1C5FC55-C37D-4220-B0E0-A37EDA39C2D8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36" name="矩形 735">
                    <a:extLst>
                      <a:ext uri="{FF2B5EF4-FFF2-40B4-BE49-F238E27FC236}">
                        <a16:creationId xmlns:a16="http://schemas.microsoft.com/office/drawing/2014/main" id="{8D09194A-3F6E-4442-BA68-62B5F812ECFD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矩形 736">
                    <a:extLst>
                      <a:ext uri="{FF2B5EF4-FFF2-40B4-BE49-F238E27FC236}">
                        <a16:creationId xmlns:a16="http://schemas.microsoft.com/office/drawing/2014/main" id="{5441FA63-7C34-4C96-B546-5739B7479EF3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矩形 737">
                    <a:extLst>
                      <a:ext uri="{FF2B5EF4-FFF2-40B4-BE49-F238E27FC236}">
                        <a16:creationId xmlns:a16="http://schemas.microsoft.com/office/drawing/2014/main" id="{0AEBC187-142F-4212-A1F7-2AF4CECBF4BC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矩形 738">
                    <a:extLst>
                      <a:ext uri="{FF2B5EF4-FFF2-40B4-BE49-F238E27FC236}">
                        <a16:creationId xmlns:a16="http://schemas.microsoft.com/office/drawing/2014/main" id="{DB6E4E55-6E43-4A81-8D13-B0EEC9CE9CA3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40" name="文本框 739">
                    <a:extLst>
                      <a:ext uri="{FF2B5EF4-FFF2-40B4-BE49-F238E27FC236}">
                        <a16:creationId xmlns:a16="http://schemas.microsoft.com/office/drawing/2014/main" id="{018FEB99-6E9C-4718-9BFA-F5D38D26AB99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679" name="组合 678">
                  <a:extLst>
                    <a:ext uri="{FF2B5EF4-FFF2-40B4-BE49-F238E27FC236}">
                      <a16:creationId xmlns:a16="http://schemas.microsoft.com/office/drawing/2014/main" id="{32A9665E-9602-492B-861D-ED5516ED26BE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680" name="组合 679">
                    <a:extLst>
                      <a:ext uri="{FF2B5EF4-FFF2-40B4-BE49-F238E27FC236}">
                        <a16:creationId xmlns:a16="http://schemas.microsoft.com/office/drawing/2014/main" id="{277B35BA-04B7-4949-9067-1182069EC484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696" name="矩形 695">
                      <a:extLst>
                        <a:ext uri="{FF2B5EF4-FFF2-40B4-BE49-F238E27FC236}">
                          <a16:creationId xmlns:a16="http://schemas.microsoft.com/office/drawing/2014/main" id="{86FEAFE3-FB1A-42A4-96D6-2D4FBA0DA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矩形 696">
                      <a:extLst>
                        <a:ext uri="{FF2B5EF4-FFF2-40B4-BE49-F238E27FC236}">
                          <a16:creationId xmlns:a16="http://schemas.microsoft.com/office/drawing/2014/main" id="{40308EBC-BC3B-49BA-B060-7D25F469C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矩形 697">
                      <a:extLst>
                        <a:ext uri="{FF2B5EF4-FFF2-40B4-BE49-F238E27FC236}">
                          <a16:creationId xmlns:a16="http://schemas.microsoft.com/office/drawing/2014/main" id="{F5CB0CEF-4EE9-4803-8359-EBB7322A5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9" name="矩形 698">
                      <a:extLst>
                        <a:ext uri="{FF2B5EF4-FFF2-40B4-BE49-F238E27FC236}">
                          <a16:creationId xmlns:a16="http://schemas.microsoft.com/office/drawing/2014/main" id="{A6CB7413-AECC-4039-8ECB-98B82154A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00" name="矩形 699">
                      <a:extLst>
                        <a:ext uri="{FF2B5EF4-FFF2-40B4-BE49-F238E27FC236}">
                          <a16:creationId xmlns:a16="http://schemas.microsoft.com/office/drawing/2014/main" id="{2FC66AEB-5AFC-45FC-85F4-C152C1499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01" name="矩形 700">
                      <a:extLst>
                        <a:ext uri="{FF2B5EF4-FFF2-40B4-BE49-F238E27FC236}">
                          <a16:creationId xmlns:a16="http://schemas.microsoft.com/office/drawing/2014/main" id="{0E7C148D-D948-47AE-928B-FB7966A92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2" name="矩形 701">
                      <a:extLst>
                        <a:ext uri="{FF2B5EF4-FFF2-40B4-BE49-F238E27FC236}">
                          <a16:creationId xmlns:a16="http://schemas.microsoft.com/office/drawing/2014/main" id="{452DABDA-74C9-44EC-8CB6-ADB3A4A9A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3" name="矩形 702">
                      <a:extLst>
                        <a:ext uri="{FF2B5EF4-FFF2-40B4-BE49-F238E27FC236}">
                          <a16:creationId xmlns:a16="http://schemas.microsoft.com/office/drawing/2014/main" id="{F82B4B67-FA2C-456F-B76D-7F8FBF0A8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4" name="矩形 703">
                      <a:extLst>
                        <a:ext uri="{FF2B5EF4-FFF2-40B4-BE49-F238E27FC236}">
                          <a16:creationId xmlns:a16="http://schemas.microsoft.com/office/drawing/2014/main" id="{F47F5FBF-B31E-43BB-BA0B-BDB571FCE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06" name="矩形 705">
                      <a:extLst>
                        <a:ext uri="{FF2B5EF4-FFF2-40B4-BE49-F238E27FC236}">
                          <a16:creationId xmlns:a16="http://schemas.microsoft.com/office/drawing/2014/main" id="{9D179856-A958-4192-AB6E-7D6180A07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7" name="矩形 706">
                      <a:extLst>
                        <a:ext uri="{FF2B5EF4-FFF2-40B4-BE49-F238E27FC236}">
                          <a16:creationId xmlns:a16="http://schemas.microsoft.com/office/drawing/2014/main" id="{D0C9F811-46E9-4CB7-A8DB-AF87C3B22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矩形 722">
                      <a:extLst>
                        <a:ext uri="{FF2B5EF4-FFF2-40B4-BE49-F238E27FC236}">
                          <a16:creationId xmlns:a16="http://schemas.microsoft.com/office/drawing/2014/main" id="{25F55933-DA9E-493E-A65B-94425800A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矩形 723">
                      <a:extLst>
                        <a:ext uri="{FF2B5EF4-FFF2-40B4-BE49-F238E27FC236}">
                          <a16:creationId xmlns:a16="http://schemas.microsoft.com/office/drawing/2014/main" id="{A8F967C7-CB97-4B63-974F-8C626967C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725" name="文本框 724">
                      <a:extLst>
                        <a:ext uri="{FF2B5EF4-FFF2-40B4-BE49-F238E27FC236}">
                          <a16:creationId xmlns:a16="http://schemas.microsoft.com/office/drawing/2014/main" id="{58145C84-9C86-49D6-95FF-E9C5D49533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681" name="组合 680">
                    <a:extLst>
                      <a:ext uri="{FF2B5EF4-FFF2-40B4-BE49-F238E27FC236}">
                        <a16:creationId xmlns:a16="http://schemas.microsoft.com/office/drawing/2014/main" id="{61D71994-DE62-49AF-8C55-BCDD1868EEA9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682" name="矩形 681">
                      <a:extLst>
                        <a:ext uri="{FF2B5EF4-FFF2-40B4-BE49-F238E27FC236}">
                          <a16:creationId xmlns:a16="http://schemas.microsoft.com/office/drawing/2014/main" id="{F69D0307-B269-4762-B9FF-D8F707705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3" name="矩形 682">
                      <a:extLst>
                        <a:ext uri="{FF2B5EF4-FFF2-40B4-BE49-F238E27FC236}">
                          <a16:creationId xmlns:a16="http://schemas.microsoft.com/office/drawing/2014/main" id="{437033CC-DF06-47B3-8582-4BA771F916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4" name="矩形 683">
                      <a:extLst>
                        <a:ext uri="{FF2B5EF4-FFF2-40B4-BE49-F238E27FC236}">
                          <a16:creationId xmlns:a16="http://schemas.microsoft.com/office/drawing/2014/main" id="{EBBD0DBF-7204-4925-A421-99577420F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5" name="矩形 684">
                      <a:extLst>
                        <a:ext uri="{FF2B5EF4-FFF2-40B4-BE49-F238E27FC236}">
                          <a16:creationId xmlns:a16="http://schemas.microsoft.com/office/drawing/2014/main" id="{1ABF88FC-DA31-4780-88B3-29B43CCD1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86" name="矩形 685">
                      <a:extLst>
                        <a:ext uri="{FF2B5EF4-FFF2-40B4-BE49-F238E27FC236}">
                          <a16:creationId xmlns:a16="http://schemas.microsoft.com/office/drawing/2014/main" id="{A527003A-B56C-4AA4-8C3E-6F11B21F0A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87" name="矩形 686">
                      <a:extLst>
                        <a:ext uri="{FF2B5EF4-FFF2-40B4-BE49-F238E27FC236}">
                          <a16:creationId xmlns:a16="http://schemas.microsoft.com/office/drawing/2014/main" id="{FB5C9075-A5E7-4970-BDFA-51BBCEA49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矩形 687">
                      <a:extLst>
                        <a:ext uri="{FF2B5EF4-FFF2-40B4-BE49-F238E27FC236}">
                          <a16:creationId xmlns:a16="http://schemas.microsoft.com/office/drawing/2014/main" id="{3F192695-D55E-4339-A785-C24D28FAC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矩形 688">
                      <a:extLst>
                        <a:ext uri="{FF2B5EF4-FFF2-40B4-BE49-F238E27FC236}">
                          <a16:creationId xmlns:a16="http://schemas.microsoft.com/office/drawing/2014/main" id="{6A3A4F70-E173-4A96-9107-B783717C7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0" name="矩形 689">
                      <a:extLst>
                        <a:ext uri="{FF2B5EF4-FFF2-40B4-BE49-F238E27FC236}">
                          <a16:creationId xmlns:a16="http://schemas.microsoft.com/office/drawing/2014/main" id="{3DFA74C2-D788-4A52-948A-51A66B4F4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91" name="矩形 690">
                      <a:extLst>
                        <a:ext uri="{FF2B5EF4-FFF2-40B4-BE49-F238E27FC236}">
                          <a16:creationId xmlns:a16="http://schemas.microsoft.com/office/drawing/2014/main" id="{A5DE82EB-8088-4106-8A2C-1540D5231E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2" name="矩形 691">
                      <a:extLst>
                        <a:ext uri="{FF2B5EF4-FFF2-40B4-BE49-F238E27FC236}">
                          <a16:creationId xmlns:a16="http://schemas.microsoft.com/office/drawing/2014/main" id="{174FA857-785E-4029-8404-9286C7AE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矩形 692">
                      <a:extLst>
                        <a:ext uri="{FF2B5EF4-FFF2-40B4-BE49-F238E27FC236}">
                          <a16:creationId xmlns:a16="http://schemas.microsoft.com/office/drawing/2014/main" id="{48238F77-97BF-4D1E-980C-C29486B1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4" name="矩形 693">
                      <a:extLst>
                        <a:ext uri="{FF2B5EF4-FFF2-40B4-BE49-F238E27FC236}">
                          <a16:creationId xmlns:a16="http://schemas.microsoft.com/office/drawing/2014/main" id="{B17E0DE0-AEFC-496C-859A-BC11D2100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95" name="文本框 694">
                      <a:extLst>
                        <a:ext uri="{FF2B5EF4-FFF2-40B4-BE49-F238E27FC236}">
                          <a16:creationId xmlns:a16="http://schemas.microsoft.com/office/drawing/2014/main" id="{C1D1E1CC-5FA0-4858-A094-E5A11478F7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32" name="组合 531">
                <a:extLst>
                  <a:ext uri="{FF2B5EF4-FFF2-40B4-BE49-F238E27FC236}">
                    <a16:creationId xmlns:a16="http://schemas.microsoft.com/office/drawing/2014/main" id="{C7CE65F9-5CCB-4FB3-940F-C6E1DF89BDF0}"/>
                  </a:ext>
                </a:extLst>
              </p:cNvPr>
              <p:cNvGrpSpPr/>
              <p:nvPr/>
            </p:nvGrpSpPr>
            <p:grpSpPr>
              <a:xfrm>
                <a:off x="4606316" y="5254571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580" name="组合 579">
                  <a:extLst>
                    <a:ext uri="{FF2B5EF4-FFF2-40B4-BE49-F238E27FC236}">
                      <a16:creationId xmlns:a16="http://schemas.microsoft.com/office/drawing/2014/main" id="{7220FA37-4F11-4A27-9687-1CB94D38B812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664" name="矩形 663">
                    <a:extLst>
                      <a:ext uri="{FF2B5EF4-FFF2-40B4-BE49-F238E27FC236}">
                        <a16:creationId xmlns:a16="http://schemas.microsoft.com/office/drawing/2014/main" id="{FA52AC0C-A8CE-47C1-B9DF-6F3B09C7F522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矩形 664">
                    <a:extLst>
                      <a:ext uri="{FF2B5EF4-FFF2-40B4-BE49-F238E27FC236}">
                        <a16:creationId xmlns:a16="http://schemas.microsoft.com/office/drawing/2014/main" id="{2649642B-7FF2-4DB9-BF2E-4949A7B9CD4F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矩形 665">
                    <a:extLst>
                      <a:ext uri="{FF2B5EF4-FFF2-40B4-BE49-F238E27FC236}">
                        <a16:creationId xmlns:a16="http://schemas.microsoft.com/office/drawing/2014/main" id="{EE4427DB-2F42-406B-835E-2235C0176812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矩形 666">
                    <a:extLst>
                      <a:ext uri="{FF2B5EF4-FFF2-40B4-BE49-F238E27FC236}">
                        <a16:creationId xmlns:a16="http://schemas.microsoft.com/office/drawing/2014/main" id="{62C8E8D0-654A-416B-AEEB-B70DECF09AD2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68" name="矩形 667">
                    <a:extLst>
                      <a:ext uri="{FF2B5EF4-FFF2-40B4-BE49-F238E27FC236}">
                        <a16:creationId xmlns:a16="http://schemas.microsoft.com/office/drawing/2014/main" id="{1E44212F-B900-418E-B36B-A4849CC79837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69" name="矩形 668">
                    <a:extLst>
                      <a:ext uri="{FF2B5EF4-FFF2-40B4-BE49-F238E27FC236}">
                        <a16:creationId xmlns:a16="http://schemas.microsoft.com/office/drawing/2014/main" id="{B21FD5BB-5DFF-4757-9E17-2BBE2A5AD600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矩形 669">
                    <a:extLst>
                      <a:ext uri="{FF2B5EF4-FFF2-40B4-BE49-F238E27FC236}">
                        <a16:creationId xmlns:a16="http://schemas.microsoft.com/office/drawing/2014/main" id="{39531EC1-6A38-46CE-94CC-06D7698E73E4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矩形 670">
                    <a:extLst>
                      <a:ext uri="{FF2B5EF4-FFF2-40B4-BE49-F238E27FC236}">
                        <a16:creationId xmlns:a16="http://schemas.microsoft.com/office/drawing/2014/main" id="{0C3BC1C9-E2EE-4B4B-A510-2886D126F3AB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矩形 671">
                    <a:extLst>
                      <a:ext uri="{FF2B5EF4-FFF2-40B4-BE49-F238E27FC236}">
                        <a16:creationId xmlns:a16="http://schemas.microsoft.com/office/drawing/2014/main" id="{8842F75E-F437-400C-B4FF-CB09D575DF9E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73" name="矩形 672">
                    <a:extLst>
                      <a:ext uri="{FF2B5EF4-FFF2-40B4-BE49-F238E27FC236}">
                        <a16:creationId xmlns:a16="http://schemas.microsoft.com/office/drawing/2014/main" id="{2EC58BBA-7F0D-4866-8532-FC9DD4BCF094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矩形 673">
                    <a:extLst>
                      <a:ext uri="{FF2B5EF4-FFF2-40B4-BE49-F238E27FC236}">
                        <a16:creationId xmlns:a16="http://schemas.microsoft.com/office/drawing/2014/main" id="{5C4B4A67-9E05-4FCF-AA36-7B86F92A4536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矩形 674">
                    <a:extLst>
                      <a:ext uri="{FF2B5EF4-FFF2-40B4-BE49-F238E27FC236}">
                        <a16:creationId xmlns:a16="http://schemas.microsoft.com/office/drawing/2014/main" id="{2814EB0F-D9DB-40BC-B182-FDFC82D0FE67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矩形 675">
                    <a:extLst>
                      <a:ext uri="{FF2B5EF4-FFF2-40B4-BE49-F238E27FC236}">
                        <a16:creationId xmlns:a16="http://schemas.microsoft.com/office/drawing/2014/main" id="{D548962D-6199-49D4-8D28-44238AF83125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77" name="文本框 676">
                    <a:extLst>
                      <a:ext uri="{FF2B5EF4-FFF2-40B4-BE49-F238E27FC236}">
                        <a16:creationId xmlns:a16="http://schemas.microsoft.com/office/drawing/2014/main" id="{38CE6FE9-70E5-45CF-B730-066F8A3EC12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581" name="组合 580">
                  <a:extLst>
                    <a:ext uri="{FF2B5EF4-FFF2-40B4-BE49-F238E27FC236}">
                      <a16:creationId xmlns:a16="http://schemas.microsoft.com/office/drawing/2014/main" id="{6ED784F4-F4C3-4D2F-8814-D1934B9A9F28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582" name="组合 581">
                    <a:extLst>
                      <a:ext uri="{FF2B5EF4-FFF2-40B4-BE49-F238E27FC236}">
                        <a16:creationId xmlns:a16="http://schemas.microsoft.com/office/drawing/2014/main" id="{407050F8-00BE-4DDE-80A1-23961024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641" name="矩形 640">
                      <a:extLst>
                        <a:ext uri="{FF2B5EF4-FFF2-40B4-BE49-F238E27FC236}">
                          <a16:creationId xmlns:a16="http://schemas.microsoft.com/office/drawing/2014/main" id="{E876F98C-E599-4773-A9ED-C34A56F83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2" name="矩形 641">
                      <a:extLst>
                        <a:ext uri="{FF2B5EF4-FFF2-40B4-BE49-F238E27FC236}">
                          <a16:creationId xmlns:a16="http://schemas.microsoft.com/office/drawing/2014/main" id="{F28312E2-0EBD-4C67-984D-25D8E5FC9A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3" name="矩形 642">
                      <a:extLst>
                        <a:ext uri="{FF2B5EF4-FFF2-40B4-BE49-F238E27FC236}">
                          <a16:creationId xmlns:a16="http://schemas.microsoft.com/office/drawing/2014/main" id="{81A3DEF5-C351-40D4-B1BC-9680D79EC1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4" name="矩形 643">
                      <a:extLst>
                        <a:ext uri="{FF2B5EF4-FFF2-40B4-BE49-F238E27FC236}">
                          <a16:creationId xmlns:a16="http://schemas.microsoft.com/office/drawing/2014/main" id="{A92242AF-DAEE-49DC-B97F-AAA456ADA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52" name="矩形 651">
                      <a:extLst>
                        <a:ext uri="{FF2B5EF4-FFF2-40B4-BE49-F238E27FC236}">
                          <a16:creationId xmlns:a16="http://schemas.microsoft.com/office/drawing/2014/main" id="{AC2035D2-92D0-4AE3-A14A-1021D637AD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653" name="矩形 652">
                      <a:extLst>
                        <a:ext uri="{FF2B5EF4-FFF2-40B4-BE49-F238E27FC236}">
                          <a16:creationId xmlns:a16="http://schemas.microsoft.com/office/drawing/2014/main" id="{C235A7A2-25CC-4C34-87B8-FAA16FFAF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4" name="矩形 653">
                      <a:extLst>
                        <a:ext uri="{FF2B5EF4-FFF2-40B4-BE49-F238E27FC236}">
                          <a16:creationId xmlns:a16="http://schemas.microsoft.com/office/drawing/2014/main" id="{C853C89C-482E-40B5-A851-72F6DF2D3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矩形 654">
                      <a:extLst>
                        <a:ext uri="{FF2B5EF4-FFF2-40B4-BE49-F238E27FC236}">
                          <a16:creationId xmlns:a16="http://schemas.microsoft.com/office/drawing/2014/main" id="{CE64895F-3E67-47BF-BAA7-5FE63E0E40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8" name="矩形 657">
                      <a:extLst>
                        <a:ext uri="{FF2B5EF4-FFF2-40B4-BE49-F238E27FC236}">
                          <a16:creationId xmlns:a16="http://schemas.microsoft.com/office/drawing/2014/main" id="{E62A4CAC-4051-4FE8-BF7D-76E6344D5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59" name="矩形 658">
                      <a:extLst>
                        <a:ext uri="{FF2B5EF4-FFF2-40B4-BE49-F238E27FC236}">
                          <a16:creationId xmlns:a16="http://schemas.microsoft.com/office/drawing/2014/main" id="{6416CBEC-F116-419F-8B8C-DF58BD487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0" name="矩形 659">
                      <a:extLst>
                        <a:ext uri="{FF2B5EF4-FFF2-40B4-BE49-F238E27FC236}">
                          <a16:creationId xmlns:a16="http://schemas.microsoft.com/office/drawing/2014/main" id="{0A811723-D97A-4895-A8BC-1073EDAE32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1" name="矩形 660">
                      <a:extLst>
                        <a:ext uri="{FF2B5EF4-FFF2-40B4-BE49-F238E27FC236}">
                          <a16:creationId xmlns:a16="http://schemas.microsoft.com/office/drawing/2014/main" id="{19DD030D-763B-418F-A11B-B70817430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2" name="矩形 661">
                      <a:extLst>
                        <a:ext uri="{FF2B5EF4-FFF2-40B4-BE49-F238E27FC236}">
                          <a16:creationId xmlns:a16="http://schemas.microsoft.com/office/drawing/2014/main" id="{2984D759-6805-42DE-B066-95B8A8ED8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63" name="文本框 662">
                      <a:extLst>
                        <a:ext uri="{FF2B5EF4-FFF2-40B4-BE49-F238E27FC236}">
                          <a16:creationId xmlns:a16="http://schemas.microsoft.com/office/drawing/2014/main" id="{366FC460-9B2A-4220-9949-5A83864B28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583" name="组合 582">
                    <a:extLst>
                      <a:ext uri="{FF2B5EF4-FFF2-40B4-BE49-F238E27FC236}">
                        <a16:creationId xmlns:a16="http://schemas.microsoft.com/office/drawing/2014/main" id="{B042F543-4400-44AA-984B-938379948B57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584" name="矩形 583">
                      <a:extLst>
                        <a:ext uri="{FF2B5EF4-FFF2-40B4-BE49-F238E27FC236}">
                          <a16:creationId xmlns:a16="http://schemas.microsoft.com/office/drawing/2014/main" id="{673C5BAB-E1B2-410F-A28C-B33AA6024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矩形 584">
                      <a:extLst>
                        <a:ext uri="{FF2B5EF4-FFF2-40B4-BE49-F238E27FC236}">
                          <a16:creationId xmlns:a16="http://schemas.microsoft.com/office/drawing/2014/main" id="{4576CF91-79F1-439A-B90B-8F497CFC0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矩形 585">
                      <a:extLst>
                        <a:ext uri="{FF2B5EF4-FFF2-40B4-BE49-F238E27FC236}">
                          <a16:creationId xmlns:a16="http://schemas.microsoft.com/office/drawing/2014/main" id="{E7BC619B-13A1-4802-B156-B8FA5770B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矩形 586">
                      <a:extLst>
                        <a:ext uri="{FF2B5EF4-FFF2-40B4-BE49-F238E27FC236}">
                          <a16:creationId xmlns:a16="http://schemas.microsoft.com/office/drawing/2014/main" id="{DBE8BA9B-0C55-4335-93B3-C09E14CF0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88" name="矩形 587">
                      <a:extLst>
                        <a:ext uri="{FF2B5EF4-FFF2-40B4-BE49-F238E27FC236}">
                          <a16:creationId xmlns:a16="http://schemas.microsoft.com/office/drawing/2014/main" id="{F6C9B15F-C15D-44A7-90E0-623A09833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89" name="矩形 588">
                      <a:extLst>
                        <a:ext uri="{FF2B5EF4-FFF2-40B4-BE49-F238E27FC236}">
                          <a16:creationId xmlns:a16="http://schemas.microsoft.com/office/drawing/2014/main" id="{A0F8EFEA-BAF4-4DD0-BC08-558DAD94A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矩形 589">
                      <a:extLst>
                        <a:ext uri="{FF2B5EF4-FFF2-40B4-BE49-F238E27FC236}">
                          <a16:creationId xmlns:a16="http://schemas.microsoft.com/office/drawing/2014/main" id="{912A386D-FDDA-46D2-A7E3-F05B26943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矩形 633">
                      <a:extLst>
                        <a:ext uri="{FF2B5EF4-FFF2-40B4-BE49-F238E27FC236}">
                          <a16:creationId xmlns:a16="http://schemas.microsoft.com/office/drawing/2014/main" id="{78A01FB2-72FC-4196-928A-6DE49DE4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矩形 634">
                      <a:extLst>
                        <a:ext uri="{FF2B5EF4-FFF2-40B4-BE49-F238E27FC236}">
                          <a16:creationId xmlns:a16="http://schemas.microsoft.com/office/drawing/2014/main" id="{4E7022BD-CDA0-4194-8AE7-00E4A80C57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36" name="矩形 635">
                      <a:extLst>
                        <a:ext uri="{FF2B5EF4-FFF2-40B4-BE49-F238E27FC236}">
                          <a16:creationId xmlns:a16="http://schemas.microsoft.com/office/drawing/2014/main" id="{352DB8D2-8485-4635-8D18-33D07FC68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矩形 636">
                      <a:extLst>
                        <a:ext uri="{FF2B5EF4-FFF2-40B4-BE49-F238E27FC236}">
                          <a16:creationId xmlns:a16="http://schemas.microsoft.com/office/drawing/2014/main" id="{DB80FE09-2D69-44D5-B6F6-56125CF37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矩形 637">
                      <a:extLst>
                        <a:ext uri="{FF2B5EF4-FFF2-40B4-BE49-F238E27FC236}">
                          <a16:creationId xmlns:a16="http://schemas.microsoft.com/office/drawing/2014/main" id="{20813684-B099-424A-AED7-7A6DA627B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矩形 638">
                      <a:extLst>
                        <a:ext uri="{FF2B5EF4-FFF2-40B4-BE49-F238E27FC236}">
                          <a16:creationId xmlns:a16="http://schemas.microsoft.com/office/drawing/2014/main" id="{9C92317D-97D7-44A2-8EF1-94563B9B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40" name="文本框 639">
                      <a:extLst>
                        <a:ext uri="{FF2B5EF4-FFF2-40B4-BE49-F238E27FC236}">
                          <a16:creationId xmlns:a16="http://schemas.microsoft.com/office/drawing/2014/main" id="{D5559A13-AF8D-4421-85FF-7B98B7F5D0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33" name="组合 532">
                <a:extLst>
                  <a:ext uri="{FF2B5EF4-FFF2-40B4-BE49-F238E27FC236}">
                    <a16:creationId xmlns:a16="http://schemas.microsoft.com/office/drawing/2014/main" id="{97F61219-2B8E-4D62-B1FA-1F166B096FE5}"/>
                  </a:ext>
                </a:extLst>
              </p:cNvPr>
              <p:cNvGrpSpPr/>
              <p:nvPr/>
            </p:nvGrpSpPr>
            <p:grpSpPr>
              <a:xfrm>
                <a:off x="4588556" y="5280658"/>
                <a:ext cx="1848805" cy="304664"/>
                <a:chOff x="4653323" y="5203657"/>
                <a:chExt cx="1848805" cy="304664"/>
              </a:xfrm>
            </p:grpSpPr>
            <p:grpSp>
              <p:nvGrpSpPr>
                <p:cNvPr id="534" name="组合 533">
                  <a:extLst>
                    <a:ext uri="{FF2B5EF4-FFF2-40B4-BE49-F238E27FC236}">
                      <a16:creationId xmlns:a16="http://schemas.microsoft.com/office/drawing/2014/main" id="{9364C72D-BDB1-4D99-9FD1-8ECBE590CBF5}"/>
                    </a:ext>
                  </a:extLst>
                </p:cNvPr>
                <p:cNvGrpSpPr/>
                <p:nvPr/>
              </p:nvGrpSpPr>
              <p:grpSpPr>
                <a:xfrm>
                  <a:off x="5404798" y="5203657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566" name="矩形 565">
                    <a:extLst>
                      <a:ext uri="{FF2B5EF4-FFF2-40B4-BE49-F238E27FC236}">
                        <a16:creationId xmlns:a16="http://schemas.microsoft.com/office/drawing/2014/main" id="{8D267936-3310-4319-B03E-E7A655D8FECE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矩形 566">
                    <a:extLst>
                      <a:ext uri="{FF2B5EF4-FFF2-40B4-BE49-F238E27FC236}">
                        <a16:creationId xmlns:a16="http://schemas.microsoft.com/office/drawing/2014/main" id="{32D97014-AA3D-45DC-AC1A-EA2B09C07CE4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矩形 567">
                    <a:extLst>
                      <a:ext uri="{FF2B5EF4-FFF2-40B4-BE49-F238E27FC236}">
                        <a16:creationId xmlns:a16="http://schemas.microsoft.com/office/drawing/2014/main" id="{5DC369BA-666D-4E8E-A940-9FB0788C0300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矩形 568">
                    <a:extLst>
                      <a:ext uri="{FF2B5EF4-FFF2-40B4-BE49-F238E27FC236}">
                        <a16:creationId xmlns:a16="http://schemas.microsoft.com/office/drawing/2014/main" id="{8315A2A8-A1C2-42BF-B8FB-3A0BFFF06FD2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0" name="矩形 569">
                    <a:extLst>
                      <a:ext uri="{FF2B5EF4-FFF2-40B4-BE49-F238E27FC236}">
                        <a16:creationId xmlns:a16="http://schemas.microsoft.com/office/drawing/2014/main" id="{04B3B4ED-2746-42C6-BBD3-54FDFA06F52C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71" name="矩形 570">
                    <a:extLst>
                      <a:ext uri="{FF2B5EF4-FFF2-40B4-BE49-F238E27FC236}">
                        <a16:creationId xmlns:a16="http://schemas.microsoft.com/office/drawing/2014/main" id="{953E57B1-6EAD-4B01-AEF3-B78ADF36D98E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矩形 571">
                    <a:extLst>
                      <a:ext uri="{FF2B5EF4-FFF2-40B4-BE49-F238E27FC236}">
                        <a16:creationId xmlns:a16="http://schemas.microsoft.com/office/drawing/2014/main" id="{3A862B52-2F12-4674-A92F-281E8F15F284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矩形 572">
                    <a:extLst>
                      <a:ext uri="{FF2B5EF4-FFF2-40B4-BE49-F238E27FC236}">
                        <a16:creationId xmlns:a16="http://schemas.microsoft.com/office/drawing/2014/main" id="{AB9BACCF-2A7B-4E53-B14E-FFF5B8F430E0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矩形 573">
                    <a:extLst>
                      <a:ext uri="{FF2B5EF4-FFF2-40B4-BE49-F238E27FC236}">
                        <a16:creationId xmlns:a16="http://schemas.microsoft.com/office/drawing/2014/main" id="{B4E968C7-892C-455C-BC64-0D76CD035EF4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5" name="矩形 574">
                    <a:extLst>
                      <a:ext uri="{FF2B5EF4-FFF2-40B4-BE49-F238E27FC236}">
                        <a16:creationId xmlns:a16="http://schemas.microsoft.com/office/drawing/2014/main" id="{235AE81B-DBEB-43A7-921C-4A04B1BE8760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矩形 575">
                    <a:extLst>
                      <a:ext uri="{FF2B5EF4-FFF2-40B4-BE49-F238E27FC236}">
                        <a16:creationId xmlns:a16="http://schemas.microsoft.com/office/drawing/2014/main" id="{17F71D41-02AF-4E88-8D2E-57D1C3091035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矩形 576">
                    <a:extLst>
                      <a:ext uri="{FF2B5EF4-FFF2-40B4-BE49-F238E27FC236}">
                        <a16:creationId xmlns:a16="http://schemas.microsoft.com/office/drawing/2014/main" id="{B6154D9D-427D-408B-9998-4C71F32DDC06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矩形 577">
                    <a:extLst>
                      <a:ext uri="{FF2B5EF4-FFF2-40B4-BE49-F238E27FC236}">
                        <a16:creationId xmlns:a16="http://schemas.microsoft.com/office/drawing/2014/main" id="{792FA0CA-0CB7-435A-AF89-6B3BEF3FCF97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9" name="文本框 578">
                    <a:extLst>
                      <a:ext uri="{FF2B5EF4-FFF2-40B4-BE49-F238E27FC236}">
                        <a16:creationId xmlns:a16="http://schemas.microsoft.com/office/drawing/2014/main" id="{C2FDCB96-3C94-4846-BEC8-10197013860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535" name="组合 534">
                  <a:extLst>
                    <a:ext uri="{FF2B5EF4-FFF2-40B4-BE49-F238E27FC236}">
                      <a16:creationId xmlns:a16="http://schemas.microsoft.com/office/drawing/2014/main" id="{E5E1D026-1D6B-4B7E-940F-0525FF278510}"/>
                    </a:ext>
                  </a:extLst>
                </p:cNvPr>
                <p:cNvGrpSpPr/>
                <p:nvPr/>
              </p:nvGrpSpPr>
              <p:grpSpPr>
                <a:xfrm>
                  <a:off x="4653323" y="5203657"/>
                  <a:ext cx="1474904" cy="304664"/>
                  <a:chOff x="5156231" y="4968380"/>
                  <a:chExt cx="1474904" cy="304664"/>
                </a:xfrm>
              </p:grpSpPr>
              <p:grpSp>
                <p:nvGrpSpPr>
                  <p:cNvPr id="536" name="组合 535">
                    <a:extLst>
                      <a:ext uri="{FF2B5EF4-FFF2-40B4-BE49-F238E27FC236}">
                        <a16:creationId xmlns:a16="http://schemas.microsoft.com/office/drawing/2014/main" id="{C62A738C-CCF9-4036-B097-4F4FAE1D8988}"/>
                      </a:ext>
                    </a:extLst>
                  </p:cNvPr>
                  <p:cNvGrpSpPr/>
                  <p:nvPr/>
                </p:nvGrpSpPr>
                <p:grpSpPr>
                  <a:xfrm>
                    <a:off x="5533805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552" name="矩形 551">
                      <a:extLst>
                        <a:ext uri="{FF2B5EF4-FFF2-40B4-BE49-F238E27FC236}">
                          <a16:creationId xmlns:a16="http://schemas.microsoft.com/office/drawing/2014/main" id="{B6210D57-F85B-4CA0-8471-6408A442E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矩形 552">
                      <a:extLst>
                        <a:ext uri="{FF2B5EF4-FFF2-40B4-BE49-F238E27FC236}">
                          <a16:creationId xmlns:a16="http://schemas.microsoft.com/office/drawing/2014/main" id="{F96EAFDF-C69B-4260-A4C6-B0B005EE0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矩形 553">
                      <a:extLst>
                        <a:ext uri="{FF2B5EF4-FFF2-40B4-BE49-F238E27FC236}">
                          <a16:creationId xmlns:a16="http://schemas.microsoft.com/office/drawing/2014/main" id="{514C8A41-73ED-432F-B86C-D45442289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矩形 554">
                      <a:extLst>
                        <a:ext uri="{FF2B5EF4-FFF2-40B4-BE49-F238E27FC236}">
                          <a16:creationId xmlns:a16="http://schemas.microsoft.com/office/drawing/2014/main" id="{0E14049E-480F-437B-93A3-8D3674398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56" name="矩形 555">
                      <a:extLst>
                        <a:ext uri="{FF2B5EF4-FFF2-40B4-BE49-F238E27FC236}">
                          <a16:creationId xmlns:a16="http://schemas.microsoft.com/office/drawing/2014/main" id="{829E65A7-05BA-42C0-90F6-D179B7128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57" name="矩形 556">
                      <a:extLst>
                        <a:ext uri="{FF2B5EF4-FFF2-40B4-BE49-F238E27FC236}">
                          <a16:creationId xmlns:a16="http://schemas.microsoft.com/office/drawing/2014/main" id="{FB82AE87-3D32-4E34-8B43-A3457DECD7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矩形 557">
                      <a:extLst>
                        <a:ext uri="{FF2B5EF4-FFF2-40B4-BE49-F238E27FC236}">
                          <a16:creationId xmlns:a16="http://schemas.microsoft.com/office/drawing/2014/main" id="{B2C65CFD-3D42-4A56-843B-1AA6E77EC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矩形 558">
                      <a:extLst>
                        <a:ext uri="{FF2B5EF4-FFF2-40B4-BE49-F238E27FC236}">
                          <a16:creationId xmlns:a16="http://schemas.microsoft.com/office/drawing/2014/main" id="{6CDC462C-A11D-4F24-9665-A0FBE89ACC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矩形 559">
                      <a:extLst>
                        <a:ext uri="{FF2B5EF4-FFF2-40B4-BE49-F238E27FC236}">
                          <a16:creationId xmlns:a16="http://schemas.microsoft.com/office/drawing/2014/main" id="{036216F4-8E37-4254-95C9-0C5EFA675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61" name="矩形 560">
                      <a:extLst>
                        <a:ext uri="{FF2B5EF4-FFF2-40B4-BE49-F238E27FC236}">
                          <a16:creationId xmlns:a16="http://schemas.microsoft.com/office/drawing/2014/main" id="{B80A24F9-EDEB-4172-925C-55C9E8207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矩形 561">
                      <a:extLst>
                        <a:ext uri="{FF2B5EF4-FFF2-40B4-BE49-F238E27FC236}">
                          <a16:creationId xmlns:a16="http://schemas.microsoft.com/office/drawing/2014/main" id="{C8F8062D-9E7D-4D06-8DC9-F4E74E30FA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矩形 562">
                      <a:extLst>
                        <a:ext uri="{FF2B5EF4-FFF2-40B4-BE49-F238E27FC236}">
                          <a16:creationId xmlns:a16="http://schemas.microsoft.com/office/drawing/2014/main" id="{BC7642FB-F1F5-4342-9CFF-A93C91DE5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矩形 563">
                      <a:extLst>
                        <a:ext uri="{FF2B5EF4-FFF2-40B4-BE49-F238E27FC236}">
                          <a16:creationId xmlns:a16="http://schemas.microsoft.com/office/drawing/2014/main" id="{1F655340-F1E8-48A3-BA29-73F9669E33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65" name="文本框 564">
                      <a:extLst>
                        <a:ext uri="{FF2B5EF4-FFF2-40B4-BE49-F238E27FC236}">
                          <a16:creationId xmlns:a16="http://schemas.microsoft.com/office/drawing/2014/main" id="{8EF68FBE-757E-4B08-8C25-14BC779D3F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537" name="组合 536">
                    <a:extLst>
                      <a:ext uri="{FF2B5EF4-FFF2-40B4-BE49-F238E27FC236}">
                        <a16:creationId xmlns:a16="http://schemas.microsoft.com/office/drawing/2014/main" id="{B88E08AC-6797-464D-BB30-BCB3F99DE478}"/>
                      </a:ext>
                    </a:extLst>
                  </p:cNvPr>
                  <p:cNvGrpSpPr/>
                  <p:nvPr/>
                </p:nvGrpSpPr>
                <p:grpSpPr>
                  <a:xfrm>
                    <a:off x="5156231" y="4968380"/>
                    <a:ext cx="1097330" cy="304664"/>
                    <a:chOff x="6612783" y="-779303"/>
                    <a:chExt cx="1097330" cy="304664"/>
                  </a:xfrm>
                </p:grpSpPr>
                <p:sp>
                  <p:nvSpPr>
                    <p:cNvPr id="538" name="矩形 537">
                      <a:extLst>
                        <a:ext uri="{FF2B5EF4-FFF2-40B4-BE49-F238E27FC236}">
                          <a16:creationId xmlns:a16="http://schemas.microsoft.com/office/drawing/2014/main" id="{A9B4950E-EFD2-49A8-9FB2-85DF9D5EA0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2017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矩形 538">
                      <a:extLst>
                        <a:ext uri="{FF2B5EF4-FFF2-40B4-BE49-F238E27FC236}">
                          <a16:creationId xmlns:a16="http://schemas.microsoft.com/office/drawing/2014/main" id="{EEA86FD7-3C4E-4941-AEAF-4670A4DD7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1381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矩形 539">
                      <a:extLst>
                        <a:ext uri="{FF2B5EF4-FFF2-40B4-BE49-F238E27FC236}">
                          <a16:creationId xmlns:a16="http://schemas.microsoft.com/office/drawing/2014/main" id="{23B88461-00B7-4322-A606-A589BB05F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122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矩形 540">
                      <a:extLst>
                        <a:ext uri="{FF2B5EF4-FFF2-40B4-BE49-F238E27FC236}">
                          <a16:creationId xmlns:a16="http://schemas.microsoft.com/office/drawing/2014/main" id="{F2D95A89-08E2-4A6F-A306-6F01A85B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7554" y="-73731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42" name="矩形 541">
                      <a:extLst>
                        <a:ext uri="{FF2B5EF4-FFF2-40B4-BE49-F238E27FC236}">
                          <a16:creationId xmlns:a16="http://schemas.microsoft.com/office/drawing/2014/main" id="{700394E8-FBDB-437D-84E1-07C22FD55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81" y="-751638"/>
                      <a:ext cx="6012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endPara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43" name="矩形 542">
                      <a:extLst>
                        <a:ext uri="{FF2B5EF4-FFF2-40B4-BE49-F238E27FC236}">
                          <a16:creationId xmlns:a16="http://schemas.microsoft.com/office/drawing/2014/main" id="{582AE8F5-1AC6-450B-A3F9-C618E5F5D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5342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4" name="矩形 543">
                      <a:extLst>
                        <a:ext uri="{FF2B5EF4-FFF2-40B4-BE49-F238E27FC236}">
                          <a16:creationId xmlns:a16="http://schemas.microsoft.com/office/drawing/2014/main" id="{E72982F1-756D-494C-9187-79A128F75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706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矩形 544">
                      <a:extLst>
                        <a:ext uri="{FF2B5EF4-FFF2-40B4-BE49-F238E27FC236}">
                          <a16:creationId xmlns:a16="http://schemas.microsoft.com/office/drawing/2014/main" id="{FE3D42C0-F2A1-4A72-91C8-E63F3F432B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447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矩形 545">
                      <a:extLst>
                        <a:ext uri="{FF2B5EF4-FFF2-40B4-BE49-F238E27FC236}">
                          <a16:creationId xmlns:a16="http://schemas.microsoft.com/office/drawing/2014/main" id="{1595E4C4-2537-4F12-AF5D-6B1221A7E9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0879" y="-737610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47" name="矩形 546">
                      <a:extLst>
                        <a:ext uri="{FF2B5EF4-FFF2-40B4-BE49-F238E27FC236}">
                          <a16:creationId xmlns:a16="http://schemas.microsoft.com/office/drawing/2014/main" id="{FD5DB428-7AD2-494C-82E5-CC9A6032D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8468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矩形 547">
                      <a:extLst>
                        <a:ext uri="{FF2B5EF4-FFF2-40B4-BE49-F238E27FC236}">
                          <a16:creationId xmlns:a16="http://schemas.microsoft.com/office/drawing/2014/main" id="{C0D16959-A920-426D-BB28-23C6E3FD1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832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矩形 548">
                      <a:extLst>
                        <a:ext uri="{FF2B5EF4-FFF2-40B4-BE49-F238E27FC236}">
                          <a16:creationId xmlns:a16="http://schemas.microsoft.com/office/drawing/2014/main" id="{291805D2-A3BE-4A48-8FA1-AE960749A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573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矩形 549">
                      <a:extLst>
                        <a:ext uri="{FF2B5EF4-FFF2-40B4-BE49-F238E27FC236}">
                          <a16:creationId xmlns:a16="http://schemas.microsoft.com/office/drawing/2014/main" id="{AA4077F7-5CC5-4AC1-BC0A-51BED790A8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4005" y="-737476"/>
                      <a:ext cx="199398" cy="19939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51" name="文本框 550">
                      <a:extLst>
                        <a:ext uri="{FF2B5EF4-FFF2-40B4-BE49-F238E27FC236}">
                          <a16:creationId xmlns:a16="http://schemas.microsoft.com/office/drawing/2014/main" id="{544BB16A-E26C-498B-A8A4-D432B967D2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783" y="-779303"/>
                      <a:ext cx="3675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zh-CN" altLang="en-US" sz="1200" dirty="0">
                        <a:ln w="127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53DE264D-4123-432E-AAD5-0A2A6B87601B}"/>
                </a:ext>
              </a:extLst>
            </p:cNvPr>
            <p:cNvSpPr/>
            <p:nvPr/>
          </p:nvSpPr>
          <p:spPr>
            <a:xfrm>
              <a:off x="6620470" y="2439353"/>
              <a:ext cx="1134498" cy="3089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0900C22D-BF88-45C6-843D-B0A56B4A9F8A}"/>
                </a:ext>
              </a:extLst>
            </p:cNvPr>
            <p:cNvSpPr/>
            <p:nvPr/>
          </p:nvSpPr>
          <p:spPr>
            <a:xfrm>
              <a:off x="7123643" y="2482581"/>
              <a:ext cx="199398" cy="222420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8" name="图片 517">
              <a:extLst>
                <a:ext uri="{FF2B5EF4-FFF2-40B4-BE49-F238E27FC236}">
                  <a16:creationId xmlns:a16="http://schemas.microsoft.com/office/drawing/2014/main" id="{2861BD6D-C11F-44DC-94AD-E71E81BFA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442" y="1607965"/>
              <a:ext cx="197527" cy="319562"/>
            </a:xfrm>
            <a:prstGeom prst="rect">
              <a:avLst/>
            </a:prstGeom>
          </p:spPr>
        </p:pic>
        <p:sp>
          <p:nvSpPr>
            <p:cNvPr id="519" name="矩形: 圆角 518">
              <a:extLst>
                <a:ext uri="{FF2B5EF4-FFF2-40B4-BE49-F238E27FC236}">
                  <a16:creationId xmlns:a16="http://schemas.microsoft.com/office/drawing/2014/main" id="{36004830-AE64-48D5-8CBC-781EEA4EA674}"/>
                </a:ext>
              </a:extLst>
            </p:cNvPr>
            <p:cNvSpPr/>
            <p:nvPr/>
          </p:nvSpPr>
          <p:spPr>
            <a:xfrm>
              <a:off x="2699775" y="4171519"/>
              <a:ext cx="1157478" cy="4080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/>
                <a:t>全部迁入</a:t>
              </a:r>
              <a:endParaRPr lang="en-US" altLang="zh-CN" sz="1200" b="1" dirty="0"/>
            </a:p>
            <a:p>
              <a:r>
                <a:rPr lang="zh-CN" altLang="en-US" sz="1200" b="1" dirty="0"/>
                <a:t>    角色</a:t>
              </a:r>
            </a:p>
          </p:txBody>
        </p:sp>
        <p:sp>
          <p:nvSpPr>
            <p:cNvPr id="520" name="矩形: 圆角 519">
              <a:extLst>
                <a:ext uri="{FF2B5EF4-FFF2-40B4-BE49-F238E27FC236}">
                  <a16:creationId xmlns:a16="http://schemas.microsoft.com/office/drawing/2014/main" id="{FE5FAC58-008D-4FB5-9A3F-5F8D23C2C0A1}"/>
                </a:ext>
              </a:extLst>
            </p:cNvPr>
            <p:cNvSpPr/>
            <p:nvPr/>
          </p:nvSpPr>
          <p:spPr>
            <a:xfrm>
              <a:off x="1433860" y="4171519"/>
              <a:ext cx="1157478" cy="4080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/>
                <a:t>  全部迁入</a:t>
              </a:r>
              <a:endParaRPr lang="en-US" altLang="zh-CN" sz="1200" b="1" dirty="0"/>
            </a:p>
            <a:p>
              <a:r>
                <a:rPr lang="en-US" altLang="zh-CN" sz="1200" b="1" dirty="0"/>
                <a:t>      </a:t>
              </a:r>
              <a:r>
                <a:rPr lang="zh-CN" altLang="en-US" sz="1200" b="1" dirty="0"/>
                <a:t>箱子</a:t>
              </a:r>
            </a:p>
          </p:txBody>
        </p:sp>
        <p:sp>
          <p:nvSpPr>
            <p:cNvPr id="521" name="矩形: 圆角 520">
              <a:extLst>
                <a:ext uri="{FF2B5EF4-FFF2-40B4-BE49-F238E27FC236}">
                  <a16:creationId xmlns:a16="http://schemas.microsoft.com/office/drawing/2014/main" id="{98B4AD0E-17BD-4CF0-AD22-EF82F454BD9E}"/>
                </a:ext>
              </a:extLst>
            </p:cNvPr>
            <p:cNvSpPr/>
            <p:nvPr/>
          </p:nvSpPr>
          <p:spPr>
            <a:xfrm>
              <a:off x="153590" y="4162933"/>
              <a:ext cx="1157478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/>
                <a:t>重置选择</a:t>
              </a:r>
            </a:p>
          </p:txBody>
        </p:sp>
        <p:pic>
          <p:nvPicPr>
            <p:cNvPr id="522" name="图形 521" descr="框">
              <a:extLst>
                <a:ext uri="{FF2B5EF4-FFF2-40B4-BE49-F238E27FC236}">
                  <a16:creationId xmlns:a16="http://schemas.microsoft.com/office/drawing/2014/main" id="{1F5E3383-75A7-45F6-BE0D-CC11755F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289796" y="4291006"/>
              <a:ext cx="309434" cy="309434"/>
            </a:xfrm>
            <a:prstGeom prst="rect">
              <a:avLst/>
            </a:prstGeom>
          </p:spPr>
        </p:pic>
        <p:pic>
          <p:nvPicPr>
            <p:cNvPr id="523" name="图形 522" descr="箭头右旋">
              <a:extLst>
                <a:ext uri="{FF2B5EF4-FFF2-40B4-BE49-F238E27FC236}">
                  <a16:creationId xmlns:a16="http://schemas.microsoft.com/office/drawing/2014/main" id="{322EE079-B467-4689-8400-EDF479D9B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8883723">
              <a:off x="2211767" y="4166290"/>
              <a:ext cx="309434" cy="309434"/>
            </a:xfrm>
            <a:prstGeom prst="rect">
              <a:avLst/>
            </a:prstGeom>
          </p:spPr>
        </p:pic>
        <p:pic>
          <p:nvPicPr>
            <p:cNvPr id="524" name="图形 523" descr="男人">
              <a:extLst>
                <a:ext uri="{FF2B5EF4-FFF2-40B4-BE49-F238E27FC236}">
                  <a16:creationId xmlns:a16="http://schemas.microsoft.com/office/drawing/2014/main" id="{99805EF2-D3AD-4FF0-891A-7E3427E7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517837" y="4221974"/>
              <a:ext cx="315897" cy="315897"/>
            </a:xfrm>
            <a:prstGeom prst="rect">
              <a:avLst/>
            </a:prstGeom>
          </p:spPr>
        </p:pic>
        <p:pic>
          <p:nvPicPr>
            <p:cNvPr id="525" name="图形 524" descr="箭头右旋">
              <a:extLst>
                <a:ext uri="{FF2B5EF4-FFF2-40B4-BE49-F238E27FC236}">
                  <a16:creationId xmlns:a16="http://schemas.microsoft.com/office/drawing/2014/main" id="{A8AAC63E-C887-46C4-ACD3-3BBE1F09D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8883723">
              <a:off x="3387466" y="4172503"/>
              <a:ext cx="309434" cy="309434"/>
            </a:xfrm>
            <a:prstGeom prst="rect">
              <a:avLst/>
            </a:prstGeom>
          </p:spPr>
        </p:pic>
        <p:sp>
          <p:nvSpPr>
            <p:cNvPr id="526" name="矩形: 圆角 525">
              <a:extLst>
                <a:ext uri="{FF2B5EF4-FFF2-40B4-BE49-F238E27FC236}">
                  <a16:creationId xmlns:a16="http://schemas.microsoft.com/office/drawing/2014/main" id="{B95BCA73-591A-4AF5-8F50-3E1765A4FB43}"/>
                </a:ext>
              </a:extLst>
            </p:cNvPr>
            <p:cNvSpPr/>
            <p:nvPr/>
          </p:nvSpPr>
          <p:spPr>
            <a:xfrm>
              <a:off x="7843381" y="4184108"/>
              <a:ext cx="865432" cy="40809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</a:p>
          </p:txBody>
        </p:sp>
        <p:sp>
          <p:nvSpPr>
            <p:cNvPr id="527" name="矩形: 圆角 526">
              <a:extLst>
                <a:ext uri="{FF2B5EF4-FFF2-40B4-BE49-F238E27FC236}">
                  <a16:creationId xmlns:a16="http://schemas.microsoft.com/office/drawing/2014/main" id="{AF06B584-00E8-4282-A041-FE699D1D5CB9}"/>
                </a:ext>
              </a:extLst>
            </p:cNvPr>
            <p:cNvSpPr/>
            <p:nvPr/>
          </p:nvSpPr>
          <p:spPr>
            <a:xfrm>
              <a:off x="8751199" y="4184108"/>
              <a:ext cx="865432" cy="40809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</a:p>
          </p:txBody>
        </p:sp>
        <p:pic>
          <p:nvPicPr>
            <p:cNvPr id="528" name="图形 527" descr="框">
              <a:extLst>
                <a:ext uri="{FF2B5EF4-FFF2-40B4-BE49-F238E27FC236}">
                  <a16:creationId xmlns:a16="http://schemas.microsoft.com/office/drawing/2014/main" id="{091D29A3-356C-4024-8ED1-AD4B385B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93970" y="4222826"/>
              <a:ext cx="309434" cy="309434"/>
            </a:xfrm>
            <a:prstGeom prst="rect">
              <a:avLst/>
            </a:prstGeom>
          </p:spPr>
        </p:pic>
        <p:pic>
          <p:nvPicPr>
            <p:cNvPr id="529" name="图形 528" descr="框">
              <a:extLst>
                <a:ext uri="{FF2B5EF4-FFF2-40B4-BE49-F238E27FC236}">
                  <a16:creationId xmlns:a16="http://schemas.microsoft.com/office/drawing/2014/main" id="{D44B12A1-71BA-4915-BF00-40187B3E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372926" y="4230110"/>
              <a:ext cx="309434" cy="309434"/>
            </a:xfrm>
            <a:prstGeom prst="rect">
              <a:avLst/>
            </a:prstGeom>
          </p:spPr>
        </p:pic>
      </p:grpSp>
      <p:sp>
        <p:nvSpPr>
          <p:cNvPr id="617" name="矩形 616">
            <a:extLst>
              <a:ext uri="{FF2B5EF4-FFF2-40B4-BE49-F238E27FC236}">
                <a16:creationId xmlns:a16="http://schemas.microsoft.com/office/drawing/2014/main" id="{437396E2-54E6-4007-85A3-442580D5D4A4}"/>
              </a:ext>
            </a:extLst>
          </p:cNvPr>
          <p:cNvSpPr/>
          <p:nvPr/>
        </p:nvSpPr>
        <p:spPr>
          <a:xfrm>
            <a:off x="6570180" y="3539025"/>
            <a:ext cx="2816246" cy="118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6" name="矩形 775">
            <a:extLst>
              <a:ext uri="{FF2B5EF4-FFF2-40B4-BE49-F238E27FC236}">
                <a16:creationId xmlns:a16="http://schemas.microsoft.com/office/drawing/2014/main" id="{E02FBB54-CEF7-4895-8294-D8391B24E39F}"/>
              </a:ext>
            </a:extLst>
          </p:cNvPr>
          <p:cNvSpPr/>
          <p:nvPr/>
        </p:nvSpPr>
        <p:spPr>
          <a:xfrm>
            <a:off x="6568034" y="3545566"/>
            <a:ext cx="1768570" cy="104092"/>
          </a:xfrm>
          <a:prstGeom prst="rect">
            <a:avLst/>
          </a:prstGeom>
          <a:solidFill>
            <a:srgbClr val="FF000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9" name="组合 778">
            <a:extLst>
              <a:ext uri="{FF2B5EF4-FFF2-40B4-BE49-F238E27FC236}">
                <a16:creationId xmlns:a16="http://schemas.microsoft.com/office/drawing/2014/main" id="{CCA26306-2604-4DE8-BFF3-6E77704CADA1}"/>
              </a:ext>
            </a:extLst>
          </p:cNvPr>
          <p:cNvGrpSpPr/>
          <p:nvPr/>
        </p:nvGrpSpPr>
        <p:grpSpPr>
          <a:xfrm>
            <a:off x="5919183" y="3379503"/>
            <a:ext cx="538829" cy="604649"/>
            <a:chOff x="7418021" y="3956842"/>
            <a:chExt cx="538829" cy="604649"/>
          </a:xfrm>
        </p:grpSpPr>
        <p:sp>
          <p:nvSpPr>
            <p:cNvPr id="780" name="矩形: 圆角 779">
              <a:extLst>
                <a:ext uri="{FF2B5EF4-FFF2-40B4-BE49-F238E27FC236}">
                  <a16:creationId xmlns:a16="http://schemas.microsoft.com/office/drawing/2014/main" id="{2927C777-C0A1-42FD-BAE1-10615584B4F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387456AC-C431-442D-90E1-844C5D391B4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82" name="加号 781">
            <a:extLst>
              <a:ext uri="{FF2B5EF4-FFF2-40B4-BE49-F238E27FC236}">
                <a16:creationId xmlns:a16="http://schemas.microsoft.com/office/drawing/2014/main" id="{96A4BB42-8F8F-4E69-A9BA-1DE8A58EF776}"/>
              </a:ext>
            </a:extLst>
          </p:cNvPr>
          <p:cNvSpPr/>
          <p:nvPr/>
        </p:nvSpPr>
        <p:spPr>
          <a:xfrm>
            <a:off x="6019779" y="3471770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3" name="矩形 782">
            <a:extLst>
              <a:ext uri="{FF2B5EF4-FFF2-40B4-BE49-F238E27FC236}">
                <a16:creationId xmlns:a16="http://schemas.microsoft.com/office/drawing/2014/main" id="{C5505E6F-E120-445C-93CB-E28B65E269E9}"/>
              </a:ext>
            </a:extLst>
          </p:cNvPr>
          <p:cNvSpPr/>
          <p:nvPr/>
        </p:nvSpPr>
        <p:spPr>
          <a:xfrm>
            <a:off x="6468065" y="3694916"/>
            <a:ext cx="7155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燃料剩余</a:t>
            </a:r>
          </a:p>
        </p:txBody>
      </p:sp>
      <p:pic>
        <p:nvPicPr>
          <p:cNvPr id="784" name="图形 783" descr="闪电">
            <a:extLst>
              <a:ext uri="{FF2B5EF4-FFF2-40B4-BE49-F238E27FC236}">
                <a16:creationId xmlns:a16="http://schemas.microsoft.com/office/drawing/2014/main" id="{5E604A99-3318-4E8E-A94F-4CBF0749CF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75350" y="742936"/>
            <a:ext cx="217139" cy="2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9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148352" y="548601"/>
            <a:ext cx="7479013" cy="3927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形 119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12AFF88D-EE95-4DBB-98FD-2814F2F2A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C8C5235-9164-4948-8D1D-ADFA7D1CD57F}"/>
              </a:ext>
            </a:extLst>
          </p:cNvPr>
          <p:cNvSpPr/>
          <p:nvPr/>
        </p:nvSpPr>
        <p:spPr>
          <a:xfrm>
            <a:off x="7627365" y="551193"/>
            <a:ext cx="2063230" cy="39274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: 圆角 237">
            <a:hlinkClick r:id="rId5" action="ppaction://hlinksldjump"/>
            <a:extLst>
              <a:ext uri="{FF2B5EF4-FFF2-40B4-BE49-F238E27FC236}">
                <a16:creationId xmlns:a16="http://schemas.microsoft.com/office/drawing/2014/main" id="{72A73568-F791-41E2-AE6C-B87ED82C46BB}"/>
              </a:ext>
            </a:extLst>
          </p:cNvPr>
          <p:cNvSpPr/>
          <p:nvPr/>
        </p:nvSpPr>
        <p:spPr>
          <a:xfrm>
            <a:off x="8722907" y="4001509"/>
            <a:ext cx="909804" cy="33019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>
            <a:hlinkClick r:id="rId5" action="ppaction://hlinksldjump"/>
            <a:extLst>
              <a:ext uri="{FF2B5EF4-FFF2-40B4-BE49-F238E27FC236}">
                <a16:creationId xmlns:a16="http://schemas.microsoft.com/office/drawing/2014/main" id="{8F9BE01D-FE5D-4EA0-A9FB-C98A1A293CE4}"/>
              </a:ext>
            </a:extLst>
          </p:cNvPr>
          <p:cNvSpPr/>
          <p:nvPr/>
        </p:nvSpPr>
        <p:spPr>
          <a:xfrm>
            <a:off x="8897963" y="4044308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修改路线</a:t>
            </a:r>
          </a:p>
        </p:txBody>
      </p:sp>
      <p:pic>
        <p:nvPicPr>
          <p:cNvPr id="240" name="图形 239" descr="挖掘工具">
            <a:hlinkClick r:id="rId5" action="ppaction://hlinksldjump"/>
            <a:extLst>
              <a:ext uri="{FF2B5EF4-FFF2-40B4-BE49-F238E27FC236}">
                <a16:creationId xmlns:a16="http://schemas.microsoft.com/office/drawing/2014/main" id="{6FA34612-DDF3-4CED-829F-D879B5378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3333" y="4028836"/>
            <a:ext cx="254187" cy="254187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2F2ED7-268A-453A-8371-C639A8D85339}"/>
              </a:ext>
            </a:extLst>
          </p:cNvPr>
          <p:cNvGrpSpPr/>
          <p:nvPr/>
        </p:nvGrpSpPr>
        <p:grpSpPr>
          <a:xfrm>
            <a:off x="2246714" y="1210215"/>
            <a:ext cx="3006284" cy="2539932"/>
            <a:chOff x="2246714" y="1210215"/>
            <a:chExt cx="3006284" cy="253993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4727EE8-0CAF-4973-99F2-A3C59E958FD5}"/>
                </a:ext>
              </a:extLst>
            </p:cNvPr>
            <p:cNvGrpSpPr/>
            <p:nvPr/>
          </p:nvGrpSpPr>
          <p:grpSpPr>
            <a:xfrm>
              <a:off x="2246714" y="1210215"/>
              <a:ext cx="3006284" cy="2539932"/>
              <a:chOff x="4180737" y="1156577"/>
              <a:chExt cx="3006284" cy="253993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A9CDB6A3-E071-4D14-99D9-CB368CA59ED7}"/>
                  </a:ext>
                </a:extLst>
              </p:cNvPr>
              <p:cNvGrpSpPr/>
              <p:nvPr/>
            </p:nvGrpSpPr>
            <p:grpSpPr>
              <a:xfrm>
                <a:off x="4180737" y="1156577"/>
                <a:ext cx="2673901" cy="2360000"/>
                <a:chOff x="3561903" y="649925"/>
                <a:chExt cx="2673901" cy="2360000"/>
              </a:xfrm>
            </p:grpSpPr>
            <p:pic>
              <p:nvPicPr>
                <p:cNvPr id="25" name="图形 24" descr="围墙">
                  <a:extLst>
                    <a:ext uri="{FF2B5EF4-FFF2-40B4-BE49-F238E27FC236}">
                      <a16:creationId xmlns:a16="http://schemas.microsoft.com/office/drawing/2014/main" id="{E5DC2AC7-F59D-44BD-8F7E-5D65F68B5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338" y="85485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8" name="图形 207" descr="围墙">
                  <a:extLst>
                    <a:ext uri="{FF2B5EF4-FFF2-40B4-BE49-F238E27FC236}">
                      <a16:creationId xmlns:a16="http://schemas.microsoft.com/office/drawing/2014/main" id="{A4D8025A-8E55-4189-89F0-503148BE0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403" y="1312056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9" name="图形 208" descr="围墙">
                  <a:extLst>
                    <a:ext uri="{FF2B5EF4-FFF2-40B4-BE49-F238E27FC236}">
                      <a16:creationId xmlns:a16="http://schemas.microsoft.com/office/drawing/2014/main" id="{48E330E7-A542-4342-BC1E-C70F8D90B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19793" y="149795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0" name="图形 209" descr="围墙">
                  <a:extLst>
                    <a:ext uri="{FF2B5EF4-FFF2-40B4-BE49-F238E27FC236}">
                      <a16:creationId xmlns:a16="http://schemas.microsoft.com/office/drawing/2014/main" id="{E8A7D294-42EF-4CAE-A6AD-CC64E5732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64585" y="1134947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1" name="图形 210" descr="围墙">
                  <a:extLst>
                    <a:ext uri="{FF2B5EF4-FFF2-40B4-BE49-F238E27FC236}">
                      <a16:creationId xmlns:a16="http://schemas.microsoft.com/office/drawing/2014/main" id="{A675FC6F-E12D-4BC6-A02A-EA7A6BBCF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87525" y="175729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3" name="图形 212" descr="校舍">
                  <a:extLst>
                    <a:ext uri="{FF2B5EF4-FFF2-40B4-BE49-F238E27FC236}">
                      <a16:creationId xmlns:a16="http://schemas.microsoft.com/office/drawing/2014/main" id="{060105AF-F9F2-4A9D-AC57-42B8BC585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1192" y="1329916"/>
                  <a:ext cx="346713" cy="346713"/>
                </a:xfrm>
                <a:prstGeom prst="rect">
                  <a:avLst/>
                </a:prstGeom>
              </p:spPr>
            </p:pic>
            <p:pic>
              <p:nvPicPr>
                <p:cNvPr id="214" name="图形 213" descr="校舍">
                  <a:extLst>
                    <a:ext uri="{FF2B5EF4-FFF2-40B4-BE49-F238E27FC236}">
                      <a16:creationId xmlns:a16="http://schemas.microsoft.com/office/drawing/2014/main" id="{FF2E43F1-7E49-48BF-B2B7-838F70752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688" y="105563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15" name="图形 214" descr="校舍">
                  <a:extLst>
                    <a:ext uri="{FF2B5EF4-FFF2-40B4-BE49-F238E27FC236}">
                      <a16:creationId xmlns:a16="http://schemas.microsoft.com/office/drawing/2014/main" id="{BE42683D-55E2-4D6E-83E2-C8B7A9931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6528" y="186545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22" name="图形 221" descr="围墙">
                  <a:extLst>
                    <a:ext uri="{FF2B5EF4-FFF2-40B4-BE49-F238E27FC236}">
                      <a16:creationId xmlns:a16="http://schemas.microsoft.com/office/drawing/2014/main" id="{84D85E3F-DB35-4C13-9B3C-2499CBB7F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59967" y="239465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4" name="图形 223" descr="围墙">
                  <a:extLst>
                    <a:ext uri="{FF2B5EF4-FFF2-40B4-BE49-F238E27FC236}">
                      <a16:creationId xmlns:a16="http://schemas.microsoft.com/office/drawing/2014/main" id="{56E4F98D-2BF7-4CE9-8718-407408FF0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92338" y="221060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9" name="图形 228" descr="围墙">
                  <a:extLst>
                    <a:ext uri="{FF2B5EF4-FFF2-40B4-BE49-F238E27FC236}">
                      <a16:creationId xmlns:a16="http://schemas.microsoft.com/office/drawing/2014/main" id="{B2D37BB9-1347-4587-9F9B-4E6D044D0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34550" y="239542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0" name="图形 229" descr="围墙">
                  <a:extLst>
                    <a:ext uri="{FF2B5EF4-FFF2-40B4-BE49-F238E27FC236}">
                      <a16:creationId xmlns:a16="http://schemas.microsoft.com/office/drawing/2014/main" id="{E121637E-8495-402C-95DA-5A5CC2548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852691" y="266160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1" name="图形 230" descr="校舍">
                  <a:extLst>
                    <a:ext uri="{FF2B5EF4-FFF2-40B4-BE49-F238E27FC236}">
                      <a16:creationId xmlns:a16="http://schemas.microsoft.com/office/drawing/2014/main" id="{1F1E368C-02D4-4043-B79C-ECD42BDD2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6636" y="2334884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7" name="图形 266" descr="校舍">
                  <a:extLst>
                    <a:ext uri="{FF2B5EF4-FFF2-40B4-BE49-F238E27FC236}">
                      <a16:creationId xmlns:a16="http://schemas.microsoft.com/office/drawing/2014/main" id="{0265CD81-ECA7-4370-B540-8B3917A0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0168" y="2790757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8" name="图形 267" descr="围墙">
                  <a:extLst>
                    <a:ext uri="{FF2B5EF4-FFF2-40B4-BE49-F238E27FC236}">
                      <a16:creationId xmlns:a16="http://schemas.microsoft.com/office/drawing/2014/main" id="{DDBEE1F4-07BC-4EE5-BEC0-8B3AAFA6C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144811" y="1478261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69" name="图形 268" descr="围墙">
                  <a:extLst>
                    <a:ext uri="{FF2B5EF4-FFF2-40B4-BE49-F238E27FC236}">
                      <a16:creationId xmlns:a16="http://schemas.microsoft.com/office/drawing/2014/main" id="{AF3E991D-8A7C-4C6F-807B-E503EA46F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48447" y="121562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0" name="图形 269" descr="围墙">
                  <a:extLst>
                    <a:ext uri="{FF2B5EF4-FFF2-40B4-BE49-F238E27FC236}">
                      <a16:creationId xmlns:a16="http://schemas.microsoft.com/office/drawing/2014/main" id="{15B5A309-22DA-4416-9CED-121B6D560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697845" y="147424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1" name="图形 270" descr="校舍">
                  <a:extLst>
                    <a:ext uri="{FF2B5EF4-FFF2-40B4-BE49-F238E27FC236}">
                      <a16:creationId xmlns:a16="http://schemas.microsoft.com/office/drawing/2014/main" id="{6841C940-00B0-4941-8E72-56DDB1FBCC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110" y="896290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2" name="图形 271" descr="校舍">
                  <a:extLst>
                    <a:ext uri="{FF2B5EF4-FFF2-40B4-BE49-F238E27FC236}">
                      <a16:creationId xmlns:a16="http://schemas.microsoft.com/office/drawing/2014/main" id="{22B4E0A6-329F-46FD-9764-72234778A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053" y="1519635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3" name="图形 272" descr="围墙">
                  <a:extLst>
                    <a:ext uri="{FF2B5EF4-FFF2-40B4-BE49-F238E27FC236}">
                      <a16:creationId xmlns:a16="http://schemas.microsoft.com/office/drawing/2014/main" id="{ECE86D51-E4C0-4DFF-A645-A3F5F1653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500" y="1715993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4" name="图形 273" descr="围墙">
                  <a:extLst>
                    <a:ext uri="{FF2B5EF4-FFF2-40B4-BE49-F238E27FC236}">
                      <a16:creationId xmlns:a16="http://schemas.microsoft.com/office/drawing/2014/main" id="{F6DC199E-58C3-47F1-A91F-2A70F1B60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746" y="218876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5" name="图形 274" descr="围墙">
                  <a:extLst>
                    <a:ext uri="{FF2B5EF4-FFF2-40B4-BE49-F238E27FC236}">
                      <a16:creationId xmlns:a16="http://schemas.microsoft.com/office/drawing/2014/main" id="{7BE791E5-AF16-4D64-959F-83AC5BF37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09882" y="2629514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6" name="图形 275" descr="校舍">
                  <a:extLst>
                    <a:ext uri="{FF2B5EF4-FFF2-40B4-BE49-F238E27FC236}">
                      <a16:creationId xmlns:a16="http://schemas.microsoft.com/office/drawing/2014/main" id="{F00B05E2-1F2E-48FC-A523-DF6F7C7BC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6441" y="2326852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7" name="图形 276" descr="校舍">
                  <a:extLst>
                    <a:ext uri="{FF2B5EF4-FFF2-40B4-BE49-F238E27FC236}">
                      <a16:creationId xmlns:a16="http://schemas.microsoft.com/office/drawing/2014/main" id="{977BD345-734E-40C2-AAD5-D8D05EB0B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1903" y="2734967"/>
                  <a:ext cx="219168" cy="219168"/>
                </a:xfrm>
                <a:prstGeom prst="rect">
                  <a:avLst/>
                </a:prstGeom>
              </p:spPr>
            </p:pic>
          </p:grp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0A9E2647-FDDD-4AA3-83C0-EBAAFFAC0EB1}"/>
                  </a:ext>
                </a:extLst>
              </p:cNvPr>
              <p:cNvSpPr/>
              <p:nvPr/>
            </p:nvSpPr>
            <p:spPr>
              <a:xfrm>
                <a:off x="5259215" y="209948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8A131A42-3F72-4BBF-A286-EE56B562DD92}"/>
                  </a:ext>
                </a:extLst>
              </p:cNvPr>
              <p:cNvSpPr/>
              <p:nvPr/>
            </p:nvSpPr>
            <p:spPr>
              <a:xfrm>
                <a:off x="6402648" y="301829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210C1D4D-D323-4CDC-BBDB-912BB8B3F202}"/>
                  </a:ext>
                </a:extLst>
              </p:cNvPr>
              <p:cNvSpPr/>
              <p:nvPr/>
            </p:nvSpPr>
            <p:spPr>
              <a:xfrm>
                <a:off x="5259214" y="3481065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ED5FC0BD-4B41-4D52-8D27-C50A8521FA47}"/>
                  </a:ext>
                </a:extLst>
              </p:cNvPr>
              <p:cNvSpPr/>
              <p:nvPr/>
            </p:nvSpPr>
            <p:spPr>
              <a:xfrm>
                <a:off x="6322347" y="156122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DDDE97E-B552-4302-9DBD-6DEF576D3B95}"/>
                  </a:ext>
                </a:extLst>
              </p:cNvPr>
              <p:cNvSpPr/>
              <p:nvPr/>
            </p:nvSpPr>
            <p:spPr>
              <a:xfrm>
                <a:off x="6583996" y="1524120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4DE7A811-5C0E-4908-9B8F-BB6295AEC147}"/>
                  </a:ext>
                </a:extLst>
              </p:cNvPr>
              <p:cNvSpPr/>
              <p:nvPr/>
            </p:nvSpPr>
            <p:spPr>
              <a:xfrm>
                <a:off x="6209364" y="2365112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3847C798-2D56-4803-A534-D8B977A9E706}"/>
                  </a:ext>
                </a:extLst>
              </p:cNvPr>
              <p:cNvSpPr/>
              <p:nvPr/>
            </p:nvSpPr>
            <p:spPr>
              <a:xfrm>
                <a:off x="6649264" y="2834933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4147E60F-2991-48A2-ADE9-D06A34CA32BF}"/>
                  </a:ext>
                </a:extLst>
              </p:cNvPr>
              <p:cNvSpPr/>
              <p:nvPr/>
            </p:nvSpPr>
            <p:spPr>
              <a:xfrm>
                <a:off x="5527768" y="3293968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801C285A-634A-4A17-8AA4-22DF15B3C7B3}"/>
                  </a:ext>
                </a:extLst>
              </p:cNvPr>
              <p:cNvCxnSpPr>
                <a:cxnSpLocks/>
                <a:endCxn id="210" idx="3"/>
              </p:cNvCxnSpPr>
              <p:nvPr/>
            </p:nvCxnSpPr>
            <p:spPr>
              <a:xfrm flipH="1">
                <a:off x="6183419" y="1710856"/>
                <a:ext cx="390007" cy="0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" name="图形 205" descr="卡车">
                <a:extLst>
                  <a:ext uri="{FF2B5EF4-FFF2-40B4-BE49-F238E27FC236}">
                    <a16:creationId xmlns:a16="http://schemas.microsoft.com/office/drawing/2014/main" id="{4434B103-9AA2-4D63-A40F-4364C51A6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flipH="1">
                <a:off x="6246121" y="1583166"/>
                <a:ext cx="247908" cy="247908"/>
              </a:xfrm>
              <a:prstGeom prst="rect">
                <a:avLst/>
              </a:prstGeom>
            </p:spPr>
          </p:pic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A5688AE1-D538-4257-94E9-8C11C08FB4F2}"/>
                  </a:ext>
                </a:extLst>
              </p:cNvPr>
              <p:cNvCxnSpPr>
                <a:cxnSpLocks/>
                <a:endCxn id="229" idx="1"/>
              </p:cNvCxnSpPr>
              <p:nvPr/>
            </p:nvCxnSpPr>
            <p:spPr>
              <a:xfrm flipH="1">
                <a:off x="6201764" y="1708980"/>
                <a:ext cx="2" cy="126235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C4101883-46B4-4804-B2C3-85F8A422CDA7}"/>
                  </a:ext>
                </a:extLst>
              </p:cNvPr>
              <p:cNvCxnSpPr>
                <a:cxnSpLocks/>
                <a:endCxn id="230" idx="3"/>
              </p:cNvCxnSpPr>
              <p:nvPr/>
            </p:nvCxnSpPr>
            <p:spPr>
              <a:xfrm flipH="1">
                <a:off x="5745715" y="2963326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73F8A82F-C2C7-4FAF-845A-D60B400FEE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1126" y="2967203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>
                <a:extLst>
                  <a:ext uri="{FF2B5EF4-FFF2-40B4-BE49-F238E27FC236}">
                    <a16:creationId xmlns:a16="http://schemas.microsoft.com/office/drawing/2014/main" id="{CF4C74D1-6911-4FBB-9343-7AEBD42E6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370" y="2979655"/>
                <a:ext cx="0" cy="54838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833C3404-09C5-4D92-A8E3-66319222E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0313" y="2074542"/>
                <a:ext cx="390007" cy="0"/>
              </a:xfrm>
              <a:prstGeom prst="line">
                <a:avLst/>
              </a:prstGeom>
              <a:ln w="317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E506D34-7DDC-4B3F-92A9-0F2CD8124080}"/>
                  </a:ext>
                </a:extLst>
              </p:cNvPr>
              <p:cNvSpPr/>
              <p:nvPr/>
            </p:nvSpPr>
            <p:spPr>
              <a:xfrm>
                <a:off x="5930161" y="254517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5D6F6111-F032-413F-AF79-5643B8790DC2}"/>
                  </a:ext>
                </a:extLst>
              </p:cNvPr>
              <p:cNvSpPr/>
              <p:nvPr/>
            </p:nvSpPr>
            <p:spPr>
              <a:xfrm>
                <a:off x="5651400" y="1394184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94F7A07B-63D9-461A-B254-F26AD3E962F3}"/>
                  </a:ext>
                </a:extLst>
              </p:cNvPr>
              <p:cNvSpPr/>
              <p:nvPr/>
            </p:nvSpPr>
            <p:spPr>
              <a:xfrm>
                <a:off x="5515531" y="2815371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7" name="图形 16" descr="仙鹤">
              <a:extLst>
                <a:ext uri="{FF2B5EF4-FFF2-40B4-BE49-F238E27FC236}">
                  <a16:creationId xmlns:a16="http://schemas.microsoft.com/office/drawing/2014/main" id="{B51465C0-0E70-4E3E-B9A8-E2076B179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6373" y="1274045"/>
              <a:ext cx="237252" cy="237252"/>
            </a:xfrm>
            <a:prstGeom prst="rect">
              <a:avLst/>
            </a:prstGeom>
          </p:spPr>
        </p:pic>
        <p:pic>
          <p:nvPicPr>
            <p:cNvPr id="291" name="图形 290" descr="仙鹤">
              <a:extLst>
                <a:ext uri="{FF2B5EF4-FFF2-40B4-BE49-F238E27FC236}">
                  <a16:creationId xmlns:a16="http://schemas.microsoft.com/office/drawing/2014/main" id="{92B4681E-C5BA-44A8-9D42-B35914DD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74665" y="2689883"/>
              <a:ext cx="237252" cy="237252"/>
            </a:xfrm>
            <a:prstGeom prst="rect">
              <a:avLst/>
            </a:prstGeom>
          </p:spPr>
        </p:pic>
      </p:grpSp>
      <p:sp>
        <p:nvSpPr>
          <p:cNvPr id="389" name="矩形: 圆角 388">
            <a:hlinkClick r:id="rId5" action="ppaction://hlinksldjump"/>
            <a:extLst>
              <a:ext uri="{FF2B5EF4-FFF2-40B4-BE49-F238E27FC236}">
                <a16:creationId xmlns:a16="http://schemas.microsoft.com/office/drawing/2014/main" id="{EDFFD321-ED40-4F47-81D3-378D90EDAEB2}"/>
              </a:ext>
            </a:extLst>
          </p:cNvPr>
          <p:cNvSpPr/>
          <p:nvPr/>
        </p:nvSpPr>
        <p:spPr>
          <a:xfrm>
            <a:off x="7650913" y="4002013"/>
            <a:ext cx="909804" cy="33019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矩形 389">
            <a:hlinkClick r:id="rId5" action="ppaction://hlinksldjump"/>
            <a:extLst>
              <a:ext uri="{FF2B5EF4-FFF2-40B4-BE49-F238E27FC236}">
                <a16:creationId xmlns:a16="http://schemas.microsoft.com/office/drawing/2014/main" id="{A626FBE9-4CF2-4280-97A9-2ACFB5175823}"/>
              </a:ext>
            </a:extLst>
          </p:cNvPr>
          <p:cNvSpPr/>
          <p:nvPr/>
        </p:nvSpPr>
        <p:spPr>
          <a:xfrm>
            <a:off x="7835702" y="4044812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管理车辆</a:t>
            </a:r>
          </a:p>
        </p:txBody>
      </p:sp>
      <p:pic>
        <p:nvPicPr>
          <p:cNvPr id="392" name="图形 391" descr="卡车">
            <a:extLst>
              <a:ext uri="{FF2B5EF4-FFF2-40B4-BE49-F238E27FC236}">
                <a16:creationId xmlns:a16="http://schemas.microsoft.com/office/drawing/2014/main" id="{CB29BAFA-1048-468C-B6AA-53351DA006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7633932" y="4039895"/>
            <a:ext cx="281412" cy="281412"/>
          </a:xfrm>
          <a:prstGeom prst="rect">
            <a:avLst/>
          </a:prstGeom>
        </p:spPr>
      </p:pic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3238CC41-0ACB-48E7-996A-CF666D548398}"/>
              </a:ext>
            </a:extLst>
          </p:cNvPr>
          <p:cNvGrpSpPr/>
          <p:nvPr/>
        </p:nvGrpSpPr>
        <p:grpSpPr>
          <a:xfrm>
            <a:off x="7789620" y="658895"/>
            <a:ext cx="1708884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532F2F44-AE18-4C93-949D-1F5BB4A712D2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42BC892E-D111-4C87-BCA3-ADAC264F2B50}"/>
                </a:ext>
              </a:extLst>
            </p:cNvPr>
            <p:cNvSpPr txBox="1"/>
            <p:nvPr/>
          </p:nvSpPr>
          <p:spPr>
            <a:xfrm>
              <a:off x="3522984" y="176449"/>
              <a:ext cx="79556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2007415-6537-4589-9568-A221AB66606A}"/>
              </a:ext>
            </a:extLst>
          </p:cNvPr>
          <p:cNvGrpSpPr/>
          <p:nvPr/>
        </p:nvGrpSpPr>
        <p:grpSpPr>
          <a:xfrm>
            <a:off x="7789620" y="1026789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0B30640B-8569-4EAD-8A42-D313D27F73BC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47460346-5089-44D4-BB11-9D9BA8C066B0}"/>
                </a:ext>
              </a:extLst>
            </p:cNvPr>
            <p:cNvSpPr txBox="1"/>
            <p:nvPr/>
          </p:nvSpPr>
          <p:spPr>
            <a:xfrm>
              <a:off x="3538570" y="176449"/>
              <a:ext cx="77998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FDC7D3CC-E245-4554-8C85-DF53992F42A3}"/>
              </a:ext>
            </a:extLst>
          </p:cNvPr>
          <p:cNvGrpSpPr/>
          <p:nvPr/>
        </p:nvGrpSpPr>
        <p:grpSpPr>
          <a:xfrm>
            <a:off x="7789620" y="1401208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F178E738-3433-4DB8-BE74-8CFC8A23FF4F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00242E7A-F367-41ED-878A-AAC2CB61CAE1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4828901B-87A5-4093-85AB-E8E1302BEBA1}"/>
              </a:ext>
            </a:extLst>
          </p:cNvPr>
          <p:cNvGrpSpPr/>
          <p:nvPr/>
        </p:nvGrpSpPr>
        <p:grpSpPr>
          <a:xfrm>
            <a:off x="7789621" y="1745868"/>
            <a:ext cx="1708884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F8826D46-B905-47E7-A3BC-28EE446E17A7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rgbClr val="00B0F0"/>
            </a:solidFill>
            <a:ln w="22225" cap="rnd">
              <a:solidFill>
                <a:schemeClr val="accent2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89E795CD-BC17-4A01-B38E-870DCB2F1AD7}"/>
                </a:ext>
              </a:extLst>
            </p:cNvPr>
            <p:cNvSpPr txBox="1"/>
            <p:nvPr/>
          </p:nvSpPr>
          <p:spPr>
            <a:xfrm>
              <a:off x="3546566" y="176449"/>
              <a:ext cx="744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936DE735-084D-4BDD-8EA2-0698AEBC755C}"/>
              </a:ext>
            </a:extLst>
          </p:cNvPr>
          <p:cNvGrpSpPr/>
          <p:nvPr/>
        </p:nvGrpSpPr>
        <p:grpSpPr>
          <a:xfrm>
            <a:off x="7794836" y="2121045"/>
            <a:ext cx="1708884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6669D569-C93A-44B6-8613-021512070DD1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FF031BF8-91A4-4493-A3CC-1C4F3279B134}"/>
                </a:ext>
              </a:extLst>
            </p:cNvPr>
            <p:cNvSpPr txBox="1"/>
            <p:nvPr/>
          </p:nvSpPr>
          <p:spPr>
            <a:xfrm>
              <a:off x="3546567" y="176449"/>
              <a:ext cx="73765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12345678</a:t>
              </a:r>
              <a:endParaRPr lang="zh-CN" altLang="en-US" sz="1000" dirty="0"/>
            </a:p>
          </p:txBody>
        </p:sp>
      </p:grpSp>
      <p:sp>
        <p:nvSpPr>
          <p:cNvPr id="130" name="箭头: 下 129">
            <a:extLst>
              <a:ext uri="{FF2B5EF4-FFF2-40B4-BE49-F238E27FC236}">
                <a16:creationId xmlns:a16="http://schemas.microsoft.com/office/drawing/2014/main" id="{ADBEF7CC-5409-459D-93E5-6D486BEE57B1}"/>
              </a:ext>
            </a:extLst>
          </p:cNvPr>
          <p:cNvSpPr/>
          <p:nvPr/>
        </p:nvSpPr>
        <p:spPr>
          <a:xfrm>
            <a:off x="8553897" y="928621"/>
            <a:ext cx="121596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箭头: 下 130">
            <a:extLst>
              <a:ext uri="{FF2B5EF4-FFF2-40B4-BE49-F238E27FC236}">
                <a16:creationId xmlns:a16="http://schemas.microsoft.com/office/drawing/2014/main" id="{A5A47F79-8497-4C0A-8690-6E9853C9D477}"/>
              </a:ext>
            </a:extLst>
          </p:cNvPr>
          <p:cNvSpPr/>
          <p:nvPr/>
        </p:nvSpPr>
        <p:spPr>
          <a:xfrm>
            <a:off x="8561963" y="1311997"/>
            <a:ext cx="121596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箭头: 下 131">
            <a:extLst>
              <a:ext uri="{FF2B5EF4-FFF2-40B4-BE49-F238E27FC236}">
                <a16:creationId xmlns:a16="http://schemas.microsoft.com/office/drawing/2014/main" id="{092EA10E-2F9C-42DA-A074-1617DAA3C487}"/>
              </a:ext>
            </a:extLst>
          </p:cNvPr>
          <p:cNvSpPr/>
          <p:nvPr/>
        </p:nvSpPr>
        <p:spPr>
          <a:xfrm>
            <a:off x="8570665" y="1637181"/>
            <a:ext cx="121596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箭头: 下 132">
            <a:extLst>
              <a:ext uri="{FF2B5EF4-FFF2-40B4-BE49-F238E27FC236}">
                <a16:creationId xmlns:a16="http://schemas.microsoft.com/office/drawing/2014/main" id="{8E5F2745-4815-48FE-89E8-D77D4F7B1610}"/>
              </a:ext>
            </a:extLst>
          </p:cNvPr>
          <p:cNvSpPr/>
          <p:nvPr/>
        </p:nvSpPr>
        <p:spPr>
          <a:xfrm>
            <a:off x="8570665" y="1993317"/>
            <a:ext cx="121596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486BFC17-D4E9-441C-941E-8F15045D4D41}"/>
              </a:ext>
            </a:extLst>
          </p:cNvPr>
          <p:cNvGrpSpPr/>
          <p:nvPr/>
        </p:nvGrpSpPr>
        <p:grpSpPr>
          <a:xfrm>
            <a:off x="7794836" y="2529470"/>
            <a:ext cx="1708884" cy="275943"/>
            <a:chOff x="3266101" y="158779"/>
            <a:chExt cx="1052453" cy="275943"/>
          </a:xfrm>
          <a:solidFill>
            <a:schemeClr val="accent2"/>
          </a:solidFill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06A859D0-F586-4F11-A292-6DDEB1F3255D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grpFill/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3591D330-2A3E-44B4-B2B2-4659155F5A2C}"/>
                </a:ext>
              </a:extLst>
            </p:cNvPr>
            <p:cNvSpPr txBox="1"/>
            <p:nvPr/>
          </p:nvSpPr>
          <p:spPr>
            <a:xfrm>
              <a:off x="3546567" y="176449"/>
              <a:ext cx="73765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zh-CN" altLang="en-US" sz="1000" dirty="0"/>
            </a:p>
          </p:txBody>
        </p:sp>
      </p:grpSp>
      <p:sp>
        <p:nvSpPr>
          <p:cNvPr id="139" name="箭头: 下 138">
            <a:extLst>
              <a:ext uri="{FF2B5EF4-FFF2-40B4-BE49-F238E27FC236}">
                <a16:creationId xmlns:a16="http://schemas.microsoft.com/office/drawing/2014/main" id="{AEDDC935-AC15-410F-874C-915BC4489DAA}"/>
              </a:ext>
            </a:extLst>
          </p:cNvPr>
          <p:cNvSpPr/>
          <p:nvPr/>
        </p:nvSpPr>
        <p:spPr>
          <a:xfrm>
            <a:off x="8570665" y="2377511"/>
            <a:ext cx="121596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加号 139">
            <a:extLst>
              <a:ext uri="{FF2B5EF4-FFF2-40B4-BE49-F238E27FC236}">
                <a16:creationId xmlns:a16="http://schemas.microsoft.com/office/drawing/2014/main" id="{F205A531-69EA-4E05-BC68-15A8CAF95369}"/>
              </a:ext>
            </a:extLst>
          </p:cNvPr>
          <p:cNvSpPr/>
          <p:nvPr/>
        </p:nvSpPr>
        <p:spPr>
          <a:xfrm>
            <a:off x="8468516" y="2513117"/>
            <a:ext cx="292356" cy="297716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加号 144">
            <a:extLst>
              <a:ext uri="{FF2B5EF4-FFF2-40B4-BE49-F238E27FC236}">
                <a16:creationId xmlns:a16="http://schemas.microsoft.com/office/drawing/2014/main" id="{C5A947D9-DB2A-4B49-A60C-4A2D15DE5059}"/>
              </a:ext>
            </a:extLst>
          </p:cNvPr>
          <p:cNvSpPr/>
          <p:nvPr/>
        </p:nvSpPr>
        <p:spPr>
          <a:xfrm rot="18931752">
            <a:off x="9229083" y="1003683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图形 145" descr="校舍">
            <a:extLst>
              <a:ext uri="{FF2B5EF4-FFF2-40B4-BE49-F238E27FC236}">
                <a16:creationId xmlns:a16="http://schemas.microsoft.com/office/drawing/2014/main" id="{6CFB4073-1516-4864-9EBC-D36DE318A0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0666" y="673504"/>
            <a:ext cx="219168" cy="219168"/>
          </a:xfrm>
          <a:prstGeom prst="rect">
            <a:avLst/>
          </a:prstGeom>
        </p:spPr>
      </p:pic>
      <p:sp>
        <p:nvSpPr>
          <p:cNvPr id="147" name="加号 146">
            <a:extLst>
              <a:ext uri="{FF2B5EF4-FFF2-40B4-BE49-F238E27FC236}">
                <a16:creationId xmlns:a16="http://schemas.microsoft.com/office/drawing/2014/main" id="{B17D9F8B-AE81-46DA-A648-762618FCDDE0}"/>
              </a:ext>
            </a:extLst>
          </p:cNvPr>
          <p:cNvSpPr/>
          <p:nvPr/>
        </p:nvSpPr>
        <p:spPr>
          <a:xfrm rot="18931752">
            <a:off x="9215181" y="1365211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加号 147">
            <a:extLst>
              <a:ext uri="{FF2B5EF4-FFF2-40B4-BE49-F238E27FC236}">
                <a16:creationId xmlns:a16="http://schemas.microsoft.com/office/drawing/2014/main" id="{F6C265DB-247B-48BE-AE65-8E031EAEFBC4}"/>
              </a:ext>
            </a:extLst>
          </p:cNvPr>
          <p:cNvSpPr/>
          <p:nvPr/>
        </p:nvSpPr>
        <p:spPr>
          <a:xfrm rot="18931752">
            <a:off x="9225116" y="1705194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加号 148">
            <a:extLst>
              <a:ext uri="{FF2B5EF4-FFF2-40B4-BE49-F238E27FC236}">
                <a16:creationId xmlns:a16="http://schemas.microsoft.com/office/drawing/2014/main" id="{D0F4FECD-C953-45A6-9131-0E5128E05CD0}"/>
              </a:ext>
            </a:extLst>
          </p:cNvPr>
          <p:cNvSpPr/>
          <p:nvPr/>
        </p:nvSpPr>
        <p:spPr>
          <a:xfrm rot="18931752">
            <a:off x="9229081" y="2074487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0" name="图形 149" descr="校舍">
            <a:extLst>
              <a:ext uri="{FF2B5EF4-FFF2-40B4-BE49-F238E27FC236}">
                <a16:creationId xmlns:a16="http://schemas.microsoft.com/office/drawing/2014/main" id="{7C68FCB1-0E1D-401D-B3A4-9129C4D0FC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9278" y="1050817"/>
            <a:ext cx="219168" cy="219168"/>
          </a:xfrm>
          <a:prstGeom prst="rect">
            <a:avLst/>
          </a:prstGeom>
        </p:spPr>
      </p:pic>
      <p:pic>
        <p:nvPicPr>
          <p:cNvPr id="151" name="图形 150" descr="校舍">
            <a:extLst>
              <a:ext uri="{FF2B5EF4-FFF2-40B4-BE49-F238E27FC236}">
                <a16:creationId xmlns:a16="http://schemas.microsoft.com/office/drawing/2014/main" id="{B134E1AD-7F43-4453-B9F4-10A3E60420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0573" y="1426710"/>
            <a:ext cx="219168" cy="219168"/>
          </a:xfrm>
          <a:prstGeom prst="rect">
            <a:avLst/>
          </a:prstGeom>
        </p:spPr>
      </p:pic>
      <p:pic>
        <p:nvPicPr>
          <p:cNvPr id="153" name="图形 152" descr="校舍">
            <a:extLst>
              <a:ext uri="{FF2B5EF4-FFF2-40B4-BE49-F238E27FC236}">
                <a16:creationId xmlns:a16="http://schemas.microsoft.com/office/drawing/2014/main" id="{392276A9-D7CA-4175-9130-6B195B39ED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6384" y="1774255"/>
            <a:ext cx="219168" cy="219168"/>
          </a:xfrm>
          <a:prstGeom prst="rect">
            <a:avLst/>
          </a:prstGeom>
        </p:spPr>
      </p:pic>
      <p:pic>
        <p:nvPicPr>
          <p:cNvPr id="154" name="图形 153" descr="校舍">
            <a:extLst>
              <a:ext uri="{FF2B5EF4-FFF2-40B4-BE49-F238E27FC236}">
                <a16:creationId xmlns:a16="http://schemas.microsoft.com/office/drawing/2014/main" id="{B0A4EB4E-0F9C-4D1D-92ED-41891F95BB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0573" y="2145796"/>
            <a:ext cx="219168" cy="2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94276" y="-2672457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48352" y="84326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148352" y="548601"/>
            <a:ext cx="7484496" cy="3927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形 119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12AFF88D-EE95-4DBB-98FD-2814F2F2A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2F2ED7-268A-453A-8371-C639A8D85339}"/>
              </a:ext>
            </a:extLst>
          </p:cNvPr>
          <p:cNvGrpSpPr/>
          <p:nvPr/>
        </p:nvGrpSpPr>
        <p:grpSpPr>
          <a:xfrm>
            <a:off x="2246714" y="1205351"/>
            <a:ext cx="3006284" cy="2539932"/>
            <a:chOff x="2246714" y="1210215"/>
            <a:chExt cx="3006284" cy="253993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4727EE8-0CAF-4973-99F2-A3C59E958FD5}"/>
                </a:ext>
              </a:extLst>
            </p:cNvPr>
            <p:cNvGrpSpPr/>
            <p:nvPr/>
          </p:nvGrpSpPr>
          <p:grpSpPr>
            <a:xfrm>
              <a:off x="2246714" y="1210215"/>
              <a:ext cx="3006284" cy="2539932"/>
              <a:chOff x="4180737" y="1156577"/>
              <a:chExt cx="3006284" cy="253993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A9CDB6A3-E071-4D14-99D9-CB368CA59ED7}"/>
                  </a:ext>
                </a:extLst>
              </p:cNvPr>
              <p:cNvGrpSpPr/>
              <p:nvPr/>
            </p:nvGrpSpPr>
            <p:grpSpPr>
              <a:xfrm>
                <a:off x="4180737" y="1156577"/>
                <a:ext cx="2673901" cy="2360000"/>
                <a:chOff x="3561903" y="649925"/>
                <a:chExt cx="2673901" cy="2360000"/>
              </a:xfrm>
            </p:grpSpPr>
            <p:pic>
              <p:nvPicPr>
                <p:cNvPr id="25" name="图形 24" descr="围墙">
                  <a:extLst>
                    <a:ext uri="{FF2B5EF4-FFF2-40B4-BE49-F238E27FC236}">
                      <a16:creationId xmlns:a16="http://schemas.microsoft.com/office/drawing/2014/main" id="{E5DC2AC7-F59D-44BD-8F7E-5D65F68B5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338" y="85485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8" name="图形 207" descr="围墙">
                  <a:extLst>
                    <a:ext uri="{FF2B5EF4-FFF2-40B4-BE49-F238E27FC236}">
                      <a16:creationId xmlns:a16="http://schemas.microsoft.com/office/drawing/2014/main" id="{A4D8025A-8E55-4189-89F0-503148BE0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403" y="1312056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9" name="图形 208" descr="围墙">
                  <a:extLst>
                    <a:ext uri="{FF2B5EF4-FFF2-40B4-BE49-F238E27FC236}">
                      <a16:creationId xmlns:a16="http://schemas.microsoft.com/office/drawing/2014/main" id="{48E330E7-A542-4342-BC1E-C70F8D90B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19793" y="149795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0" name="图形 209" descr="围墙">
                  <a:extLst>
                    <a:ext uri="{FF2B5EF4-FFF2-40B4-BE49-F238E27FC236}">
                      <a16:creationId xmlns:a16="http://schemas.microsoft.com/office/drawing/2014/main" id="{E8A7D294-42EF-4CAE-A6AD-CC64E5732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64585" y="1134947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1" name="图形 210" descr="围墙">
                  <a:extLst>
                    <a:ext uri="{FF2B5EF4-FFF2-40B4-BE49-F238E27FC236}">
                      <a16:creationId xmlns:a16="http://schemas.microsoft.com/office/drawing/2014/main" id="{A675FC6F-E12D-4BC6-A02A-EA7A6BBCF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87525" y="175729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3" name="图形 212" descr="校舍">
                  <a:extLst>
                    <a:ext uri="{FF2B5EF4-FFF2-40B4-BE49-F238E27FC236}">
                      <a16:creationId xmlns:a16="http://schemas.microsoft.com/office/drawing/2014/main" id="{060105AF-F9F2-4A9D-AC57-42B8BC585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1192" y="1329916"/>
                  <a:ext cx="346713" cy="346713"/>
                </a:xfrm>
                <a:prstGeom prst="rect">
                  <a:avLst/>
                </a:prstGeom>
              </p:spPr>
            </p:pic>
            <p:pic>
              <p:nvPicPr>
                <p:cNvPr id="214" name="图形 213" descr="校舍">
                  <a:extLst>
                    <a:ext uri="{FF2B5EF4-FFF2-40B4-BE49-F238E27FC236}">
                      <a16:creationId xmlns:a16="http://schemas.microsoft.com/office/drawing/2014/main" id="{FF2E43F1-7E49-48BF-B2B7-838F70752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688" y="105563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15" name="图形 214" descr="校舍">
                  <a:extLst>
                    <a:ext uri="{FF2B5EF4-FFF2-40B4-BE49-F238E27FC236}">
                      <a16:creationId xmlns:a16="http://schemas.microsoft.com/office/drawing/2014/main" id="{BE42683D-55E2-4D6E-83E2-C8B7A9931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6528" y="186545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22" name="图形 221" descr="围墙">
                  <a:extLst>
                    <a:ext uri="{FF2B5EF4-FFF2-40B4-BE49-F238E27FC236}">
                      <a16:creationId xmlns:a16="http://schemas.microsoft.com/office/drawing/2014/main" id="{84D85E3F-DB35-4C13-9B3C-2499CBB7F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59967" y="239465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4" name="图形 223" descr="围墙">
                  <a:extLst>
                    <a:ext uri="{FF2B5EF4-FFF2-40B4-BE49-F238E27FC236}">
                      <a16:creationId xmlns:a16="http://schemas.microsoft.com/office/drawing/2014/main" id="{56E4F98D-2BF7-4CE9-8718-407408FF0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92338" y="221060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9" name="图形 228" descr="围墙">
                  <a:extLst>
                    <a:ext uri="{FF2B5EF4-FFF2-40B4-BE49-F238E27FC236}">
                      <a16:creationId xmlns:a16="http://schemas.microsoft.com/office/drawing/2014/main" id="{B2D37BB9-1347-4587-9F9B-4E6D044D0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34550" y="239542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0" name="图形 229" descr="围墙">
                  <a:extLst>
                    <a:ext uri="{FF2B5EF4-FFF2-40B4-BE49-F238E27FC236}">
                      <a16:creationId xmlns:a16="http://schemas.microsoft.com/office/drawing/2014/main" id="{E121637E-8495-402C-95DA-5A5CC2548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852691" y="266160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1" name="图形 230" descr="校舍">
                  <a:extLst>
                    <a:ext uri="{FF2B5EF4-FFF2-40B4-BE49-F238E27FC236}">
                      <a16:creationId xmlns:a16="http://schemas.microsoft.com/office/drawing/2014/main" id="{1F1E368C-02D4-4043-B79C-ECD42BDD2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6636" y="2334884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7" name="图形 266" descr="校舍">
                  <a:extLst>
                    <a:ext uri="{FF2B5EF4-FFF2-40B4-BE49-F238E27FC236}">
                      <a16:creationId xmlns:a16="http://schemas.microsoft.com/office/drawing/2014/main" id="{0265CD81-ECA7-4370-B540-8B3917A0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0168" y="2790757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8" name="图形 267" descr="围墙">
                  <a:extLst>
                    <a:ext uri="{FF2B5EF4-FFF2-40B4-BE49-F238E27FC236}">
                      <a16:creationId xmlns:a16="http://schemas.microsoft.com/office/drawing/2014/main" id="{DDBEE1F4-07BC-4EE5-BEC0-8B3AAFA6C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144811" y="1478261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69" name="图形 268" descr="围墙">
                  <a:extLst>
                    <a:ext uri="{FF2B5EF4-FFF2-40B4-BE49-F238E27FC236}">
                      <a16:creationId xmlns:a16="http://schemas.microsoft.com/office/drawing/2014/main" id="{AF3E991D-8A7C-4C6F-807B-E503EA46F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48447" y="121562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0" name="图形 269" descr="围墙">
                  <a:extLst>
                    <a:ext uri="{FF2B5EF4-FFF2-40B4-BE49-F238E27FC236}">
                      <a16:creationId xmlns:a16="http://schemas.microsoft.com/office/drawing/2014/main" id="{15B5A309-22DA-4416-9CED-121B6D560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697845" y="147424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1" name="图形 270" descr="校舍">
                  <a:extLst>
                    <a:ext uri="{FF2B5EF4-FFF2-40B4-BE49-F238E27FC236}">
                      <a16:creationId xmlns:a16="http://schemas.microsoft.com/office/drawing/2014/main" id="{6841C940-00B0-4941-8E72-56DDB1FBCC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110" y="896290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2" name="图形 271" descr="校舍">
                  <a:extLst>
                    <a:ext uri="{FF2B5EF4-FFF2-40B4-BE49-F238E27FC236}">
                      <a16:creationId xmlns:a16="http://schemas.microsoft.com/office/drawing/2014/main" id="{22B4E0A6-329F-46FD-9764-72234778A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053" y="1519635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3" name="图形 272" descr="围墙">
                  <a:extLst>
                    <a:ext uri="{FF2B5EF4-FFF2-40B4-BE49-F238E27FC236}">
                      <a16:creationId xmlns:a16="http://schemas.microsoft.com/office/drawing/2014/main" id="{ECE86D51-E4C0-4DFF-A645-A3F5F1653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500" y="1715993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4" name="图形 273" descr="围墙">
                  <a:extLst>
                    <a:ext uri="{FF2B5EF4-FFF2-40B4-BE49-F238E27FC236}">
                      <a16:creationId xmlns:a16="http://schemas.microsoft.com/office/drawing/2014/main" id="{F6DC199E-58C3-47F1-A91F-2A70F1B60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746" y="218876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5" name="图形 274" descr="围墙">
                  <a:extLst>
                    <a:ext uri="{FF2B5EF4-FFF2-40B4-BE49-F238E27FC236}">
                      <a16:creationId xmlns:a16="http://schemas.microsoft.com/office/drawing/2014/main" id="{7BE791E5-AF16-4D64-959F-83AC5BF37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09882" y="2629514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6" name="图形 275" descr="校舍">
                  <a:extLst>
                    <a:ext uri="{FF2B5EF4-FFF2-40B4-BE49-F238E27FC236}">
                      <a16:creationId xmlns:a16="http://schemas.microsoft.com/office/drawing/2014/main" id="{F00B05E2-1F2E-48FC-A523-DF6F7C7BC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6441" y="2326852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7" name="图形 276" descr="校舍">
                  <a:extLst>
                    <a:ext uri="{FF2B5EF4-FFF2-40B4-BE49-F238E27FC236}">
                      <a16:creationId xmlns:a16="http://schemas.microsoft.com/office/drawing/2014/main" id="{977BD345-734E-40C2-AAD5-D8D05EB0B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1903" y="2734967"/>
                  <a:ext cx="219168" cy="219168"/>
                </a:xfrm>
                <a:prstGeom prst="rect">
                  <a:avLst/>
                </a:prstGeom>
              </p:spPr>
            </p:pic>
          </p:grp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0A9E2647-FDDD-4AA3-83C0-EBAAFFAC0EB1}"/>
                  </a:ext>
                </a:extLst>
              </p:cNvPr>
              <p:cNvSpPr/>
              <p:nvPr/>
            </p:nvSpPr>
            <p:spPr>
              <a:xfrm>
                <a:off x="5259215" y="209948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8A131A42-3F72-4BBF-A286-EE56B562DD92}"/>
                  </a:ext>
                </a:extLst>
              </p:cNvPr>
              <p:cNvSpPr/>
              <p:nvPr/>
            </p:nvSpPr>
            <p:spPr>
              <a:xfrm>
                <a:off x="6402648" y="301829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210C1D4D-D323-4CDC-BBDB-912BB8B3F202}"/>
                  </a:ext>
                </a:extLst>
              </p:cNvPr>
              <p:cNvSpPr/>
              <p:nvPr/>
            </p:nvSpPr>
            <p:spPr>
              <a:xfrm>
                <a:off x="5259214" y="3481065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ED5FC0BD-4B41-4D52-8D27-C50A8521FA47}"/>
                  </a:ext>
                </a:extLst>
              </p:cNvPr>
              <p:cNvSpPr/>
              <p:nvPr/>
            </p:nvSpPr>
            <p:spPr>
              <a:xfrm>
                <a:off x="6322347" y="156122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DDDE97E-B552-4302-9DBD-6DEF576D3B95}"/>
                  </a:ext>
                </a:extLst>
              </p:cNvPr>
              <p:cNvSpPr/>
              <p:nvPr/>
            </p:nvSpPr>
            <p:spPr>
              <a:xfrm>
                <a:off x="6583996" y="1524120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4DE7A811-5C0E-4908-9B8F-BB6295AEC147}"/>
                  </a:ext>
                </a:extLst>
              </p:cNvPr>
              <p:cNvSpPr/>
              <p:nvPr/>
            </p:nvSpPr>
            <p:spPr>
              <a:xfrm>
                <a:off x="6209364" y="2365112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3847C798-2D56-4803-A534-D8B977A9E706}"/>
                  </a:ext>
                </a:extLst>
              </p:cNvPr>
              <p:cNvSpPr/>
              <p:nvPr/>
            </p:nvSpPr>
            <p:spPr>
              <a:xfrm>
                <a:off x="6649264" y="2834933"/>
                <a:ext cx="231634" cy="23163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4147E60F-2991-48A2-ADE9-D06A34CA32BF}"/>
                  </a:ext>
                </a:extLst>
              </p:cNvPr>
              <p:cNvSpPr/>
              <p:nvPr/>
            </p:nvSpPr>
            <p:spPr>
              <a:xfrm>
                <a:off x="5527768" y="3293968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801C285A-634A-4A17-8AA4-22DF15B3C7B3}"/>
                  </a:ext>
                </a:extLst>
              </p:cNvPr>
              <p:cNvCxnSpPr>
                <a:cxnSpLocks/>
                <a:endCxn id="210" idx="3"/>
              </p:cNvCxnSpPr>
              <p:nvPr/>
            </p:nvCxnSpPr>
            <p:spPr>
              <a:xfrm flipH="1">
                <a:off x="6183419" y="1710856"/>
                <a:ext cx="390007" cy="0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" name="图形 205" descr="卡车">
                <a:extLst>
                  <a:ext uri="{FF2B5EF4-FFF2-40B4-BE49-F238E27FC236}">
                    <a16:creationId xmlns:a16="http://schemas.microsoft.com/office/drawing/2014/main" id="{4434B103-9AA2-4D63-A40F-4364C51A6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6246121" y="1583166"/>
                <a:ext cx="247908" cy="247908"/>
              </a:xfrm>
              <a:prstGeom prst="rect">
                <a:avLst/>
              </a:prstGeom>
            </p:spPr>
          </p:pic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A5688AE1-D538-4257-94E9-8C11C08FB4F2}"/>
                  </a:ext>
                </a:extLst>
              </p:cNvPr>
              <p:cNvCxnSpPr>
                <a:cxnSpLocks/>
                <a:endCxn id="229" idx="1"/>
              </p:cNvCxnSpPr>
              <p:nvPr/>
            </p:nvCxnSpPr>
            <p:spPr>
              <a:xfrm flipH="1">
                <a:off x="6201764" y="1708980"/>
                <a:ext cx="2" cy="126235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C4101883-46B4-4804-B2C3-85F8A422CDA7}"/>
                  </a:ext>
                </a:extLst>
              </p:cNvPr>
              <p:cNvCxnSpPr>
                <a:cxnSpLocks/>
                <a:endCxn id="230" idx="3"/>
              </p:cNvCxnSpPr>
              <p:nvPr/>
            </p:nvCxnSpPr>
            <p:spPr>
              <a:xfrm flipH="1">
                <a:off x="5745715" y="2963326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73F8A82F-C2C7-4FAF-845A-D60B400FEE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1126" y="2966101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>
                <a:extLst>
                  <a:ext uri="{FF2B5EF4-FFF2-40B4-BE49-F238E27FC236}">
                    <a16:creationId xmlns:a16="http://schemas.microsoft.com/office/drawing/2014/main" id="{CF4C74D1-6911-4FBB-9343-7AEBD42E6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370" y="2979655"/>
                <a:ext cx="0" cy="54838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833C3404-09C5-4D92-A8E3-66319222E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0313" y="2074542"/>
                <a:ext cx="390007" cy="0"/>
              </a:xfrm>
              <a:prstGeom prst="line">
                <a:avLst/>
              </a:prstGeom>
              <a:ln w="317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E506D34-7DDC-4B3F-92A9-0F2CD8124080}"/>
                  </a:ext>
                </a:extLst>
              </p:cNvPr>
              <p:cNvSpPr/>
              <p:nvPr/>
            </p:nvSpPr>
            <p:spPr>
              <a:xfrm>
                <a:off x="5930161" y="254517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5D6F6111-F032-413F-AF79-5643B8790DC2}"/>
                  </a:ext>
                </a:extLst>
              </p:cNvPr>
              <p:cNvSpPr/>
              <p:nvPr/>
            </p:nvSpPr>
            <p:spPr>
              <a:xfrm>
                <a:off x="5651400" y="1394184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94F7A07B-63D9-461A-B254-F26AD3E962F3}"/>
                  </a:ext>
                </a:extLst>
              </p:cNvPr>
              <p:cNvSpPr/>
              <p:nvPr/>
            </p:nvSpPr>
            <p:spPr>
              <a:xfrm>
                <a:off x="5515531" y="2815371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7" name="图形 16" descr="仙鹤">
              <a:extLst>
                <a:ext uri="{FF2B5EF4-FFF2-40B4-BE49-F238E27FC236}">
                  <a16:creationId xmlns:a16="http://schemas.microsoft.com/office/drawing/2014/main" id="{B51465C0-0E70-4E3E-B9A8-E2076B179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976373" y="1274045"/>
              <a:ext cx="237252" cy="237252"/>
            </a:xfrm>
            <a:prstGeom prst="rect">
              <a:avLst/>
            </a:prstGeom>
          </p:spPr>
        </p:pic>
        <p:pic>
          <p:nvPicPr>
            <p:cNvPr id="291" name="图形 290" descr="仙鹤">
              <a:extLst>
                <a:ext uri="{FF2B5EF4-FFF2-40B4-BE49-F238E27FC236}">
                  <a16:creationId xmlns:a16="http://schemas.microsoft.com/office/drawing/2014/main" id="{92B4681E-C5BA-44A8-9D42-B35914DD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874665" y="2689883"/>
              <a:ext cx="237252" cy="237252"/>
            </a:xfrm>
            <a:prstGeom prst="rect">
              <a:avLst/>
            </a:prstGeom>
          </p:spPr>
        </p:pic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8BA5FA6B-DC31-4C31-99A4-35A6A9486B16}"/>
              </a:ext>
            </a:extLst>
          </p:cNvPr>
          <p:cNvSpPr/>
          <p:nvPr/>
        </p:nvSpPr>
        <p:spPr>
          <a:xfrm>
            <a:off x="7629718" y="540851"/>
            <a:ext cx="2057244" cy="39274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6786590-1A2F-47C2-BA24-6D31E69D5856}"/>
              </a:ext>
            </a:extLst>
          </p:cNvPr>
          <p:cNvSpPr/>
          <p:nvPr/>
        </p:nvSpPr>
        <p:spPr>
          <a:xfrm>
            <a:off x="7678577" y="930780"/>
            <a:ext cx="1969159" cy="30296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63323E72-C292-40BE-803D-284059D4A2B8}"/>
              </a:ext>
            </a:extLst>
          </p:cNvPr>
          <p:cNvSpPr txBox="1"/>
          <p:nvPr/>
        </p:nvSpPr>
        <p:spPr>
          <a:xfrm>
            <a:off x="8299884" y="561858"/>
            <a:ext cx="114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n w="31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b="1" dirty="0">
                <a:ln w="31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号车辆厂</a:t>
            </a:r>
          </a:p>
        </p:txBody>
      </p:sp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9EC1A657-21B6-4283-A1AA-294DA8A7388D}"/>
              </a:ext>
            </a:extLst>
          </p:cNvPr>
          <p:cNvCxnSpPr>
            <a:cxnSpLocks/>
          </p:cNvCxnSpPr>
          <p:nvPr/>
        </p:nvCxnSpPr>
        <p:spPr>
          <a:xfrm>
            <a:off x="7625212" y="4453014"/>
            <a:ext cx="206280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矩形 351">
            <a:extLst>
              <a:ext uri="{FF2B5EF4-FFF2-40B4-BE49-F238E27FC236}">
                <a16:creationId xmlns:a16="http://schemas.microsoft.com/office/drawing/2014/main" id="{99E8601B-1C85-4220-A6DC-B123A99B0F50}"/>
              </a:ext>
            </a:extLst>
          </p:cNvPr>
          <p:cNvSpPr/>
          <p:nvPr/>
        </p:nvSpPr>
        <p:spPr>
          <a:xfrm>
            <a:off x="7679718" y="3949429"/>
            <a:ext cx="1969159" cy="4717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353" name="矩形: 圆角 352">
            <a:hlinkClick r:id="rId5" action="ppaction://hlinksldjump"/>
            <a:extLst>
              <a:ext uri="{FF2B5EF4-FFF2-40B4-BE49-F238E27FC236}">
                <a16:creationId xmlns:a16="http://schemas.microsoft.com/office/drawing/2014/main" id="{2DCD8A43-A416-48D3-B294-7F701C084781}"/>
              </a:ext>
            </a:extLst>
          </p:cNvPr>
          <p:cNvSpPr/>
          <p:nvPr/>
        </p:nvSpPr>
        <p:spPr>
          <a:xfrm>
            <a:off x="8707650" y="4046813"/>
            <a:ext cx="909804" cy="33019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矩形 353">
            <a:hlinkClick r:id="rId5" action="ppaction://hlinksldjump"/>
            <a:extLst>
              <a:ext uri="{FF2B5EF4-FFF2-40B4-BE49-F238E27FC236}">
                <a16:creationId xmlns:a16="http://schemas.microsoft.com/office/drawing/2014/main" id="{98E414DC-B8B1-4751-81E1-C8194192B043}"/>
              </a:ext>
            </a:extLst>
          </p:cNvPr>
          <p:cNvSpPr/>
          <p:nvPr/>
        </p:nvSpPr>
        <p:spPr>
          <a:xfrm>
            <a:off x="8882708" y="4089612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确定修改</a:t>
            </a:r>
          </a:p>
        </p:txBody>
      </p:sp>
      <p:pic>
        <p:nvPicPr>
          <p:cNvPr id="355" name="图形 354" descr="挖掘工具">
            <a:hlinkClick r:id="rId5" action="ppaction://hlinksldjump"/>
            <a:extLst>
              <a:ext uri="{FF2B5EF4-FFF2-40B4-BE49-F238E27FC236}">
                <a16:creationId xmlns:a16="http://schemas.microsoft.com/office/drawing/2014/main" id="{96F986C7-FA49-4AD1-BEA3-4D6C9365E2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28076" y="4074140"/>
            <a:ext cx="254187" cy="254187"/>
          </a:xfrm>
          <a:prstGeom prst="rect">
            <a:avLst/>
          </a:prstGeom>
        </p:spPr>
      </p:pic>
      <p:sp>
        <p:nvSpPr>
          <p:cNvPr id="356" name="矩形: 圆角 355">
            <a:hlinkClick r:id="rId5" action="ppaction://hlinksldjump"/>
            <a:extLst>
              <a:ext uri="{FF2B5EF4-FFF2-40B4-BE49-F238E27FC236}">
                <a16:creationId xmlns:a16="http://schemas.microsoft.com/office/drawing/2014/main" id="{5EAB9C32-3B5F-4AF3-B770-B46056A239F8}"/>
              </a:ext>
            </a:extLst>
          </p:cNvPr>
          <p:cNvSpPr/>
          <p:nvPr/>
        </p:nvSpPr>
        <p:spPr>
          <a:xfrm>
            <a:off x="7720467" y="4046813"/>
            <a:ext cx="909804" cy="33019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7" name="图形 356" descr="禁止标志">
            <a:extLst>
              <a:ext uri="{FF2B5EF4-FFF2-40B4-BE49-F238E27FC236}">
                <a16:creationId xmlns:a16="http://schemas.microsoft.com/office/drawing/2014/main" id="{1ECF44A1-94DD-4A6F-94F4-F24DC8E5A2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57671" y="4077835"/>
            <a:ext cx="272831" cy="272831"/>
          </a:xfrm>
          <a:prstGeom prst="rect">
            <a:avLst/>
          </a:prstGeom>
        </p:spPr>
      </p:pic>
      <p:sp>
        <p:nvSpPr>
          <p:cNvPr id="358" name="矩形 357">
            <a:hlinkClick r:id="rId5" action="ppaction://hlinksldjump"/>
            <a:extLst>
              <a:ext uri="{FF2B5EF4-FFF2-40B4-BE49-F238E27FC236}">
                <a16:creationId xmlns:a16="http://schemas.microsoft.com/office/drawing/2014/main" id="{416ECB61-E8A8-47B7-B425-7BDAD2CA0005}"/>
              </a:ext>
            </a:extLst>
          </p:cNvPr>
          <p:cNvSpPr/>
          <p:nvPr/>
        </p:nvSpPr>
        <p:spPr>
          <a:xfrm>
            <a:off x="7916771" y="4078098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暂停</a:t>
            </a:r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路线</a:t>
            </a:r>
          </a:p>
        </p:txBody>
      </p:sp>
      <p:pic>
        <p:nvPicPr>
          <p:cNvPr id="362" name="图形 361" descr="校舍">
            <a:extLst>
              <a:ext uri="{FF2B5EF4-FFF2-40B4-BE49-F238E27FC236}">
                <a16:creationId xmlns:a16="http://schemas.microsoft.com/office/drawing/2014/main" id="{87F1FBF8-CF16-48BC-87E0-5A656A37D6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86011" y="514068"/>
            <a:ext cx="346713" cy="346713"/>
          </a:xfrm>
          <a:prstGeom prst="rect">
            <a:avLst/>
          </a:prstGeom>
        </p:spPr>
      </p:pic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24DDC35B-0E41-4C4C-9867-C3D86C6D28AA}"/>
              </a:ext>
            </a:extLst>
          </p:cNvPr>
          <p:cNvSpPr/>
          <p:nvPr/>
        </p:nvSpPr>
        <p:spPr>
          <a:xfrm>
            <a:off x="7868344" y="1459109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9A73D255-6CC1-486D-81CD-6173BD54E898}"/>
              </a:ext>
            </a:extLst>
          </p:cNvPr>
          <p:cNvSpPr/>
          <p:nvPr/>
        </p:nvSpPr>
        <p:spPr>
          <a:xfrm>
            <a:off x="8401431" y="1455174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CD3D83D-049B-41D0-B4F4-24C68E1A8829}"/>
              </a:ext>
            </a:extLst>
          </p:cNvPr>
          <p:cNvSpPr/>
          <p:nvPr/>
        </p:nvSpPr>
        <p:spPr>
          <a:xfrm>
            <a:off x="8952552" y="1455174"/>
            <a:ext cx="468636" cy="468636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6" name="图片 125">
            <a:extLst>
              <a:ext uri="{FF2B5EF4-FFF2-40B4-BE49-F238E27FC236}">
                <a16:creationId xmlns:a16="http://schemas.microsoft.com/office/drawing/2014/main" id="{EC4EF55E-43E6-4D7A-9378-1B257D400B9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917" y="1482553"/>
            <a:ext cx="406963" cy="406963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4C6140-9BF8-4A9E-8601-C461C4C6305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395" y="1482837"/>
            <a:ext cx="406963" cy="406963"/>
          </a:xfrm>
          <a:prstGeom prst="rect">
            <a:avLst/>
          </a:prstGeom>
        </p:spPr>
      </p:pic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964B2FAB-5575-4B3E-8A28-C716FD24604A}"/>
              </a:ext>
            </a:extLst>
          </p:cNvPr>
          <p:cNvSpPr/>
          <p:nvPr/>
        </p:nvSpPr>
        <p:spPr>
          <a:xfrm>
            <a:off x="7693158" y="1156811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54B79564-4689-41B3-B328-FFD35988D1F6}"/>
              </a:ext>
            </a:extLst>
          </p:cNvPr>
          <p:cNvSpPr/>
          <p:nvPr/>
        </p:nvSpPr>
        <p:spPr>
          <a:xfrm>
            <a:off x="7836958" y="1161382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货物筛选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CFDAFFD9-E220-47B9-BEBD-FD23B09ADDCB}"/>
              </a:ext>
            </a:extLst>
          </p:cNvPr>
          <p:cNvCxnSpPr>
            <a:cxnSpLocks/>
          </p:cNvCxnSpPr>
          <p:nvPr/>
        </p:nvCxnSpPr>
        <p:spPr>
          <a:xfrm>
            <a:off x="7693158" y="2833238"/>
            <a:ext cx="193981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191811A4-B7DC-47A7-AB26-29DA2762881E}"/>
              </a:ext>
            </a:extLst>
          </p:cNvPr>
          <p:cNvSpPr/>
          <p:nvPr/>
        </p:nvSpPr>
        <p:spPr>
          <a:xfrm>
            <a:off x="7698990" y="2848996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8C5F7C1-C90E-4899-B01A-8B6316EED2F6}"/>
              </a:ext>
            </a:extLst>
          </p:cNvPr>
          <p:cNvSpPr/>
          <p:nvPr/>
        </p:nvSpPr>
        <p:spPr>
          <a:xfrm>
            <a:off x="7871980" y="2848702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路线修改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270D65E-FDA8-4F01-81AC-545EC416D711}"/>
              </a:ext>
            </a:extLst>
          </p:cNvPr>
          <p:cNvGrpSpPr/>
          <p:nvPr/>
        </p:nvGrpSpPr>
        <p:grpSpPr>
          <a:xfrm>
            <a:off x="7827919" y="3164667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EB5F1DAA-8623-47CE-B828-188AB4364498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06772FD8-A9C9-4BB3-8F63-F32F649617D8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C3DBDAB-AFA0-4A7C-8FBA-65E4D0E9365B}"/>
              </a:ext>
            </a:extLst>
          </p:cNvPr>
          <p:cNvGrpSpPr/>
          <p:nvPr/>
        </p:nvGrpSpPr>
        <p:grpSpPr>
          <a:xfrm>
            <a:off x="7827920" y="3582287"/>
            <a:ext cx="1708884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73A539B1-FD42-43E1-BA63-A77CD26C364E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716F5DEA-B345-4576-AED6-ECE6B82285BB}"/>
                </a:ext>
              </a:extLst>
            </p:cNvPr>
            <p:cNvSpPr txBox="1"/>
            <p:nvPr/>
          </p:nvSpPr>
          <p:spPr>
            <a:xfrm>
              <a:off x="3546566" y="176449"/>
              <a:ext cx="744471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箭头: 下 145">
            <a:extLst>
              <a:ext uri="{FF2B5EF4-FFF2-40B4-BE49-F238E27FC236}">
                <a16:creationId xmlns:a16="http://schemas.microsoft.com/office/drawing/2014/main" id="{0507AA7E-FEF7-4126-8CAB-FD0C0C0225DA}"/>
              </a:ext>
            </a:extLst>
          </p:cNvPr>
          <p:cNvSpPr/>
          <p:nvPr/>
        </p:nvSpPr>
        <p:spPr>
          <a:xfrm>
            <a:off x="8608964" y="3434688"/>
            <a:ext cx="254620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加号 148">
            <a:extLst>
              <a:ext uri="{FF2B5EF4-FFF2-40B4-BE49-F238E27FC236}">
                <a16:creationId xmlns:a16="http://schemas.microsoft.com/office/drawing/2014/main" id="{393F24CA-3646-4D35-A358-7E98E4AA860D}"/>
              </a:ext>
            </a:extLst>
          </p:cNvPr>
          <p:cNvSpPr/>
          <p:nvPr/>
        </p:nvSpPr>
        <p:spPr>
          <a:xfrm rot="18931752">
            <a:off x="9263415" y="3546477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0" name="图形 149" descr="校舍">
            <a:extLst>
              <a:ext uri="{FF2B5EF4-FFF2-40B4-BE49-F238E27FC236}">
                <a16:creationId xmlns:a16="http://schemas.microsoft.com/office/drawing/2014/main" id="{063C0806-19A9-4C01-9C5C-354BAB6DA3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878872" y="3190169"/>
            <a:ext cx="219168" cy="219168"/>
          </a:xfrm>
          <a:prstGeom prst="rect">
            <a:avLst/>
          </a:prstGeom>
        </p:spPr>
      </p:pic>
      <p:pic>
        <p:nvPicPr>
          <p:cNvPr id="151" name="图形 150" descr="校舍">
            <a:extLst>
              <a:ext uri="{FF2B5EF4-FFF2-40B4-BE49-F238E27FC236}">
                <a16:creationId xmlns:a16="http://schemas.microsoft.com/office/drawing/2014/main" id="{FBB89C47-497B-451C-AC9F-AFFA58E96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84683" y="3610674"/>
            <a:ext cx="219168" cy="219168"/>
          </a:xfrm>
          <a:prstGeom prst="rect">
            <a:avLst/>
          </a:prstGeom>
        </p:spPr>
      </p:pic>
      <p:sp>
        <p:nvSpPr>
          <p:cNvPr id="152" name="加号 151">
            <a:extLst>
              <a:ext uri="{FF2B5EF4-FFF2-40B4-BE49-F238E27FC236}">
                <a16:creationId xmlns:a16="http://schemas.microsoft.com/office/drawing/2014/main" id="{C1409F63-8B33-4FAF-86B5-E70A3B30C513}"/>
              </a:ext>
            </a:extLst>
          </p:cNvPr>
          <p:cNvSpPr/>
          <p:nvPr/>
        </p:nvSpPr>
        <p:spPr>
          <a:xfrm rot="18931752">
            <a:off x="9263415" y="3123825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D19C3E0-B521-4457-8046-153401300299}"/>
              </a:ext>
            </a:extLst>
          </p:cNvPr>
          <p:cNvSpPr/>
          <p:nvPr/>
        </p:nvSpPr>
        <p:spPr>
          <a:xfrm>
            <a:off x="5597996" y="548601"/>
            <a:ext cx="2024354" cy="39196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加号 195">
            <a:extLst>
              <a:ext uri="{FF2B5EF4-FFF2-40B4-BE49-F238E27FC236}">
                <a16:creationId xmlns:a16="http://schemas.microsoft.com/office/drawing/2014/main" id="{2B95E4DB-AFFA-4B85-BBB1-679BD3330D53}"/>
              </a:ext>
            </a:extLst>
          </p:cNvPr>
          <p:cNvSpPr/>
          <p:nvPr/>
        </p:nvSpPr>
        <p:spPr>
          <a:xfrm>
            <a:off x="9013902" y="1513228"/>
            <a:ext cx="345936" cy="352278"/>
          </a:xfrm>
          <a:prstGeom prst="mathPlus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44E8372E-403E-4168-AE83-6C314210AA78}"/>
              </a:ext>
            </a:extLst>
          </p:cNvPr>
          <p:cNvCxnSpPr>
            <a:cxnSpLocks/>
          </p:cNvCxnSpPr>
          <p:nvPr/>
        </p:nvCxnSpPr>
        <p:spPr>
          <a:xfrm>
            <a:off x="7626425" y="849787"/>
            <a:ext cx="20577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863A132D-3F67-4E7D-9EBD-903481C9AB33}"/>
              </a:ext>
            </a:extLst>
          </p:cNvPr>
          <p:cNvCxnSpPr>
            <a:cxnSpLocks/>
          </p:cNvCxnSpPr>
          <p:nvPr/>
        </p:nvCxnSpPr>
        <p:spPr>
          <a:xfrm>
            <a:off x="7707920" y="1997784"/>
            <a:ext cx="193981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矩形: 圆角 222">
            <a:extLst>
              <a:ext uri="{FF2B5EF4-FFF2-40B4-BE49-F238E27FC236}">
                <a16:creationId xmlns:a16="http://schemas.microsoft.com/office/drawing/2014/main" id="{80519DF9-3B69-4989-83E8-7ADEA6589484}"/>
              </a:ext>
            </a:extLst>
          </p:cNvPr>
          <p:cNvSpPr/>
          <p:nvPr/>
        </p:nvSpPr>
        <p:spPr>
          <a:xfrm>
            <a:off x="7880796" y="2292217"/>
            <a:ext cx="468636" cy="46863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: 圆角 224">
            <a:extLst>
              <a:ext uri="{FF2B5EF4-FFF2-40B4-BE49-F238E27FC236}">
                <a16:creationId xmlns:a16="http://schemas.microsoft.com/office/drawing/2014/main" id="{743F7304-DC35-4836-A0F6-79801CFC6DA3}"/>
              </a:ext>
            </a:extLst>
          </p:cNvPr>
          <p:cNvSpPr/>
          <p:nvPr/>
        </p:nvSpPr>
        <p:spPr>
          <a:xfrm>
            <a:off x="8413883" y="2288282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6" name="矩形: 圆角 225">
            <a:extLst>
              <a:ext uri="{FF2B5EF4-FFF2-40B4-BE49-F238E27FC236}">
                <a16:creationId xmlns:a16="http://schemas.microsoft.com/office/drawing/2014/main" id="{E90FE171-2A07-4348-B5EC-C518E1BB2C9A}"/>
              </a:ext>
            </a:extLst>
          </p:cNvPr>
          <p:cNvSpPr/>
          <p:nvPr/>
        </p:nvSpPr>
        <p:spPr>
          <a:xfrm>
            <a:off x="8965004" y="2288282"/>
            <a:ext cx="468636" cy="468636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: 圆角 236">
            <a:extLst>
              <a:ext uri="{FF2B5EF4-FFF2-40B4-BE49-F238E27FC236}">
                <a16:creationId xmlns:a16="http://schemas.microsoft.com/office/drawing/2014/main" id="{8C7AD2CE-C926-4521-BA86-485BA578B83A}"/>
              </a:ext>
            </a:extLst>
          </p:cNvPr>
          <p:cNvSpPr/>
          <p:nvPr/>
        </p:nvSpPr>
        <p:spPr>
          <a:xfrm>
            <a:off x="7688761" y="2002894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3F283833-6595-43F0-BABA-EC9B07CABFFC}"/>
              </a:ext>
            </a:extLst>
          </p:cNvPr>
          <p:cNvSpPr/>
          <p:nvPr/>
        </p:nvSpPr>
        <p:spPr>
          <a:xfrm>
            <a:off x="7841828" y="1996764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特殊条件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1" name="图形 240" descr="公文包">
            <a:extLst>
              <a:ext uri="{FF2B5EF4-FFF2-40B4-BE49-F238E27FC236}">
                <a16:creationId xmlns:a16="http://schemas.microsoft.com/office/drawing/2014/main" id="{B8D92724-8822-40C7-9862-776AA3B6C19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698990" y="1144931"/>
            <a:ext cx="242316" cy="242316"/>
          </a:xfrm>
          <a:prstGeom prst="rect">
            <a:avLst/>
          </a:prstGeom>
        </p:spPr>
      </p:pic>
      <p:pic>
        <p:nvPicPr>
          <p:cNvPr id="7" name="图形 6" descr="铅笔">
            <a:extLst>
              <a:ext uri="{FF2B5EF4-FFF2-40B4-BE49-F238E27FC236}">
                <a16:creationId xmlns:a16="http://schemas.microsoft.com/office/drawing/2014/main" id="{5B199810-33D6-4E9D-AED4-246EABB40F1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09417" y="1993043"/>
            <a:ext cx="236821" cy="236821"/>
          </a:xfrm>
          <a:prstGeom prst="rect">
            <a:avLst/>
          </a:prstGeom>
        </p:spPr>
      </p:pic>
      <p:pic>
        <p:nvPicPr>
          <p:cNvPr id="10" name="图形 9" descr="红绿灯">
            <a:extLst>
              <a:ext uri="{FF2B5EF4-FFF2-40B4-BE49-F238E27FC236}">
                <a16:creationId xmlns:a16="http://schemas.microsoft.com/office/drawing/2014/main" id="{CA6C2C8C-CE02-40A7-89C8-04958B325D3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87989" y="2825516"/>
            <a:ext cx="273835" cy="273835"/>
          </a:xfrm>
          <a:prstGeom prst="rect">
            <a:avLst/>
          </a:prstGeom>
        </p:spPr>
      </p:pic>
      <p:pic>
        <p:nvPicPr>
          <p:cNvPr id="242" name="图片 241">
            <a:extLst>
              <a:ext uri="{FF2B5EF4-FFF2-40B4-BE49-F238E27FC236}">
                <a16:creationId xmlns:a16="http://schemas.microsoft.com/office/drawing/2014/main" id="{A4AE72E0-2F0C-4D9F-BF48-517418259F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529" y="2314064"/>
            <a:ext cx="406963" cy="4069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6045AC-4CFD-4956-B5DE-48514D784C6D}"/>
              </a:ext>
            </a:extLst>
          </p:cNvPr>
          <p:cNvSpPr txBox="1"/>
          <p:nvPr/>
        </p:nvSpPr>
        <p:spPr>
          <a:xfrm>
            <a:off x="8509245" y="2164768"/>
            <a:ext cx="3202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73357089-D185-4C63-9B1D-0083EEDF5A3E}"/>
              </a:ext>
            </a:extLst>
          </p:cNvPr>
          <p:cNvSpPr txBox="1"/>
          <p:nvPr/>
        </p:nvSpPr>
        <p:spPr>
          <a:xfrm>
            <a:off x="8912439" y="2349123"/>
            <a:ext cx="591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0" name="矩形: 圆角 279">
            <a:extLst>
              <a:ext uri="{FF2B5EF4-FFF2-40B4-BE49-F238E27FC236}">
                <a16:creationId xmlns:a16="http://schemas.microsoft.com/office/drawing/2014/main" id="{CDA341FA-D7A8-4F61-99D8-43CDCF173118}"/>
              </a:ext>
            </a:extLst>
          </p:cNvPr>
          <p:cNvSpPr/>
          <p:nvPr/>
        </p:nvSpPr>
        <p:spPr>
          <a:xfrm>
            <a:off x="5814904" y="687427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矩形: 圆角 282">
            <a:extLst>
              <a:ext uri="{FF2B5EF4-FFF2-40B4-BE49-F238E27FC236}">
                <a16:creationId xmlns:a16="http://schemas.microsoft.com/office/drawing/2014/main" id="{2AA22FCA-ADFD-417B-8280-375B5D86FB8A}"/>
              </a:ext>
            </a:extLst>
          </p:cNvPr>
          <p:cNvSpPr/>
          <p:nvPr/>
        </p:nvSpPr>
        <p:spPr>
          <a:xfrm>
            <a:off x="5807175" y="1283440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9" name="图片 288">
            <a:extLst>
              <a:ext uri="{FF2B5EF4-FFF2-40B4-BE49-F238E27FC236}">
                <a16:creationId xmlns:a16="http://schemas.microsoft.com/office/drawing/2014/main" id="{4D7C1FE5-3CE9-490A-8BC3-F0F9EBFEA80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37" y="709274"/>
            <a:ext cx="406963" cy="406963"/>
          </a:xfrm>
          <a:prstGeom prst="rect">
            <a:avLst/>
          </a:prstGeom>
        </p:spPr>
      </p:pic>
      <p:sp>
        <p:nvSpPr>
          <p:cNvPr id="290" name="文本框 289">
            <a:extLst>
              <a:ext uri="{FF2B5EF4-FFF2-40B4-BE49-F238E27FC236}">
                <a16:creationId xmlns:a16="http://schemas.microsoft.com/office/drawing/2014/main" id="{A167B9ED-E1BA-40BD-B789-DC4A968546A0}"/>
              </a:ext>
            </a:extLst>
          </p:cNvPr>
          <p:cNvSpPr txBox="1"/>
          <p:nvPr/>
        </p:nvSpPr>
        <p:spPr>
          <a:xfrm>
            <a:off x="5902537" y="1159926"/>
            <a:ext cx="3202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3" name="矩形: 圆角 292">
            <a:extLst>
              <a:ext uri="{FF2B5EF4-FFF2-40B4-BE49-F238E27FC236}">
                <a16:creationId xmlns:a16="http://schemas.microsoft.com/office/drawing/2014/main" id="{78CA369B-C4D1-4E61-94D0-B94C82A339C5}"/>
              </a:ext>
            </a:extLst>
          </p:cNvPr>
          <p:cNvSpPr/>
          <p:nvPr/>
        </p:nvSpPr>
        <p:spPr>
          <a:xfrm>
            <a:off x="6413731" y="687427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4" name="图片 293">
            <a:extLst>
              <a:ext uri="{FF2B5EF4-FFF2-40B4-BE49-F238E27FC236}">
                <a16:creationId xmlns:a16="http://schemas.microsoft.com/office/drawing/2014/main" id="{5C50EBAE-DC39-4FEE-A866-BAF82D92A571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64" y="709274"/>
            <a:ext cx="406963" cy="406963"/>
          </a:xfrm>
          <a:prstGeom prst="rect">
            <a:avLst/>
          </a:prstGeom>
        </p:spPr>
      </p:pic>
      <p:sp>
        <p:nvSpPr>
          <p:cNvPr id="296" name="矩形: 圆角 295">
            <a:extLst>
              <a:ext uri="{FF2B5EF4-FFF2-40B4-BE49-F238E27FC236}">
                <a16:creationId xmlns:a16="http://schemas.microsoft.com/office/drawing/2014/main" id="{21966EF4-C6C1-41B0-B8B4-DE34738B29BC}"/>
              </a:ext>
            </a:extLst>
          </p:cNvPr>
          <p:cNvSpPr/>
          <p:nvPr/>
        </p:nvSpPr>
        <p:spPr>
          <a:xfrm>
            <a:off x="7001730" y="692695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7" name="图片 296">
            <a:extLst>
              <a:ext uri="{FF2B5EF4-FFF2-40B4-BE49-F238E27FC236}">
                <a16:creationId xmlns:a16="http://schemas.microsoft.com/office/drawing/2014/main" id="{CFF6F784-D149-4E1A-A4DF-444777096D9F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63" y="714542"/>
            <a:ext cx="406963" cy="406963"/>
          </a:xfrm>
          <a:prstGeom prst="rect">
            <a:avLst/>
          </a:prstGeom>
        </p:spPr>
      </p:pic>
      <p:sp>
        <p:nvSpPr>
          <p:cNvPr id="298" name="矩形: 圆角 297">
            <a:extLst>
              <a:ext uri="{FF2B5EF4-FFF2-40B4-BE49-F238E27FC236}">
                <a16:creationId xmlns:a16="http://schemas.microsoft.com/office/drawing/2014/main" id="{5E43D8E4-5077-413B-B7CB-55525C694CDD}"/>
              </a:ext>
            </a:extLst>
          </p:cNvPr>
          <p:cNvSpPr/>
          <p:nvPr/>
        </p:nvSpPr>
        <p:spPr>
          <a:xfrm>
            <a:off x="6407884" y="1283440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72EBCEE4-DC33-401F-ADDC-724FFD4B8055}"/>
              </a:ext>
            </a:extLst>
          </p:cNvPr>
          <p:cNvSpPr txBox="1"/>
          <p:nvPr/>
        </p:nvSpPr>
        <p:spPr>
          <a:xfrm>
            <a:off x="6503246" y="1159926"/>
            <a:ext cx="3202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endParaRPr lang="zh-CN" alt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0" name="矩形: 圆角 299">
            <a:extLst>
              <a:ext uri="{FF2B5EF4-FFF2-40B4-BE49-F238E27FC236}">
                <a16:creationId xmlns:a16="http://schemas.microsoft.com/office/drawing/2014/main" id="{09AEB9C4-AAF6-452D-A734-C261FF92095F}"/>
              </a:ext>
            </a:extLst>
          </p:cNvPr>
          <p:cNvSpPr/>
          <p:nvPr/>
        </p:nvSpPr>
        <p:spPr>
          <a:xfrm>
            <a:off x="7011533" y="1290994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3AC38E4B-C213-4D04-8125-91C769A9E2A1}"/>
              </a:ext>
            </a:extLst>
          </p:cNvPr>
          <p:cNvSpPr txBox="1"/>
          <p:nvPr/>
        </p:nvSpPr>
        <p:spPr>
          <a:xfrm>
            <a:off x="7106895" y="1167480"/>
            <a:ext cx="3202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2" name="矩形: 圆角 301">
            <a:extLst>
              <a:ext uri="{FF2B5EF4-FFF2-40B4-BE49-F238E27FC236}">
                <a16:creationId xmlns:a16="http://schemas.microsoft.com/office/drawing/2014/main" id="{2605754E-D3F5-4B1C-8341-588F3CF39790}"/>
              </a:ext>
            </a:extLst>
          </p:cNvPr>
          <p:cNvSpPr/>
          <p:nvPr/>
        </p:nvSpPr>
        <p:spPr>
          <a:xfrm>
            <a:off x="5804215" y="1913945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A22C7808-E368-4716-97F6-932DF5E7016C}"/>
              </a:ext>
            </a:extLst>
          </p:cNvPr>
          <p:cNvSpPr txBox="1"/>
          <p:nvPr/>
        </p:nvSpPr>
        <p:spPr>
          <a:xfrm>
            <a:off x="5749377" y="2009763"/>
            <a:ext cx="5842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endParaRPr lang="zh-CN" altLang="en-US" sz="1200" b="1" dirty="0">
              <a:ln w="6350">
                <a:solidFill>
                  <a:schemeClr val="tx1"/>
                </a:solidFill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627CBEB6-F934-429B-8122-512E153B26DB}"/>
              </a:ext>
            </a:extLst>
          </p:cNvPr>
          <p:cNvSpPr/>
          <p:nvPr/>
        </p:nvSpPr>
        <p:spPr>
          <a:xfrm>
            <a:off x="7677856" y="930211"/>
            <a:ext cx="1969158" cy="179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芯片加工路线</a:t>
            </a:r>
          </a:p>
        </p:txBody>
      </p:sp>
      <p:pic>
        <p:nvPicPr>
          <p:cNvPr id="119" name="图形 118" descr="仙鹤">
            <a:extLst>
              <a:ext uri="{FF2B5EF4-FFF2-40B4-BE49-F238E27FC236}">
                <a16:creationId xmlns:a16="http://schemas.microsoft.com/office/drawing/2014/main" id="{F99118F6-9AB9-4407-8E61-BFAA7DBE7D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56834" y="885030"/>
            <a:ext cx="237252" cy="237252"/>
          </a:xfrm>
          <a:prstGeom prst="rect">
            <a:avLst/>
          </a:prstGeom>
        </p:spPr>
      </p:pic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978330E4-3ADE-4AC6-9C6D-4B103DB103D7}"/>
              </a:ext>
            </a:extLst>
          </p:cNvPr>
          <p:cNvCxnSpPr>
            <a:cxnSpLocks/>
          </p:cNvCxnSpPr>
          <p:nvPr/>
        </p:nvCxnSpPr>
        <p:spPr>
          <a:xfrm>
            <a:off x="7626425" y="849787"/>
            <a:ext cx="20577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形 127" descr="铅笔">
            <a:extLst>
              <a:ext uri="{FF2B5EF4-FFF2-40B4-BE49-F238E27FC236}">
                <a16:creationId xmlns:a16="http://schemas.microsoft.com/office/drawing/2014/main" id="{B6D4F7EE-927B-4395-9D48-22DF75C7DAC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61838" y="1057151"/>
            <a:ext cx="696100" cy="6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48352" y="84326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148352" y="548601"/>
            <a:ext cx="7484496" cy="3927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2F2ED7-268A-453A-8371-C639A8D85339}"/>
              </a:ext>
            </a:extLst>
          </p:cNvPr>
          <p:cNvGrpSpPr/>
          <p:nvPr/>
        </p:nvGrpSpPr>
        <p:grpSpPr>
          <a:xfrm>
            <a:off x="2246714" y="1205351"/>
            <a:ext cx="3006284" cy="2539932"/>
            <a:chOff x="2246714" y="1210215"/>
            <a:chExt cx="3006284" cy="253993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4727EE8-0CAF-4973-99F2-A3C59E958FD5}"/>
                </a:ext>
              </a:extLst>
            </p:cNvPr>
            <p:cNvGrpSpPr/>
            <p:nvPr/>
          </p:nvGrpSpPr>
          <p:grpSpPr>
            <a:xfrm>
              <a:off x="2246714" y="1210215"/>
              <a:ext cx="3006284" cy="2539932"/>
              <a:chOff x="4180737" y="1156577"/>
              <a:chExt cx="3006284" cy="253993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A9CDB6A3-E071-4D14-99D9-CB368CA59ED7}"/>
                  </a:ext>
                </a:extLst>
              </p:cNvPr>
              <p:cNvGrpSpPr/>
              <p:nvPr/>
            </p:nvGrpSpPr>
            <p:grpSpPr>
              <a:xfrm>
                <a:off x="4180737" y="1156577"/>
                <a:ext cx="2673901" cy="2360000"/>
                <a:chOff x="3561903" y="649925"/>
                <a:chExt cx="2673901" cy="2360000"/>
              </a:xfrm>
            </p:grpSpPr>
            <p:pic>
              <p:nvPicPr>
                <p:cNvPr id="25" name="图形 24" descr="围墙">
                  <a:extLst>
                    <a:ext uri="{FF2B5EF4-FFF2-40B4-BE49-F238E27FC236}">
                      <a16:creationId xmlns:a16="http://schemas.microsoft.com/office/drawing/2014/main" id="{E5DC2AC7-F59D-44BD-8F7E-5D65F68B5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338" y="85485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8" name="图形 207" descr="围墙">
                  <a:extLst>
                    <a:ext uri="{FF2B5EF4-FFF2-40B4-BE49-F238E27FC236}">
                      <a16:creationId xmlns:a16="http://schemas.microsoft.com/office/drawing/2014/main" id="{A4D8025A-8E55-4189-89F0-503148BE0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403" y="1312056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9" name="图形 208" descr="围墙">
                  <a:extLst>
                    <a:ext uri="{FF2B5EF4-FFF2-40B4-BE49-F238E27FC236}">
                      <a16:creationId xmlns:a16="http://schemas.microsoft.com/office/drawing/2014/main" id="{48E330E7-A542-4342-BC1E-C70F8D90B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19793" y="149795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0" name="图形 209" descr="围墙">
                  <a:extLst>
                    <a:ext uri="{FF2B5EF4-FFF2-40B4-BE49-F238E27FC236}">
                      <a16:creationId xmlns:a16="http://schemas.microsoft.com/office/drawing/2014/main" id="{E8A7D294-42EF-4CAE-A6AD-CC64E5732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64585" y="1134947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1" name="图形 210" descr="围墙">
                  <a:extLst>
                    <a:ext uri="{FF2B5EF4-FFF2-40B4-BE49-F238E27FC236}">
                      <a16:creationId xmlns:a16="http://schemas.microsoft.com/office/drawing/2014/main" id="{A675FC6F-E12D-4BC6-A02A-EA7A6BBCF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87525" y="175729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3" name="图形 212" descr="校舍">
                  <a:extLst>
                    <a:ext uri="{FF2B5EF4-FFF2-40B4-BE49-F238E27FC236}">
                      <a16:creationId xmlns:a16="http://schemas.microsoft.com/office/drawing/2014/main" id="{060105AF-F9F2-4A9D-AC57-42B8BC585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1192" y="1329916"/>
                  <a:ext cx="346713" cy="346713"/>
                </a:xfrm>
                <a:prstGeom prst="rect">
                  <a:avLst/>
                </a:prstGeom>
              </p:spPr>
            </p:pic>
            <p:pic>
              <p:nvPicPr>
                <p:cNvPr id="214" name="图形 213" descr="校舍">
                  <a:extLst>
                    <a:ext uri="{FF2B5EF4-FFF2-40B4-BE49-F238E27FC236}">
                      <a16:creationId xmlns:a16="http://schemas.microsoft.com/office/drawing/2014/main" id="{FF2E43F1-7E49-48BF-B2B7-838F70752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688" y="105563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15" name="图形 214" descr="校舍">
                  <a:extLst>
                    <a:ext uri="{FF2B5EF4-FFF2-40B4-BE49-F238E27FC236}">
                      <a16:creationId xmlns:a16="http://schemas.microsoft.com/office/drawing/2014/main" id="{BE42683D-55E2-4D6E-83E2-C8B7A9931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6528" y="186545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22" name="图形 221" descr="围墙">
                  <a:extLst>
                    <a:ext uri="{FF2B5EF4-FFF2-40B4-BE49-F238E27FC236}">
                      <a16:creationId xmlns:a16="http://schemas.microsoft.com/office/drawing/2014/main" id="{84D85E3F-DB35-4C13-9B3C-2499CBB7F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59967" y="239465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4" name="图形 223" descr="围墙">
                  <a:extLst>
                    <a:ext uri="{FF2B5EF4-FFF2-40B4-BE49-F238E27FC236}">
                      <a16:creationId xmlns:a16="http://schemas.microsoft.com/office/drawing/2014/main" id="{56E4F98D-2BF7-4CE9-8718-407408FF0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92338" y="221060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9" name="图形 228" descr="围墙">
                  <a:extLst>
                    <a:ext uri="{FF2B5EF4-FFF2-40B4-BE49-F238E27FC236}">
                      <a16:creationId xmlns:a16="http://schemas.microsoft.com/office/drawing/2014/main" id="{B2D37BB9-1347-4587-9F9B-4E6D044D0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34550" y="239542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0" name="图形 229" descr="围墙">
                  <a:extLst>
                    <a:ext uri="{FF2B5EF4-FFF2-40B4-BE49-F238E27FC236}">
                      <a16:creationId xmlns:a16="http://schemas.microsoft.com/office/drawing/2014/main" id="{E121637E-8495-402C-95DA-5A5CC2548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852691" y="266160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1" name="图形 230" descr="校舍">
                  <a:extLst>
                    <a:ext uri="{FF2B5EF4-FFF2-40B4-BE49-F238E27FC236}">
                      <a16:creationId xmlns:a16="http://schemas.microsoft.com/office/drawing/2014/main" id="{1F1E368C-02D4-4043-B79C-ECD42BDD2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6636" y="2334884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7" name="图形 266" descr="校舍">
                  <a:extLst>
                    <a:ext uri="{FF2B5EF4-FFF2-40B4-BE49-F238E27FC236}">
                      <a16:creationId xmlns:a16="http://schemas.microsoft.com/office/drawing/2014/main" id="{0265CD81-ECA7-4370-B540-8B3917A0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0168" y="2790757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8" name="图形 267" descr="围墙">
                  <a:extLst>
                    <a:ext uri="{FF2B5EF4-FFF2-40B4-BE49-F238E27FC236}">
                      <a16:creationId xmlns:a16="http://schemas.microsoft.com/office/drawing/2014/main" id="{DDBEE1F4-07BC-4EE5-BEC0-8B3AAFA6C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144811" y="1478261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69" name="图形 268" descr="围墙">
                  <a:extLst>
                    <a:ext uri="{FF2B5EF4-FFF2-40B4-BE49-F238E27FC236}">
                      <a16:creationId xmlns:a16="http://schemas.microsoft.com/office/drawing/2014/main" id="{AF3E991D-8A7C-4C6F-807B-E503EA46F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48447" y="121562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0" name="图形 269" descr="围墙">
                  <a:extLst>
                    <a:ext uri="{FF2B5EF4-FFF2-40B4-BE49-F238E27FC236}">
                      <a16:creationId xmlns:a16="http://schemas.microsoft.com/office/drawing/2014/main" id="{15B5A309-22DA-4416-9CED-121B6D560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697845" y="147424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1" name="图形 270" descr="校舍">
                  <a:extLst>
                    <a:ext uri="{FF2B5EF4-FFF2-40B4-BE49-F238E27FC236}">
                      <a16:creationId xmlns:a16="http://schemas.microsoft.com/office/drawing/2014/main" id="{6841C940-00B0-4941-8E72-56DDB1FBCC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110" y="896290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2" name="图形 271" descr="校舍">
                  <a:extLst>
                    <a:ext uri="{FF2B5EF4-FFF2-40B4-BE49-F238E27FC236}">
                      <a16:creationId xmlns:a16="http://schemas.microsoft.com/office/drawing/2014/main" id="{22B4E0A6-329F-46FD-9764-72234778A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053" y="1519635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3" name="图形 272" descr="围墙">
                  <a:extLst>
                    <a:ext uri="{FF2B5EF4-FFF2-40B4-BE49-F238E27FC236}">
                      <a16:creationId xmlns:a16="http://schemas.microsoft.com/office/drawing/2014/main" id="{ECE86D51-E4C0-4DFF-A645-A3F5F1653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500" y="1715993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4" name="图形 273" descr="围墙">
                  <a:extLst>
                    <a:ext uri="{FF2B5EF4-FFF2-40B4-BE49-F238E27FC236}">
                      <a16:creationId xmlns:a16="http://schemas.microsoft.com/office/drawing/2014/main" id="{F6DC199E-58C3-47F1-A91F-2A70F1B60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746" y="218876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5" name="图形 274" descr="围墙">
                  <a:extLst>
                    <a:ext uri="{FF2B5EF4-FFF2-40B4-BE49-F238E27FC236}">
                      <a16:creationId xmlns:a16="http://schemas.microsoft.com/office/drawing/2014/main" id="{7BE791E5-AF16-4D64-959F-83AC5BF37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09882" y="2629514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6" name="图形 275" descr="校舍">
                  <a:extLst>
                    <a:ext uri="{FF2B5EF4-FFF2-40B4-BE49-F238E27FC236}">
                      <a16:creationId xmlns:a16="http://schemas.microsoft.com/office/drawing/2014/main" id="{F00B05E2-1F2E-48FC-A523-DF6F7C7BC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6441" y="2326852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7" name="图形 276" descr="校舍">
                  <a:extLst>
                    <a:ext uri="{FF2B5EF4-FFF2-40B4-BE49-F238E27FC236}">
                      <a16:creationId xmlns:a16="http://schemas.microsoft.com/office/drawing/2014/main" id="{977BD345-734E-40C2-AAD5-D8D05EB0B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1903" y="2734967"/>
                  <a:ext cx="219168" cy="219168"/>
                </a:xfrm>
                <a:prstGeom prst="rect">
                  <a:avLst/>
                </a:prstGeom>
              </p:spPr>
            </p:pic>
          </p:grp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0A9E2647-FDDD-4AA3-83C0-EBAAFFAC0EB1}"/>
                  </a:ext>
                </a:extLst>
              </p:cNvPr>
              <p:cNvSpPr/>
              <p:nvPr/>
            </p:nvSpPr>
            <p:spPr>
              <a:xfrm>
                <a:off x="5259215" y="209948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8A131A42-3F72-4BBF-A286-EE56B562DD92}"/>
                  </a:ext>
                </a:extLst>
              </p:cNvPr>
              <p:cNvSpPr/>
              <p:nvPr/>
            </p:nvSpPr>
            <p:spPr>
              <a:xfrm>
                <a:off x="6402648" y="301829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210C1D4D-D323-4CDC-BBDB-912BB8B3F202}"/>
                  </a:ext>
                </a:extLst>
              </p:cNvPr>
              <p:cNvSpPr/>
              <p:nvPr/>
            </p:nvSpPr>
            <p:spPr>
              <a:xfrm>
                <a:off x="5259214" y="3481065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ED5FC0BD-4B41-4D52-8D27-C50A8521FA47}"/>
                  </a:ext>
                </a:extLst>
              </p:cNvPr>
              <p:cNvSpPr/>
              <p:nvPr/>
            </p:nvSpPr>
            <p:spPr>
              <a:xfrm>
                <a:off x="6322347" y="156122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DDDE97E-B552-4302-9DBD-6DEF576D3B95}"/>
                  </a:ext>
                </a:extLst>
              </p:cNvPr>
              <p:cNvSpPr/>
              <p:nvPr/>
            </p:nvSpPr>
            <p:spPr>
              <a:xfrm>
                <a:off x="6583996" y="1524120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4DE7A811-5C0E-4908-9B8F-BB6295AEC147}"/>
                  </a:ext>
                </a:extLst>
              </p:cNvPr>
              <p:cNvSpPr/>
              <p:nvPr/>
            </p:nvSpPr>
            <p:spPr>
              <a:xfrm>
                <a:off x="6209364" y="2365112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3847C798-2D56-4803-A534-D8B977A9E706}"/>
                  </a:ext>
                </a:extLst>
              </p:cNvPr>
              <p:cNvSpPr/>
              <p:nvPr/>
            </p:nvSpPr>
            <p:spPr>
              <a:xfrm>
                <a:off x="6649264" y="2834933"/>
                <a:ext cx="231634" cy="23163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4147E60F-2991-48A2-ADE9-D06A34CA32BF}"/>
                  </a:ext>
                </a:extLst>
              </p:cNvPr>
              <p:cNvSpPr/>
              <p:nvPr/>
            </p:nvSpPr>
            <p:spPr>
              <a:xfrm>
                <a:off x="5527768" y="3293968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801C285A-634A-4A17-8AA4-22DF15B3C7B3}"/>
                  </a:ext>
                </a:extLst>
              </p:cNvPr>
              <p:cNvCxnSpPr>
                <a:cxnSpLocks/>
                <a:endCxn id="210" idx="3"/>
              </p:cNvCxnSpPr>
              <p:nvPr/>
            </p:nvCxnSpPr>
            <p:spPr>
              <a:xfrm flipH="1">
                <a:off x="6183419" y="1710856"/>
                <a:ext cx="390007" cy="0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" name="图形 205" descr="卡车">
                <a:extLst>
                  <a:ext uri="{FF2B5EF4-FFF2-40B4-BE49-F238E27FC236}">
                    <a16:creationId xmlns:a16="http://schemas.microsoft.com/office/drawing/2014/main" id="{4434B103-9AA2-4D63-A40F-4364C51A6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6246121" y="1583166"/>
                <a:ext cx="247908" cy="247908"/>
              </a:xfrm>
              <a:prstGeom prst="rect">
                <a:avLst/>
              </a:prstGeom>
            </p:spPr>
          </p:pic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A5688AE1-D538-4257-94E9-8C11C08FB4F2}"/>
                  </a:ext>
                </a:extLst>
              </p:cNvPr>
              <p:cNvCxnSpPr>
                <a:cxnSpLocks/>
                <a:endCxn id="229" idx="1"/>
              </p:cNvCxnSpPr>
              <p:nvPr/>
            </p:nvCxnSpPr>
            <p:spPr>
              <a:xfrm flipH="1">
                <a:off x="6201764" y="1708980"/>
                <a:ext cx="2" cy="126235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C4101883-46B4-4804-B2C3-85F8A422CDA7}"/>
                  </a:ext>
                </a:extLst>
              </p:cNvPr>
              <p:cNvCxnSpPr>
                <a:cxnSpLocks/>
                <a:endCxn id="230" idx="3"/>
              </p:cNvCxnSpPr>
              <p:nvPr/>
            </p:nvCxnSpPr>
            <p:spPr>
              <a:xfrm flipH="1">
                <a:off x="5745715" y="2963326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73F8A82F-C2C7-4FAF-845A-D60B400FEE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1126" y="2966101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>
                <a:extLst>
                  <a:ext uri="{FF2B5EF4-FFF2-40B4-BE49-F238E27FC236}">
                    <a16:creationId xmlns:a16="http://schemas.microsoft.com/office/drawing/2014/main" id="{CF4C74D1-6911-4FBB-9343-7AEBD42E6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370" y="2979655"/>
                <a:ext cx="0" cy="54838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833C3404-09C5-4D92-A8E3-66319222E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0313" y="2074542"/>
                <a:ext cx="390007" cy="0"/>
              </a:xfrm>
              <a:prstGeom prst="line">
                <a:avLst/>
              </a:prstGeom>
              <a:ln w="317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E506D34-7DDC-4B3F-92A9-0F2CD8124080}"/>
                  </a:ext>
                </a:extLst>
              </p:cNvPr>
              <p:cNvSpPr/>
              <p:nvPr/>
            </p:nvSpPr>
            <p:spPr>
              <a:xfrm>
                <a:off x="5930161" y="254517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5D6F6111-F032-413F-AF79-5643B8790DC2}"/>
                  </a:ext>
                </a:extLst>
              </p:cNvPr>
              <p:cNvSpPr/>
              <p:nvPr/>
            </p:nvSpPr>
            <p:spPr>
              <a:xfrm>
                <a:off x="5651400" y="1394184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94F7A07B-63D9-461A-B254-F26AD3E962F3}"/>
                  </a:ext>
                </a:extLst>
              </p:cNvPr>
              <p:cNvSpPr/>
              <p:nvPr/>
            </p:nvSpPr>
            <p:spPr>
              <a:xfrm>
                <a:off x="5515531" y="2815371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7" name="图形 16" descr="仙鹤">
              <a:extLst>
                <a:ext uri="{FF2B5EF4-FFF2-40B4-BE49-F238E27FC236}">
                  <a16:creationId xmlns:a16="http://schemas.microsoft.com/office/drawing/2014/main" id="{B51465C0-0E70-4E3E-B9A8-E2076B179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76373" y="1274045"/>
              <a:ext cx="237252" cy="237252"/>
            </a:xfrm>
            <a:prstGeom prst="rect">
              <a:avLst/>
            </a:prstGeom>
          </p:spPr>
        </p:pic>
        <p:pic>
          <p:nvPicPr>
            <p:cNvPr id="291" name="图形 290" descr="仙鹤">
              <a:extLst>
                <a:ext uri="{FF2B5EF4-FFF2-40B4-BE49-F238E27FC236}">
                  <a16:creationId xmlns:a16="http://schemas.microsoft.com/office/drawing/2014/main" id="{92B4681E-C5BA-44A8-9D42-B35914DD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74665" y="2689883"/>
              <a:ext cx="237252" cy="237252"/>
            </a:xfrm>
            <a:prstGeom prst="rect">
              <a:avLst/>
            </a:prstGeom>
          </p:spPr>
        </p:pic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8BA5FA6B-DC31-4C31-99A4-35A6A9486B16}"/>
              </a:ext>
            </a:extLst>
          </p:cNvPr>
          <p:cNvSpPr/>
          <p:nvPr/>
        </p:nvSpPr>
        <p:spPr>
          <a:xfrm>
            <a:off x="7629718" y="540851"/>
            <a:ext cx="2057244" cy="39274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6786590-1A2F-47C2-BA24-6D31E69D5856}"/>
              </a:ext>
            </a:extLst>
          </p:cNvPr>
          <p:cNvSpPr/>
          <p:nvPr/>
        </p:nvSpPr>
        <p:spPr>
          <a:xfrm>
            <a:off x="7678577" y="930780"/>
            <a:ext cx="1969159" cy="30296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196C59DD-5A20-4CD0-9C52-C981150FC705}"/>
              </a:ext>
            </a:extLst>
          </p:cNvPr>
          <p:cNvSpPr/>
          <p:nvPr/>
        </p:nvSpPr>
        <p:spPr>
          <a:xfrm>
            <a:off x="7677856" y="930211"/>
            <a:ext cx="1969158" cy="179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芯片加工路线</a:t>
            </a: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63323E72-C292-40BE-803D-284059D4A2B8}"/>
              </a:ext>
            </a:extLst>
          </p:cNvPr>
          <p:cNvSpPr txBox="1"/>
          <p:nvPr/>
        </p:nvSpPr>
        <p:spPr>
          <a:xfrm>
            <a:off x="8299884" y="561858"/>
            <a:ext cx="114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n w="31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b="1" dirty="0">
                <a:ln w="31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号车辆厂</a:t>
            </a:r>
          </a:p>
        </p:txBody>
      </p:sp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9EC1A657-21B6-4283-A1AA-294DA8A7388D}"/>
              </a:ext>
            </a:extLst>
          </p:cNvPr>
          <p:cNvCxnSpPr>
            <a:cxnSpLocks/>
          </p:cNvCxnSpPr>
          <p:nvPr/>
        </p:nvCxnSpPr>
        <p:spPr>
          <a:xfrm>
            <a:off x="7625212" y="4453014"/>
            <a:ext cx="206280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矩形 351">
            <a:extLst>
              <a:ext uri="{FF2B5EF4-FFF2-40B4-BE49-F238E27FC236}">
                <a16:creationId xmlns:a16="http://schemas.microsoft.com/office/drawing/2014/main" id="{99E8601B-1C85-4220-A6DC-B123A99B0F50}"/>
              </a:ext>
            </a:extLst>
          </p:cNvPr>
          <p:cNvSpPr/>
          <p:nvPr/>
        </p:nvSpPr>
        <p:spPr>
          <a:xfrm>
            <a:off x="7679718" y="3949429"/>
            <a:ext cx="1969159" cy="4717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353" name="矩形: 圆角 352">
            <a:hlinkClick r:id="rId15" action="ppaction://hlinksldjump"/>
            <a:extLst>
              <a:ext uri="{FF2B5EF4-FFF2-40B4-BE49-F238E27FC236}">
                <a16:creationId xmlns:a16="http://schemas.microsoft.com/office/drawing/2014/main" id="{2DCD8A43-A416-48D3-B294-7F701C084781}"/>
              </a:ext>
            </a:extLst>
          </p:cNvPr>
          <p:cNvSpPr/>
          <p:nvPr/>
        </p:nvSpPr>
        <p:spPr>
          <a:xfrm>
            <a:off x="8707650" y="4046813"/>
            <a:ext cx="909804" cy="33019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矩形 353">
            <a:hlinkClick r:id="rId15" action="ppaction://hlinksldjump"/>
            <a:extLst>
              <a:ext uri="{FF2B5EF4-FFF2-40B4-BE49-F238E27FC236}">
                <a16:creationId xmlns:a16="http://schemas.microsoft.com/office/drawing/2014/main" id="{98E414DC-B8B1-4751-81E1-C8194192B043}"/>
              </a:ext>
            </a:extLst>
          </p:cNvPr>
          <p:cNvSpPr/>
          <p:nvPr/>
        </p:nvSpPr>
        <p:spPr>
          <a:xfrm>
            <a:off x="8882708" y="4089612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确定修改</a:t>
            </a:r>
          </a:p>
        </p:txBody>
      </p:sp>
      <p:pic>
        <p:nvPicPr>
          <p:cNvPr id="355" name="图形 354" descr="挖掘工具">
            <a:hlinkClick r:id="rId15" action="ppaction://hlinksldjump"/>
            <a:extLst>
              <a:ext uri="{FF2B5EF4-FFF2-40B4-BE49-F238E27FC236}">
                <a16:creationId xmlns:a16="http://schemas.microsoft.com/office/drawing/2014/main" id="{96F986C7-FA49-4AD1-BEA3-4D6C9365E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8076" y="4074140"/>
            <a:ext cx="254187" cy="254187"/>
          </a:xfrm>
          <a:prstGeom prst="rect">
            <a:avLst/>
          </a:prstGeom>
        </p:spPr>
      </p:pic>
      <p:sp>
        <p:nvSpPr>
          <p:cNvPr id="356" name="矩形: 圆角 355">
            <a:hlinkClick r:id="rId15" action="ppaction://hlinksldjump"/>
            <a:extLst>
              <a:ext uri="{FF2B5EF4-FFF2-40B4-BE49-F238E27FC236}">
                <a16:creationId xmlns:a16="http://schemas.microsoft.com/office/drawing/2014/main" id="{5EAB9C32-3B5F-4AF3-B770-B46056A239F8}"/>
              </a:ext>
            </a:extLst>
          </p:cNvPr>
          <p:cNvSpPr/>
          <p:nvPr/>
        </p:nvSpPr>
        <p:spPr>
          <a:xfrm>
            <a:off x="7720467" y="4046813"/>
            <a:ext cx="909804" cy="33019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7" name="图形 356" descr="禁止标志">
            <a:extLst>
              <a:ext uri="{FF2B5EF4-FFF2-40B4-BE49-F238E27FC236}">
                <a16:creationId xmlns:a16="http://schemas.microsoft.com/office/drawing/2014/main" id="{1ECF44A1-94DD-4A6F-94F4-F24DC8E5A2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57671" y="4077835"/>
            <a:ext cx="272831" cy="272831"/>
          </a:xfrm>
          <a:prstGeom prst="rect">
            <a:avLst/>
          </a:prstGeom>
        </p:spPr>
      </p:pic>
      <p:sp>
        <p:nvSpPr>
          <p:cNvPr id="358" name="矩形 357">
            <a:hlinkClick r:id="rId15" action="ppaction://hlinksldjump"/>
            <a:extLst>
              <a:ext uri="{FF2B5EF4-FFF2-40B4-BE49-F238E27FC236}">
                <a16:creationId xmlns:a16="http://schemas.microsoft.com/office/drawing/2014/main" id="{416ECB61-E8A8-47B7-B425-7BDAD2CA0005}"/>
              </a:ext>
            </a:extLst>
          </p:cNvPr>
          <p:cNvSpPr/>
          <p:nvPr/>
        </p:nvSpPr>
        <p:spPr>
          <a:xfrm>
            <a:off x="7916771" y="4078098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暂停</a:t>
            </a:r>
            <a:r>
              <a: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路线</a:t>
            </a:r>
          </a:p>
        </p:txBody>
      </p:sp>
      <p:pic>
        <p:nvPicPr>
          <p:cNvPr id="362" name="图形 361" descr="校舍">
            <a:extLst>
              <a:ext uri="{FF2B5EF4-FFF2-40B4-BE49-F238E27FC236}">
                <a16:creationId xmlns:a16="http://schemas.microsoft.com/office/drawing/2014/main" id="{87F1FBF8-CF16-48BC-87E0-5A656A37D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6011" y="514068"/>
            <a:ext cx="346713" cy="346713"/>
          </a:xfrm>
          <a:prstGeom prst="rect">
            <a:avLst/>
          </a:prstGeom>
        </p:spPr>
      </p:pic>
      <p:pic>
        <p:nvPicPr>
          <p:cNvPr id="366" name="图形 365" descr="仙鹤">
            <a:extLst>
              <a:ext uri="{FF2B5EF4-FFF2-40B4-BE49-F238E27FC236}">
                <a16:creationId xmlns:a16="http://schemas.microsoft.com/office/drawing/2014/main" id="{F4AE9469-F80A-4FC2-B3EE-C8652CF288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56834" y="885030"/>
            <a:ext cx="237252" cy="237252"/>
          </a:xfrm>
          <a:prstGeom prst="rect">
            <a:avLst/>
          </a:prstGeom>
        </p:spPr>
      </p:pic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24DDC35B-0E41-4C4C-9867-C3D86C6D28AA}"/>
              </a:ext>
            </a:extLst>
          </p:cNvPr>
          <p:cNvSpPr/>
          <p:nvPr/>
        </p:nvSpPr>
        <p:spPr>
          <a:xfrm>
            <a:off x="7868344" y="1459109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9A73D255-6CC1-486D-81CD-6173BD54E898}"/>
              </a:ext>
            </a:extLst>
          </p:cNvPr>
          <p:cNvSpPr/>
          <p:nvPr/>
        </p:nvSpPr>
        <p:spPr>
          <a:xfrm>
            <a:off x="8401431" y="1455174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CD3D83D-049B-41D0-B4F4-24C68E1A8829}"/>
              </a:ext>
            </a:extLst>
          </p:cNvPr>
          <p:cNvSpPr/>
          <p:nvPr/>
        </p:nvSpPr>
        <p:spPr>
          <a:xfrm>
            <a:off x="8952552" y="1455174"/>
            <a:ext cx="468636" cy="468636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6" name="图片 125">
            <a:extLst>
              <a:ext uri="{FF2B5EF4-FFF2-40B4-BE49-F238E27FC236}">
                <a16:creationId xmlns:a16="http://schemas.microsoft.com/office/drawing/2014/main" id="{EC4EF55E-43E6-4D7A-9378-1B257D400B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917" y="1482553"/>
            <a:ext cx="406963" cy="406963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64C6140-9BF8-4A9E-8601-C461C4C630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395" y="1482837"/>
            <a:ext cx="406963" cy="406963"/>
          </a:xfrm>
          <a:prstGeom prst="rect">
            <a:avLst/>
          </a:prstGeom>
        </p:spPr>
      </p:pic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964B2FAB-5575-4B3E-8A28-C716FD24604A}"/>
              </a:ext>
            </a:extLst>
          </p:cNvPr>
          <p:cNvSpPr/>
          <p:nvPr/>
        </p:nvSpPr>
        <p:spPr>
          <a:xfrm>
            <a:off x="7693158" y="1156811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54B79564-4689-41B3-B328-FFD35988D1F6}"/>
              </a:ext>
            </a:extLst>
          </p:cNvPr>
          <p:cNvSpPr/>
          <p:nvPr/>
        </p:nvSpPr>
        <p:spPr>
          <a:xfrm>
            <a:off x="7836958" y="1161382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货物筛选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CFDAFFD9-E220-47B9-BEBD-FD23B09ADDCB}"/>
              </a:ext>
            </a:extLst>
          </p:cNvPr>
          <p:cNvCxnSpPr>
            <a:cxnSpLocks/>
          </p:cNvCxnSpPr>
          <p:nvPr/>
        </p:nvCxnSpPr>
        <p:spPr>
          <a:xfrm>
            <a:off x="7693158" y="2833238"/>
            <a:ext cx="193981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191811A4-B7DC-47A7-AB26-29DA2762881E}"/>
              </a:ext>
            </a:extLst>
          </p:cNvPr>
          <p:cNvSpPr/>
          <p:nvPr/>
        </p:nvSpPr>
        <p:spPr>
          <a:xfrm>
            <a:off x="7698990" y="2848996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8C5F7C1-C90E-4899-B01A-8B6316EED2F6}"/>
              </a:ext>
            </a:extLst>
          </p:cNvPr>
          <p:cNvSpPr/>
          <p:nvPr/>
        </p:nvSpPr>
        <p:spPr>
          <a:xfrm>
            <a:off x="7871980" y="2848702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路线修改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270D65E-FDA8-4F01-81AC-545EC416D711}"/>
              </a:ext>
            </a:extLst>
          </p:cNvPr>
          <p:cNvGrpSpPr/>
          <p:nvPr/>
        </p:nvGrpSpPr>
        <p:grpSpPr>
          <a:xfrm>
            <a:off x="7827919" y="3164667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EB5F1DAA-8623-47CE-B828-188AB4364498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06772FD8-A9C9-4BB3-8F63-F32F649617D8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C3DBDAB-AFA0-4A7C-8FBA-65E4D0E9365B}"/>
              </a:ext>
            </a:extLst>
          </p:cNvPr>
          <p:cNvGrpSpPr/>
          <p:nvPr/>
        </p:nvGrpSpPr>
        <p:grpSpPr>
          <a:xfrm>
            <a:off x="7827920" y="3582287"/>
            <a:ext cx="1708884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73A539B1-FD42-43E1-BA63-A77CD26C364E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 cap="rnd">
              <a:solidFill>
                <a:schemeClr val="accent2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716F5DEA-B345-4576-AED6-ECE6B82285BB}"/>
                </a:ext>
              </a:extLst>
            </p:cNvPr>
            <p:cNvSpPr txBox="1"/>
            <p:nvPr/>
          </p:nvSpPr>
          <p:spPr>
            <a:xfrm>
              <a:off x="3546566" y="176449"/>
              <a:ext cx="744471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箭头: 下 145">
            <a:extLst>
              <a:ext uri="{FF2B5EF4-FFF2-40B4-BE49-F238E27FC236}">
                <a16:creationId xmlns:a16="http://schemas.microsoft.com/office/drawing/2014/main" id="{0507AA7E-FEF7-4126-8CAB-FD0C0C0225DA}"/>
              </a:ext>
            </a:extLst>
          </p:cNvPr>
          <p:cNvSpPr/>
          <p:nvPr/>
        </p:nvSpPr>
        <p:spPr>
          <a:xfrm>
            <a:off x="8578773" y="3434688"/>
            <a:ext cx="254620" cy="141051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加号 148">
            <a:extLst>
              <a:ext uri="{FF2B5EF4-FFF2-40B4-BE49-F238E27FC236}">
                <a16:creationId xmlns:a16="http://schemas.microsoft.com/office/drawing/2014/main" id="{393F24CA-3646-4D35-A358-7E98E4AA860D}"/>
              </a:ext>
            </a:extLst>
          </p:cNvPr>
          <p:cNvSpPr/>
          <p:nvPr/>
        </p:nvSpPr>
        <p:spPr>
          <a:xfrm rot="18931752">
            <a:off x="9263415" y="3546477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0" name="图形 149" descr="校舍">
            <a:extLst>
              <a:ext uri="{FF2B5EF4-FFF2-40B4-BE49-F238E27FC236}">
                <a16:creationId xmlns:a16="http://schemas.microsoft.com/office/drawing/2014/main" id="{063C0806-19A9-4C01-9C5C-354BAB6DA3F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878872" y="3190169"/>
            <a:ext cx="219168" cy="219168"/>
          </a:xfrm>
          <a:prstGeom prst="rect">
            <a:avLst/>
          </a:prstGeom>
        </p:spPr>
      </p:pic>
      <p:pic>
        <p:nvPicPr>
          <p:cNvPr id="151" name="图形 150" descr="校舍">
            <a:extLst>
              <a:ext uri="{FF2B5EF4-FFF2-40B4-BE49-F238E27FC236}">
                <a16:creationId xmlns:a16="http://schemas.microsoft.com/office/drawing/2014/main" id="{FBB89C47-497B-451C-AC9F-AFFA58E96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4683" y="3610674"/>
            <a:ext cx="219168" cy="219168"/>
          </a:xfrm>
          <a:prstGeom prst="rect">
            <a:avLst/>
          </a:prstGeom>
        </p:spPr>
      </p:pic>
      <p:sp>
        <p:nvSpPr>
          <p:cNvPr id="152" name="加号 151">
            <a:extLst>
              <a:ext uri="{FF2B5EF4-FFF2-40B4-BE49-F238E27FC236}">
                <a16:creationId xmlns:a16="http://schemas.microsoft.com/office/drawing/2014/main" id="{C1409F63-8B33-4FAF-86B5-E70A3B30C513}"/>
              </a:ext>
            </a:extLst>
          </p:cNvPr>
          <p:cNvSpPr/>
          <p:nvPr/>
        </p:nvSpPr>
        <p:spPr>
          <a:xfrm rot="18931752">
            <a:off x="9263415" y="3123825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D19C3E0-B521-4457-8046-153401300299}"/>
              </a:ext>
            </a:extLst>
          </p:cNvPr>
          <p:cNvSpPr/>
          <p:nvPr/>
        </p:nvSpPr>
        <p:spPr>
          <a:xfrm>
            <a:off x="5597996" y="548601"/>
            <a:ext cx="2024354" cy="39196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8B1F7658-A06B-4F50-9542-D1F21C5E93EC}"/>
              </a:ext>
            </a:extLst>
          </p:cNvPr>
          <p:cNvGrpSpPr/>
          <p:nvPr/>
        </p:nvGrpSpPr>
        <p:grpSpPr>
          <a:xfrm>
            <a:off x="5774290" y="1019500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F8BAA0CD-CCF2-4A6F-827B-A62B28C98A5D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F91FFB5C-7D02-4AFC-A810-B673CAF5AC8F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5" name="图形 164" descr="校舍">
            <a:extLst>
              <a:ext uri="{FF2B5EF4-FFF2-40B4-BE49-F238E27FC236}">
                <a16:creationId xmlns:a16="http://schemas.microsoft.com/office/drawing/2014/main" id="{51E33040-65A9-4B08-B6E8-AEE6695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25243" y="1045002"/>
            <a:ext cx="219168" cy="219168"/>
          </a:xfrm>
          <a:prstGeom prst="rect">
            <a:avLst/>
          </a:prstGeom>
        </p:spPr>
      </p:pic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628D39B-85DB-4C78-B87B-40DEBBB86E80}"/>
              </a:ext>
            </a:extLst>
          </p:cNvPr>
          <p:cNvGrpSpPr/>
          <p:nvPr/>
        </p:nvGrpSpPr>
        <p:grpSpPr>
          <a:xfrm>
            <a:off x="5774855" y="1392710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87D32A52-69C8-43AB-97E0-1A39ED978544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C3122DAD-D9A5-45A7-96C6-CBC047D81F96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71" name="图形 170" descr="校舍">
            <a:extLst>
              <a:ext uri="{FF2B5EF4-FFF2-40B4-BE49-F238E27FC236}">
                <a16:creationId xmlns:a16="http://schemas.microsoft.com/office/drawing/2014/main" id="{1DAE5D71-45A0-4DE7-89CA-2F0B5748E3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25808" y="1418212"/>
            <a:ext cx="219168" cy="219168"/>
          </a:xfrm>
          <a:prstGeom prst="rect">
            <a:avLst/>
          </a:prstGeom>
        </p:spPr>
      </p:pic>
      <p:sp>
        <p:nvSpPr>
          <p:cNvPr id="196" name="加号 195">
            <a:extLst>
              <a:ext uri="{FF2B5EF4-FFF2-40B4-BE49-F238E27FC236}">
                <a16:creationId xmlns:a16="http://schemas.microsoft.com/office/drawing/2014/main" id="{2B95E4DB-AFFA-4B85-BBB1-679BD3330D53}"/>
              </a:ext>
            </a:extLst>
          </p:cNvPr>
          <p:cNvSpPr/>
          <p:nvPr/>
        </p:nvSpPr>
        <p:spPr>
          <a:xfrm>
            <a:off x="9013902" y="1513228"/>
            <a:ext cx="345936" cy="352278"/>
          </a:xfrm>
          <a:prstGeom prst="mathPlus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44E8372E-403E-4168-AE83-6C314210AA78}"/>
              </a:ext>
            </a:extLst>
          </p:cNvPr>
          <p:cNvCxnSpPr>
            <a:cxnSpLocks/>
          </p:cNvCxnSpPr>
          <p:nvPr/>
        </p:nvCxnSpPr>
        <p:spPr>
          <a:xfrm>
            <a:off x="7626425" y="849787"/>
            <a:ext cx="20577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矩形: 圆角 222">
            <a:extLst>
              <a:ext uri="{FF2B5EF4-FFF2-40B4-BE49-F238E27FC236}">
                <a16:creationId xmlns:a16="http://schemas.microsoft.com/office/drawing/2014/main" id="{80519DF9-3B69-4989-83E8-7ADEA6589484}"/>
              </a:ext>
            </a:extLst>
          </p:cNvPr>
          <p:cNvSpPr/>
          <p:nvPr/>
        </p:nvSpPr>
        <p:spPr>
          <a:xfrm>
            <a:off x="7880796" y="2292217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: 圆角 224">
            <a:extLst>
              <a:ext uri="{FF2B5EF4-FFF2-40B4-BE49-F238E27FC236}">
                <a16:creationId xmlns:a16="http://schemas.microsoft.com/office/drawing/2014/main" id="{743F7304-DC35-4836-A0F6-79801CFC6DA3}"/>
              </a:ext>
            </a:extLst>
          </p:cNvPr>
          <p:cNvSpPr/>
          <p:nvPr/>
        </p:nvSpPr>
        <p:spPr>
          <a:xfrm>
            <a:off x="8413883" y="2288282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6" name="矩形: 圆角 225">
            <a:extLst>
              <a:ext uri="{FF2B5EF4-FFF2-40B4-BE49-F238E27FC236}">
                <a16:creationId xmlns:a16="http://schemas.microsoft.com/office/drawing/2014/main" id="{E90FE171-2A07-4348-B5EC-C518E1BB2C9A}"/>
              </a:ext>
            </a:extLst>
          </p:cNvPr>
          <p:cNvSpPr/>
          <p:nvPr/>
        </p:nvSpPr>
        <p:spPr>
          <a:xfrm>
            <a:off x="8965004" y="2288282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: 圆角 236">
            <a:extLst>
              <a:ext uri="{FF2B5EF4-FFF2-40B4-BE49-F238E27FC236}">
                <a16:creationId xmlns:a16="http://schemas.microsoft.com/office/drawing/2014/main" id="{8C7AD2CE-C926-4521-BA86-485BA578B83A}"/>
              </a:ext>
            </a:extLst>
          </p:cNvPr>
          <p:cNvSpPr/>
          <p:nvPr/>
        </p:nvSpPr>
        <p:spPr>
          <a:xfrm>
            <a:off x="7688761" y="2002894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3F283833-6595-43F0-BABA-EC9B07CABFFC}"/>
              </a:ext>
            </a:extLst>
          </p:cNvPr>
          <p:cNvSpPr/>
          <p:nvPr/>
        </p:nvSpPr>
        <p:spPr>
          <a:xfrm>
            <a:off x="7841828" y="1996764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特殊条件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35D084AD-F8A0-424A-9B14-B5B17CB772BB}"/>
              </a:ext>
            </a:extLst>
          </p:cNvPr>
          <p:cNvSpPr/>
          <p:nvPr/>
        </p:nvSpPr>
        <p:spPr>
          <a:xfrm>
            <a:off x="6162866" y="593626"/>
            <a:ext cx="93365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选择站点</a:t>
            </a:r>
            <a:endParaRPr lang="en-US" altLang="zh-CN" sz="14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4F7B7A69-6782-4B9E-988D-7D71BDFD17CA}"/>
              </a:ext>
            </a:extLst>
          </p:cNvPr>
          <p:cNvGrpSpPr/>
          <p:nvPr/>
        </p:nvGrpSpPr>
        <p:grpSpPr>
          <a:xfrm>
            <a:off x="5774290" y="1751544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2D5648FC-787D-4D9D-8229-895D42441A88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54F09F53-D556-465C-B774-351B478E49EE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4" name="图形 143" descr="校舍">
            <a:extLst>
              <a:ext uri="{FF2B5EF4-FFF2-40B4-BE49-F238E27FC236}">
                <a16:creationId xmlns:a16="http://schemas.microsoft.com/office/drawing/2014/main" id="{E84D04B4-3252-4B9B-820B-5AB5BAEC72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25243" y="1777046"/>
            <a:ext cx="219168" cy="219168"/>
          </a:xfrm>
          <a:prstGeom prst="rect">
            <a:avLst/>
          </a:prstGeom>
        </p:spPr>
      </p:pic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AAF4A78F-6372-43F8-8D96-B6BE5DA5EC24}"/>
              </a:ext>
            </a:extLst>
          </p:cNvPr>
          <p:cNvGrpSpPr/>
          <p:nvPr/>
        </p:nvGrpSpPr>
        <p:grpSpPr>
          <a:xfrm>
            <a:off x="5765780" y="2144934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1ADF6AEE-B96A-4EA5-80E0-19EF30C3ACE7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4A90FDB5-6406-4C6A-8F99-AF33BA9B013C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4" name="图形 153" descr="校舍">
            <a:extLst>
              <a:ext uri="{FF2B5EF4-FFF2-40B4-BE49-F238E27FC236}">
                <a16:creationId xmlns:a16="http://schemas.microsoft.com/office/drawing/2014/main" id="{03BCE63A-8406-4EF3-B5D1-69702DCC4B6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16733" y="2170436"/>
            <a:ext cx="219168" cy="219168"/>
          </a:xfrm>
          <a:prstGeom prst="rect">
            <a:avLst/>
          </a:prstGeom>
        </p:spPr>
      </p:pic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E5EE055-35A9-42A0-A967-69F1BBAD06CD}"/>
              </a:ext>
            </a:extLst>
          </p:cNvPr>
          <p:cNvGrpSpPr/>
          <p:nvPr/>
        </p:nvGrpSpPr>
        <p:grpSpPr>
          <a:xfrm>
            <a:off x="5765215" y="2503768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8498B712-E74E-4764-B7F6-5321968494BA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D8C4B782-F6D2-469E-96F3-81AA6EE0D7A6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9" name="图形 158" descr="校舍">
            <a:extLst>
              <a:ext uri="{FF2B5EF4-FFF2-40B4-BE49-F238E27FC236}">
                <a16:creationId xmlns:a16="http://schemas.microsoft.com/office/drawing/2014/main" id="{787D9FD5-F7DD-45E4-8849-7B0AFE2AD0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16168" y="2529270"/>
            <a:ext cx="219168" cy="219168"/>
          </a:xfrm>
          <a:prstGeom prst="rect">
            <a:avLst/>
          </a:prstGeom>
        </p:spPr>
      </p:pic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8ACE595B-D038-4DE4-8B57-117ABDE35AD5}"/>
              </a:ext>
            </a:extLst>
          </p:cNvPr>
          <p:cNvGrpSpPr/>
          <p:nvPr/>
        </p:nvGrpSpPr>
        <p:grpSpPr>
          <a:xfrm>
            <a:off x="5769653" y="2897158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5F9B4F4-5054-407C-BC37-AC58D18AA99C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84788ECF-E05B-4DFF-ADE6-DEA44D6BD707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7" name="图形 166" descr="校舍">
            <a:extLst>
              <a:ext uri="{FF2B5EF4-FFF2-40B4-BE49-F238E27FC236}">
                <a16:creationId xmlns:a16="http://schemas.microsoft.com/office/drawing/2014/main" id="{C8C6A942-575F-42C1-AC03-C8870213A1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20606" y="2922660"/>
            <a:ext cx="219168" cy="219168"/>
          </a:xfrm>
          <a:prstGeom prst="rect">
            <a:avLst/>
          </a:prstGeom>
        </p:spPr>
      </p:pic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F14F9B40-5AB3-42D9-AC01-A796DE669A5C}"/>
              </a:ext>
            </a:extLst>
          </p:cNvPr>
          <p:cNvGrpSpPr/>
          <p:nvPr/>
        </p:nvGrpSpPr>
        <p:grpSpPr>
          <a:xfrm>
            <a:off x="5769088" y="3255992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6D7A69AD-0818-4D38-A963-92EB0A16259E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07F7484C-CE3E-4665-863B-D79AB1E1D0E3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" name="图形 204" descr="校舍">
            <a:extLst>
              <a:ext uri="{FF2B5EF4-FFF2-40B4-BE49-F238E27FC236}">
                <a16:creationId xmlns:a16="http://schemas.microsoft.com/office/drawing/2014/main" id="{DC961F82-0B98-4DD1-9215-15216D4928E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20041" y="3281494"/>
            <a:ext cx="219168" cy="219168"/>
          </a:xfrm>
          <a:prstGeom prst="rect">
            <a:avLst/>
          </a:prstGeom>
        </p:spPr>
      </p:pic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965F6AE9-3318-4EF3-A97B-6386C5271631}"/>
              </a:ext>
            </a:extLst>
          </p:cNvPr>
          <p:cNvGrpSpPr/>
          <p:nvPr/>
        </p:nvGrpSpPr>
        <p:grpSpPr>
          <a:xfrm>
            <a:off x="5760578" y="3649382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EAF30BAE-92AD-4F40-A1F9-BADCE6B64E55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3D71D971-4F6A-4BCC-ADEE-CA32CEC8168C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2" name="图形 231" descr="校舍">
            <a:extLst>
              <a:ext uri="{FF2B5EF4-FFF2-40B4-BE49-F238E27FC236}">
                <a16:creationId xmlns:a16="http://schemas.microsoft.com/office/drawing/2014/main" id="{87E8A281-B05F-4040-936A-0E531B4958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11531" y="3674884"/>
            <a:ext cx="219168" cy="219168"/>
          </a:xfrm>
          <a:prstGeom prst="rect">
            <a:avLst/>
          </a:prstGeom>
        </p:spPr>
      </p:pic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B37881B0-520B-45CC-8821-FA7C63EE5CDE}"/>
              </a:ext>
            </a:extLst>
          </p:cNvPr>
          <p:cNvGrpSpPr/>
          <p:nvPr/>
        </p:nvGrpSpPr>
        <p:grpSpPr>
          <a:xfrm>
            <a:off x="5760013" y="4008216"/>
            <a:ext cx="1708885" cy="275943"/>
            <a:chOff x="3266101" y="158779"/>
            <a:chExt cx="1052453" cy="275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DE31189C-0891-4394-B026-2F58F25E1E09}"/>
                </a:ext>
              </a:extLst>
            </p:cNvPr>
            <p:cNvSpPr/>
            <p:nvPr/>
          </p:nvSpPr>
          <p:spPr>
            <a:xfrm>
              <a:off x="3266101" y="158779"/>
              <a:ext cx="1052453" cy="2759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239" name="文本框 238">
              <a:extLst>
                <a:ext uri="{FF2B5EF4-FFF2-40B4-BE49-F238E27FC236}">
                  <a16:creationId xmlns:a16="http://schemas.microsoft.com/office/drawing/2014/main" id="{0D6DC9C8-466F-488F-AC55-ABAD8A065E44}"/>
                </a:ext>
              </a:extLst>
            </p:cNvPr>
            <p:cNvSpPr txBox="1"/>
            <p:nvPr/>
          </p:nvSpPr>
          <p:spPr>
            <a:xfrm>
              <a:off x="3536840" y="176449"/>
              <a:ext cx="752297" cy="2462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12345678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0" name="图形 239" descr="校舍">
            <a:extLst>
              <a:ext uri="{FF2B5EF4-FFF2-40B4-BE49-F238E27FC236}">
                <a16:creationId xmlns:a16="http://schemas.microsoft.com/office/drawing/2014/main" id="{2719A598-26AE-4991-8055-43D954FC834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10966" y="4033718"/>
            <a:ext cx="219168" cy="219168"/>
          </a:xfrm>
          <a:prstGeom prst="rect">
            <a:avLst/>
          </a:prstGeom>
        </p:spPr>
      </p:pic>
      <p:pic>
        <p:nvPicPr>
          <p:cNvPr id="241" name="图形 240" descr="公文包">
            <a:extLst>
              <a:ext uri="{FF2B5EF4-FFF2-40B4-BE49-F238E27FC236}">
                <a16:creationId xmlns:a16="http://schemas.microsoft.com/office/drawing/2014/main" id="{B8D92724-8822-40C7-9862-776AA3B6C1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98990" y="1144931"/>
            <a:ext cx="242316" cy="242316"/>
          </a:xfrm>
          <a:prstGeom prst="rect">
            <a:avLst/>
          </a:prstGeom>
        </p:spPr>
      </p:pic>
      <p:pic>
        <p:nvPicPr>
          <p:cNvPr id="7" name="图形 6" descr="铅笔">
            <a:extLst>
              <a:ext uri="{FF2B5EF4-FFF2-40B4-BE49-F238E27FC236}">
                <a16:creationId xmlns:a16="http://schemas.microsoft.com/office/drawing/2014/main" id="{5B199810-33D6-4E9D-AED4-246EABB40F1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470323" y="933438"/>
            <a:ext cx="162651" cy="162651"/>
          </a:xfrm>
          <a:prstGeom prst="rect">
            <a:avLst/>
          </a:prstGeom>
        </p:spPr>
      </p:pic>
      <p:pic>
        <p:nvPicPr>
          <p:cNvPr id="10" name="图形 9" descr="红绿灯">
            <a:extLst>
              <a:ext uri="{FF2B5EF4-FFF2-40B4-BE49-F238E27FC236}">
                <a16:creationId xmlns:a16="http://schemas.microsoft.com/office/drawing/2014/main" id="{CA6C2C8C-CE02-40A7-89C8-04958B325D3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687989" y="2825516"/>
            <a:ext cx="273835" cy="273835"/>
          </a:xfrm>
          <a:prstGeom prst="rect">
            <a:avLst/>
          </a:prstGeom>
        </p:spPr>
      </p:pic>
      <p:pic>
        <p:nvPicPr>
          <p:cNvPr id="242" name="图片 241">
            <a:extLst>
              <a:ext uri="{FF2B5EF4-FFF2-40B4-BE49-F238E27FC236}">
                <a16:creationId xmlns:a16="http://schemas.microsoft.com/office/drawing/2014/main" id="{A4AE72E0-2F0C-4D9F-BF48-517418259F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529" y="2314064"/>
            <a:ext cx="406963" cy="4069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6045AC-4CFD-4956-B5DE-48514D784C6D}"/>
              </a:ext>
            </a:extLst>
          </p:cNvPr>
          <p:cNvSpPr txBox="1"/>
          <p:nvPr/>
        </p:nvSpPr>
        <p:spPr>
          <a:xfrm>
            <a:off x="8509245" y="2164768"/>
            <a:ext cx="3202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73357089-D185-4C63-9B1D-0083EEDF5A3E}"/>
              </a:ext>
            </a:extLst>
          </p:cNvPr>
          <p:cNvSpPr txBox="1"/>
          <p:nvPr/>
        </p:nvSpPr>
        <p:spPr>
          <a:xfrm>
            <a:off x="8912439" y="2349123"/>
            <a:ext cx="591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与人共享">
            <a:extLst>
              <a:ext uri="{FF2B5EF4-FFF2-40B4-BE49-F238E27FC236}">
                <a16:creationId xmlns:a16="http://schemas.microsoft.com/office/drawing/2014/main" id="{2D6932B6-B011-487D-9825-A0B4EC33876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87093" y="1963657"/>
            <a:ext cx="299729" cy="299729"/>
          </a:xfrm>
          <a:prstGeom prst="rect">
            <a:avLst/>
          </a:prstGeom>
        </p:spPr>
      </p:pic>
      <p:sp>
        <p:nvSpPr>
          <p:cNvPr id="172" name="矩形 171">
            <a:hlinkClick r:id="rId31" action="ppaction://hlinksldjump"/>
            <a:extLst>
              <a:ext uri="{FF2B5EF4-FFF2-40B4-BE49-F238E27FC236}">
                <a16:creationId xmlns:a16="http://schemas.microsoft.com/office/drawing/2014/main" id="{1BF53044-9ABE-4A27-9F74-57A407278C8E}"/>
              </a:ext>
            </a:extLst>
          </p:cNvPr>
          <p:cNvSpPr/>
          <p:nvPr/>
        </p:nvSpPr>
        <p:spPr>
          <a:xfrm>
            <a:off x="3284" y="0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0" name="图形 119" descr="返回">
            <a:hlinkClick r:id="rId15" action="ppaction://hlinksldjump"/>
            <a:extLst>
              <a:ext uri="{FF2B5EF4-FFF2-40B4-BE49-F238E27FC236}">
                <a16:creationId xmlns:a16="http://schemas.microsoft.com/office/drawing/2014/main" id="{12AFF88D-EE95-4DBB-98FD-2814F2F2A72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48352" y="84326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148352" y="548601"/>
            <a:ext cx="7484496" cy="3927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2F2ED7-268A-453A-8371-C639A8D85339}"/>
              </a:ext>
            </a:extLst>
          </p:cNvPr>
          <p:cNvGrpSpPr/>
          <p:nvPr/>
        </p:nvGrpSpPr>
        <p:grpSpPr>
          <a:xfrm>
            <a:off x="2246714" y="1205351"/>
            <a:ext cx="3006284" cy="2539932"/>
            <a:chOff x="2246714" y="1210215"/>
            <a:chExt cx="3006284" cy="253993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4727EE8-0CAF-4973-99F2-A3C59E958FD5}"/>
                </a:ext>
              </a:extLst>
            </p:cNvPr>
            <p:cNvGrpSpPr/>
            <p:nvPr/>
          </p:nvGrpSpPr>
          <p:grpSpPr>
            <a:xfrm>
              <a:off x="2246714" y="1210215"/>
              <a:ext cx="3006284" cy="2539932"/>
              <a:chOff x="4180737" y="1156577"/>
              <a:chExt cx="3006284" cy="253993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A9CDB6A3-E071-4D14-99D9-CB368CA59ED7}"/>
                  </a:ext>
                </a:extLst>
              </p:cNvPr>
              <p:cNvGrpSpPr/>
              <p:nvPr/>
            </p:nvGrpSpPr>
            <p:grpSpPr>
              <a:xfrm>
                <a:off x="4180737" y="1156577"/>
                <a:ext cx="2673901" cy="2360000"/>
                <a:chOff x="3561903" y="649925"/>
                <a:chExt cx="2673901" cy="2360000"/>
              </a:xfrm>
            </p:grpSpPr>
            <p:pic>
              <p:nvPicPr>
                <p:cNvPr id="25" name="图形 24" descr="围墙">
                  <a:extLst>
                    <a:ext uri="{FF2B5EF4-FFF2-40B4-BE49-F238E27FC236}">
                      <a16:creationId xmlns:a16="http://schemas.microsoft.com/office/drawing/2014/main" id="{E5DC2AC7-F59D-44BD-8F7E-5D65F68B5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338" y="85485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8" name="图形 207" descr="围墙">
                  <a:extLst>
                    <a:ext uri="{FF2B5EF4-FFF2-40B4-BE49-F238E27FC236}">
                      <a16:creationId xmlns:a16="http://schemas.microsoft.com/office/drawing/2014/main" id="{A4D8025A-8E55-4189-89F0-503148BE0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403" y="1312056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9" name="图形 208" descr="围墙">
                  <a:extLst>
                    <a:ext uri="{FF2B5EF4-FFF2-40B4-BE49-F238E27FC236}">
                      <a16:creationId xmlns:a16="http://schemas.microsoft.com/office/drawing/2014/main" id="{48E330E7-A542-4342-BC1E-C70F8D90B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19793" y="149795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0" name="图形 209" descr="围墙">
                  <a:extLst>
                    <a:ext uri="{FF2B5EF4-FFF2-40B4-BE49-F238E27FC236}">
                      <a16:creationId xmlns:a16="http://schemas.microsoft.com/office/drawing/2014/main" id="{E8A7D294-42EF-4CAE-A6AD-CC64E5732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64585" y="1134947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1" name="图形 210" descr="围墙">
                  <a:extLst>
                    <a:ext uri="{FF2B5EF4-FFF2-40B4-BE49-F238E27FC236}">
                      <a16:creationId xmlns:a16="http://schemas.microsoft.com/office/drawing/2014/main" id="{A675FC6F-E12D-4BC6-A02A-EA7A6BBCF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87525" y="175729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3" name="图形 212" descr="校舍">
                  <a:extLst>
                    <a:ext uri="{FF2B5EF4-FFF2-40B4-BE49-F238E27FC236}">
                      <a16:creationId xmlns:a16="http://schemas.microsoft.com/office/drawing/2014/main" id="{060105AF-F9F2-4A9D-AC57-42B8BC585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1192" y="1329916"/>
                  <a:ext cx="346713" cy="346713"/>
                </a:xfrm>
                <a:prstGeom prst="rect">
                  <a:avLst/>
                </a:prstGeom>
              </p:spPr>
            </p:pic>
            <p:pic>
              <p:nvPicPr>
                <p:cNvPr id="214" name="图形 213" descr="校舍">
                  <a:extLst>
                    <a:ext uri="{FF2B5EF4-FFF2-40B4-BE49-F238E27FC236}">
                      <a16:creationId xmlns:a16="http://schemas.microsoft.com/office/drawing/2014/main" id="{FF2E43F1-7E49-48BF-B2B7-838F70752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688" y="105563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15" name="图形 214" descr="校舍">
                  <a:extLst>
                    <a:ext uri="{FF2B5EF4-FFF2-40B4-BE49-F238E27FC236}">
                      <a16:creationId xmlns:a16="http://schemas.microsoft.com/office/drawing/2014/main" id="{BE42683D-55E2-4D6E-83E2-C8B7A9931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6528" y="186545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22" name="图形 221" descr="围墙">
                  <a:extLst>
                    <a:ext uri="{FF2B5EF4-FFF2-40B4-BE49-F238E27FC236}">
                      <a16:creationId xmlns:a16="http://schemas.microsoft.com/office/drawing/2014/main" id="{84D85E3F-DB35-4C13-9B3C-2499CBB7F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59967" y="239465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4" name="图形 223" descr="围墙">
                  <a:extLst>
                    <a:ext uri="{FF2B5EF4-FFF2-40B4-BE49-F238E27FC236}">
                      <a16:creationId xmlns:a16="http://schemas.microsoft.com/office/drawing/2014/main" id="{56E4F98D-2BF7-4CE9-8718-407408FF0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92338" y="221060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9" name="图形 228" descr="围墙">
                  <a:extLst>
                    <a:ext uri="{FF2B5EF4-FFF2-40B4-BE49-F238E27FC236}">
                      <a16:creationId xmlns:a16="http://schemas.microsoft.com/office/drawing/2014/main" id="{B2D37BB9-1347-4587-9F9B-4E6D044D0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34550" y="239542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0" name="图形 229" descr="围墙">
                  <a:extLst>
                    <a:ext uri="{FF2B5EF4-FFF2-40B4-BE49-F238E27FC236}">
                      <a16:creationId xmlns:a16="http://schemas.microsoft.com/office/drawing/2014/main" id="{E121637E-8495-402C-95DA-5A5CC2548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852691" y="266160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1" name="图形 230" descr="校舍">
                  <a:extLst>
                    <a:ext uri="{FF2B5EF4-FFF2-40B4-BE49-F238E27FC236}">
                      <a16:creationId xmlns:a16="http://schemas.microsoft.com/office/drawing/2014/main" id="{1F1E368C-02D4-4043-B79C-ECD42BDD2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6636" y="2334884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7" name="图形 266" descr="校舍">
                  <a:extLst>
                    <a:ext uri="{FF2B5EF4-FFF2-40B4-BE49-F238E27FC236}">
                      <a16:creationId xmlns:a16="http://schemas.microsoft.com/office/drawing/2014/main" id="{0265CD81-ECA7-4370-B540-8B3917A0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0168" y="2790757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8" name="图形 267" descr="围墙">
                  <a:extLst>
                    <a:ext uri="{FF2B5EF4-FFF2-40B4-BE49-F238E27FC236}">
                      <a16:creationId xmlns:a16="http://schemas.microsoft.com/office/drawing/2014/main" id="{DDBEE1F4-07BC-4EE5-BEC0-8B3AAFA6C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144811" y="1478261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69" name="图形 268" descr="围墙">
                  <a:extLst>
                    <a:ext uri="{FF2B5EF4-FFF2-40B4-BE49-F238E27FC236}">
                      <a16:creationId xmlns:a16="http://schemas.microsoft.com/office/drawing/2014/main" id="{AF3E991D-8A7C-4C6F-807B-E503EA46F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48447" y="121562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0" name="图形 269" descr="围墙">
                  <a:extLst>
                    <a:ext uri="{FF2B5EF4-FFF2-40B4-BE49-F238E27FC236}">
                      <a16:creationId xmlns:a16="http://schemas.microsoft.com/office/drawing/2014/main" id="{15B5A309-22DA-4416-9CED-121B6D560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697845" y="147424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1" name="图形 270" descr="校舍">
                  <a:extLst>
                    <a:ext uri="{FF2B5EF4-FFF2-40B4-BE49-F238E27FC236}">
                      <a16:creationId xmlns:a16="http://schemas.microsoft.com/office/drawing/2014/main" id="{6841C940-00B0-4941-8E72-56DDB1FBCC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110" y="896290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2" name="图形 271" descr="校舍">
                  <a:extLst>
                    <a:ext uri="{FF2B5EF4-FFF2-40B4-BE49-F238E27FC236}">
                      <a16:creationId xmlns:a16="http://schemas.microsoft.com/office/drawing/2014/main" id="{22B4E0A6-329F-46FD-9764-72234778A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053" y="1519635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3" name="图形 272" descr="围墙">
                  <a:extLst>
                    <a:ext uri="{FF2B5EF4-FFF2-40B4-BE49-F238E27FC236}">
                      <a16:creationId xmlns:a16="http://schemas.microsoft.com/office/drawing/2014/main" id="{ECE86D51-E4C0-4DFF-A645-A3F5F1653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500" y="1715993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4" name="图形 273" descr="围墙">
                  <a:extLst>
                    <a:ext uri="{FF2B5EF4-FFF2-40B4-BE49-F238E27FC236}">
                      <a16:creationId xmlns:a16="http://schemas.microsoft.com/office/drawing/2014/main" id="{F6DC199E-58C3-47F1-A91F-2A70F1B60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746" y="218876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5" name="图形 274" descr="围墙">
                  <a:extLst>
                    <a:ext uri="{FF2B5EF4-FFF2-40B4-BE49-F238E27FC236}">
                      <a16:creationId xmlns:a16="http://schemas.microsoft.com/office/drawing/2014/main" id="{7BE791E5-AF16-4D64-959F-83AC5BF37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09882" y="2629514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6" name="图形 275" descr="校舍">
                  <a:extLst>
                    <a:ext uri="{FF2B5EF4-FFF2-40B4-BE49-F238E27FC236}">
                      <a16:creationId xmlns:a16="http://schemas.microsoft.com/office/drawing/2014/main" id="{F00B05E2-1F2E-48FC-A523-DF6F7C7BC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6441" y="2326852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77" name="图形 276" descr="校舍">
                  <a:extLst>
                    <a:ext uri="{FF2B5EF4-FFF2-40B4-BE49-F238E27FC236}">
                      <a16:creationId xmlns:a16="http://schemas.microsoft.com/office/drawing/2014/main" id="{977BD345-734E-40C2-AAD5-D8D05EB0B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1903" y="2734967"/>
                  <a:ext cx="219168" cy="219168"/>
                </a:xfrm>
                <a:prstGeom prst="rect">
                  <a:avLst/>
                </a:prstGeom>
              </p:spPr>
            </p:pic>
          </p:grp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0A9E2647-FDDD-4AA3-83C0-EBAAFFAC0EB1}"/>
                  </a:ext>
                </a:extLst>
              </p:cNvPr>
              <p:cNvSpPr/>
              <p:nvPr/>
            </p:nvSpPr>
            <p:spPr>
              <a:xfrm>
                <a:off x="5259215" y="209948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8A131A42-3F72-4BBF-A286-EE56B562DD92}"/>
                  </a:ext>
                </a:extLst>
              </p:cNvPr>
              <p:cNvSpPr/>
              <p:nvPr/>
            </p:nvSpPr>
            <p:spPr>
              <a:xfrm>
                <a:off x="6402648" y="301829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210C1D4D-D323-4CDC-BBDB-912BB8B3F202}"/>
                  </a:ext>
                </a:extLst>
              </p:cNvPr>
              <p:cNvSpPr/>
              <p:nvPr/>
            </p:nvSpPr>
            <p:spPr>
              <a:xfrm>
                <a:off x="5259214" y="3481065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ED5FC0BD-4B41-4D52-8D27-C50A8521FA47}"/>
                  </a:ext>
                </a:extLst>
              </p:cNvPr>
              <p:cNvSpPr/>
              <p:nvPr/>
            </p:nvSpPr>
            <p:spPr>
              <a:xfrm>
                <a:off x="6322347" y="156122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DDDE97E-B552-4302-9DBD-6DEF576D3B95}"/>
                  </a:ext>
                </a:extLst>
              </p:cNvPr>
              <p:cNvSpPr/>
              <p:nvPr/>
            </p:nvSpPr>
            <p:spPr>
              <a:xfrm>
                <a:off x="6583996" y="1524120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4DE7A811-5C0E-4908-9B8F-BB6295AEC147}"/>
                  </a:ext>
                </a:extLst>
              </p:cNvPr>
              <p:cNvSpPr/>
              <p:nvPr/>
            </p:nvSpPr>
            <p:spPr>
              <a:xfrm>
                <a:off x="6209364" y="2365112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3847C798-2D56-4803-A534-D8B977A9E706}"/>
                  </a:ext>
                </a:extLst>
              </p:cNvPr>
              <p:cNvSpPr/>
              <p:nvPr/>
            </p:nvSpPr>
            <p:spPr>
              <a:xfrm>
                <a:off x="6649264" y="2834933"/>
                <a:ext cx="231634" cy="23163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4147E60F-2991-48A2-ADE9-D06A34CA32BF}"/>
                  </a:ext>
                </a:extLst>
              </p:cNvPr>
              <p:cNvSpPr/>
              <p:nvPr/>
            </p:nvSpPr>
            <p:spPr>
              <a:xfrm>
                <a:off x="5527768" y="3293968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801C285A-634A-4A17-8AA4-22DF15B3C7B3}"/>
                  </a:ext>
                </a:extLst>
              </p:cNvPr>
              <p:cNvCxnSpPr>
                <a:cxnSpLocks/>
                <a:endCxn id="210" idx="3"/>
              </p:cNvCxnSpPr>
              <p:nvPr/>
            </p:nvCxnSpPr>
            <p:spPr>
              <a:xfrm flipH="1">
                <a:off x="6183419" y="1710856"/>
                <a:ext cx="390007" cy="0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" name="图形 205" descr="卡车">
                <a:extLst>
                  <a:ext uri="{FF2B5EF4-FFF2-40B4-BE49-F238E27FC236}">
                    <a16:creationId xmlns:a16="http://schemas.microsoft.com/office/drawing/2014/main" id="{4434B103-9AA2-4D63-A40F-4364C51A6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6246121" y="1583166"/>
                <a:ext cx="247908" cy="247908"/>
              </a:xfrm>
              <a:prstGeom prst="rect">
                <a:avLst/>
              </a:prstGeom>
            </p:spPr>
          </p:pic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A5688AE1-D538-4257-94E9-8C11C08FB4F2}"/>
                  </a:ext>
                </a:extLst>
              </p:cNvPr>
              <p:cNvCxnSpPr>
                <a:cxnSpLocks/>
                <a:endCxn id="229" idx="1"/>
              </p:cNvCxnSpPr>
              <p:nvPr/>
            </p:nvCxnSpPr>
            <p:spPr>
              <a:xfrm flipH="1">
                <a:off x="6201764" y="1708980"/>
                <a:ext cx="2" cy="126235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C4101883-46B4-4804-B2C3-85F8A422CDA7}"/>
                  </a:ext>
                </a:extLst>
              </p:cNvPr>
              <p:cNvCxnSpPr>
                <a:cxnSpLocks/>
                <a:endCxn id="230" idx="3"/>
              </p:cNvCxnSpPr>
              <p:nvPr/>
            </p:nvCxnSpPr>
            <p:spPr>
              <a:xfrm flipH="1">
                <a:off x="5745715" y="2963326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73F8A82F-C2C7-4FAF-845A-D60B400FEE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1126" y="2966101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>
                <a:extLst>
                  <a:ext uri="{FF2B5EF4-FFF2-40B4-BE49-F238E27FC236}">
                    <a16:creationId xmlns:a16="http://schemas.microsoft.com/office/drawing/2014/main" id="{CF4C74D1-6911-4FBB-9343-7AEBD42E6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370" y="2979655"/>
                <a:ext cx="0" cy="54838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833C3404-09C5-4D92-A8E3-66319222E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0313" y="2074542"/>
                <a:ext cx="390007" cy="0"/>
              </a:xfrm>
              <a:prstGeom prst="line">
                <a:avLst/>
              </a:prstGeom>
              <a:ln w="317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E506D34-7DDC-4B3F-92A9-0F2CD8124080}"/>
                  </a:ext>
                </a:extLst>
              </p:cNvPr>
              <p:cNvSpPr/>
              <p:nvPr/>
            </p:nvSpPr>
            <p:spPr>
              <a:xfrm>
                <a:off x="5930161" y="254517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5D6F6111-F032-413F-AF79-5643B8790DC2}"/>
                  </a:ext>
                </a:extLst>
              </p:cNvPr>
              <p:cNvSpPr/>
              <p:nvPr/>
            </p:nvSpPr>
            <p:spPr>
              <a:xfrm>
                <a:off x="5651400" y="1394184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94F7A07B-63D9-461A-B254-F26AD3E962F3}"/>
                  </a:ext>
                </a:extLst>
              </p:cNvPr>
              <p:cNvSpPr/>
              <p:nvPr/>
            </p:nvSpPr>
            <p:spPr>
              <a:xfrm>
                <a:off x="5515531" y="2815371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7" name="图形 16" descr="仙鹤">
              <a:extLst>
                <a:ext uri="{FF2B5EF4-FFF2-40B4-BE49-F238E27FC236}">
                  <a16:creationId xmlns:a16="http://schemas.microsoft.com/office/drawing/2014/main" id="{B51465C0-0E70-4E3E-B9A8-E2076B179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76373" y="1274045"/>
              <a:ext cx="237252" cy="237252"/>
            </a:xfrm>
            <a:prstGeom prst="rect">
              <a:avLst/>
            </a:prstGeom>
          </p:spPr>
        </p:pic>
        <p:pic>
          <p:nvPicPr>
            <p:cNvPr id="291" name="图形 290" descr="仙鹤">
              <a:extLst>
                <a:ext uri="{FF2B5EF4-FFF2-40B4-BE49-F238E27FC236}">
                  <a16:creationId xmlns:a16="http://schemas.microsoft.com/office/drawing/2014/main" id="{92B4681E-C5BA-44A8-9D42-B35914DD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74665" y="2689883"/>
              <a:ext cx="237252" cy="237252"/>
            </a:xfrm>
            <a:prstGeom prst="rect">
              <a:avLst/>
            </a:prstGeom>
          </p:spPr>
        </p:pic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8BA5FA6B-DC31-4C31-99A4-35A6A9486B16}"/>
              </a:ext>
            </a:extLst>
          </p:cNvPr>
          <p:cNvSpPr/>
          <p:nvPr/>
        </p:nvSpPr>
        <p:spPr>
          <a:xfrm>
            <a:off x="7629718" y="540851"/>
            <a:ext cx="2057244" cy="39274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ED2DF94-7759-4AE7-B339-06EBBD266EE4}"/>
              </a:ext>
            </a:extLst>
          </p:cNvPr>
          <p:cNvSpPr/>
          <p:nvPr/>
        </p:nvSpPr>
        <p:spPr>
          <a:xfrm>
            <a:off x="7664605" y="934825"/>
            <a:ext cx="1969159" cy="28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CC4D26EF-1305-4A52-A642-BA121DEF5D57}"/>
              </a:ext>
            </a:extLst>
          </p:cNvPr>
          <p:cNvGrpSpPr/>
          <p:nvPr/>
        </p:nvGrpSpPr>
        <p:grpSpPr>
          <a:xfrm>
            <a:off x="7791591" y="999790"/>
            <a:ext cx="1717575" cy="264416"/>
            <a:chOff x="402565" y="715616"/>
            <a:chExt cx="2567160" cy="395209"/>
          </a:xfrm>
        </p:grpSpPr>
        <p:pic>
          <p:nvPicPr>
            <p:cNvPr id="135" name="图形 134" descr="校舍">
              <a:extLst>
                <a:ext uri="{FF2B5EF4-FFF2-40B4-BE49-F238E27FC236}">
                  <a16:creationId xmlns:a16="http://schemas.microsoft.com/office/drawing/2014/main" id="{0B3255E3-F5B0-47BE-87EC-1F068273B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2565" y="811870"/>
              <a:ext cx="219168" cy="219169"/>
            </a:xfrm>
            <a:prstGeom prst="rect">
              <a:avLst/>
            </a:prstGeom>
          </p:spPr>
        </p:pic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C4D95102-7CCF-4816-9778-B2B61BFBB2CE}"/>
                </a:ext>
              </a:extLst>
            </p:cNvPr>
            <p:cNvSpPr txBox="1"/>
            <p:nvPr/>
          </p:nvSpPr>
          <p:spPr>
            <a:xfrm>
              <a:off x="482881" y="719811"/>
              <a:ext cx="1172170" cy="39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1234890</a:t>
              </a:r>
              <a:endParaRPr lang="zh-CN" altLang="en-US" sz="1100" dirty="0"/>
            </a:p>
          </p:txBody>
        </p:sp>
        <p:sp>
          <p:nvSpPr>
            <p:cNvPr id="140" name="箭头: 右 139">
              <a:extLst>
                <a:ext uri="{FF2B5EF4-FFF2-40B4-BE49-F238E27FC236}">
                  <a16:creationId xmlns:a16="http://schemas.microsoft.com/office/drawing/2014/main" id="{DAD8F930-096D-4476-8E87-DDB15997F700}"/>
                </a:ext>
              </a:extLst>
            </p:cNvPr>
            <p:cNvSpPr/>
            <p:nvPr/>
          </p:nvSpPr>
          <p:spPr>
            <a:xfrm>
              <a:off x="1498973" y="868392"/>
              <a:ext cx="148943" cy="107295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pic>
          <p:nvPicPr>
            <p:cNvPr id="144" name="图形 143" descr="校舍">
              <a:extLst>
                <a:ext uri="{FF2B5EF4-FFF2-40B4-BE49-F238E27FC236}">
                  <a16:creationId xmlns:a16="http://schemas.microsoft.com/office/drawing/2014/main" id="{93872E84-0541-4DD8-B49F-91B1D63A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45818" y="804317"/>
              <a:ext cx="219168" cy="219167"/>
            </a:xfrm>
            <a:prstGeom prst="rect">
              <a:avLst/>
            </a:prstGeom>
          </p:spPr>
        </p:pic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46F9EB52-A216-4D8A-9B4D-D1F4F4713BC0}"/>
                </a:ext>
              </a:extLst>
            </p:cNvPr>
            <p:cNvSpPr txBox="1"/>
            <p:nvPr/>
          </p:nvSpPr>
          <p:spPr>
            <a:xfrm>
              <a:off x="1817798" y="715616"/>
              <a:ext cx="1151927" cy="39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1267890</a:t>
              </a:r>
              <a:endParaRPr lang="zh-CN" altLang="en-US" sz="1100" dirty="0"/>
            </a:p>
          </p:txBody>
        </p:sp>
      </p:grpSp>
      <p:sp>
        <p:nvSpPr>
          <p:cNvPr id="263" name="矩形 262">
            <a:extLst>
              <a:ext uri="{FF2B5EF4-FFF2-40B4-BE49-F238E27FC236}">
                <a16:creationId xmlns:a16="http://schemas.microsoft.com/office/drawing/2014/main" id="{3524A27C-C275-404D-875C-043DB7AECF7A}"/>
              </a:ext>
            </a:extLst>
          </p:cNvPr>
          <p:cNvSpPr/>
          <p:nvPr/>
        </p:nvSpPr>
        <p:spPr>
          <a:xfrm>
            <a:off x="7672447" y="935867"/>
            <a:ext cx="971654" cy="1184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铁加工路线</a:t>
            </a:r>
          </a:p>
        </p:txBody>
      </p:sp>
      <p:sp>
        <p:nvSpPr>
          <p:cNvPr id="264" name="等腰三角形 263">
            <a:extLst>
              <a:ext uri="{FF2B5EF4-FFF2-40B4-BE49-F238E27FC236}">
                <a16:creationId xmlns:a16="http://schemas.microsoft.com/office/drawing/2014/main" id="{45EB3568-24E1-406D-A743-19D391B54C61}"/>
              </a:ext>
            </a:extLst>
          </p:cNvPr>
          <p:cNvSpPr/>
          <p:nvPr/>
        </p:nvSpPr>
        <p:spPr>
          <a:xfrm rot="10800000">
            <a:off x="9474291" y="1042019"/>
            <a:ext cx="163509" cy="163151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647690C4-6C0E-497F-8A30-CD666780646C}"/>
              </a:ext>
            </a:extLst>
          </p:cNvPr>
          <p:cNvSpPr/>
          <p:nvPr/>
        </p:nvSpPr>
        <p:spPr>
          <a:xfrm>
            <a:off x="7678258" y="2846515"/>
            <a:ext cx="1970098" cy="28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8CBF5938-1255-40AC-94BE-DD4AC6103519}"/>
              </a:ext>
            </a:extLst>
          </p:cNvPr>
          <p:cNvGrpSpPr/>
          <p:nvPr/>
        </p:nvGrpSpPr>
        <p:grpSpPr>
          <a:xfrm>
            <a:off x="7867143" y="2915926"/>
            <a:ext cx="1682835" cy="264843"/>
            <a:chOff x="453455" y="722251"/>
            <a:chExt cx="2515236" cy="395844"/>
          </a:xfrm>
        </p:grpSpPr>
        <p:pic>
          <p:nvPicPr>
            <p:cNvPr id="287" name="图形 286" descr="校舍">
              <a:extLst>
                <a:ext uri="{FF2B5EF4-FFF2-40B4-BE49-F238E27FC236}">
                  <a16:creationId xmlns:a16="http://schemas.microsoft.com/office/drawing/2014/main" id="{46754AE3-8A79-4CFB-A32F-B3A33FC71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3455" y="811870"/>
              <a:ext cx="219168" cy="219169"/>
            </a:xfrm>
            <a:prstGeom prst="rect">
              <a:avLst/>
            </a:prstGeom>
          </p:spPr>
        </p:pic>
        <p:sp>
          <p:nvSpPr>
            <p:cNvPr id="288" name="文本框 287">
              <a:extLst>
                <a:ext uri="{FF2B5EF4-FFF2-40B4-BE49-F238E27FC236}">
                  <a16:creationId xmlns:a16="http://schemas.microsoft.com/office/drawing/2014/main" id="{B9C3B21C-0B90-44DB-87E9-438546C22CE6}"/>
                </a:ext>
              </a:extLst>
            </p:cNvPr>
            <p:cNvSpPr txBox="1"/>
            <p:nvPr/>
          </p:nvSpPr>
          <p:spPr>
            <a:xfrm>
              <a:off x="550859" y="727080"/>
              <a:ext cx="1126001" cy="39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1234890</a:t>
              </a:r>
              <a:endParaRPr lang="zh-CN" altLang="en-US" sz="1100" dirty="0"/>
            </a:p>
          </p:txBody>
        </p:sp>
        <p:sp>
          <p:nvSpPr>
            <p:cNvPr id="289" name="箭头: 右 288">
              <a:extLst>
                <a:ext uri="{FF2B5EF4-FFF2-40B4-BE49-F238E27FC236}">
                  <a16:creationId xmlns:a16="http://schemas.microsoft.com/office/drawing/2014/main" id="{44C4BEC6-02B4-4A41-A45C-9C092C502961}"/>
                </a:ext>
              </a:extLst>
            </p:cNvPr>
            <p:cNvSpPr/>
            <p:nvPr/>
          </p:nvSpPr>
          <p:spPr>
            <a:xfrm>
              <a:off x="1577977" y="868392"/>
              <a:ext cx="148943" cy="107294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pic>
          <p:nvPicPr>
            <p:cNvPr id="290" name="图形 289" descr="校舍">
              <a:extLst>
                <a:ext uri="{FF2B5EF4-FFF2-40B4-BE49-F238E27FC236}">
                  <a16:creationId xmlns:a16="http://schemas.microsoft.com/office/drawing/2014/main" id="{A57DE182-56AE-4BCE-9952-BE03CDD67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67628" y="804318"/>
              <a:ext cx="219168" cy="219168"/>
            </a:xfrm>
            <a:prstGeom prst="rect">
              <a:avLst/>
            </a:prstGeom>
          </p:spPr>
        </p:pic>
        <p:sp>
          <p:nvSpPr>
            <p:cNvPr id="292" name="文本框 291">
              <a:extLst>
                <a:ext uri="{FF2B5EF4-FFF2-40B4-BE49-F238E27FC236}">
                  <a16:creationId xmlns:a16="http://schemas.microsoft.com/office/drawing/2014/main" id="{5772C378-E2FE-4641-B90A-735B38D12095}"/>
                </a:ext>
              </a:extLst>
            </p:cNvPr>
            <p:cNvSpPr txBox="1"/>
            <p:nvPr/>
          </p:nvSpPr>
          <p:spPr>
            <a:xfrm>
              <a:off x="1846615" y="722251"/>
              <a:ext cx="1122076" cy="39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1267890</a:t>
              </a:r>
              <a:endParaRPr lang="zh-CN" altLang="en-US" sz="1100" dirty="0"/>
            </a:p>
          </p:txBody>
        </p:sp>
      </p:grpSp>
      <p:sp>
        <p:nvSpPr>
          <p:cNvPr id="294" name="矩形 293">
            <a:extLst>
              <a:ext uri="{FF2B5EF4-FFF2-40B4-BE49-F238E27FC236}">
                <a16:creationId xmlns:a16="http://schemas.microsoft.com/office/drawing/2014/main" id="{88DFE7EF-B227-4B19-98CD-489A9BC529A7}"/>
              </a:ext>
            </a:extLst>
          </p:cNvPr>
          <p:cNvSpPr/>
          <p:nvPr/>
        </p:nvSpPr>
        <p:spPr>
          <a:xfrm>
            <a:off x="7686770" y="2838113"/>
            <a:ext cx="971654" cy="118484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电池路线</a:t>
            </a:r>
          </a:p>
        </p:txBody>
      </p:sp>
      <p:sp>
        <p:nvSpPr>
          <p:cNvPr id="296" name="等腰三角形 295">
            <a:extLst>
              <a:ext uri="{FF2B5EF4-FFF2-40B4-BE49-F238E27FC236}">
                <a16:creationId xmlns:a16="http://schemas.microsoft.com/office/drawing/2014/main" id="{5E054F84-418E-4A8C-8E8D-D990E85B95DD}"/>
              </a:ext>
            </a:extLst>
          </p:cNvPr>
          <p:cNvSpPr/>
          <p:nvPr/>
        </p:nvSpPr>
        <p:spPr>
          <a:xfrm rot="10800000">
            <a:off x="9496339" y="2953709"/>
            <a:ext cx="163509" cy="163151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63323E72-C292-40BE-803D-284059D4A2B8}"/>
              </a:ext>
            </a:extLst>
          </p:cNvPr>
          <p:cNvSpPr txBox="1"/>
          <p:nvPr/>
        </p:nvSpPr>
        <p:spPr>
          <a:xfrm>
            <a:off x="8299884" y="561858"/>
            <a:ext cx="114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n w="31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b="1" dirty="0">
                <a:ln w="31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号车辆厂</a:t>
            </a:r>
          </a:p>
        </p:txBody>
      </p:sp>
      <p:pic>
        <p:nvPicPr>
          <p:cNvPr id="362" name="图形 361" descr="校舍">
            <a:extLst>
              <a:ext uri="{FF2B5EF4-FFF2-40B4-BE49-F238E27FC236}">
                <a16:creationId xmlns:a16="http://schemas.microsoft.com/office/drawing/2014/main" id="{87F1FBF8-CF16-48BC-87E0-5A656A37D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6011" y="514068"/>
            <a:ext cx="346713" cy="346713"/>
          </a:xfrm>
          <a:prstGeom prst="rect">
            <a:avLst/>
          </a:prstGeom>
        </p:spPr>
      </p:pic>
      <p:cxnSp>
        <p:nvCxnSpPr>
          <p:cNvPr id="364" name="直接连接符 363">
            <a:extLst>
              <a:ext uri="{FF2B5EF4-FFF2-40B4-BE49-F238E27FC236}">
                <a16:creationId xmlns:a16="http://schemas.microsoft.com/office/drawing/2014/main" id="{9CCD0E74-2C05-410F-B270-B7A971DBD483}"/>
              </a:ext>
            </a:extLst>
          </p:cNvPr>
          <p:cNvCxnSpPr>
            <a:cxnSpLocks/>
          </p:cNvCxnSpPr>
          <p:nvPr/>
        </p:nvCxnSpPr>
        <p:spPr>
          <a:xfrm>
            <a:off x="7626425" y="849787"/>
            <a:ext cx="20577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5" name="图形 364" descr="仙鹤">
            <a:extLst>
              <a:ext uri="{FF2B5EF4-FFF2-40B4-BE49-F238E27FC236}">
                <a16:creationId xmlns:a16="http://schemas.microsoft.com/office/drawing/2014/main" id="{4AECDF69-A603-4AF4-B279-2E7CC02388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30805" y="832936"/>
            <a:ext cx="237252" cy="237252"/>
          </a:xfrm>
          <a:prstGeom prst="rect">
            <a:avLst/>
          </a:prstGeom>
        </p:spPr>
      </p:pic>
      <p:pic>
        <p:nvPicPr>
          <p:cNvPr id="367" name="图形 366" descr="仙鹤">
            <a:extLst>
              <a:ext uri="{FF2B5EF4-FFF2-40B4-BE49-F238E27FC236}">
                <a16:creationId xmlns:a16="http://schemas.microsoft.com/office/drawing/2014/main" id="{8F51F293-9945-401A-A70D-887C2AA86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56804" y="2737972"/>
            <a:ext cx="237252" cy="237252"/>
          </a:xfrm>
          <a:prstGeom prst="rect">
            <a:avLst/>
          </a:prstGeom>
        </p:spPr>
      </p:pic>
      <p:pic>
        <p:nvPicPr>
          <p:cNvPr id="370" name="图形 369" descr="禁止标志">
            <a:extLst>
              <a:ext uri="{FF2B5EF4-FFF2-40B4-BE49-F238E27FC236}">
                <a16:creationId xmlns:a16="http://schemas.microsoft.com/office/drawing/2014/main" id="{AF47A8FA-0021-4D84-8CDE-3A2EE42078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17305" y="2805691"/>
            <a:ext cx="272831" cy="272831"/>
          </a:xfrm>
          <a:prstGeom prst="rect">
            <a:avLst/>
          </a:prstGeom>
        </p:spPr>
      </p:pic>
      <p:sp>
        <p:nvSpPr>
          <p:cNvPr id="392" name="矩形 391">
            <a:extLst>
              <a:ext uri="{FF2B5EF4-FFF2-40B4-BE49-F238E27FC236}">
                <a16:creationId xmlns:a16="http://schemas.microsoft.com/office/drawing/2014/main" id="{2E6268B0-725B-49F0-A8C6-0E7E857A678B}"/>
              </a:ext>
            </a:extLst>
          </p:cNvPr>
          <p:cNvSpPr/>
          <p:nvPr/>
        </p:nvSpPr>
        <p:spPr>
          <a:xfrm>
            <a:off x="7686770" y="3257055"/>
            <a:ext cx="1970098" cy="315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394" name="加号 393">
            <a:extLst>
              <a:ext uri="{FF2B5EF4-FFF2-40B4-BE49-F238E27FC236}">
                <a16:creationId xmlns:a16="http://schemas.microsoft.com/office/drawing/2014/main" id="{80970EB8-AE2D-4AE6-8171-51C5865D6A1D}"/>
              </a:ext>
            </a:extLst>
          </p:cNvPr>
          <p:cNvSpPr/>
          <p:nvPr/>
        </p:nvSpPr>
        <p:spPr>
          <a:xfrm>
            <a:off x="8568784" y="3258214"/>
            <a:ext cx="227666" cy="231840"/>
          </a:xfrm>
          <a:prstGeom prst="mathPlus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4F84EC37-69D7-43ED-96E0-5CFA81D77F39}"/>
              </a:ext>
            </a:extLst>
          </p:cNvPr>
          <p:cNvSpPr/>
          <p:nvPr/>
        </p:nvSpPr>
        <p:spPr>
          <a:xfrm>
            <a:off x="8289183" y="3412475"/>
            <a:ext cx="784373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增加路线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A5AD9D2-D9AE-4C25-89DE-12659BD96431}"/>
              </a:ext>
            </a:extLst>
          </p:cNvPr>
          <p:cNvSpPr/>
          <p:nvPr/>
        </p:nvSpPr>
        <p:spPr>
          <a:xfrm>
            <a:off x="7684174" y="1401462"/>
            <a:ext cx="1969159" cy="28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91332C6-04FF-4708-8C2B-17A6E83E7BF5}"/>
              </a:ext>
            </a:extLst>
          </p:cNvPr>
          <p:cNvGrpSpPr/>
          <p:nvPr/>
        </p:nvGrpSpPr>
        <p:grpSpPr>
          <a:xfrm>
            <a:off x="7811160" y="1466427"/>
            <a:ext cx="1717575" cy="264416"/>
            <a:chOff x="402565" y="715616"/>
            <a:chExt cx="2567160" cy="395209"/>
          </a:xfrm>
        </p:grpSpPr>
        <p:pic>
          <p:nvPicPr>
            <p:cNvPr id="129" name="图形 128" descr="校舍">
              <a:extLst>
                <a:ext uri="{FF2B5EF4-FFF2-40B4-BE49-F238E27FC236}">
                  <a16:creationId xmlns:a16="http://schemas.microsoft.com/office/drawing/2014/main" id="{E47668D5-2C78-4BFC-A4AC-95AEF9D00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2565" y="811870"/>
              <a:ext cx="219168" cy="219169"/>
            </a:xfrm>
            <a:prstGeom prst="rect">
              <a:avLst/>
            </a:prstGeom>
          </p:spPr>
        </p:pic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975F804C-91E6-4B91-840F-2AF290C66AC2}"/>
                </a:ext>
              </a:extLst>
            </p:cNvPr>
            <p:cNvSpPr txBox="1"/>
            <p:nvPr/>
          </p:nvSpPr>
          <p:spPr>
            <a:xfrm>
              <a:off x="482881" y="719811"/>
              <a:ext cx="1172170" cy="39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1234890</a:t>
              </a:r>
              <a:endParaRPr lang="zh-CN" altLang="en-US" sz="1100" dirty="0"/>
            </a:p>
          </p:txBody>
        </p:sp>
        <p:sp>
          <p:nvSpPr>
            <p:cNvPr id="133" name="箭头: 右 132">
              <a:extLst>
                <a:ext uri="{FF2B5EF4-FFF2-40B4-BE49-F238E27FC236}">
                  <a16:creationId xmlns:a16="http://schemas.microsoft.com/office/drawing/2014/main" id="{BD0DF86E-2A6A-4DEF-9786-486FADA83E45}"/>
                </a:ext>
              </a:extLst>
            </p:cNvPr>
            <p:cNvSpPr/>
            <p:nvPr/>
          </p:nvSpPr>
          <p:spPr>
            <a:xfrm>
              <a:off x="1498973" y="868392"/>
              <a:ext cx="148943" cy="107295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pic>
          <p:nvPicPr>
            <p:cNvPr id="136" name="图形 135" descr="校舍">
              <a:extLst>
                <a:ext uri="{FF2B5EF4-FFF2-40B4-BE49-F238E27FC236}">
                  <a16:creationId xmlns:a16="http://schemas.microsoft.com/office/drawing/2014/main" id="{12009C57-D546-4546-86F7-71DB5FB58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45818" y="804317"/>
              <a:ext cx="219168" cy="219167"/>
            </a:xfrm>
            <a:prstGeom prst="rect">
              <a:avLst/>
            </a:prstGeom>
          </p:spPr>
        </p:pic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354F6643-EEA1-47EC-8CA8-CE66D564525B}"/>
                </a:ext>
              </a:extLst>
            </p:cNvPr>
            <p:cNvSpPr txBox="1"/>
            <p:nvPr/>
          </p:nvSpPr>
          <p:spPr>
            <a:xfrm>
              <a:off x="1817798" y="715616"/>
              <a:ext cx="1151927" cy="39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1267890</a:t>
              </a:r>
              <a:endParaRPr lang="zh-CN" altLang="en-US" sz="1100" dirty="0"/>
            </a:p>
          </p:txBody>
        </p:sp>
      </p:grpSp>
      <p:sp>
        <p:nvSpPr>
          <p:cNvPr id="139" name="矩形 138">
            <a:extLst>
              <a:ext uri="{FF2B5EF4-FFF2-40B4-BE49-F238E27FC236}">
                <a16:creationId xmlns:a16="http://schemas.microsoft.com/office/drawing/2014/main" id="{F00F2FCE-2278-4765-AA13-E47C15E90C5C}"/>
              </a:ext>
            </a:extLst>
          </p:cNvPr>
          <p:cNvSpPr/>
          <p:nvPr/>
        </p:nvSpPr>
        <p:spPr>
          <a:xfrm>
            <a:off x="7692016" y="1402504"/>
            <a:ext cx="971654" cy="1184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铝加工路线</a:t>
            </a:r>
          </a:p>
        </p:txBody>
      </p:sp>
      <p:sp>
        <p:nvSpPr>
          <p:cNvPr id="141" name="等腰三角形 140">
            <a:extLst>
              <a:ext uri="{FF2B5EF4-FFF2-40B4-BE49-F238E27FC236}">
                <a16:creationId xmlns:a16="http://schemas.microsoft.com/office/drawing/2014/main" id="{00741BD1-7B6F-47F5-BF46-0EBA651B1A2A}"/>
              </a:ext>
            </a:extLst>
          </p:cNvPr>
          <p:cNvSpPr/>
          <p:nvPr/>
        </p:nvSpPr>
        <p:spPr>
          <a:xfrm rot="10800000">
            <a:off x="9493860" y="1508656"/>
            <a:ext cx="163509" cy="163151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pic>
        <p:nvPicPr>
          <p:cNvPr id="143" name="图形 142" descr="仙鹤">
            <a:extLst>
              <a:ext uri="{FF2B5EF4-FFF2-40B4-BE49-F238E27FC236}">
                <a16:creationId xmlns:a16="http://schemas.microsoft.com/office/drawing/2014/main" id="{C2B55045-B767-481C-BC86-373BE7E855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50374" y="1299573"/>
            <a:ext cx="237252" cy="237252"/>
          </a:xfrm>
          <a:prstGeom prst="rect">
            <a:avLst/>
          </a:prstGeom>
        </p:spPr>
      </p:pic>
      <p:sp>
        <p:nvSpPr>
          <p:cNvPr id="145" name="矩形 144">
            <a:extLst>
              <a:ext uri="{FF2B5EF4-FFF2-40B4-BE49-F238E27FC236}">
                <a16:creationId xmlns:a16="http://schemas.microsoft.com/office/drawing/2014/main" id="{17832629-D009-4356-A99F-155CD964FF37}"/>
              </a:ext>
            </a:extLst>
          </p:cNvPr>
          <p:cNvSpPr/>
          <p:nvPr/>
        </p:nvSpPr>
        <p:spPr>
          <a:xfrm>
            <a:off x="7675093" y="1906080"/>
            <a:ext cx="1969159" cy="28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F190FB33-29EF-471B-8F75-A2DDF652BF49}"/>
              </a:ext>
            </a:extLst>
          </p:cNvPr>
          <p:cNvGrpSpPr/>
          <p:nvPr/>
        </p:nvGrpSpPr>
        <p:grpSpPr>
          <a:xfrm>
            <a:off x="7802079" y="1971045"/>
            <a:ext cx="1717575" cy="264416"/>
            <a:chOff x="402565" y="715616"/>
            <a:chExt cx="2567160" cy="395209"/>
          </a:xfrm>
        </p:grpSpPr>
        <p:pic>
          <p:nvPicPr>
            <p:cNvPr id="147" name="图形 146" descr="校舍">
              <a:extLst>
                <a:ext uri="{FF2B5EF4-FFF2-40B4-BE49-F238E27FC236}">
                  <a16:creationId xmlns:a16="http://schemas.microsoft.com/office/drawing/2014/main" id="{A7384CC8-A0C4-43A7-842E-AADDFB36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2565" y="811870"/>
              <a:ext cx="219168" cy="219169"/>
            </a:xfrm>
            <a:prstGeom prst="rect">
              <a:avLst/>
            </a:prstGeom>
          </p:spPr>
        </p:pic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2166FE5B-4FE9-4414-96CA-670227BDF4E2}"/>
                </a:ext>
              </a:extLst>
            </p:cNvPr>
            <p:cNvSpPr txBox="1"/>
            <p:nvPr/>
          </p:nvSpPr>
          <p:spPr>
            <a:xfrm>
              <a:off x="482881" y="719811"/>
              <a:ext cx="1172170" cy="39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1234890</a:t>
              </a:r>
              <a:endParaRPr lang="zh-CN" altLang="en-US" sz="1100" dirty="0"/>
            </a:p>
          </p:txBody>
        </p:sp>
        <p:sp>
          <p:nvSpPr>
            <p:cNvPr id="150" name="箭头: 右 149">
              <a:extLst>
                <a:ext uri="{FF2B5EF4-FFF2-40B4-BE49-F238E27FC236}">
                  <a16:creationId xmlns:a16="http://schemas.microsoft.com/office/drawing/2014/main" id="{4BCE217A-B643-4533-B83A-8AB13855565E}"/>
                </a:ext>
              </a:extLst>
            </p:cNvPr>
            <p:cNvSpPr/>
            <p:nvPr/>
          </p:nvSpPr>
          <p:spPr>
            <a:xfrm>
              <a:off x="1498973" y="868392"/>
              <a:ext cx="148943" cy="107295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pic>
          <p:nvPicPr>
            <p:cNvPr id="151" name="图形 150" descr="校舍">
              <a:extLst>
                <a:ext uri="{FF2B5EF4-FFF2-40B4-BE49-F238E27FC236}">
                  <a16:creationId xmlns:a16="http://schemas.microsoft.com/office/drawing/2014/main" id="{C13A9A1B-EC5E-4F39-AB95-92692F28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45818" y="804317"/>
              <a:ext cx="219168" cy="219167"/>
            </a:xfrm>
            <a:prstGeom prst="rect">
              <a:avLst/>
            </a:prstGeom>
          </p:spPr>
        </p:pic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A0F28DC3-D868-4FF2-AD20-05B8E999BA5E}"/>
                </a:ext>
              </a:extLst>
            </p:cNvPr>
            <p:cNvSpPr txBox="1"/>
            <p:nvPr/>
          </p:nvSpPr>
          <p:spPr>
            <a:xfrm>
              <a:off x="1817798" y="715616"/>
              <a:ext cx="1151927" cy="39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1267890</a:t>
              </a:r>
              <a:endParaRPr lang="zh-CN" altLang="en-US" sz="1100" dirty="0"/>
            </a:p>
          </p:txBody>
        </p:sp>
      </p:grpSp>
      <p:sp>
        <p:nvSpPr>
          <p:cNvPr id="153" name="矩形 152">
            <a:extLst>
              <a:ext uri="{FF2B5EF4-FFF2-40B4-BE49-F238E27FC236}">
                <a16:creationId xmlns:a16="http://schemas.microsoft.com/office/drawing/2014/main" id="{870DB781-4B30-4BE5-9B84-8CB56F754DFE}"/>
              </a:ext>
            </a:extLst>
          </p:cNvPr>
          <p:cNvSpPr/>
          <p:nvPr/>
        </p:nvSpPr>
        <p:spPr>
          <a:xfrm>
            <a:off x="7682935" y="1907122"/>
            <a:ext cx="971654" cy="1184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铜加工路线</a:t>
            </a:r>
          </a:p>
        </p:txBody>
      </p:sp>
      <p:sp>
        <p:nvSpPr>
          <p:cNvPr id="154" name="等腰三角形 153">
            <a:extLst>
              <a:ext uri="{FF2B5EF4-FFF2-40B4-BE49-F238E27FC236}">
                <a16:creationId xmlns:a16="http://schemas.microsoft.com/office/drawing/2014/main" id="{987B7AF7-FD64-4013-BD88-101A1875D1E2}"/>
              </a:ext>
            </a:extLst>
          </p:cNvPr>
          <p:cNvSpPr/>
          <p:nvPr/>
        </p:nvSpPr>
        <p:spPr>
          <a:xfrm rot="10800000">
            <a:off x="9484779" y="2013274"/>
            <a:ext cx="163509" cy="163151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pic>
        <p:nvPicPr>
          <p:cNvPr id="156" name="图形 155" descr="仙鹤">
            <a:extLst>
              <a:ext uri="{FF2B5EF4-FFF2-40B4-BE49-F238E27FC236}">
                <a16:creationId xmlns:a16="http://schemas.microsoft.com/office/drawing/2014/main" id="{5F74BCD4-61A1-4A48-A4C1-B522151DB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41293" y="1804191"/>
            <a:ext cx="237252" cy="237252"/>
          </a:xfrm>
          <a:prstGeom prst="rect">
            <a:avLst/>
          </a:prstGeom>
        </p:spPr>
      </p:pic>
      <p:sp>
        <p:nvSpPr>
          <p:cNvPr id="157" name="矩形 156">
            <a:extLst>
              <a:ext uri="{FF2B5EF4-FFF2-40B4-BE49-F238E27FC236}">
                <a16:creationId xmlns:a16="http://schemas.microsoft.com/office/drawing/2014/main" id="{D3E0A120-9C91-42C4-B085-2156022131F4}"/>
              </a:ext>
            </a:extLst>
          </p:cNvPr>
          <p:cNvSpPr/>
          <p:nvPr/>
        </p:nvSpPr>
        <p:spPr>
          <a:xfrm>
            <a:off x="7690717" y="2396600"/>
            <a:ext cx="1969159" cy="28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616C837-C861-46D4-986C-544D2EA0909D}"/>
              </a:ext>
            </a:extLst>
          </p:cNvPr>
          <p:cNvGrpSpPr/>
          <p:nvPr/>
        </p:nvGrpSpPr>
        <p:grpSpPr>
          <a:xfrm>
            <a:off x="7817703" y="2461565"/>
            <a:ext cx="1717575" cy="264416"/>
            <a:chOff x="402565" y="715616"/>
            <a:chExt cx="2567160" cy="395209"/>
          </a:xfrm>
        </p:grpSpPr>
        <p:pic>
          <p:nvPicPr>
            <p:cNvPr id="159" name="图形 158" descr="校舍">
              <a:extLst>
                <a:ext uri="{FF2B5EF4-FFF2-40B4-BE49-F238E27FC236}">
                  <a16:creationId xmlns:a16="http://schemas.microsoft.com/office/drawing/2014/main" id="{5FA0F4F9-D262-4947-A330-EF7E733C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2565" y="811870"/>
              <a:ext cx="219168" cy="219169"/>
            </a:xfrm>
            <a:prstGeom prst="rect">
              <a:avLst/>
            </a:prstGeom>
          </p:spPr>
        </p:pic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DF93D638-88BD-4289-9AC9-FA6CC1A1BB11}"/>
                </a:ext>
              </a:extLst>
            </p:cNvPr>
            <p:cNvSpPr txBox="1"/>
            <p:nvPr/>
          </p:nvSpPr>
          <p:spPr>
            <a:xfrm>
              <a:off x="482881" y="719811"/>
              <a:ext cx="1172170" cy="39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1234890</a:t>
              </a:r>
              <a:endParaRPr lang="zh-CN" altLang="en-US" sz="1100" dirty="0"/>
            </a:p>
          </p:txBody>
        </p:sp>
        <p:sp>
          <p:nvSpPr>
            <p:cNvPr id="161" name="箭头: 右 160">
              <a:extLst>
                <a:ext uri="{FF2B5EF4-FFF2-40B4-BE49-F238E27FC236}">
                  <a16:creationId xmlns:a16="http://schemas.microsoft.com/office/drawing/2014/main" id="{7045BA05-F183-4A1C-968E-E33138E417DD}"/>
                </a:ext>
              </a:extLst>
            </p:cNvPr>
            <p:cNvSpPr/>
            <p:nvPr/>
          </p:nvSpPr>
          <p:spPr>
            <a:xfrm>
              <a:off x="1498973" y="868392"/>
              <a:ext cx="148943" cy="107295"/>
            </a:xfrm>
            <a:prstGeom prst="right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pic>
          <p:nvPicPr>
            <p:cNvPr id="162" name="图形 161" descr="校舍">
              <a:extLst>
                <a:ext uri="{FF2B5EF4-FFF2-40B4-BE49-F238E27FC236}">
                  <a16:creationId xmlns:a16="http://schemas.microsoft.com/office/drawing/2014/main" id="{3F7ACF48-1AF6-43BA-9FCB-7222594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45818" y="804317"/>
              <a:ext cx="219168" cy="219167"/>
            </a:xfrm>
            <a:prstGeom prst="rect">
              <a:avLst/>
            </a:prstGeom>
          </p:spPr>
        </p:pic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3FDF5613-47B9-4309-8532-3ED18F25EF0D}"/>
                </a:ext>
              </a:extLst>
            </p:cNvPr>
            <p:cNvSpPr txBox="1"/>
            <p:nvPr/>
          </p:nvSpPr>
          <p:spPr>
            <a:xfrm>
              <a:off x="1817798" y="715616"/>
              <a:ext cx="1151927" cy="39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1267890</a:t>
              </a:r>
              <a:endParaRPr lang="zh-CN" altLang="en-US" sz="1100" dirty="0"/>
            </a:p>
          </p:txBody>
        </p:sp>
      </p:grpSp>
      <p:sp>
        <p:nvSpPr>
          <p:cNvPr id="164" name="矩形 163">
            <a:extLst>
              <a:ext uri="{FF2B5EF4-FFF2-40B4-BE49-F238E27FC236}">
                <a16:creationId xmlns:a16="http://schemas.microsoft.com/office/drawing/2014/main" id="{759C7F1B-3CE9-4ACA-B343-E80C2CE55B7D}"/>
              </a:ext>
            </a:extLst>
          </p:cNvPr>
          <p:cNvSpPr/>
          <p:nvPr/>
        </p:nvSpPr>
        <p:spPr>
          <a:xfrm>
            <a:off x="7698559" y="2397642"/>
            <a:ext cx="971654" cy="1184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石油加工路线</a:t>
            </a:r>
          </a:p>
        </p:txBody>
      </p:sp>
      <p:sp>
        <p:nvSpPr>
          <p:cNvPr id="165" name="等腰三角形 164">
            <a:extLst>
              <a:ext uri="{FF2B5EF4-FFF2-40B4-BE49-F238E27FC236}">
                <a16:creationId xmlns:a16="http://schemas.microsoft.com/office/drawing/2014/main" id="{54F44EAC-3913-4F03-AF26-7322726F7570}"/>
              </a:ext>
            </a:extLst>
          </p:cNvPr>
          <p:cNvSpPr/>
          <p:nvPr/>
        </p:nvSpPr>
        <p:spPr>
          <a:xfrm rot="10800000">
            <a:off x="9500403" y="2503794"/>
            <a:ext cx="163509" cy="163151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pic>
        <p:nvPicPr>
          <p:cNvPr id="167" name="图形 166" descr="仙鹤">
            <a:extLst>
              <a:ext uri="{FF2B5EF4-FFF2-40B4-BE49-F238E27FC236}">
                <a16:creationId xmlns:a16="http://schemas.microsoft.com/office/drawing/2014/main" id="{5D878EF2-3CD7-4F52-9088-A9965EA95D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56917" y="2294711"/>
            <a:ext cx="237252" cy="237252"/>
          </a:xfrm>
          <a:prstGeom prst="rect">
            <a:avLst/>
          </a:prstGeom>
        </p:spPr>
      </p:pic>
      <p:sp>
        <p:nvSpPr>
          <p:cNvPr id="114" name="加号 113">
            <a:extLst>
              <a:ext uri="{FF2B5EF4-FFF2-40B4-BE49-F238E27FC236}">
                <a16:creationId xmlns:a16="http://schemas.microsoft.com/office/drawing/2014/main" id="{94E5C359-0D50-49BD-94D5-EE5D4915ED09}"/>
              </a:ext>
            </a:extLst>
          </p:cNvPr>
          <p:cNvSpPr/>
          <p:nvPr/>
        </p:nvSpPr>
        <p:spPr>
          <a:xfrm rot="18931752">
            <a:off x="9400382" y="943144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加号 114">
            <a:extLst>
              <a:ext uri="{FF2B5EF4-FFF2-40B4-BE49-F238E27FC236}">
                <a16:creationId xmlns:a16="http://schemas.microsoft.com/office/drawing/2014/main" id="{3379FDF0-BCA0-4E02-9D62-98551148E366}"/>
              </a:ext>
            </a:extLst>
          </p:cNvPr>
          <p:cNvSpPr/>
          <p:nvPr/>
        </p:nvSpPr>
        <p:spPr>
          <a:xfrm rot="18931752">
            <a:off x="9410012" y="1413391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加号 115">
            <a:extLst>
              <a:ext uri="{FF2B5EF4-FFF2-40B4-BE49-F238E27FC236}">
                <a16:creationId xmlns:a16="http://schemas.microsoft.com/office/drawing/2014/main" id="{38DBC15A-B605-4DC6-8DDB-32C02EA3FEB7}"/>
              </a:ext>
            </a:extLst>
          </p:cNvPr>
          <p:cNvSpPr/>
          <p:nvPr/>
        </p:nvSpPr>
        <p:spPr>
          <a:xfrm rot="18931752">
            <a:off x="9401771" y="1919562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加号 116">
            <a:extLst>
              <a:ext uri="{FF2B5EF4-FFF2-40B4-BE49-F238E27FC236}">
                <a16:creationId xmlns:a16="http://schemas.microsoft.com/office/drawing/2014/main" id="{2B71CABB-D637-49E8-A64D-FF750DA117DC}"/>
              </a:ext>
            </a:extLst>
          </p:cNvPr>
          <p:cNvSpPr/>
          <p:nvPr/>
        </p:nvSpPr>
        <p:spPr>
          <a:xfrm rot="18931752">
            <a:off x="9415880" y="2403955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加号 117">
            <a:extLst>
              <a:ext uri="{FF2B5EF4-FFF2-40B4-BE49-F238E27FC236}">
                <a16:creationId xmlns:a16="http://schemas.microsoft.com/office/drawing/2014/main" id="{D3873E7D-F273-4BDF-8080-A5FD9CE5C014}"/>
              </a:ext>
            </a:extLst>
          </p:cNvPr>
          <p:cNvSpPr/>
          <p:nvPr/>
        </p:nvSpPr>
        <p:spPr>
          <a:xfrm rot="18931752">
            <a:off x="9415221" y="2858584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hlinkClick r:id="rId21" action="ppaction://hlinksldjump"/>
            <a:extLst>
              <a:ext uri="{FF2B5EF4-FFF2-40B4-BE49-F238E27FC236}">
                <a16:creationId xmlns:a16="http://schemas.microsoft.com/office/drawing/2014/main" id="{66FEC830-ADC1-4567-BAE7-804EE131DFF8}"/>
              </a:ext>
            </a:extLst>
          </p:cNvPr>
          <p:cNvSpPr/>
          <p:nvPr/>
        </p:nvSpPr>
        <p:spPr>
          <a:xfrm>
            <a:off x="0" y="0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3" name="图形 112" descr="返回">
            <a:hlinkClick r:id="rId22" action="ppaction://hlinksldjump"/>
            <a:extLst>
              <a:ext uri="{FF2B5EF4-FFF2-40B4-BE49-F238E27FC236}">
                <a16:creationId xmlns:a16="http://schemas.microsoft.com/office/drawing/2014/main" id="{2F43A808-8131-48FF-983B-AF2CC9304BB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119" name="矩形 118">
            <a:hlinkClick r:id="rId25" action="ppaction://hlinksldjump"/>
            <a:extLst>
              <a:ext uri="{FF2B5EF4-FFF2-40B4-BE49-F238E27FC236}">
                <a16:creationId xmlns:a16="http://schemas.microsoft.com/office/drawing/2014/main" id="{F69AC676-A288-4C54-9B65-B2F01F8A4F2C}"/>
              </a:ext>
            </a:extLst>
          </p:cNvPr>
          <p:cNvSpPr/>
          <p:nvPr/>
        </p:nvSpPr>
        <p:spPr>
          <a:xfrm>
            <a:off x="7683444" y="928341"/>
            <a:ext cx="1969889" cy="265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95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hlinkClick r:id="rId3" action="ppaction://hlinksldjump"/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1396"/>
            <a:ext cx="10006510" cy="46228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ACE41B6-3F8D-4AAF-B379-F5A660AB508F}"/>
              </a:ext>
            </a:extLst>
          </p:cNvPr>
          <p:cNvGrpSpPr/>
          <p:nvPr/>
        </p:nvGrpSpPr>
        <p:grpSpPr>
          <a:xfrm>
            <a:off x="2637803" y="402011"/>
            <a:ext cx="3172798" cy="2605653"/>
            <a:chOff x="4646188" y="1147962"/>
            <a:chExt cx="3172798" cy="2605653"/>
          </a:xfrm>
        </p:grpSpPr>
        <p:pic>
          <p:nvPicPr>
            <p:cNvPr id="263" name="图片 262">
              <a:extLst>
                <a:ext uri="{FF2B5EF4-FFF2-40B4-BE49-F238E27FC236}">
                  <a16:creationId xmlns:a16="http://schemas.microsoft.com/office/drawing/2014/main" id="{4404D236-9519-44BD-A667-36DA14E17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981" y="1448869"/>
              <a:ext cx="495144" cy="718135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E49192B4-5988-4064-A85A-E749F5A9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491" y="1615896"/>
              <a:ext cx="495144" cy="718135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BCBD0A9E-0CA9-4B65-8576-FCE13E5F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146" y="1147962"/>
              <a:ext cx="495144" cy="718135"/>
            </a:xfrm>
            <a:prstGeom prst="rect">
              <a:avLst/>
            </a:prstGeom>
          </p:spPr>
        </p:pic>
        <p:pic>
          <p:nvPicPr>
            <p:cNvPr id="279" name="图片 278">
              <a:extLst>
                <a:ext uri="{FF2B5EF4-FFF2-40B4-BE49-F238E27FC236}">
                  <a16:creationId xmlns:a16="http://schemas.microsoft.com/office/drawing/2014/main" id="{DC834AD5-6CFE-41BF-AD9B-F2CD102FA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073" y="2952297"/>
              <a:ext cx="495144" cy="718135"/>
            </a:xfrm>
            <a:prstGeom prst="rect">
              <a:avLst/>
            </a:prstGeom>
          </p:spPr>
        </p:pic>
        <p:pic>
          <p:nvPicPr>
            <p:cNvPr id="304" name="图片 303">
              <a:extLst>
                <a:ext uri="{FF2B5EF4-FFF2-40B4-BE49-F238E27FC236}">
                  <a16:creationId xmlns:a16="http://schemas.microsoft.com/office/drawing/2014/main" id="{159CD8BF-AF31-427C-8862-C1801A6C0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568" y="2933473"/>
              <a:ext cx="495144" cy="718135"/>
            </a:xfrm>
            <a:prstGeom prst="rect">
              <a:avLst/>
            </a:prstGeom>
          </p:spPr>
        </p:pic>
        <p:pic>
          <p:nvPicPr>
            <p:cNvPr id="305" name="图片 304">
              <a:extLst>
                <a:ext uri="{FF2B5EF4-FFF2-40B4-BE49-F238E27FC236}">
                  <a16:creationId xmlns:a16="http://schemas.microsoft.com/office/drawing/2014/main" id="{E9F6153A-0584-4B5C-BCE5-89429BAB9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842" y="3035480"/>
              <a:ext cx="495144" cy="718135"/>
            </a:xfrm>
            <a:prstGeom prst="rect">
              <a:avLst/>
            </a:prstGeom>
          </p:spPr>
        </p:pic>
        <p:pic>
          <p:nvPicPr>
            <p:cNvPr id="306" name="图片 305">
              <a:extLst>
                <a:ext uri="{FF2B5EF4-FFF2-40B4-BE49-F238E27FC236}">
                  <a16:creationId xmlns:a16="http://schemas.microsoft.com/office/drawing/2014/main" id="{71B5D907-E4A8-4D2F-9FC0-FD6384B06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188" y="1853056"/>
              <a:ext cx="495144" cy="718135"/>
            </a:xfrm>
            <a:prstGeom prst="rect">
              <a:avLst/>
            </a:prstGeom>
          </p:spPr>
        </p:pic>
        <p:pic>
          <p:nvPicPr>
            <p:cNvPr id="307" name="图片 306">
              <a:extLst>
                <a:ext uri="{FF2B5EF4-FFF2-40B4-BE49-F238E27FC236}">
                  <a16:creationId xmlns:a16="http://schemas.microsoft.com/office/drawing/2014/main" id="{38E53F28-5225-4D82-A4BA-1E3231F28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957" y="1936239"/>
              <a:ext cx="495144" cy="71813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67CB73-56AB-47BF-9F30-C253B9A6D856}"/>
              </a:ext>
            </a:extLst>
          </p:cNvPr>
          <p:cNvGrpSpPr/>
          <p:nvPr/>
        </p:nvGrpSpPr>
        <p:grpSpPr>
          <a:xfrm>
            <a:off x="2190799" y="1657908"/>
            <a:ext cx="4064790" cy="746110"/>
            <a:chOff x="3738769" y="2335686"/>
            <a:chExt cx="4064790" cy="746110"/>
          </a:xfrm>
        </p:grpSpPr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BF6E2FBA-4DFF-43E6-B81F-C7FCCAD76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171" y="2335686"/>
              <a:ext cx="495144" cy="718135"/>
            </a:xfrm>
            <a:prstGeom prst="rect">
              <a:avLst/>
            </a:prstGeom>
          </p:spPr>
        </p:pic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A842EC63-4C2C-4841-ACB1-3E79FD523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386" y="2342135"/>
              <a:ext cx="495144" cy="718135"/>
            </a:xfrm>
            <a:prstGeom prst="rect">
              <a:avLst/>
            </a:prstGeom>
          </p:spPr>
        </p:pic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77E60AB4-F29B-41F0-BCFA-0CF5EF14A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769" y="2345205"/>
              <a:ext cx="495144" cy="718135"/>
            </a:xfrm>
            <a:prstGeom prst="rect">
              <a:avLst/>
            </a:prstGeom>
          </p:spPr>
        </p:pic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07D98611-DF6D-4DE8-8437-2C53B301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415" y="2357610"/>
              <a:ext cx="495144" cy="718135"/>
            </a:xfrm>
            <a:prstGeom prst="rect">
              <a:avLst/>
            </a:prstGeom>
          </p:spPr>
        </p:pic>
        <p:pic>
          <p:nvPicPr>
            <p:cNvPr id="182" name="图片 181">
              <a:extLst>
                <a:ext uri="{FF2B5EF4-FFF2-40B4-BE49-F238E27FC236}">
                  <a16:creationId xmlns:a16="http://schemas.microsoft.com/office/drawing/2014/main" id="{584138DB-F911-4093-A74F-81AE6C3F8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974" y="2342135"/>
              <a:ext cx="495144" cy="718135"/>
            </a:xfrm>
            <a:prstGeom prst="rect">
              <a:avLst/>
            </a:prstGeom>
          </p:spPr>
        </p:pic>
        <p:pic>
          <p:nvPicPr>
            <p:cNvPr id="183" name="图片 182">
              <a:extLst>
                <a:ext uri="{FF2B5EF4-FFF2-40B4-BE49-F238E27FC236}">
                  <a16:creationId xmlns:a16="http://schemas.microsoft.com/office/drawing/2014/main" id="{EEA6485A-942C-4DEF-8829-05D0EF58E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612" y="2363661"/>
              <a:ext cx="495144" cy="718135"/>
            </a:xfrm>
            <a:prstGeom prst="rect">
              <a:avLst/>
            </a:prstGeom>
          </p:spPr>
        </p:pic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A2CBEB70-9F20-4B64-9753-37CB22B31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32" y="1853056"/>
            <a:ext cx="564517" cy="71351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6617B0C-7059-438D-9825-294B962208C9}"/>
              </a:ext>
            </a:extLst>
          </p:cNvPr>
          <p:cNvGrpSpPr/>
          <p:nvPr/>
        </p:nvGrpSpPr>
        <p:grpSpPr>
          <a:xfrm>
            <a:off x="5638950" y="1681603"/>
            <a:ext cx="744003" cy="787928"/>
            <a:chOff x="6353523" y="1149642"/>
            <a:chExt cx="744003" cy="787928"/>
          </a:xfrm>
        </p:grpSpPr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5E311AAB-81E7-4E39-9085-51B1BC508384}"/>
                </a:ext>
              </a:extLst>
            </p:cNvPr>
            <p:cNvSpPr/>
            <p:nvPr/>
          </p:nvSpPr>
          <p:spPr>
            <a:xfrm rot="16047480">
              <a:off x="6621363" y="1205247"/>
              <a:ext cx="169782" cy="206716"/>
            </a:xfrm>
            <a:prstGeom prst="rightArrow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箭头: 右 106">
              <a:extLst>
                <a:ext uri="{FF2B5EF4-FFF2-40B4-BE49-F238E27FC236}">
                  <a16:creationId xmlns:a16="http://schemas.microsoft.com/office/drawing/2014/main" id="{522D9322-E251-4C3E-A97F-9C583F615B59}"/>
                </a:ext>
              </a:extLst>
            </p:cNvPr>
            <p:cNvSpPr/>
            <p:nvPr/>
          </p:nvSpPr>
          <p:spPr>
            <a:xfrm rot="5233973">
              <a:off x="6638989" y="1727194"/>
              <a:ext cx="189738" cy="231013"/>
            </a:xfrm>
            <a:prstGeom prst="rightArrow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箭头: 右 111">
              <a:extLst>
                <a:ext uri="{FF2B5EF4-FFF2-40B4-BE49-F238E27FC236}">
                  <a16:creationId xmlns:a16="http://schemas.microsoft.com/office/drawing/2014/main" id="{94550FF3-FA64-407F-87DD-6B673E49C388}"/>
                </a:ext>
              </a:extLst>
            </p:cNvPr>
            <p:cNvSpPr/>
            <p:nvPr/>
          </p:nvSpPr>
          <p:spPr>
            <a:xfrm rot="21483514">
              <a:off x="6907788" y="1469328"/>
              <a:ext cx="189738" cy="231013"/>
            </a:xfrm>
            <a:prstGeom prst="rightArrow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箭头: 右 113">
              <a:extLst>
                <a:ext uri="{FF2B5EF4-FFF2-40B4-BE49-F238E27FC236}">
                  <a16:creationId xmlns:a16="http://schemas.microsoft.com/office/drawing/2014/main" id="{37B6E1FB-3CB0-4599-BD91-4B3600EF6683}"/>
                </a:ext>
              </a:extLst>
            </p:cNvPr>
            <p:cNvSpPr/>
            <p:nvPr/>
          </p:nvSpPr>
          <p:spPr>
            <a:xfrm rot="10832310">
              <a:off x="6353523" y="1469689"/>
              <a:ext cx="189738" cy="231013"/>
            </a:xfrm>
            <a:prstGeom prst="rightArrow">
              <a:avLst/>
            </a:prstGeom>
            <a:solidFill>
              <a:srgbClr val="92D05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B712B404-46D7-430D-86D1-5E455B0F4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073" y="1149642"/>
              <a:ext cx="495144" cy="718135"/>
            </a:xfrm>
            <a:prstGeom prst="rect">
              <a:avLst/>
            </a:prstGeom>
          </p:spPr>
        </p:pic>
      </p:grp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2C01E1FC-F0E0-4FB8-8D08-30CB56EE3E4A}"/>
              </a:ext>
            </a:extLst>
          </p:cNvPr>
          <p:cNvSpPr/>
          <p:nvPr/>
        </p:nvSpPr>
        <p:spPr>
          <a:xfrm>
            <a:off x="9327749" y="65663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F72D8034-0F93-4F9D-A77F-1CF876C9FC06}"/>
              </a:ext>
            </a:extLst>
          </p:cNvPr>
          <p:cNvSpPr/>
          <p:nvPr/>
        </p:nvSpPr>
        <p:spPr>
          <a:xfrm>
            <a:off x="9344901" y="633568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029CC954-FC86-4E14-9553-CCDD54D3B4D7}"/>
              </a:ext>
            </a:extLst>
          </p:cNvPr>
          <p:cNvSpPr/>
          <p:nvPr/>
        </p:nvSpPr>
        <p:spPr>
          <a:xfrm>
            <a:off x="9350790" y="1207641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D609723F-2109-493B-8F5D-9A4AD2E271CB}"/>
              </a:ext>
            </a:extLst>
          </p:cNvPr>
          <p:cNvSpPr/>
          <p:nvPr/>
        </p:nvSpPr>
        <p:spPr>
          <a:xfrm>
            <a:off x="9359040" y="1779378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2D583161-BE68-4A47-A1F4-A05E0C3FC4DB}"/>
              </a:ext>
            </a:extLst>
          </p:cNvPr>
          <p:cNvSpPr/>
          <p:nvPr/>
        </p:nvSpPr>
        <p:spPr>
          <a:xfrm>
            <a:off x="9369398" y="2344883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形 34" descr="试管">
            <a:extLst>
              <a:ext uri="{FF2B5EF4-FFF2-40B4-BE49-F238E27FC236}">
                <a16:creationId xmlns:a16="http://schemas.microsoft.com/office/drawing/2014/main" id="{8C7053D3-21E6-410E-9D50-56BEB5DDA4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7255" y="680898"/>
            <a:ext cx="414119" cy="414119"/>
          </a:xfrm>
          <a:prstGeom prst="rect">
            <a:avLst/>
          </a:prstGeom>
        </p:spPr>
      </p:pic>
      <p:pic>
        <p:nvPicPr>
          <p:cNvPr id="37" name="图形 36" descr="处理器">
            <a:extLst>
              <a:ext uri="{FF2B5EF4-FFF2-40B4-BE49-F238E27FC236}">
                <a16:creationId xmlns:a16="http://schemas.microsoft.com/office/drawing/2014/main" id="{9AE8214B-72BD-4196-9C79-EB419C65F4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90103" y="89473"/>
            <a:ext cx="414119" cy="414119"/>
          </a:xfrm>
          <a:prstGeom prst="rect">
            <a:avLst/>
          </a:prstGeom>
        </p:spPr>
      </p:pic>
      <p:pic>
        <p:nvPicPr>
          <p:cNvPr id="39" name="图形 38" descr="信号塔">
            <a:extLst>
              <a:ext uri="{FF2B5EF4-FFF2-40B4-BE49-F238E27FC236}">
                <a16:creationId xmlns:a16="http://schemas.microsoft.com/office/drawing/2014/main" id="{54525574-9166-42EE-BAB4-1206AEF7F8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12570" y="1258883"/>
            <a:ext cx="414119" cy="414119"/>
          </a:xfrm>
          <a:prstGeom prst="rect">
            <a:avLst/>
          </a:prstGeom>
        </p:spPr>
      </p:pic>
      <p:pic>
        <p:nvPicPr>
          <p:cNvPr id="41" name="图形 40" descr="原子">
            <a:extLst>
              <a:ext uri="{FF2B5EF4-FFF2-40B4-BE49-F238E27FC236}">
                <a16:creationId xmlns:a16="http://schemas.microsoft.com/office/drawing/2014/main" id="{0920A7DF-086F-4022-AF4D-E6FDA5C8D2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34706" y="2381868"/>
            <a:ext cx="414119" cy="414119"/>
          </a:xfrm>
          <a:prstGeom prst="rect">
            <a:avLst/>
          </a:prstGeom>
        </p:spPr>
      </p:pic>
      <p:pic>
        <p:nvPicPr>
          <p:cNvPr id="43" name="图形 42" descr="火车">
            <a:extLst>
              <a:ext uri="{FF2B5EF4-FFF2-40B4-BE49-F238E27FC236}">
                <a16:creationId xmlns:a16="http://schemas.microsoft.com/office/drawing/2014/main" id="{47AFC3D3-E00B-40A3-94A5-E1C0BF902A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15814" y="1827892"/>
            <a:ext cx="414119" cy="414119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277C5B7D-124A-4E87-BCA0-17DB6038E6F4}"/>
              </a:ext>
            </a:extLst>
          </p:cNvPr>
          <p:cNvSpPr/>
          <p:nvPr/>
        </p:nvSpPr>
        <p:spPr>
          <a:xfrm>
            <a:off x="7821386" y="47957"/>
            <a:ext cx="1460895" cy="340453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CCACA9D2-4B20-4476-9D2F-0C471906D5AF}"/>
              </a:ext>
            </a:extLst>
          </p:cNvPr>
          <p:cNvGrpSpPr/>
          <p:nvPr/>
        </p:nvGrpSpPr>
        <p:grpSpPr>
          <a:xfrm>
            <a:off x="7872698" y="133763"/>
            <a:ext cx="603692" cy="681217"/>
            <a:chOff x="102655" y="452481"/>
            <a:chExt cx="603692" cy="681217"/>
          </a:xfrm>
        </p:grpSpPr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41818E85-8DD6-415A-AB61-7F0A4A9AC8C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79" name="矩形: 圆角 178">
                <a:extLst>
                  <a:ext uri="{FF2B5EF4-FFF2-40B4-BE49-F238E27FC236}">
                    <a16:creationId xmlns:a16="http://schemas.microsoft.com/office/drawing/2014/main" id="{7E72B51F-0709-41A1-8CDF-BA5D7E94810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6" name="图片 185">
                <a:extLst>
                  <a:ext uri="{FF2B5EF4-FFF2-40B4-BE49-F238E27FC236}">
                    <a16:creationId xmlns:a16="http://schemas.microsoft.com/office/drawing/2014/main" id="{97D7C6FA-950F-4058-A748-D2FE35B60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297BEBD7-0A5C-4143-A6CD-AF26A751EB4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E53E6963-FB1B-46B9-A377-922834730CD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3" name="矩形: 圆角 172">
              <a:extLst>
                <a:ext uri="{FF2B5EF4-FFF2-40B4-BE49-F238E27FC236}">
                  <a16:creationId xmlns:a16="http://schemas.microsoft.com/office/drawing/2014/main" id="{092EFEF0-750E-410A-8E8D-200DAF1507C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9C2F4FA3-D450-4D36-BF9A-93C3904A4DD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9F3EDEF1-70A4-42AB-8F8B-89682B47B23C}"/>
              </a:ext>
            </a:extLst>
          </p:cNvPr>
          <p:cNvGrpSpPr/>
          <p:nvPr/>
        </p:nvGrpSpPr>
        <p:grpSpPr>
          <a:xfrm>
            <a:off x="8584162" y="220436"/>
            <a:ext cx="538829" cy="604649"/>
            <a:chOff x="167518" y="529049"/>
            <a:chExt cx="538829" cy="604649"/>
          </a:xfrm>
        </p:grpSpPr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7E542346-75F7-4700-BEE5-CF52901B971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7BEA3B79-84CE-4DDE-9C34-0968B94FA81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3" name="图片 192">
                <a:extLst>
                  <a:ext uri="{FF2B5EF4-FFF2-40B4-BE49-F238E27FC236}">
                    <a16:creationId xmlns:a16="http://schemas.microsoft.com/office/drawing/2014/main" id="{B290A4D1-B98A-400F-B5E2-62BDB2990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32D8713F-9C7B-4439-A297-B089BA1A1C7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0" name="矩形: 圆角 189">
              <a:extLst>
                <a:ext uri="{FF2B5EF4-FFF2-40B4-BE49-F238E27FC236}">
                  <a16:creationId xmlns:a16="http://schemas.microsoft.com/office/drawing/2014/main" id="{1F6CF86A-A1FF-492B-A2F9-786A66B1C63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F0F9D7D4-2F15-47DC-909E-C1D11AD1377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195" name="矩形 194">
            <a:extLst>
              <a:ext uri="{FF2B5EF4-FFF2-40B4-BE49-F238E27FC236}">
                <a16:creationId xmlns:a16="http://schemas.microsoft.com/office/drawing/2014/main" id="{8E9333B5-CEB1-4087-AE7A-495FB25AE217}"/>
              </a:ext>
            </a:extLst>
          </p:cNvPr>
          <p:cNvSpPr/>
          <p:nvPr/>
        </p:nvSpPr>
        <p:spPr>
          <a:xfrm>
            <a:off x="7878320" y="145075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CD2702E6-C55A-40EC-890A-BEC52B77A4E3}"/>
              </a:ext>
            </a:extLst>
          </p:cNvPr>
          <p:cNvSpPr/>
          <p:nvPr/>
        </p:nvSpPr>
        <p:spPr>
          <a:xfrm>
            <a:off x="8513548" y="160967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2F2533AC-5B21-4CAF-A204-E213A3FDC709}"/>
              </a:ext>
            </a:extLst>
          </p:cNvPr>
          <p:cNvGrpSpPr/>
          <p:nvPr/>
        </p:nvGrpSpPr>
        <p:grpSpPr>
          <a:xfrm>
            <a:off x="7878320" y="737619"/>
            <a:ext cx="603692" cy="681217"/>
            <a:chOff x="102655" y="452481"/>
            <a:chExt cx="603692" cy="681217"/>
          </a:xfrm>
        </p:grpSpPr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6763BB9B-E02B-493A-8FCC-DB42CE40CE8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04" name="矩形: 圆角 203">
                <a:extLst>
                  <a:ext uri="{FF2B5EF4-FFF2-40B4-BE49-F238E27FC236}">
                    <a16:creationId xmlns:a16="http://schemas.microsoft.com/office/drawing/2014/main" id="{97EA1C38-C31B-485A-8248-030A4F132E7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5" name="图片 204">
                <a:extLst>
                  <a:ext uri="{FF2B5EF4-FFF2-40B4-BE49-F238E27FC236}">
                    <a16:creationId xmlns:a16="http://schemas.microsoft.com/office/drawing/2014/main" id="{37BFAC71-70F2-4E3C-A576-D93F2DA5A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5A3EAA22-6232-4735-9067-576FCCF68BA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E7B5FE90-6C84-46D8-B0A1-75904D9A839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2" name="矩形: 圆角 201">
              <a:extLst>
                <a:ext uri="{FF2B5EF4-FFF2-40B4-BE49-F238E27FC236}">
                  <a16:creationId xmlns:a16="http://schemas.microsoft.com/office/drawing/2014/main" id="{6700E8D3-EF92-406B-9A60-EA294F3C077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3EAEB20A-AA33-4F65-9D2C-E0490F10ED4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7BF1779C-3D7D-467E-9470-5E996B08DFCD}"/>
              </a:ext>
            </a:extLst>
          </p:cNvPr>
          <p:cNvGrpSpPr/>
          <p:nvPr/>
        </p:nvGrpSpPr>
        <p:grpSpPr>
          <a:xfrm>
            <a:off x="8589784" y="824292"/>
            <a:ext cx="538829" cy="604649"/>
            <a:chOff x="167518" y="529049"/>
            <a:chExt cx="538829" cy="604649"/>
          </a:xfrm>
        </p:grpSpPr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589EC663-8C70-4C0D-B39C-997407A7B97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11" name="矩形: 圆角 210">
                <a:extLst>
                  <a:ext uri="{FF2B5EF4-FFF2-40B4-BE49-F238E27FC236}">
                    <a16:creationId xmlns:a16="http://schemas.microsoft.com/office/drawing/2014/main" id="{DE8DB314-BFD7-4658-A26C-3D8CB4ACE87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2" name="图片 211">
                <a:extLst>
                  <a:ext uri="{FF2B5EF4-FFF2-40B4-BE49-F238E27FC236}">
                    <a16:creationId xmlns:a16="http://schemas.microsoft.com/office/drawing/2014/main" id="{51F79FAE-7192-422A-A4DB-796A02890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BF383DD8-4BC6-456D-90EB-87CBED47D46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F7EFF220-17FE-44A2-92B4-5D7BACAD43A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6C6D1693-5FD0-43B3-9B18-38F4BDCEDFC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14" name="矩形 213">
            <a:extLst>
              <a:ext uri="{FF2B5EF4-FFF2-40B4-BE49-F238E27FC236}">
                <a16:creationId xmlns:a16="http://schemas.microsoft.com/office/drawing/2014/main" id="{F0B22847-5768-4CA4-89C5-28087562BE92}"/>
              </a:ext>
            </a:extLst>
          </p:cNvPr>
          <p:cNvSpPr/>
          <p:nvPr/>
        </p:nvSpPr>
        <p:spPr>
          <a:xfrm>
            <a:off x="7883942" y="74893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E44CA27D-C5B4-4D30-9275-0FF873AC9065}"/>
              </a:ext>
            </a:extLst>
          </p:cNvPr>
          <p:cNvSpPr/>
          <p:nvPr/>
        </p:nvSpPr>
        <p:spPr>
          <a:xfrm>
            <a:off x="8519170" y="764823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9AB295B8-CCD4-4E11-9866-46D7FA4DA140}"/>
              </a:ext>
            </a:extLst>
          </p:cNvPr>
          <p:cNvGrpSpPr/>
          <p:nvPr/>
        </p:nvGrpSpPr>
        <p:grpSpPr>
          <a:xfrm>
            <a:off x="7883942" y="1359567"/>
            <a:ext cx="603692" cy="681217"/>
            <a:chOff x="102655" y="452481"/>
            <a:chExt cx="603692" cy="681217"/>
          </a:xfrm>
        </p:grpSpPr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9370F4B0-97D5-4601-A901-D2F640E8733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1" name="矩形: 圆角 220">
                <a:extLst>
                  <a:ext uri="{FF2B5EF4-FFF2-40B4-BE49-F238E27FC236}">
                    <a16:creationId xmlns:a16="http://schemas.microsoft.com/office/drawing/2014/main" id="{8C039A64-29C1-4753-B038-243261C6E98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FF5757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22" name="图片 221">
                <a:extLst>
                  <a:ext uri="{FF2B5EF4-FFF2-40B4-BE49-F238E27FC236}">
                    <a16:creationId xmlns:a16="http://schemas.microsoft.com/office/drawing/2014/main" id="{5CECEBFB-1564-4D2A-9DE6-A3AA11AA3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9C95B84A-C331-41D3-892C-62737487046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DAED6465-3B0E-4A46-9D77-1B84423F098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9" name="矩形: 圆角 218">
              <a:extLst>
                <a:ext uri="{FF2B5EF4-FFF2-40B4-BE49-F238E27FC236}">
                  <a16:creationId xmlns:a16="http://schemas.microsoft.com/office/drawing/2014/main" id="{317E616E-F7A2-4FD7-AB24-6017F53046F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24A5689E-867D-48E4-B6FA-B0FBD07D4C5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AD304913-8B72-44B3-B3F4-83446099BB45}"/>
              </a:ext>
            </a:extLst>
          </p:cNvPr>
          <p:cNvGrpSpPr/>
          <p:nvPr/>
        </p:nvGrpSpPr>
        <p:grpSpPr>
          <a:xfrm>
            <a:off x="8595406" y="1446240"/>
            <a:ext cx="538829" cy="604649"/>
            <a:chOff x="167518" y="529049"/>
            <a:chExt cx="538829" cy="604649"/>
          </a:xfrm>
        </p:grpSpPr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D8908979-A042-44C9-9BD9-CEE59496197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8" name="矩形: 圆角 227">
                <a:extLst>
                  <a:ext uri="{FF2B5EF4-FFF2-40B4-BE49-F238E27FC236}">
                    <a16:creationId xmlns:a16="http://schemas.microsoft.com/office/drawing/2014/main" id="{B61E3862-0627-41B6-B5B7-BABA3CB4E46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9" name="图片 228">
                <a:extLst>
                  <a:ext uri="{FF2B5EF4-FFF2-40B4-BE49-F238E27FC236}">
                    <a16:creationId xmlns:a16="http://schemas.microsoft.com/office/drawing/2014/main" id="{ACF3D521-C094-43C3-BE63-DCB18E1B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D42702B1-B48A-4457-BA86-FC93FF62F4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6" name="矩形: 圆角 225">
              <a:extLst>
                <a:ext uri="{FF2B5EF4-FFF2-40B4-BE49-F238E27FC236}">
                  <a16:creationId xmlns:a16="http://schemas.microsoft.com/office/drawing/2014/main" id="{FF4B4902-BA2D-4E41-8EED-289D28C1724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D36D5EB1-9F38-4951-ABD0-2520428D2B1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31" name="矩形 230">
            <a:extLst>
              <a:ext uri="{FF2B5EF4-FFF2-40B4-BE49-F238E27FC236}">
                <a16:creationId xmlns:a16="http://schemas.microsoft.com/office/drawing/2014/main" id="{F9EE5991-2CAF-4B33-BB41-1F8BFC49E0F4}"/>
              </a:ext>
            </a:extLst>
          </p:cNvPr>
          <p:cNvSpPr/>
          <p:nvPr/>
        </p:nvSpPr>
        <p:spPr>
          <a:xfrm>
            <a:off x="7847036" y="1370879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3DC7C17F-A606-408B-BE57-ABF5FA997B22}"/>
              </a:ext>
            </a:extLst>
          </p:cNvPr>
          <p:cNvSpPr/>
          <p:nvPr/>
        </p:nvSpPr>
        <p:spPr>
          <a:xfrm>
            <a:off x="8524792" y="138677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48C29675-3F3E-4CC1-A264-775A0132AAA6}"/>
              </a:ext>
            </a:extLst>
          </p:cNvPr>
          <p:cNvGrpSpPr/>
          <p:nvPr/>
        </p:nvGrpSpPr>
        <p:grpSpPr>
          <a:xfrm>
            <a:off x="7889564" y="1978377"/>
            <a:ext cx="603692" cy="681217"/>
            <a:chOff x="102655" y="452481"/>
            <a:chExt cx="603692" cy="681217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7B35681C-D014-4546-8719-D7FD127EEFA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38" name="矩形: 圆角 237">
                <a:extLst>
                  <a:ext uri="{FF2B5EF4-FFF2-40B4-BE49-F238E27FC236}">
                    <a16:creationId xmlns:a16="http://schemas.microsoft.com/office/drawing/2014/main" id="{B8F09238-9240-480B-BD15-F4521C57A42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9" name="图片 238">
                <a:extLst>
                  <a:ext uri="{FF2B5EF4-FFF2-40B4-BE49-F238E27FC236}">
                    <a16:creationId xmlns:a16="http://schemas.microsoft.com/office/drawing/2014/main" id="{35E1FD6B-4276-4D36-9CAD-7B4DF9171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498AA325-3F50-49A7-AB63-88B2140EAAB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024EEEFB-389D-4AD1-9066-DD5A17C4306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6" name="矩形: 圆角 235">
              <a:extLst>
                <a:ext uri="{FF2B5EF4-FFF2-40B4-BE49-F238E27FC236}">
                  <a16:creationId xmlns:a16="http://schemas.microsoft.com/office/drawing/2014/main" id="{41808075-413F-4B3A-9E8B-E50667EBF34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CA4C1967-7217-4BAF-B2DE-FF869F8C3D3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22E90498-BC20-4032-9709-F0CF225B580B}"/>
              </a:ext>
            </a:extLst>
          </p:cNvPr>
          <p:cNvGrpSpPr/>
          <p:nvPr/>
        </p:nvGrpSpPr>
        <p:grpSpPr>
          <a:xfrm>
            <a:off x="8601028" y="2065050"/>
            <a:ext cx="538829" cy="604649"/>
            <a:chOff x="167518" y="529049"/>
            <a:chExt cx="538829" cy="604649"/>
          </a:xfrm>
        </p:grpSpPr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D64E0DFC-4838-4113-8852-9963CE6AE14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45" name="矩形: 圆角 244">
                <a:extLst>
                  <a:ext uri="{FF2B5EF4-FFF2-40B4-BE49-F238E27FC236}">
                    <a16:creationId xmlns:a16="http://schemas.microsoft.com/office/drawing/2014/main" id="{B84D0ED5-DF34-4C67-B65D-EC8E2D10CBC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6" name="图片 245">
                <a:extLst>
                  <a:ext uri="{FF2B5EF4-FFF2-40B4-BE49-F238E27FC236}">
                    <a16:creationId xmlns:a16="http://schemas.microsoft.com/office/drawing/2014/main" id="{22CBBA69-4898-4E49-801F-95256A104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F2AE9CD1-1D0E-4BBB-B606-2D75C65DD9C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3" name="矩形: 圆角 242">
              <a:extLst>
                <a:ext uri="{FF2B5EF4-FFF2-40B4-BE49-F238E27FC236}">
                  <a16:creationId xmlns:a16="http://schemas.microsoft.com/office/drawing/2014/main" id="{205DAD00-6D6C-4CD0-BFDB-3F010703A05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59DF63BD-207E-4CEB-AE26-7BAC99A5680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48" name="矩形 247">
            <a:extLst>
              <a:ext uri="{FF2B5EF4-FFF2-40B4-BE49-F238E27FC236}">
                <a16:creationId xmlns:a16="http://schemas.microsoft.com/office/drawing/2014/main" id="{8AF78EFF-BD1C-4AC4-A7B2-D998FF1D149D}"/>
              </a:ext>
            </a:extLst>
          </p:cNvPr>
          <p:cNvSpPr/>
          <p:nvPr/>
        </p:nvSpPr>
        <p:spPr>
          <a:xfrm>
            <a:off x="7895186" y="1989689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3DA54A76-7686-4923-AAC9-AAC3D1E6F3DD}"/>
              </a:ext>
            </a:extLst>
          </p:cNvPr>
          <p:cNvSpPr/>
          <p:nvPr/>
        </p:nvSpPr>
        <p:spPr>
          <a:xfrm>
            <a:off x="8541046" y="200558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BE37F9CA-DFD5-44FB-BCA6-3871FE353769}"/>
              </a:ext>
            </a:extLst>
          </p:cNvPr>
          <p:cNvGrpSpPr/>
          <p:nvPr/>
        </p:nvGrpSpPr>
        <p:grpSpPr>
          <a:xfrm>
            <a:off x="7903806" y="2560868"/>
            <a:ext cx="603692" cy="681217"/>
            <a:chOff x="102655" y="452481"/>
            <a:chExt cx="603692" cy="681217"/>
          </a:xfrm>
        </p:grpSpPr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0E2C851D-E4FE-4753-8F9B-422420782DE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5" name="矩形: 圆角 254">
                <a:extLst>
                  <a:ext uri="{FF2B5EF4-FFF2-40B4-BE49-F238E27FC236}">
                    <a16:creationId xmlns:a16="http://schemas.microsoft.com/office/drawing/2014/main" id="{9A12F154-500C-4E0E-B59F-E570224A1D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6" name="图片 255">
                <a:extLst>
                  <a:ext uri="{FF2B5EF4-FFF2-40B4-BE49-F238E27FC236}">
                    <a16:creationId xmlns:a16="http://schemas.microsoft.com/office/drawing/2014/main" id="{0A3F573E-9508-4169-979F-1B310DA84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CAB8DAB5-BF12-4C96-8B7E-1A886881FEC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AC7EECD6-F71C-4645-BC71-0B048FF721B8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3" name="矩形: 圆角 252">
              <a:extLst>
                <a:ext uri="{FF2B5EF4-FFF2-40B4-BE49-F238E27FC236}">
                  <a16:creationId xmlns:a16="http://schemas.microsoft.com/office/drawing/2014/main" id="{739FB9C5-0E03-4457-86E5-5F0C40E5807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76881898-F68F-40D6-824B-3268A2FCAEC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3D6D6A96-D6E7-4FD2-9938-F816EC0E7096}"/>
              </a:ext>
            </a:extLst>
          </p:cNvPr>
          <p:cNvGrpSpPr/>
          <p:nvPr/>
        </p:nvGrpSpPr>
        <p:grpSpPr>
          <a:xfrm>
            <a:off x="8615270" y="2647541"/>
            <a:ext cx="538829" cy="604649"/>
            <a:chOff x="7418021" y="3956842"/>
            <a:chExt cx="538829" cy="604649"/>
          </a:xfrm>
        </p:grpSpPr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6E7527F9-21CB-4C6B-B58F-7FECC89D54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FC2DA2F7-CDF3-4BD2-857B-67A2B601550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65" name="矩形 264">
            <a:extLst>
              <a:ext uri="{FF2B5EF4-FFF2-40B4-BE49-F238E27FC236}">
                <a16:creationId xmlns:a16="http://schemas.microsoft.com/office/drawing/2014/main" id="{653FAB2A-910C-4C90-A7B9-C3A999F4526E}"/>
              </a:ext>
            </a:extLst>
          </p:cNvPr>
          <p:cNvSpPr/>
          <p:nvPr/>
        </p:nvSpPr>
        <p:spPr>
          <a:xfrm>
            <a:off x="7909428" y="255585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B53840EC-9709-4934-913D-DC998A323899}"/>
              </a:ext>
            </a:extLst>
          </p:cNvPr>
          <p:cNvSpPr/>
          <p:nvPr/>
        </p:nvSpPr>
        <p:spPr>
          <a:xfrm>
            <a:off x="9247193" y="43154"/>
            <a:ext cx="45719" cy="340933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A8E4F36-15B6-4996-BE10-8A63E1606F73}"/>
              </a:ext>
            </a:extLst>
          </p:cNvPr>
          <p:cNvSpPr/>
          <p:nvPr/>
        </p:nvSpPr>
        <p:spPr>
          <a:xfrm>
            <a:off x="9234847" y="1559918"/>
            <a:ext cx="48700" cy="61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矩形: 圆角 268">
            <a:extLst>
              <a:ext uri="{FF2B5EF4-FFF2-40B4-BE49-F238E27FC236}">
                <a16:creationId xmlns:a16="http://schemas.microsoft.com/office/drawing/2014/main" id="{3725F472-0CA3-4F80-AB63-863B7EEDBF9C}"/>
              </a:ext>
            </a:extLst>
          </p:cNvPr>
          <p:cNvSpPr/>
          <p:nvPr/>
        </p:nvSpPr>
        <p:spPr>
          <a:xfrm>
            <a:off x="9380735" y="2934945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形 45" descr="带齿轮的头部">
            <a:extLst>
              <a:ext uri="{FF2B5EF4-FFF2-40B4-BE49-F238E27FC236}">
                <a16:creationId xmlns:a16="http://schemas.microsoft.com/office/drawing/2014/main" id="{781B5E86-FDB3-4144-93C7-0321FD607C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30492" y="2952297"/>
            <a:ext cx="451203" cy="451203"/>
          </a:xfrm>
          <a:prstGeom prst="rect">
            <a:avLst/>
          </a:prstGeom>
        </p:spPr>
      </p:pic>
      <p:sp>
        <p:nvSpPr>
          <p:cNvPr id="271" name="加号 270">
            <a:extLst>
              <a:ext uri="{FF2B5EF4-FFF2-40B4-BE49-F238E27FC236}">
                <a16:creationId xmlns:a16="http://schemas.microsoft.com/office/drawing/2014/main" id="{A34A485E-77C8-4EF6-9FFE-CC820492437E}"/>
              </a:ext>
            </a:extLst>
          </p:cNvPr>
          <p:cNvSpPr/>
          <p:nvPr/>
        </p:nvSpPr>
        <p:spPr>
          <a:xfrm>
            <a:off x="8715866" y="2739808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2D658985-8EA9-4232-8340-BF037594371E}"/>
              </a:ext>
            </a:extLst>
          </p:cNvPr>
          <p:cNvSpPr/>
          <p:nvPr/>
        </p:nvSpPr>
        <p:spPr>
          <a:xfrm>
            <a:off x="9357074" y="3292541"/>
            <a:ext cx="56938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自定义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BCF2F489-5D0F-4354-922E-43E221A27A17}"/>
              </a:ext>
            </a:extLst>
          </p:cNvPr>
          <p:cNvSpPr/>
          <p:nvPr/>
        </p:nvSpPr>
        <p:spPr>
          <a:xfrm>
            <a:off x="9394517" y="423259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电力</a:t>
            </a: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03579F5A-DFB8-4F54-97D7-A468A9E67930}"/>
              </a:ext>
            </a:extLst>
          </p:cNvPr>
          <p:cNvSpPr/>
          <p:nvPr/>
        </p:nvSpPr>
        <p:spPr>
          <a:xfrm>
            <a:off x="9417718" y="991164"/>
            <a:ext cx="44755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采集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C82AAAB4-CA52-4359-AB6F-E18686BD9AC8}"/>
              </a:ext>
            </a:extLst>
          </p:cNvPr>
          <p:cNvSpPr/>
          <p:nvPr/>
        </p:nvSpPr>
        <p:spPr>
          <a:xfrm>
            <a:off x="9410617" y="1559069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加工</a:t>
            </a:r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4B78507C-5349-4F32-A551-798365B90862}"/>
              </a:ext>
            </a:extLst>
          </p:cNvPr>
          <p:cNvSpPr/>
          <p:nvPr/>
        </p:nvSpPr>
        <p:spPr>
          <a:xfrm>
            <a:off x="9425904" y="212697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管道</a:t>
            </a:r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328B9A4A-34A9-4C15-AFF0-48933DA08557}"/>
              </a:ext>
            </a:extLst>
          </p:cNvPr>
          <p:cNvSpPr/>
          <p:nvPr/>
        </p:nvSpPr>
        <p:spPr>
          <a:xfrm>
            <a:off x="9436962" y="2669985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物流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6482EF9-9899-47BE-AAD4-CA058E3C891C}"/>
              </a:ext>
            </a:extLst>
          </p:cNvPr>
          <p:cNvGrpSpPr/>
          <p:nvPr/>
        </p:nvGrpSpPr>
        <p:grpSpPr>
          <a:xfrm>
            <a:off x="8278464" y="200474"/>
            <a:ext cx="207476" cy="259348"/>
            <a:chOff x="8278464" y="200474"/>
            <a:chExt cx="207476" cy="259348"/>
          </a:xfrm>
        </p:grpSpPr>
        <p:sp>
          <p:nvSpPr>
            <p:cNvPr id="47" name="直角三角形 46">
              <a:extLst>
                <a:ext uri="{FF2B5EF4-FFF2-40B4-BE49-F238E27FC236}">
                  <a16:creationId xmlns:a16="http://schemas.microsoft.com/office/drawing/2014/main" id="{00415931-1D0F-42F9-8FB9-79073CF67683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8" name="图形 277" descr="处理器">
              <a:extLst>
                <a:ext uri="{FF2B5EF4-FFF2-40B4-BE49-F238E27FC236}">
                  <a16:creationId xmlns:a16="http://schemas.microsoft.com/office/drawing/2014/main" id="{FFF85F8A-DA4B-4866-9703-3A5F771E4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16AA45FE-BC2C-4911-93B7-581C7C0C4D6D}"/>
              </a:ext>
            </a:extLst>
          </p:cNvPr>
          <p:cNvGrpSpPr/>
          <p:nvPr/>
        </p:nvGrpSpPr>
        <p:grpSpPr>
          <a:xfrm>
            <a:off x="8920171" y="210644"/>
            <a:ext cx="207476" cy="259348"/>
            <a:chOff x="8278464" y="200474"/>
            <a:chExt cx="207476" cy="259348"/>
          </a:xfrm>
        </p:grpSpPr>
        <p:sp>
          <p:nvSpPr>
            <p:cNvPr id="281" name="直角三角形 280">
              <a:extLst>
                <a:ext uri="{FF2B5EF4-FFF2-40B4-BE49-F238E27FC236}">
                  <a16:creationId xmlns:a16="http://schemas.microsoft.com/office/drawing/2014/main" id="{6B6C0A32-A3F1-48A1-A9DE-FB17AB8E1DE1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2" name="图形 281" descr="处理器">
              <a:extLst>
                <a:ext uri="{FF2B5EF4-FFF2-40B4-BE49-F238E27FC236}">
                  <a16:creationId xmlns:a16="http://schemas.microsoft.com/office/drawing/2014/main" id="{2611DC0C-ADA3-4E23-98E5-6F45BC73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915F52E4-9BAF-4BCF-B858-9C7D3AD544CC}"/>
              </a:ext>
            </a:extLst>
          </p:cNvPr>
          <p:cNvGrpSpPr/>
          <p:nvPr/>
        </p:nvGrpSpPr>
        <p:grpSpPr>
          <a:xfrm>
            <a:off x="8277755" y="806573"/>
            <a:ext cx="207476" cy="259348"/>
            <a:chOff x="8278464" y="200474"/>
            <a:chExt cx="207476" cy="259348"/>
          </a:xfrm>
        </p:grpSpPr>
        <p:sp>
          <p:nvSpPr>
            <p:cNvPr id="284" name="直角三角形 283">
              <a:extLst>
                <a:ext uri="{FF2B5EF4-FFF2-40B4-BE49-F238E27FC236}">
                  <a16:creationId xmlns:a16="http://schemas.microsoft.com/office/drawing/2014/main" id="{10B579A4-3409-4AFF-A645-26A0F3AACFB5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5" name="图形 284" descr="处理器">
              <a:extLst>
                <a:ext uri="{FF2B5EF4-FFF2-40B4-BE49-F238E27FC236}">
                  <a16:creationId xmlns:a16="http://schemas.microsoft.com/office/drawing/2014/main" id="{C83885B0-FE3E-4F69-9A30-D14D31A0A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10F58CA5-D89F-46B0-B678-B17AAE5BCAF1}"/>
              </a:ext>
            </a:extLst>
          </p:cNvPr>
          <p:cNvGrpSpPr/>
          <p:nvPr/>
        </p:nvGrpSpPr>
        <p:grpSpPr>
          <a:xfrm>
            <a:off x="8921225" y="817003"/>
            <a:ext cx="207476" cy="259348"/>
            <a:chOff x="8278464" y="200474"/>
            <a:chExt cx="207476" cy="259348"/>
          </a:xfrm>
        </p:grpSpPr>
        <p:sp>
          <p:nvSpPr>
            <p:cNvPr id="287" name="直角三角形 286">
              <a:extLst>
                <a:ext uri="{FF2B5EF4-FFF2-40B4-BE49-F238E27FC236}">
                  <a16:creationId xmlns:a16="http://schemas.microsoft.com/office/drawing/2014/main" id="{AD96DBE2-B1CA-4564-8F29-5666F36717CC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8" name="图形 287" descr="处理器">
              <a:extLst>
                <a:ext uri="{FF2B5EF4-FFF2-40B4-BE49-F238E27FC236}">
                  <a16:creationId xmlns:a16="http://schemas.microsoft.com/office/drawing/2014/main" id="{BFDD90DF-BD14-468F-A92B-E08DFF9DD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6F01E2D4-4782-4201-9DA1-8967BD2EDDE9}"/>
              </a:ext>
            </a:extLst>
          </p:cNvPr>
          <p:cNvGrpSpPr/>
          <p:nvPr/>
        </p:nvGrpSpPr>
        <p:grpSpPr>
          <a:xfrm>
            <a:off x="8278900" y="1423467"/>
            <a:ext cx="207476" cy="259348"/>
            <a:chOff x="8278464" y="200474"/>
            <a:chExt cx="207476" cy="259348"/>
          </a:xfrm>
        </p:grpSpPr>
        <p:sp>
          <p:nvSpPr>
            <p:cNvPr id="290" name="直角三角形 289">
              <a:extLst>
                <a:ext uri="{FF2B5EF4-FFF2-40B4-BE49-F238E27FC236}">
                  <a16:creationId xmlns:a16="http://schemas.microsoft.com/office/drawing/2014/main" id="{DA052E42-0A74-4C4A-8C3D-AC83F004496B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1" name="图形 290" descr="处理器">
              <a:extLst>
                <a:ext uri="{FF2B5EF4-FFF2-40B4-BE49-F238E27FC236}">
                  <a16:creationId xmlns:a16="http://schemas.microsoft.com/office/drawing/2014/main" id="{C3563EF5-586D-4F9D-B24B-46531CDF7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52668D1A-68DF-4A01-9716-C7CA940171D1}"/>
              </a:ext>
            </a:extLst>
          </p:cNvPr>
          <p:cNvGrpSpPr/>
          <p:nvPr/>
        </p:nvGrpSpPr>
        <p:grpSpPr>
          <a:xfrm>
            <a:off x="8923558" y="1439775"/>
            <a:ext cx="207476" cy="259348"/>
            <a:chOff x="8278464" y="200474"/>
            <a:chExt cx="207476" cy="259348"/>
          </a:xfrm>
        </p:grpSpPr>
        <p:sp>
          <p:nvSpPr>
            <p:cNvPr id="293" name="直角三角形 292">
              <a:extLst>
                <a:ext uri="{FF2B5EF4-FFF2-40B4-BE49-F238E27FC236}">
                  <a16:creationId xmlns:a16="http://schemas.microsoft.com/office/drawing/2014/main" id="{BE6C9E44-8591-4C3A-9CD7-EE55FC29CA86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4" name="图形 293" descr="处理器">
              <a:extLst>
                <a:ext uri="{FF2B5EF4-FFF2-40B4-BE49-F238E27FC236}">
                  <a16:creationId xmlns:a16="http://schemas.microsoft.com/office/drawing/2014/main" id="{E44654E2-A9C0-4D7F-8A94-BCB38550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1C0BA90-34C8-4930-BADF-57B82F6F28F1}"/>
              </a:ext>
            </a:extLst>
          </p:cNvPr>
          <p:cNvGrpSpPr/>
          <p:nvPr/>
        </p:nvGrpSpPr>
        <p:grpSpPr>
          <a:xfrm>
            <a:off x="8279810" y="2041419"/>
            <a:ext cx="207476" cy="259348"/>
            <a:chOff x="8278464" y="200474"/>
            <a:chExt cx="207476" cy="259348"/>
          </a:xfrm>
        </p:grpSpPr>
        <p:sp>
          <p:nvSpPr>
            <p:cNvPr id="296" name="直角三角形 295">
              <a:extLst>
                <a:ext uri="{FF2B5EF4-FFF2-40B4-BE49-F238E27FC236}">
                  <a16:creationId xmlns:a16="http://schemas.microsoft.com/office/drawing/2014/main" id="{DEEF1D45-FB0F-44C3-B770-DCD4EC4B5C3B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7" name="图形 296" descr="处理器">
              <a:extLst>
                <a:ext uri="{FF2B5EF4-FFF2-40B4-BE49-F238E27FC236}">
                  <a16:creationId xmlns:a16="http://schemas.microsoft.com/office/drawing/2014/main" id="{CBA10E55-6AFC-40B9-8BE6-BA6E6910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7C662AE6-03EE-41A2-93C0-3D3F4F9C1F02}"/>
              </a:ext>
            </a:extLst>
          </p:cNvPr>
          <p:cNvGrpSpPr/>
          <p:nvPr/>
        </p:nvGrpSpPr>
        <p:grpSpPr>
          <a:xfrm>
            <a:off x="8924468" y="2057727"/>
            <a:ext cx="207476" cy="259348"/>
            <a:chOff x="8278464" y="200474"/>
            <a:chExt cx="207476" cy="259348"/>
          </a:xfrm>
        </p:grpSpPr>
        <p:sp>
          <p:nvSpPr>
            <p:cNvPr id="299" name="直角三角形 298">
              <a:extLst>
                <a:ext uri="{FF2B5EF4-FFF2-40B4-BE49-F238E27FC236}">
                  <a16:creationId xmlns:a16="http://schemas.microsoft.com/office/drawing/2014/main" id="{3B3D4737-7799-4CCF-BE25-813195AE24F7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0" name="图形 299" descr="处理器">
              <a:extLst>
                <a:ext uri="{FF2B5EF4-FFF2-40B4-BE49-F238E27FC236}">
                  <a16:creationId xmlns:a16="http://schemas.microsoft.com/office/drawing/2014/main" id="{5328AF14-DC79-4215-82CA-7287B6EE7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6DBDA90A-01DD-4611-A98C-9877C454D443}"/>
              </a:ext>
            </a:extLst>
          </p:cNvPr>
          <p:cNvGrpSpPr/>
          <p:nvPr/>
        </p:nvGrpSpPr>
        <p:grpSpPr>
          <a:xfrm>
            <a:off x="8295231" y="2621544"/>
            <a:ext cx="207476" cy="259348"/>
            <a:chOff x="8278464" y="200474"/>
            <a:chExt cx="207476" cy="259348"/>
          </a:xfrm>
        </p:grpSpPr>
        <p:sp>
          <p:nvSpPr>
            <p:cNvPr id="302" name="直角三角形 301">
              <a:extLst>
                <a:ext uri="{FF2B5EF4-FFF2-40B4-BE49-F238E27FC236}">
                  <a16:creationId xmlns:a16="http://schemas.microsoft.com/office/drawing/2014/main" id="{CA35B06B-A0CD-4A03-8EED-338FE0353CAD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3" name="图形 302" descr="处理器">
              <a:extLst>
                <a:ext uri="{FF2B5EF4-FFF2-40B4-BE49-F238E27FC236}">
                  <a16:creationId xmlns:a16="http://schemas.microsoft.com/office/drawing/2014/main" id="{90D76F4F-87DE-4F5A-BF44-4CDC5C026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E26D0A-0CB1-4483-A2B5-519444DD03F8}"/>
              </a:ext>
            </a:extLst>
          </p:cNvPr>
          <p:cNvGrpSpPr/>
          <p:nvPr/>
        </p:nvGrpSpPr>
        <p:grpSpPr>
          <a:xfrm>
            <a:off x="2144598" y="377005"/>
            <a:ext cx="4064790" cy="2605653"/>
            <a:chOff x="1378531" y="-1738922"/>
            <a:chExt cx="4064790" cy="2605653"/>
          </a:xfrm>
        </p:grpSpPr>
        <p:grpSp>
          <p:nvGrpSpPr>
            <p:cNvPr id="309" name="组合 308">
              <a:extLst>
                <a:ext uri="{FF2B5EF4-FFF2-40B4-BE49-F238E27FC236}">
                  <a16:creationId xmlns:a16="http://schemas.microsoft.com/office/drawing/2014/main" id="{8797EEAA-F0EC-454F-89E2-9AA7A49DCE7E}"/>
                </a:ext>
              </a:extLst>
            </p:cNvPr>
            <p:cNvGrpSpPr/>
            <p:nvPr/>
          </p:nvGrpSpPr>
          <p:grpSpPr>
            <a:xfrm>
              <a:off x="1875668" y="-1738922"/>
              <a:ext cx="3172798" cy="2605653"/>
              <a:chOff x="4646188" y="1147962"/>
              <a:chExt cx="3172798" cy="2605653"/>
            </a:xfrm>
          </p:grpSpPr>
          <p:pic>
            <p:nvPicPr>
              <p:cNvPr id="311" name="图片 310">
                <a:extLst>
                  <a:ext uri="{FF2B5EF4-FFF2-40B4-BE49-F238E27FC236}">
                    <a16:creationId xmlns:a16="http://schemas.microsoft.com/office/drawing/2014/main" id="{CF7B2A47-59A3-42AD-8B94-BAF36337F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981" y="1448869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2" name="图片 311">
                <a:extLst>
                  <a:ext uri="{FF2B5EF4-FFF2-40B4-BE49-F238E27FC236}">
                    <a16:creationId xmlns:a16="http://schemas.microsoft.com/office/drawing/2014/main" id="{681BFAEC-B59D-4C91-9A17-69B269C9C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491" y="1615896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3" name="图片 312">
                <a:extLst>
                  <a:ext uri="{FF2B5EF4-FFF2-40B4-BE49-F238E27FC236}">
                    <a16:creationId xmlns:a16="http://schemas.microsoft.com/office/drawing/2014/main" id="{586BF3D2-D13C-4319-A5A7-8BA42B8FC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4146" y="1147962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4" name="图片 313">
                <a:extLst>
                  <a:ext uri="{FF2B5EF4-FFF2-40B4-BE49-F238E27FC236}">
                    <a16:creationId xmlns:a16="http://schemas.microsoft.com/office/drawing/2014/main" id="{E7A892B3-45B8-41EE-ACCF-DA02501A2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0073" y="2952297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5" name="图片 314">
                <a:extLst>
                  <a:ext uri="{FF2B5EF4-FFF2-40B4-BE49-F238E27FC236}">
                    <a16:creationId xmlns:a16="http://schemas.microsoft.com/office/drawing/2014/main" id="{03818C79-637D-4EDF-B6CE-B71B95D2B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2568" y="2933473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6" name="图片 315">
                <a:extLst>
                  <a:ext uri="{FF2B5EF4-FFF2-40B4-BE49-F238E27FC236}">
                    <a16:creationId xmlns:a16="http://schemas.microsoft.com/office/drawing/2014/main" id="{88C53A16-19BA-47AF-984C-F1AE6DBD1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3842" y="3035480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7" name="图片 316">
                <a:extLst>
                  <a:ext uri="{FF2B5EF4-FFF2-40B4-BE49-F238E27FC236}">
                    <a16:creationId xmlns:a16="http://schemas.microsoft.com/office/drawing/2014/main" id="{321B2675-13C9-41C9-99FE-BB8CC0194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6188" y="1853056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18" name="图片 317">
                <a:extLst>
                  <a:ext uri="{FF2B5EF4-FFF2-40B4-BE49-F238E27FC236}">
                    <a16:creationId xmlns:a16="http://schemas.microsoft.com/office/drawing/2014/main" id="{CC84FEF1-C11A-451F-9450-B83E3A686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9957" y="1936239"/>
                <a:ext cx="495144" cy="718135"/>
              </a:xfrm>
              <a:prstGeom prst="rect">
                <a:avLst/>
              </a:prstGeom>
            </p:spPr>
          </p:pic>
        </p:grpSp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AABEBEDA-DA23-48F2-882A-6797039DBA17}"/>
                </a:ext>
              </a:extLst>
            </p:cNvPr>
            <p:cNvGrpSpPr/>
            <p:nvPr/>
          </p:nvGrpSpPr>
          <p:grpSpPr>
            <a:xfrm>
              <a:off x="1378531" y="-487535"/>
              <a:ext cx="4064790" cy="765838"/>
              <a:chOff x="3738769" y="2315958"/>
              <a:chExt cx="4064790" cy="765838"/>
            </a:xfrm>
          </p:grpSpPr>
          <p:pic>
            <p:nvPicPr>
              <p:cNvPr id="320" name="图片 319">
                <a:extLst>
                  <a:ext uri="{FF2B5EF4-FFF2-40B4-BE49-F238E27FC236}">
                    <a16:creationId xmlns:a16="http://schemas.microsoft.com/office/drawing/2014/main" id="{BB942E2E-B387-4447-A765-E3B0AF77B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5872" y="2315958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21" name="图片 320">
                <a:extLst>
                  <a:ext uri="{FF2B5EF4-FFF2-40B4-BE49-F238E27FC236}">
                    <a16:creationId xmlns:a16="http://schemas.microsoft.com/office/drawing/2014/main" id="{59EEECD8-DC32-481E-848B-E69107E25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0386" y="2342135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22" name="图片 321">
                <a:extLst>
                  <a:ext uri="{FF2B5EF4-FFF2-40B4-BE49-F238E27FC236}">
                    <a16:creationId xmlns:a16="http://schemas.microsoft.com/office/drawing/2014/main" id="{88AEAE66-8180-44F5-9037-BE7B03DEB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769" y="2345205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25" name="图片 324">
                <a:extLst>
                  <a:ext uri="{FF2B5EF4-FFF2-40B4-BE49-F238E27FC236}">
                    <a16:creationId xmlns:a16="http://schemas.microsoft.com/office/drawing/2014/main" id="{9B555E28-B82D-4086-AEDC-0D17AC2C9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8415" y="2357610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26" name="图片 325">
                <a:extLst>
                  <a:ext uri="{FF2B5EF4-FFF2-40B4-BE49-F238E27FC236}">
                    <a16:creationId xmlns:a16="http://schemas.microsoft.com/office/drawing/2014/main" id="{647F391D-4A94-41E2-A2DB-82EFC835D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3974" y="2342135"/>
                <a:ext cx="495144" cy="718135"/>
              </a:xfrm>
              <a:prstGeom prst="rect">
                <a:avLst/>
              </a:prstGeom>
            </p:spPr>
          </p:pic>
          <p:pic>
            <p:nvPicPr>
              <p:cNvPr id="327" name="图片 326">
                <a:extLst>
                  <a:ext uri="{FF2B5EF4-FFF2-40B4-BE49-F238E27FC236}">
                    <a16:creationId xmlns:a16="http://schemas.microsoft.com/office/drawing/2014/main" id="{C87EF851-9C1C-4785-9845-F09C52501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6612" y="2363661"/>
                <a:ext cx="495144" cy="718135"/>
              </a:xfrm>
              <a:prstGeom prst="rect">
                <a:avLst/>
              </a:prstGeom>
            </p:spPr>
          </p:pic>
        </p:grpSp>
      </p:grpSp>
      <p:sp>
        <p:nvSpPr>
          <p:cNvPr id="343" name="矩形: 圆角 342">
            <a:hlinkClick r:id="rId22" action="ppaction://hlinksldjump"/>
            <a:extLst>
              <a:ext uri="{FF2B5EF4-FFF2-40B4-BE49-F238E27FC236}">
                <a16:creationId xmlns:a16="http://schemas.microsoft.com/office/drawing/2014/main" id="{62CACAE5-2401-41BF-9F49-DC9D8B0956BC}"/>
              </a:ext>
            </a:extLst>
          </p:cNvPr>
          <p:cNvSpPr/>
          <p:nvPr/>
        </p:nvSpPr>
        <p:spPr>
          <a:xfrm>
            <a:off x="155157" y="3597835"/>
            <a:ext cx="909804" cy="90980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矩形 343">
            <a:hlinkClick r:id="rId22" action="ppaction://hlinksldjump"/>
            <a:extLst>
              <a:ext uri="{FF2B5EF4-FFF2-40B4-BE49-F238E27FC236}">
                <a16:creationId xmlns:a16="http://schemas.microsoft.com/office/drawing/2014/main" id="{B9278BC5-5B15-4827-8587-0F8647367843}"/>
              </a:ext>
            </a:extLst>
          </p:cNvPr>
          <p:cNvSpPr/>
          <p:nvPr/>
        </p:nvSpPr>
        <p:spPr>
          <a:xfrm>
            <a:off x="333352" y="4253613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建造</a:t>
            </a:r>
          </a:p>
        </p:txBody>
      </p:sp>
      <p:pic>
        <p:nvPicPr>
          <p:cNvPr id="347" name="图形 346" descr="挖掘工具">
            <a:hlinkClick r:id="rId22" action="ppaction://hlinksldjump"/>
            <a:extLst>
              <a:ext uri="{FF2B5EF4-FFF2-40B4-BE49-F238E27FC236}">
                <a16:creationId xmlns:a16="http://schemas.microsoft.com/office/drawing/2014/main" id="{E221EAF0-FE43-4EF7-B6ED-F8BE921460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1946" y="3559663"/>
            <a:ext cx="829080" cy="829080"/>
          </a:xfrm>
          <a:prstGeom prst="rect">
            <a:avLst/>
          </a:prstGeom>
        </p:spPr>
      </p:pic>
      <p:pic>
        <p:nvPicPr>
          <p:cNvPr id="349" name="图形 348" descr="返回">
            <a:hlinkClick r:id="rId22" action="ppaction://hlinksldjump"/>
            <a:extLst>
              <a:ext uri="{FF2B5EF4-FFF2-40B4-BE49-F238E27FC236}">
                <a16:creationId xmlns:a16="http://schemas.microsoft.com/office/drawing/2014/main" id="{8155FE6C-BDCE-4E4C-A7DC-FB3BA04E567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350" name="矩形: 圆角 349">
            <a:hlinkClick r:id="rId22" action="ppaction://hlinksldjump"/>
            <a:extLst>
              <a:ext uri="{FF2B5EF4-FFF2-40B4-BE49-F238E27FC236}">
                <a16:creationId xmlns:a16="http://schemas.microsoft.com/office/drawing/2014/main" id="{0EAB894F-0498-4187-9179-9518147CEA30}"/>
              </a:ext>
            </a:extLst>
          </p:cNvPr>
          <p:cNvSpPr/>
          <p:nvPr/>
        </p:nvSpPr>
        <p:spPr>
          <a:xfrm>
            <a:off x="8966457" y="3622165"/>
            <a:ext cx="909804" cy="90980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矩形: 圆角 350">
            <a:extLst>
              <a:ext uri="{FF2B5EF4-FFF2-40B4-BE49-F238E27FC236}">
                <a16:creationId xmlns:a16="http://schemas.microsoft.com/office/drawing/2014/main" id="{2FAE4684-69EB-4C99-8F7E-31355AE5A751}"/>
              </a:ext>
            </a:extLst>
          </p:cNvPr>
          <p:cNvSpPr/>
          <p:nvPr/>
        </p:nvSpPr>
        <p:spPr>
          <a:xfrm>
            <a:off x="7771313" y="3590130"/>
            <a:ext cx="944553" cy="949777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矩形 351">
            <a:hlinkClick r:id="rId22" action="ppaction://hlinksldjump"/>
            <a:extLst>
              <a:ext uri="{FF2B5EF4-FFF2-40B4-BE49-F238E27FC236}">
                <a16:creationId xmlns:a16="http://schemas.microsoft.com/office/drawing/2014/main" id="{D93B46C1-9BCB-4057-A3F7-F16403ACA853}"/>
              </a:ext>
            </a:extLst>
          </p:cNvPr>
          <p:cNvSpPr/>
          <p:nvPr/>
        </p:nvSpPr>
        <p:spPr>
          <a:xfrm>
            <a:off x="9058389" y="4284116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确认放置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53" name="图形 352" descr="复选标记">
            <a:hlinkClick r:id="rId3" action="ppaction://hlinksldjump"/>
            <a:extLst>
              <a:ext uri="{FF2B5EF4-FFF2-40B4-BE49-F238E27FC236}">
                <a16:creationId xmlns:a16="http://schemas.microsoft.com/office/drawing/2014/main" id="{D5EEB4AB-6D29-43C1-A93A-A118554FC3D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136210" y="3655740"/>
            <a:ext cx="667300" cy="667300"/>
          </a:xfrm>
          <a:prstGeom prst="rect">
            <a:avLst/>
          </a:prstGeom>
        </p:spPr>
      </p:pic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0F0973AC-54D0-405A-A44F-F6800B3ED597}"/>
              </a:ext>
            </a:extLst>
          </p:cNvPr>
          <p:cNvGrpSpPr/>
          <p:nvPr/>
        </p:nvGrpSpPr>
        <p:grpSpPr>
          <a:xfrm>
            <a:off x="7798297" y="3595412"/>
            <a:ext cx="860167" cy="573480"/>
            <a:chOff x="5308042" y="2036297"/>
            <a:chExt cx="1394657" cy="802999"/>
          </a:xfrm>
        </p:grpSpPr>
        <p:sp>
          <p:nvSpPr>
            <p:cNvPr id="355" name="空心弧 354">
              <a:extLst>
                <a:ext uri="{FF2B5EF4-FFF2-40B4-BE49-F238E27FC236}">
                  <a16:creationId xmlns:a16="http://schemas.microsoft.com/office/drawing/2014/main" id="{49E4BF29-2C4F-4E0D-8D9B-A89DFE1F9DD6}"/>
                </a:ext>
              </a:extLst>
            </p:cNvPr>
            <p:cNvSpPr/>
            <p:nvPr/>
          </p:nvSpPr>
          <p:spPr>
            <a:xfrm rot="10800000">
              <a:off x="5406423" y="2036297"/>
              <a:ext cx="1200787" cy="802999"/>
            </a:xfrm>
            <a:prstGeom prst="blockArc">
              <a:avLst>
                <a:gd name="adj1" fmla="val 10703715"/>
                <a:gd name="adj2" fmla="val 2890"/>
                <a:gd name="adj3" fmla="val 1377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6" name="箭头: 上 355">
              <a:extLst>
                <a:ext uri="{FF2B5EF4-FFF2-40B4-BE49-F238E27FC236}">
                  <a16:creationId xmlns:a16="http://schemas.microsoft.com/office/drawing/2014/main" id="{A0537C47-5814-4B0A-AF5F-99D873845F90}"/>
                </a:ext>
              </a:extLst>
            </p:cNvPr>
            <p:cNvSpPr/>
            <p:nvPr/>
          </p:nvSpPr>
          <p:spPr>
            <a:xfrm rot="1524006">
              <a:off x="6450276" y="2283073"/>
              <a:ext cx="252423" cy="302920"/>
            </a:xfrm>
            <a:prstGeom prst="up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7" name="箭头: 上 356">
              <a:extLst>
                <a:ext uri="{FF2B5EF4-FFF2-40B4-BE49-F238E27FC236}">
                  <a16:creationId xmlns:a16="http://schemas.microsoft.com/office/drawing/2014/main" id="{63E6A7AE-1369-41F1-BAD2-ED8D8617564B}"/>
                </a:ext>
              </a:extLst>
            </p:cNvPr>
            <p:cNvSpPr/>
            <p:nvPr/>
          </p:nvSpPr>
          <p:spPr>
            <a:xfrm rot="19620486">
              <a:off x="5308042" y="2285856"/>
              <a:ext cx="252423" cy="302920"/>
            </a:xfrm>
            <a:prstGeom prst="up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8" name="矩形 357">
            <a:hlinkClick r:id="rId22" action="ppaction://hlinksldjump"/>
            <a:extLst>
              <a:ext uri="{FF2B5EF4-FFF2-40B4-BE49-F238E27FC236}">
                <a16:creationId xmlns:a16="http://schemas.microsoft.com/office/drawing/2014/main" id="{5F0862AD-73DF-4CB6-A645-90C1A4CCD1EB}"/>
              </a:ext>
            </a:extLst>
          </p:cNvPr>
          <p:cNvSpPr/>
          <p:nvPr/>
        </p:nvSpPr>
        <p:spPr>
          <a:xfrm>
            <a:off x="7984762" y="4226834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旋转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5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95 -0.05529 C -0.06095 0.03984 -0.01762 0.11951 0.03588 0.11951 C 0.09889 0.11951 0.12175 0.03125 0.13127 -0.0206 L 0.14127 -0.091 C 0.15064 -0.14286 0.17492 -0.22974 0.24619 -0.22974 C 0.29127 -0.22974 0.34349 -0.15144 0.34349 -0.05529 C 0.34349 0.03984 0.29127 0.11951 0.24619 0.11951 C 0.17492 0.11951 0.15064 0.03125 0.14127 -0.0206 L 0.13127 -0.091 C 0.12175 -0.14286 0.09889 -0.22974 0.03588 -0.22974 C -0.01762 -0.22974 -0.06095 -0.15144 -0.06095 -0.05529 Z " pathEditMode="relative" rAng="0" ptsTypes="AAAAAAAAAAA">
                                      <p:cBhvr>
                                        <p:cTn id="6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3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34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507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Click r:id="rId2" action="ppaction://hlinksldjump"/>
            <a:extLst>
              <a:ext uri="{FF2B5EF4-FFF2-40B4-BE49-F238E27FC236}">
                <a16:creationId xmlns:a16="http://schemas.microsoft.com/office/drawing/2014/main" id="{1D61801B-C960-4042-BACA-01A68BA0C302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公路网络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318A620-7B81-4A57-8E71-C3656AB5B235}"/>
              </a:ext>
            </a:extLst>
          </p:cNvPr>
          <p:cNvSpPr/>
          <p:nvPr/>
        </p:nvSpPr>
        <p:spPr>
          <a:xfrm>
            <a:off x="148352" y="548601"/>
            <a:ext cx="7479013" cy="3927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形 119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12AFF88D-EE95-4DBB-98FD-2814F2F2A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C8C5235-9164-4948-8D1D-ADFA7D1CD57F}"/>
              </a:ext>
            </a:extLst>
          </p:cNvPr>
          <p:cNvSpPr/>
          <p:nvPr/>
        </p:nvSpPr>
        <p:spPr>
          <a:xfrm>
            <a:off x="7627365" y="551193"/>
            <a:ext cx="2063230" cy="39274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2" name="直接连接符 241">
            <a:extLst>
              <a:ext uri="{FF2B5EF4-FFF2-40B4-BE49-F238E27FC236}">
                <a16:creationId xmlns:a16="http://schemas.microsoft.com/office/drawing/2014/main" id="{D3F58266-37A1-410F-8879-E67F5C94FE80}"/>
              </a:ext>
            </a:extLst>
          </p:cNvPr>
          <p:cNvCxnSpPr>
            <a:cxnSpLocks/>
          </p:cNvCxnSpPr>
          <p:nvPr/>
        </p:nvCxnSpPr>
        <p:spPr>
          <a:xfrm>
            <a:off x="7627365" y="3877362"/>
            <a:ext cx="20577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2F2ED7-268A-453A-8371-C639A8D85339}"/>
              </a:ext>
            </a:extLst>
          </p:cNvPr>
          <p:cNvGrpSpPr/>
          <p:nvPr/>
        </p:nvGrpSpPr>
        <p:grpSpPr>
          <a:xfrm>
            <a:off x="2352356" y="1210215"/>
            <a:ext cx="2900642" cy="2539932"/>
            <a:chOff x="2352356" y="1210215"/>
            <a:chExt cx="2900642" cy="253993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4727EE8-0CAF-4973-99F2-A3C59E958FD5}"/>
                </a:ext>
              </a:extLst>
            </p:cNvPr>
            <p:cNvGrpSpPr/>
            <p:nvPr/>
          </p:nvGrpSpPr>
          <p:grpSpPr>
            <a:xfrm>
              <a:off x="2382656" y="1210215"/>
              <a:ext cx="2870342" cy="2539932"/>
              <a:chOff x="4316679" y="1156577"/>
              <a:chExt cx="2870342" cy="253993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A9CDB6A3-E071-4D14-99D9-CB368CA59ED7}"/>
                  </a:ext>
                </a:extLst>
              </p:cNvPr>
              <p:cNvGrpSpPr/>
              <p:nvPr/>
            </p:nvGrpSpPr>
            <p:grpSpPr>
              <a:xfrm>
                <a:off x="4316679" y="1156577"/>
                <a:ext cx="2537959" cy="2360000"/>
                <a:chOff x="3697845" y="649925"/>
                <a:chExt cx="2537959" cy="2360000"/>
              </a:xfrm>
            </p:grpSpPr>
            <p:pic>
              <p:nvPicPr>
                <p:cNvPr id="25" name="图形 24" descr="围墙">
                  <a:extLst>
                    <a:ext uri="{FF2B5EF4-FFF2-40B4-BE49-F238E27FC236}">
                      <a16:creationId xmlns:a16="http://schemas.microsoft.com/office/drawing/2014/main" id="{E5DC2AC7-F59D-44BD-8F7E-5D65F68B5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338" y="85485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8" name="图形 207" descr="围墙">
                  <a:extLst>
                    <a:ext uri="{FF2B5EF4-FFF2-40B4-BE49-F238E27FC236}">
                      <a16:creationId xmlns:a16="http://schemas.microsoft.com/office/drawing/2014/main" id="{A4D8025A-8E55-4189-89F0-503148BE0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92403" y="1312056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09" name="图形 208" descr="围墙">
                  <a:extLst>
                    <a:ext uri="{FF2B5EF4-FFF2-40B4-BE49-F238E27FC236}">
                      <a16:creationId xmlns:a16="http://schemas.microsoft.com/office/drawing/2014/main" id="{48E330E7-A542-4342-BC1E-C70F8D90B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19793" y="149795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0" name="图形 209" descr="围墙">
                  <a:extLst>
                    <a:ext uri="{FF2B5EF4-FFF2-40B4-BE49-F238E27FC236}">
                      <a16:creationId xmlns:a16="http://schemas.microsoft.com/office/drawing/2014/main" id="{E8A7D294-42EF-4CAE-A6AD-CC64E5732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64585" y="1134947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1" name="图形 210" descr="围墙">
                  <a:extLst>
                    <a:ext uri="{FF2B5EF4-FFF2-40B4-BE49-F238E27FC236}">
                      <a16:creationId xmlns:a16="http://schemas.microsoft.com/office/drawing/2014/main" id="{A675FC6F-E12D-4BC6-A02A-EA7A6BBCF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87525" y="175729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13" name="图形 212" descr="校舍">
                  <a:extLst>
                    <a:ext uri="{FF2B5EF4-FFF2-40B4-BE49-F238E27FC236}">
                      <a16:creationId xmlns:a16="http://schemas.microsoft.com/office/drawing/2014/main" id="{060105AF-F9F2-4A9D-AC57-42B8BC585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1192" y="1329916"/>
                  <a:ext cx="346713" cy="346713"/>
                </a:xfrm>
                <a:prstGeom prst="rect">
                  <a:avLst/>
                </a:prstGeom>
              </p:spPr>
            </p:pic>
            <p:pic>
              <p:nvPicPr>
                <p:cNvPr id="214" name="图形 213" descr="校舍">
                  <a:extLst>
                    <a:ext uri="{FF2B5EF4-FFF2-40B4-BE49-F238E27FC236}">
                      <a16:creationId xmlns:a16="http://schemas.microsoft.com/office/drawing/2014/main" id="{FF2E43F1-7E49-48BF-B2B7-838F70752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688" y="105563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15" name="图形 214" descr="校舍">
                  <a:extLst>
                    <a:ext uri="{FF2B5EF4-FFF2-40B4-BE49-F238E27FC236}">
                      <a16:creationId xmlns:a16="http://schemas.microsoft.com/office/drawing/2014/main" id="{BE42683D-55E2-4D6E-83E2-C8B7A9931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6528" y="1865451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22" name="图形 221" descr="围墙">
                  <a:extLst>
                    <a:ext uri="{FF2B5EF4-FFF2-40B4-BE49-F238E27FC236}">
                      <a16:creationId xmlns:a16="http://schemas.microsoft.com/office/drawing/2014/main" id="{84D85E3F-DB35-4C13-9B3C-2499CBB7F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559967" y="239465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4" name="图形 223" descr="围墙">
                  <a:extLst>
                    <a:ext uri="{FF2B5EF4-FFF2-40B4-BE49-F238E27FC236}">
                      <a16:creationId xmlns:a16="http://schemas.microsoft.com/office/drawing/2014/main" id="{56E4F98D-2BF7-4CE9-8718-407408FF0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92338" y="2210605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29" name="图形 228" descr="围墙">
                  <a:extLst>
                    <a:ext uri="{FF2B5EF4-FFF2-40B4-BE49-F238E27FC236}">
                      <a16:creationId xmlns:a16="http://schemas.microsoft.com/office/drawing/2014/main" id="{B2D37BB9-1347-4587-9F9B-4E6D044D0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034550" y="2395422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0" name="图形 229" descr="围墙">
                  <a:extLst>
                    <a:ext uri="{FF2B5EF4-FFF2-40B4-BE49-F238E27FC236}">
                      <a16:creationId xmlns:a16="http://schemas.microsoft.com/office/drawing/2014/main" id="{E121637E-8495-402C-95DA-5A5CC2548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852691" y="266160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31" name="图形 230" descr="校舍">
                  <a:extLst>
                    <a:ext uri="{FF2B5EF4-FFF2-40B4-BE49-F238E27FC236}">
                      <a16:creationId xmlns:a16="http://schemas.microsoft.com/office/drawing/2014/main" id="{1F1E368C-02D4-4043-B79C-ECD42BDD2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6636" y="2334884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7" name="图形 266" descr="校舍">
                  <a:extLst>
                    <a:ext uri="{FF2B5EF4-FFF2-40B4-BE49-F238E27FC236}">
                      <a16:creationId xmlns:a16="http://schemas.microsoft.com/office/drawing/2014/main" id="{0265CD81-ECA7-4370-B540-8B3917A0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0168" y="2790757"/>
                  <a:ext cx="219168" cy="219168"/>
                </a:xfrm>
                <a:prstGeom prst="rect">
                  <a:avLst/>
                </a:prstGeom>
              </p:spPr>
            </p:pic>
            <p:pic>
              <p:nvPicPr>
                <p:cNvPr id="268" name="图形 267" descr="围墙">
                  <a:extLst>
                    <a:ext uri="{FF2B5EF4-FFF2-40B4-BE49-F238E27FC236}">
                      <a16:creationId xmlns:a16="http://schemas.microsoft.com/office/drawing/2014/main" id="{DDBEE1F4-07BC-4EE5-BEC0-8B3AAFA6C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144811" y="1478261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69" name="图形 268" descr="围墙">
                  <a:extLst>
                    <a:ext uri="{FF2B5EF4-FFF2-40B4-BE49-F238E27FC236}">
                      <a16:creationId xmlns:a16="http://schemas.microsoft.com/office/drawing/2014/main" id="{AF3E991D-8A7C-4C6F-807B-E503EA46F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48447" y="121562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0" name="图形 269" descr="围墙">
                  <a:extLst>
                    <a:ext uri="{FF2B5EF4-FFF2-40B4-BE49-F238E27FC236}">
                      <a16:creationId xmlns:a16="http://schemas.microsoft.com/office/drawing/2014/main" id="{15B5A309-22DA-4416-9CED-121B6D560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697845" y="1474248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3" name="图形 272" descr="围墙">
                  <a:extLst>
                    <a:ext uri="{FF2B5EF4-FFF2-40B4-BE49-F238E27FC236}">
                      <a16:creationId xmlns:a16="http://schemas.microsoft.com/office/drawing/2014/main" id="{ECE86D51-E4C0-4DFF-A645-A3F5F1653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500" y="1715993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4" name="图形 273" descr="围墙">
                  <a:extLst>
                    <a:ext uri="{FF2B5EF4-FFF2-40B4-BE49-F238E27FC236}">
                      <a16:creationId xmlns:a16="http://schemas.microsoft.com/office/drawing/2014/main" id="{F6DC199E-58C3-47F1-A91F-2A70F1B60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16746" y="2188760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5" name="图形 274" descr="围墙">
                  <a:extLst>
                    <a:ext uri="{FF2B5EF4-FFF2-40B4-BE49-F238E27FC236}">
                      <a16:creationId xmlns:a16="http://schemas.microsoft.com/office/drawing/2014/main" id="{7BE791E5-AF16-4D64-959F-83AC5BF37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09882" y="2629514"/>
                  <a:ext cx="548380" cy="138514"/>
                </a:xfrm>
                <a:prstGeom prst="rect">
                  <a:avLst/>
                </a:prstGeom>
              </p:spPr>
            </p:pic>
            <p:pic>
              <p:nvPicPr>
                <p:cNvPr id="276" name="图形 275" descr="校舍">
                  <a:extLst>
                    <a:ext uri="{FF2B5EF4-FFF2-40B4-BE49-F238E27FC236}">
                      <a16:creationId xmlns:a16="http://schemas.microsoft.com/office/drawing/2014/main" id="{F00B05E2-1F2E-48FC-A523-DF6F7C7BC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6441" y="2278356"/>
                  <a:ext cx="267664" cy="267664"/>
                </a:xfrm>
                <a:prstGeom prst="rect">
                  <a:avLst/>
                </a:prstGeom>
              </p:spPr>
            </p:pic>
          </p:grp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0A9E2647-FDDD-4AA3-83C0-EBAAFFAC0EB1}"/>
                  </a:ext>
                </a:extLst>
              </p:cNvPr>
              <p:cNvSpPr/>
              <p:nvPr/>
            </p:nvSpPr>
            <p:spPr>
              <a:xfrm>
                <a:off x="5259215" y="209948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8A131A42-3F72-4BBF-A286-EE56B562DD92}"/>
                  </a:ext>
                </a:extLst>
              </p:cNvPr>
              <p:cNvSpPr/>
              <p:nvPr/>
            </p:nvSpPr>
            <p:spPr>
              <a:xfrm>
                <a:off x="6402648" y="301829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210C1D4D-D323-4CDC-BBDB-912BB8B3F202}"/>
                  </a:ext>
                </a:extLst>
              </p:cNvPr>
              <p:cNvSpPr/>
              <p:nvPr/>
            </p:nvSpPr>
            <p:spPr>
              <a:xfrm>
                <a:off x="5259214" y="3481065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ED5FC0BD-4B41-4D52-8D27-C50A8521FA47}"/>
                  </a:ext>
                </a:extLst>
              </p:cNvPr>
              <p:cNvSpPr/>
              <p:nvPr/>
            </p:nvSpPr>
            <p:spPr>
              <a:xfrm>
                <a:off x="6322347" y="1561226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DDDE97E-B552-4302-9DBD-6DEF576D3B95}"/>
                  </a:ext>
                </a:extLst>
              </p:cNvPr>
              <p:cNvSpPr/>
              <p:nvPr/>
            </p:nvSpPr>
            <p:spPr>
              <a:xfrm>
                <a:off x="6583996" y="1524120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4DE7A811-5C0E-4908-9B8F-BB6295AEC147}"/>
                  </a:ext>
                </a:extLst>
              </p:cNvPr>
              <p:cNvSpPr/>
              <p:nvPr/>
            </p:nvSpPr>
            <p:spPr>
              <a:xfrm>
                <a:off x="6209364" y="2365112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3847C798-2D56-4803-A534-D8B977A9E706}"/>
                  </a:ext>
                </a:extLst>
              </p:cNvPr>
              <p:cNvSpPr/>
              <p:nvPr/>
            </p:nvSpPr>
            <p:spPr>
              <a:xfrm>
                <a:off x="6649264" y="2834933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4147E60F-2991-48A2-ADE9-D06A34CA32BF}"/>
                  </a:ext>
                </a:extLst>
              </p:cNvPr>
              <p:cNvSpPr/>
              <p:nvPr/>
            </p:nvSpPr>
            <p:spPr>
              <a:xfrm>
                <a:off x="5527768" y="3293968"/>
                <a:ext cx="231634" cy="231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801C285A-634A-4A17-8AA4-22DF15B3C7B3}"/>
                  </a:ext>
                </a:extLst>
              </p:cNvPr>
              <p:cNvCxnSpPr>
                <a:cxnSpLocks/>
                <a:endCxn id="210" idx="3"/>
              </p:cNvCxnSpPr>
              <p:nvPr/>
            </p:nvCxnSpPr>
            <p:spPr>
              <a:xfrm flipH="1">
                <a:off x="6183419" y="1710856"/>
                <a:ext cx="390007" cy="0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" name="图形 205" descr="卡车">
                <a:extLst>
                  <a:ext uri="{FF2B5EF4-FFF2-40B4-BE49-F238E27FC236}">
                    <a16:creationId xmlns:a16="http://schemas.microsoft.com/office/drawing/2014/main" id="{4434B103-9AA2-4D63-A40F-4364C51A6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6246121" y="1583166"/>
                <a:ext cx="247908" cy="247908"/>
              </a:xfrm>
              <a:prstGeom prst="rect">
                <a:avLst/>
              </a:prstGeom>
            </p:spPr>
          </p:pic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A5688AE1-D538-4257-94E9-8C11C08FB4F2}"/>
                  </a:ext>
                </a:extLst>
              </p:cNvPr>
              <p:cNvCxnSpPr>
                <a:cxnSpLocks/>
                <a:endCxn id="229" idx="1"/>
              </p:cNvCxnSpPr>
              <p:nvPr/>
            </p:nvCxnSpPr>
            <p:spPr>
              <a:xfrm flipH="1">
                <a:off x="6201764" y="1708980"/>
                <a:ext cx="2" cy="126235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C4101883-46B4-4804-B2C3-85F8A422CDA7}"/>
                  </a:ext>
                </a:extLst>
              </p:cNvPr>
              <p:cNvCxnSpPr>
                <a:cxnSpLocks/>
                <a:endCxn id="230" idx="3"/>
              </p:cNvCxnSpPr>
              <p:nvPr/>
            </p:nvCxnSpPr>
            <p:spPr>
              <a:xfrm flipH="1">
                <a:off x="5745715" y="2963326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73F8A82F-C2C7-4FAF-845A-D60B400FEE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1126" y="2967203"/>
                <a:ext cx="456050" cy="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>
                <a:extLst>
                  <a:ext uri="{FF2B5EF4-FFF2-40B4-BE49-F238E27FC236}">
                    <a16:creationId xmlns:a16="http://schemas.microsoft.com/office/drawing/2014/main" id="{CF4C74D1-6911-4FBB-9343-7AEBD42E6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370" y="2979655"/>
                <a:ext cx="0" cy="548381"/>
              </a:xfrm>
              <a:prstGeom prst="line">
                <a:avLst/>
              </a:prstGeom>
              <a:ln w="317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>
                <a:extLst>
                  <a:ext uri="{FF2B5EF4-FFF2-40B4-BE49-F238E27FC236}">
                    <a16:creationId xmlns:a16="http://schemas.microsoft.com/office/drawing/2014/main" id="{833C3404-09C5-4D92-A8E3-66319222E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0313" y="2074542"/>
                <a:ext cx="390007" cy="0"/>
              </a:xfrm>
              <a:prstGeom prst="line">
                <a:avLst/>
              </a:prstGeom>
              <a:ln w="317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E506D34-7DDC-4B3F-92A9-0F2CD8124080}"/>
                  </a:ext>
                </a:extLst>
              </p:cNvPr>
              <p:cNvSpPr/>
              <p:nvPr/>
            </p:nvSpPr>
            <p:spPr>
              <a:xfrm>
                <a:off x="5930161" y="2545179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5D6F6111-F032-413F-AF79-5643B8790DC2}"/>
                  </a:ext>
                </a:extLst>
              </p:cNvPr>
              <p:cNvSpPr/>
              <p:nvPr/>
            </p:nvSpPr>
            <p:spPr>
              <a:xfrm>
                <a:off x="5651400" y="1394184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94F7A07B-63D9-461A-B254-F26AD3E962F3}"/>
                  </a:ext>
                </a:extLst>
              </p:cNvPr>
              <p:cNvSpPr/>
              <p:nvPr/>
            </p:nvSpPr>
            <p:spPr>
              <a:xfrm>
                <a:off x="5515531" y="2815371"/>
                <a:ext cx="784373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8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1234568</a:t>
                </a:r>
                <a:endParaRPr lang="zh-CN" altLang="en-US" sz="8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7" name="图形 16" descr="仙鹤">
              <a:extLst>
                <a:ext uri="{FF2B5EF4-FFF2-40B4-BE49-F238E27FC236}">
                  <a16:creationId xmlns:a16="http://schemas.microsoft.com/office/drawing/2014/main" id="{B51465C0-0E70-4E3E-B9A8-E2076B179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976373" y="1274045"/>
              <a:ext cx="237252" cy="237252"/>
            </a:xfrm>
            <a:prstGeom prst="rect">
              <a:avLst/>
            </a:prstGeom>
          </p:spPr>
        </p:pic>
        <p:pic>
          <p:nvPicPr>
            <p:cNvPr id="291" name="图形 290" descr="仙鹤">
              <a:extLst>
                <a:ext uri="{FF2B5EF4-FFF2-40B4-BE49-F238E27FC236}">
                  <a16:creationId xmlns:a16="http://schemas.microsoft.com/office/drawing/2014/main" id="{92B4681E-C5BA-44A8-9D42-B35914DD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874665" y="2689883"/>
              <a:ext cx="237252" cy="237252"/>
            </a:xfrm>
            <a:prstGeom prst="rect">
              <a:avLst/>
            </a:prstGeom>
          </p:spPr>
        </p:pic>
        <p:pic>
          <p:nvPicPr>
            <p:cNvPr id="185" name="图形 184" descr="仙鹤">
              <a:extLst>
                <a:ext uri="{FF2B5EF4-FFF2-40B4-BE49-F238E27FC236}">
                  <a16:creationId xmlns:a16="http://schemas.microsoft.com/office/drawing/2014/main" id="{FE88D7E9-5E03-4EC5-BF91-BA1351B27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789973" y="1367632"/>
              <a:ext cx="237252" cy="237252"/>
            </a:xfrm>
            <a:prstGeom prst="rect">
              <a:avLst/>
            </a:prstGeom>
          </p:spPr>
        </p:pic>
        <p:pic>
          <p:nvPicPr>
            <p:cNvPr id="186" name="图形 185" descr="仙鹤">
              <a:extLst>
                <a:ext uri="{FF2B5EF4-FFF2-40B4-BE49-F238E27FC236}">
                  <a16:creationId xmlns:a16="http://schemas.microsoft.com/office/drawing/2014/main" id="{E9037C3F-C84A-427D-8D54-D1107693C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790163" y="2112649"/>
              <a:ext cx="237252" cy="237252"/>
            </a:xfrm>
            <a:prstGeom prst="rect">
              <a:avLst/>
            </a:prstGeom>
          </p:spPr>
        </p:pic>
        <p:pic>
          <p:nvPicPr>
            <p:cNvPr id="187" name="图形 186" descr="仙鹤">
              <a:extLst>
                <a:ext uri="{FF2B5EF4-FFF2-40B4-BE49-F238E27FC236}">
                  <a16:creationId xmlns:a16="http://schemas.microsoft.com/office/drawing/2014/main" id="{BF6F331A-572D-4E81-81B8-4207AB495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352356" y="3423309"/>
              <a:ext cx="237252" cy="237252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7231D1D4-0EF8-421B-B873-006408946057}"/>
              </a:ext>
            </a:extLst>
          </p:cNvPr>
          <p:cNvGrpSpPr/>
          <p:nvPr/>
        </p:nvGrpSpPr>
        <p:grpSpPr>
          <a:xfrm>
            <a:off x="7642070" y="760387"/>
            <a:ext cx="603692" cy="681217"/>
            <a:chOff x="102655" y="452481"/>
            <a:chExt cx="603692" cy="681217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C69D1D0E-F882-45F1-9D78-2C4D5C52F23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4" name="矩形: 圆角 103">
                <a:extLst>
                  <a:ext uri="{FF2B5EF4-FFF2-40B4-BE49-F238E27FC236}">
                    <a16:creationId xmlns:a16="http://schemas.microsoft.com/office/drawing/2014/main" id="{02B3ED66-C56F-49E4-86ED-6DE4C16081A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53061F9-B52A-4FB3-B0B1-7BB92367EF3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7362630-0DC5-477A-8012-4921E93B9D8A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5E112BD-74B0-4134-A665-C27D93C1DA3C}"/>
              </a:ext>
            </a:extLst>
          </p:cNvPr>
          <p:cNvGrpSpPr/>
          <p:nvPr/>
        </p:nvGrpSpPr>
        <p:grpSpPr>
          <a:xfrm>
            <a:off x="8279716" y="770640"/>
            <a:ext cx="603692" cy="681217"/>
            <a:chOff x="102655" y="452481"/>
            <a:chExt cx="603692" cy="681217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C5726BA4-62B7-46B2-8421-F8DEFD6EE07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4CD695D8-36FD-4CFF-99EF-0F931A05090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00AA7CCE-598B-46B0-AD3E-80C5075252C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ACCD32C8-0930-4762-B56C-DF801E3F617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E3CB5A5C-F736-48A0-A295-DF38B60452D0}"/>
              </a:ext>
            </a:extLst>
          </p:cNvPr>
          <p:cNvGrpSpPr/>
          <p:nvPr/>
        </p:nvGrpSpPr>
        <p:grpSpPr>
          <a:xfrm>
            <a:off x="8924763" y="768029"/>
            <a:ext cx="603692" cy="681217"/>
            <a:chOff x="102655" y="452481"/>
            <a:chExt cx="603692" cy="681217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54EE0654-D094-4D1E-A4BD-6AF5950740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F1594229-5FFF-4C8C-AABA-C5F3AFED749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4A56D62D-FEA5-4F74-97D4-829EE02A52B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0750C3B2-CAD3-4CAF-AB55-E8F3B3C65188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842A9924-C63A-4B2E-AE88-04B0974240B5}"/>
              </a:ext>
            </a:extLst>
          </p:cNvPr>
          <p:cNvGrpSpPr/>
          <p:nvPr/>
        </p:nvGrpSpPr>
        <p:grpSpPr>
          <a:xfrm>
            <a:off x="7650147" y="1429960"/>
            <a:ext cx="603692" cy="681217"/>
            <a:chOff x="102655" y="452481"/>
            <a:chExt cx="603692" cy="681217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F6DDD4AA-4B19-494C-BF7E-DF7C391AAA9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9456095B-280F-450F-A0F4-F80C57FBB7A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 w="444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F55492E6-A661-4C8A-83F5-3AFF4849466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0E6347CC-6BDC-4A33-B3D4-F02CCA79AEE4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11F9648-698B-4534-8C61-E957E89046FE}"/>
              </a:ext>
            </a:extLst>
          </p:cNvPr>
          <p:cNvGrpSpPr/>
          <p:nvPr/>
        </p:nvGrpSpPr>
        <p:grpSpPr>
          <a:xfrm>
            <a:off x="8284366" y="1429960"/>
            <a:ext cx="603692" cy="681217"/>
            <a:chOff x="102655" y="452481"/>
            <a:chExt cx="603692" cy="681217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3A1E37D1-94F5-4EDD-B973-BF0CDC4EA16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E299C264-91A4-45E1-9291-5160C4D652E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DD2D4C54-9645-4809-8E94-C9D8749F5AC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670B4769-2C1B-4E5E-B9D1-C9DE5FA770C0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C42DF1DD-696C-4E6C-8518-AB55B8648528}"/>
              </a:ext>
            </a:extLst>
          </p:cNvPr>
          <p:cNvGrpSpPr/>
          <p:nvPr/>
        </p:nvGrpSpPr>
        <p:grpSpPr>
          <a:xfrm>
            <a:off x="8952094" y="1424130"/>
            <a:ext cx="603692" cy="681217"/>
            <a:chOff x="102655" y="452481"/>
            <a:chExt cx="603692" cy="681217"/>
          </a:xfrm>
        </p:grpSpPr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4D94C068-85DD-4BA7-860C-592BFEA1865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BC970D9C-5427-4669-8D62-ABB6B38CD11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28D8AE2F-AAA5-40C6-8FDA-1A31A81BFD7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769DDAB9-D1B0-4361-AFA2-5E5D670C970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53" name="图形 152" descr="卡车">
            <a:extLst>
              <a:ext uri="{FF2B5EF4-FFF2-40B4-BE49-F238E27FC236}">
                <a16:creationId xmlns:a16="http://schemas.microsoft.com/office/drawing/2014/main" id="{728521C4-D4A8-449C-B391-896A7E794F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7768541" y="900638"/>
            <a:ext cx="425555" cy="442344"/>
          </a:xfrm>
          <a:prstGeom prst="rect">
            <a:avLst/>
          </a:prstGeom>
        </p:spPr>
      </p:pic>
      <p:pic>
        <p:nvPicPr>
          <p:cNvPr id="154" name="图形 153" descr="卡车">
            <a:extLst>
              <a:ext uri="{FF2B5EF4-FFF2-40B4-BE49-F238E27FC236}">
                <a16:creationId xmlns:a16="http://schemas.microsoft.com/office/drawing/2014/main" id="{55CD21EF-75D8-4027-AB20-5588D0AF2C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8394179" y="882717"/>
            <a:ext cx="425555" cy="442344"/>
          </a:xfrm>
          <a:prstGeom prst="rect">
            <a:avLst/>
          </a:prstGeom>
        </p:spPr>
      </p:pic>
      <p:pic>
        <p:nvPicPr>
          <p:cNvPr id="157" name="图形 156" descr="卡车">
            <a:extLst>
              <a:ext uri="{FF2B5EF4-FFF2-40B4-BE49-F238E27FC236}">
                <a16:creationId xmlns:a16="http://schemas.microsoft.com/office/drawing/2014/main" id="{3F0E4AA1-18E6-470F-8D4D-0EFB9EB0F25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9039161" y="879202"/>
            <a:ext cx="425555" cy="442344"/>
          </a:xfrm>
          <a:prstGeom prst="rect">
            <a:avLst/>
          </a:prstGeom>
        </p:spPr>
      </p:pic>
      <p:pic>
        <p:nvPicPr>
          <p:cNvPr id="158" name="图形 157" descr="卡车">
            <a:extLst>
              <a:ext uri="{FF2B5EF4-FFF2-40B4-BE49-F238E27FC236}">
                <a16:creationId xmlns:a16="http://schemas.microsoft.com/office/drawing/2014/main" id="{E22A4FDC-D30F-4473-A4C5-8FB7FBAF78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7784659" y="1538768"/>
            <a:ext cx="425555" cy="442344"/>
          </a:xfrm>
          <a:prstGeom prst="rect">
            <a:avLst/>
          </a:prstGeom>
        </p:spPr>
      </p:pic>
      <p:pic>
        <p:nvPicPr>
          <p:cNvPr id="159" name="图形 158" descr="卡车">
            <a:extLst>
              <a:ext uri="{FF2B5EF4-FFF2-40B4-BE49-F238E27FC236}">
                <a16:creationId xmlns:a16="http://schemas.microsoft.com/office/drawing/2014/main" id="{6CD2416A-87E5-4DB9-B34A-32BBC64FD0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8426584" y="1546432"/>
            <a:ext cx="425555" cy="442344"/>
          </a:xfrm>
          <a:prstGeom prst="rect">
            <a:avLst/>
          </a:prstGeom>
        </p:spPr>
      </p:pic>
      <p:pic>
        <p:nvPicPr>
          <p:cNvPr id="160" name="图形 159" descr="卡车">
            <a:extLst>
              <a:ext uri="{FF2B5EF4-FFF2-40B4-BE49-F238E27FC236}">
                <a16:creationId xmlns:a16="http://schemas.microsoft.com/office/drawing/2014/main" id="{EA9D764F-A5C2-48D6-9853-E48A569DDC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9076033" y="1533017"/>
            <a:ext cx="425555" cy="442344"/>
          </a:xfrm>
          <a:prstGeom prst="rect">
            <a:avLst/>
          </a:prstGeom>
        </p:spPr>
      </p:pic>
      <p:pic>
        <p:nvPicPr>
          <p:cNvPr id="162" name="图形 161" descr="时钟">
            <a:extLst>
              <a:ext uri="{FF2B5EF4-FFF2-40B4-BE49-F238E27FC236}">
                <a16:creationId xmlns:a16="http://schemas.microsoft.com/office/drawing/2014/main" id="{514E79EF-34BB-4A16-9B10-13204E4C87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123818" y="821816"/>
            <a:ext cx="145339" cy="145339"/>
          </a:xfrm>
          <a:prstGeom prst="rect">
            <a:avLst/>
          </a:prstGeom>
        </p:spPr>
      </p:pic>
      <p:sp>
        <p:nvSpPr>
          <p:cNvPr id="166" name="矩形 165">
            <a:extLst>
              <a:ext uri="{FF2B5EF4-FFF2-40B4-BE49-F238E27FC236}">
                <a16:creationId xmlns:a16="http://schemas.microsoft.com/office/drawing/2014/main" id="{F4F46049-20C7-4C78-A739-02D2B1E1A214}"/>
              </a:ext>
            </a:extLst>
          </p:cNvPr>
          <p:cNvSpPr/>
          <p:nvPr/>
        </p:nvSpPr>
        <p:spPr>
          <a:xfrm>
            <a:off x="8638731" y="751583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41C106D-0D4E-4EF9-94E7-48BDAA0436A2}"/>
              </a:ext>
            </a:extLst>
          </p:cNvPr>
          <p:cNvSpPr/>
          <p:nvPr/>
        </p:nvSpPr>
        <p:spPr>
          <a:xfrm>
            <a:off x="7971434" y="1435545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8" name="图形 167" descr="时钟">
            <a:extLst>
              <a:ext uri="{FF2B5EF4-FFF2-40B4-BE49-F238E27FC236}">
                <a16:creationId xmlns:a16="http://schemas.microsoft.com/office/drawing/2014/main" id="{8AA04B48-1B04-4196-8790-5E7ABCD32B2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55986" y="1521697"/>
            <a:ext cx="145339" cy="145339"/>
          </a:xfrm>
          <a:prstGeom prst="rect">
            <a:avLst/>
          </a:prstGeom>
        </p:spPr>
      </p:pic>
      <p:pic>
        <p:nvPicPr>
          <p:cNvPr id="170" name="图形 169" descr="闪电">
            <a:extLst>
              <a:ext uri="{FF2B5EF4-FFF2-40B4-BE49-F238E27FC236}">
                <a16:creationId xmlns:a16="http://schemas.microsoft.com/office/drawing/2014/main" id="{B857DECA-C989-4100-A099-92C27A26782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373858" y="1492066"/>
            <a:ext cx="190367" cy="190367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7F6A80A8-1617-462B-8BA8-1BB677132198}"/>
              </a:ext>
            </a:extLst>
          </p:cNvPr>
          <p:cNvGrpSpPr/>
          <p:nvPr/>
        </p:nvGrpSpPr>
        <p:grpSpPr>
          <a:xfrm>
            <a:off x="7717782" y="1169900"/>
            <a:ext cx="607486" cy="276999"/>
            <a:chOff x="5217226" y="2272792"/>
            <a:chExt cx="607486" cy="276999"/>
          </a:xfrm>
        </p:grpSpPr>
        <p:sp>
          <p:nvSpPr>
            <p:cNvPr id="177" name="矩形: 圆角 176">
              <a:extLst>
                <a:ext uri="{FF2B5EF4-FFF2-40B4-BE49-F238E27FC236}">
                  <a16:creationId xmlns:a16="http://schemas.microsoft.com/office/drawing/2014/main" id="{1527EAA0-0695-4608-BF0B-BFA973196E3A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1D65FEF3-95FE-4008-9EB6-8B18A8FDACE1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79" name="图形 178" descr="公文包">
              <a:extLst>
                <a:ext uri="{FF2B5EF4-FFF2-40B4-BE49-F238E27FC236}">
                  <a16:creationId xmlns:a16="http://schemas.microsoft.com/office/drawing/2014/main" id="{6A82CD55-AAEF-4831-B9D0-CED89C6D3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96B6D4C5-F7F9-4297-AC86-51D46991533B}"/>
              </a:ext>
            </a:extLst>
          </p:cNvPr>
          <p:cNvGrpSpPr/>
          <p:nvPr/>
        </p:nvGrpSpPr>
        <p:grpSpPr>
          <a:xfrm>
            <a:off x="8354168" y="1177644"/>
            <a:ext cx="607486" cy="276999"/>
            <a:chOff x="5217226" y="2272792"/>
            <a:chExt cx="607486" cy="276999"/>
          </a:xfrm>
        </p:grpSpPr>
        <p:sp>
          <p:nvSpPr>
            <p:cNvPr id="181" name="矩形: 圆角 180">
              <a:extLst>
                <a:ext uri="{FF2B5EF4-FFF2-40B4-BE49-F238E27FC236}">
                  <a16:creationId xmlns:a16="http://schemas.microsoft.com/office/drawing/2014/main" id="{DF37C6C3-5012-4691-B159-746E1683CFF0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3FE2FDBD-6840-423D-9154-13187125798E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83" name="图形 182" descr="公文包">
              <a:extLst>
                <a:ext uri="{FF2B5EF4-FFF2-40B4-BE49-F238E27FC236}">
                  <a16:creationId xmlns:a16="http://schemas.microsoft.com/office/drawing/2014/main" id="{93442D5B-A93A-428E-8B6A-4314A67E8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8DAA7C1-10F7-461C-A0EA-05F71A8B1E60}"/>
              </a:ext>
            </a:extLst>
          </p:cNvPr>
          <p:cNvGrpSpPr/>
          <p:nvPr/>
        </p:nvGrpSpPr>
        <p:grpSpPr>
          <a:xfrm>
            <a:off x="9000983" y="1176669"/>
            <a:ext cx="607486" cy="276999"/>
            <a:chOff x="5217226" y="2272792"/>
            <a:chExt cx="607486" cy="276999"/>
          </a:xfrm>
        </p:grpSpPr>
        <p:sp>
          <p:nvSpPr>
            <p:cNvPr id="193" name="矩形: 圆角 192">
              <a:extLst>
                <a:ext uri="{FF2B5EF4-FFF2-40B4-BE49-F238E27FC236}">
                  <a16:creationId xmlns:a16="http://schemas.microsoft.com/office/drawing/2014/main" id="{91144953-32C6-4B29-9308-E302912FE8B3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3B828D5B-296C-4DA1-8A52-43F6A46BB05D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95" name="图形 194" descr="公文包">
              <a:extLst>
                <a:ext uri="{FF2B5EF4-FFF2-40B4-BE49-F238E27FC236}">
                  <a16:creationId xmlns:a16="http://schemas.microsoft.com/office/drawing/2014/main" id="{6BA8AFA3-9353-4551-8A42-261EA3A03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553DFD07-472C-4233-A97C-53C430B51FD0}"/>
              </a:ext>
            </a:extLst>
          </p:cNvPr>
          <p:cNvGrpSpPr/>
          <p:nvPr/>
        </p:nvGrpSpPr>
        <p:grpSpPr>
          <a:xfrm>
            <a:off x="7716372" y="1833764"/>
            <a:ext cx="607486" cy="276999"/>
            <a:chOff x="5217226" y="2272792"/>
            <a:chExt cx="607486" cy="276999"/>
          </a:xfrm>
        </p:grpSpPr>
        <p:sp>
          <p:nvSpPr>
            <p:cNvPr id="197" name="矩形: 圆角 196">
              <a:extLst>
                <a:ext uri="{FF2B5EF4-FFF2-40B4-BE49-F238E27FC236}">
                  <a16:creationId xmlns:a16="http://schemas.microsoft.com/office/drawing/2014/main" id="{7B7D77D6-F31A-495B-8B72-07C22FA21B7E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23E253BE-1FD8-453D-A4FE-87DBBCC1883D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99" name="图形 198" descr="公文包">
              <a:extLst>
                <a:ext uri="{FF2B5EF4-FFF2-40B4-BE49-F238E27FC236}">
                  <a16:creationId xmlns:a16="http://schemas.microsoft.com/office/drawing/2014/main" id="{BA780A9F-7238-4707-8613-8539A25D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1D420566-ADC7-4357-BCF9-375177BE8339}"/>
              </a:ext>
            </a:extLst>
          </p:cNvPr>
          <p:cNvGrpSpPr/>
          <p:nvPr/>
        </p:nvGrpSpPr>
        <p:grpSpPr>
          <a:xfrm>
            <a:off x="8362759" y="1828630"/>
            <a:ext cx="607486" cy="276999"/>
            <a:chOff x="5217226" y="2272792"/>
            <a:chExt cx="607486" cy="276999"/>
          </a:xfrm>
        </p:grpSpPr>
        <p:sp>
          <p:nvSpPr>
            <p:cNvPr id="205" name="矩形: 圆角 204">
              <a:extLst>
                <a:ext uri="{FF2B5EF4-FFF2-40B4-BE49-F238E27FC236}">
                  <a16:creationId xmlns:a16="http://schemas.microsoft.com/office/drawing/2014/main" id="{0D82A534-63BA-438B-9CF5-B88E4463E4C0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9F365918-FB55-4426-BD23-1225C45F59C3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21" name="图形 220" descr="公文包">
              <a:extLst>
                <a:ext uri="{FF2B5EF4-FFF2-40B4-BE49-F238E27FC236}">
                  <a16:creationId xmlns:a16="http://schemas.microsoft.com/office/drawing/2014/main" id="{EF54E8DA-E08C-4BFD-9571-F3EDA2C9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6273C84E-0B3D-4FF3-8716-240DF25F61A5}"/>
              </a:ext>
            </a:extLst>
          </p:cNvPr>
          <p:cNvGrpSpPr/>
          <p:nvPr/>
        </p:nvGrpSpPr>
        <p:grpSpPr>
          <a:xfrm>
            <a:off x="9022121" y="1825729"/>
            <a:ext cx="607486" cy="276999"/>
            <a:chOff x="5217226" y="2272792"/>
            <a:chExt cx="607486" cy="276999"/>
          </a:xfrm>
        </p:grpSpPr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08DA7DE0-95AA-46BE-B7AE-B2C9ED473ED0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4EA71197-44AF-4EB8-9256-73140FF86D62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27" name="图形 226" descr="公文包">
              <a:extLst>
                <a:ext uri="{FF2B5EF4-FFF2-40B4-BE49-F238E27FC236}">
                  <a16:creationId xmlns:a16="http://schemas.microsoft.com/office/drawing/2014/main" id="{23C7D0F7-01BD-4B75-A394-56746C9EE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6ED5FC58-94F2-4A99-ACB3-80801650F824}"/>
              </a:ext>
            </a:extLst>
          </p:cNvPr>
          <p:cNvGrpSpPr/>
          <p:nvPr/>
        </p:nvGrpSpPr>
        <p:grpSpPr>
          <a:xfrm>
            <a:off x="7661979" y="2123194"/>
            <a:ext cx="603692" cy="681217"/>
            <a:chOff x="102655" y="452481"/>
            <a:chExt cx="603692" cy="681217"/>
          </a:xfrm>
        </p:grpSpPr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8575FDED-24C0-412B-8785-470958A3608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7" name="矩形: 圆角 256">
                <a:extLst>
                  <a:ext uri="{FF2B5EF4-FFF2-40B4-BE49-F238E27FC236}">
                    <a16:creationId xmlns:a16="http://schemas.microsoft.com/office/drawing/2014/main" id="{B5003929-BE54-4044-A707-D83789754A5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21309C2F-2A0D-4AE1-9C4E-3031E92D64D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A76AEE58-2DD5-47D6-9B15-0BD8AC9357FE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3" name="图形 282" descr="卡车">
            <a:extLst>
              <a:ext uri="{FF2B5EF4-FFF2-40B4-BE49-F238E27FC236}">
                <a16:creationId xmlns:a16="http://schemas.microsoft.com/office/drawing/2014/main" id="{036D5788-C9AC-4E87-B038-B41A981AF7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7796491" y="2232002"/>
            <a:ext cx="425555" cy="442344"/>
          </a:xfrm>
          <a:prstGeom prst="rect">
            <a:avLst/>
          </a:prstGeom>
        </p:spPr>
      </p:pic>
      <p:sp>
        <p:nvSpPr>
          <p:cNvPr id="287" name="矩形 286">
            <a:extLst>
              <a:ext uri="{FF2B5EF4-FFF2-40B4-BE49-F238E27FC236}">
                <a16:creationId xmlns:a16="http://schemas.microsoft.com/office/drawing/2014/main" id="{C60E96DE-D878-4C7F-A5BE-7DE147EF1DA0}"/>
              </a:ext>
            </a:extLst>
          </p:cNvPr>
          <p:cNvSpPr/>
          <p:nvPr/>
        </p:nvSpPr>
        <p:spPr>
          <a:xfrm>
            <a:off x="7983266" y="2128779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DB199F9A-3F32-4310-B24B-4C51B9114593}"/>
              </a:ext>
            </a:extLst>
          </p:cNvPr>
          <p:cNvGrpSpPr/>
          <p:nvPr/>
        </p:nvGrpSpPr>
        <p:grpSpPr>
          <a:xfrm>
            <a:off x="7728204" y="2526998"/>
            <a:ext cx="607486" cy="276999"/>
            <a:chOff x="5217226" y="2272792"/>
            <a:chExt cx="607486" cy="276999"/>
          </a:xfrm>
        </p:grpSpPr>
        <p:sp>
          <p:nvSpPr>
            <p:cNvPr id="299" name="矩形: 圆角 298">
              <a:extLst>
                <a:ext uri="{FF2B5EF4-FFF2-40B4-BE49-F238E27FC236}">
                  <a16:creationId xmlns:a16="http://schemas.microsoft.com/office/drawing/2014/main" id="{199BD9D0-80A3-42A4-BA71-999594AF00E5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D76CAFE2-DA37-4A39-8A2B-5E7C1AE89473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301" name="图形 300" descr="公文包">
              <a:extLst>
                <a:ext uri="{FF2B5EF4-FFF2-40B4-BE49-F238E27FC236}">
                  <a16:creationId xmlns:a16="http://schemas.microsoft.com/office/drawing/2014/main" id="{D2B93315-96CA-4189-AF73-C4A3E2E79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E8CBBF6E-9292-4C7F-AE4F-EA84A88251A1}"/>
              </a:ext>
            </a:extLst>
          </p:cNvPr>
          <p:cNvGrpSpPr/>
          <p:nvPr/>
        </p:nvGrpSpPr>
        <p:grpSpPr>
          <a:xfrm>
            <a:off x="8308614" y="2128763"/>
            <a:ext cx="603692" cy="681217"/>
            <a:chOff x="102655" y="452481"/>
            <a:chExt cx="603692" cy="681217"/>
          </a:xfrm>
        </p:grpSpPr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2717AEA7-87E8-425A-9E8D-BE4317D369B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3" name="矩形: 圆角 312">
                <a:extLst>
                  <a:ext uri="{FF2B5EF4-FFF2-40B4-BE49-F238E27FC236}">
                    <a16:creationId xmlns:a16="http://schemas.microsoft.com/office/drawing/2014/main" id="{71EF66E0-B219-447D-A142-230D26D7491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4" name="矩形 313">
                <a:extLst>
                  <a:ext uri="{FF2B5EF4-FFF2-40B4-BE49-F238E27FC236}">
                    <a16:creationId xmlns:a16="http://schemas.microsoft.com/office/drawing/2014/main" id="{558F55BC-9D0B-4876-ADCC-48FD8F2C4EC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BB138B29-359A-451E-B566-2917C2E2036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87B3BE21-3986-4153-969F-7B8AAE4D9669}"/>
              </a:ext>
            </a:extLst>
          </p:cNvPr>
          <p:cNvGrpSpPr/>
          <p:nvPr/>
        </p:nvGrpSpPr>
        <p:grpSpPr>
          <a:xfrm>
            <a:off x="8952561" y="2128763"/>
            <a:ext cx="603692" cy="681217"/>
            <a:chOff x="102655" y="452481"/>
            <a:chExt cx="603692" cy="681217"/>
          </a:xfrm>
        </p:grpSpPr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95135C2E-E227-4AFE-BDC6-613A4F1CF8D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8" name="矩形: 圆角 317">
                <a:extLst>
                  <a:ext uri="{FF2B5EF4-FFF2-40B4-BE49-F238E27FC236}">
                    <a16:creationId xmlns:a16="http://schemas.microsoft.com/office/drawing/2014/main" id="{CE227D0B-0C86-4C02-9DDE-FAF59DB0165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矩形 318">
                <a:extLst>
                  <a:ext uri="{FF2B5EF4-FFF2-40B4-BE49-F238E27FC236}">
                    <a16:creationId xmlns:a16="http://schemas.microsoft.com/office/drawing/2014/main" id="{44515334-4053-4699-8D2E-F3671E6B1E4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FB3191E5-3B69-44D7-9E31-05BA2EE4F73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325" name="图形 324" descr="卡车">
            <a:extLst>
              <a:ext uri="{FF2B5EF4-FFF2-40B4-BE49-F238E27FC236}">
                <a16:creationId xmlns:a16="http://schemas.microsoft.com/office/drawing/2014/main" id="{BF137669-3DD9-45EE-9C6B-35AB4F4D86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8443126" y="2237571"/>
            <a:ext cx="425555" cy="442344"/>
          </a:xfrm>
          <a:prstGeom prst="rect">
            <a:avLst/>
          </a:prstGeom>
        </p:spPr>
      </p:pic>
      <p:sp>
        <p:nvSpPr>
          <p:cNvPr id="328" name="矩形 327">
            <a:extLst>
              <a:ext uri="{FF2B5EF4-FFF2-40B4-BE49-F238E27FC236}">
                <a16:creationId xmlns:a16="http://schemas.microsoft.com/office/drawing/2014/main" id="{B35E4895-0AF8-4E42-87AA-82ACEBDAD0A1}"/>
              </a:ext>
            </a:extLst>
          </p:cNvPr>
          <p:cNvSpPr/>
          <p:nvPr/>
        </p:nvSpPr>
        <p:spPr>
          <a:xfrm>
            <a:off x="8629901" y="2134348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F0A36AD2-3706-4C49-ACF3-2967AB1CB975}"/>
              </a:ext>
            </a:extLst>
          </p:cNvPr>
          <p:cNvGrpSpPr/>
          <p:nvPr/>
        </p:nvGrpSpPr>
        <p:grpSpPr>
          <a:xfrm>
            <a:off x="8374839" y="2532567"/>
            <a:ext cx="607486" cy="276999"/>
            <a:chOff x="5217226" y="2272792"/>
            <a:chExt cx="607486" cy="276999"/>
          </a:xfrm>
        </p:grpSpPr>
        <p:sp>
          <p:nvSpPr>
            <p:cNvPr id="332" name="矩形: 圆角 331">
              <a:extLst>
                <a:ext uri="{FF2B5EF4-FFF2-40B4-BE49-F238E27FC236}">
                  <a16:creationId xmlns:a16="http://schemas.microsoft.com/office/drawing/2014/main" id="{27E15F85-6807-4D8B-9F6C-247F2B2959BB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6496F4E5-C550-4465-9D1B-D10C8F097EF5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334" name="图形 333" descr="公文包">
              <a:extLst>
                <a:ext uri="{FF2B5EF4-FFF2-40B4-BE49-F238E27FC236}">
                  <a16:creationId xmlns:a16="http://schemas.microsoft.com/office/drawing/2014/main" id="{92BD9F79-66FF-44E5-A49C-F5078FF5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pic>
        <p:nvPicPr>
          <p:cNvPr id="345" name="图形 344" descr="卡车">
            <a:extLst>
              <a:ext uri="{FF2B5EF4-FFF2-40B4-BE49-F238E27FC236}">
                <a16:creationId xmlns:a16="http://schemas.microsoft.com/office/drawing/2014/main" id="{34E35EC5-5623-44E8-9101-DA91308B001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H="1">
            <a:off x="9070286" y="2253503"/>
            <a:ext cx="425555" cy="442344"/>
          </a:xfrm>
          <a:prstGeom prst="rect">
            <a:avLst/>
          </a:prstGeom>
        </p:spPr>
      </p:pic>
      <p:sp>
        <p:nvSpPr>
          <p:cNvPr id="346" name="加号 345">
            <a:extLst>
              <a:ext uri="{FF2B5EF4-FFF2-40B4-BE49-F238E27FC236}">
                <a16:creationId xmlns:a16="http://schemas.microsoft.com/office/drawing/2014/main" id="{22EF29B5-0D8C-4489-94EA-A668E3F8E904}"/>
              </a:ext>
            </a:extLst>
          </p:cNvPr>
          <p:cNvSpPr/>
          <p:nvPr/>
        </p:nvSpPr>
        <p:spPr>
          <a:xfrm>
            <a:off x="9123888" y="2287546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5" name="图形 354" descr="箭头右旋">
            <a:extLst>
              <a:ext uri="{FF2B5EF4-FFF2-40B4-BE49-F238E27FC236}">
                <a16:creationId xmlns:a16="http://schemas.microsoft.com/office/drawing/2014/main" id="{CC49E34C-35A8-45BC-BFB4-73F108B3BA2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18883723">
            <a:off x="9318272" y="804558"/>
            <a:ext cx="236877" cy="236877"/>
          </a:xfrm>
          <a:prstGeom prst="rect">
            <a:avLst/>
          </a:prstGeom>
        </p:spPr>
      </p:pic>
      <p:sp>
        <p:nvSpPr>
          <p:cNvPr id="188" name="矩形 187">
            <a:extLst>
              <a:ext uri="{FF2B5EF4-FFF2-40B4-BE49-F238E27FC236}">
                <a16:creationId xmlns:a16="http://schemas.microsoft.com/office/drawing/2014/main" id="{6E5B1948-189C-4027-AA98-F75600C950CF}"/>
              </a:ext>
            </a:extLst>
          </p:cNvPr>
          <p:cNvSpPr/>
          <p:nvPr/>
        </p:nvSpPr>
        <p:spPr>
          <a:xfrm>
            <a:off x="7627365" y="3167556"/>
            <a:ext cx="2057770" cy="708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60s</a:t>
            </a:r>
            <a:endParaRPr lang="zh-CN" altLang="en-US" b="1" dirty="0">
              <a:ln w="1270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矩形: 圆角 189">
            <a:hlinkClick r:id="rId5" action="ppaction://hlinksldjump"/>
            <a:extLst>
              <a:ext uri="{FF2B5EF4-FFF2-40B4-BE49-F238E27FC236}">
                <a16:creationId xmlns:a16="http://schemas.microsoft.com/office/drawing/2014/main" id="{45180876-E368-40F2-8F18-C68BC8A179D3}"/>
              </a:ext>
            </a:extLst>
          </p:cNvPr>
          <p:cNvSpPr/>
          <p:nvPr/>
        </p:nvSpPr>
        <p:spPr>
          <a:xfrm>
            <a:off x="7677266" y="3438705"/>
            <a:ext cx="580726" cy="320159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6350">
                  <a:solidFill>
                    <a:schemeClr val="tx1"/>
                  </a:solidFill>
                </a:ln>
              </a:rPr>
              <a:t>-1s</a:t>
            </a:r>
            <a:endParaRPr lang="zh-CN" altLang="en-US" b="1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91" name="矩形: 圆角 190">
            <a:hlinkClick r:id="rId5" action="ppaction://hlinksldjump"/>
            <a:extLst>
              <a:ext uri="{FF2B5EF4-FFF2-40B4-BE49-F238E27FC236}">
                <a16:creationId xmlns:a16="http://schemas.microsoft.com/office/drawing/2014/main" id="{C53BB5EC-82BF-4F97-B099-38BE7F153509}"/>
              </a:ext>
            </a:extLst>
          </p:cNvPr>
          <p:cNvSpPr/>
          <p:nvPr/>
        </p:nvSpPr>
        <p:spPr>
          <a:xfrm>
            <a:off x="9018774" y="3443217"/>
            <a:ext cx="620561" cy="320159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6350">
                  <a:solidFill>
                    <a:schemeClr val="tx1"/>
                  </a:solidFill>
                </a:ln>
              </a:rPr>
              <a:t>+1s</a:t>
            </a:r>
            <a:endParaRPr lang="zh-CN" altLang="en-US" b="1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33" name="矩形: 圆角 232">
            <a:hlinkClick r:id="rId5" action="ppaction://hlinksldjump"/>
            <a:extLst>
              <a:ext uri="{FF2B5EF4-FFF2-40B4-BE49-F238E27FC236}">
                <a16:creationId xmlns:a16="http://schemas.microsoft.com/office/drawing/2014/main" id="{C138FF59-6EAC-417F-AB54-149D72415679}"/>
              </a:ext>
            </a:extLst>
          </p:cNvPr>
          <p:cNvSpPr/>
          <p:nvPr/>
        </p:nvSpPr>
        <p:spPr>
          <a:xfrm>
            <a:off x="8705883" y="4063043"/>
            <a:ext cx="909804" cy="324515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 236">
            <a:hlinkClick r:id="rId5" action="ppaction://hlinksldjump"/>
            <a:extLst>
              <a:ext uri="{FF2B5EF4-FFF2-40B4-BE49-F238E27FC236}">
                <a16:creationId xmlns:a16="http://schemas.microsoft.com/office/drawing/2014/main" id="{A368B33C-9206-4FF2-BBCD-26574FCE418F}"/>
              </a:ext>
            </a:extLst>
          </p:cNvPr>
          <p:cNvSpPr/>
          <p:nvPr/>
        </p:nvSpPr>
        <p:spPr>
          <a:xfrm>
            <a:off x="8961654" y="4083391"/>
            <a:ext cx="69463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endParaRPr lang="zh-CN" altLang="en-US" sz="12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刷新 RTL">
            <a:extLst>
              <a:ext uri="{FF2B5EF4-FFF2-40B4-BE49-F238E27FC236}">
                <a16:creationId xmlns:a16="http://schemas.microsoft.com/office/drawing/2014/main" id="{58E7F6E8-152E-4E69-A0EE-005008955F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819090" y="4087141"/>
            <a:ext cx="285128" cy="28512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8E3C55-662D-4EC8-B45D-7ECF3E13B792}"/>
              </a:ext>
            </a:extLst>
          </p:cNvPr>
          <p:cNvSpPr/>
          <p:nvPr/>
        </p:nvSpPr>
        <p:spPr>
          <a:xfrm>
            <a:off x="7627832" y="3164301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03F21DC5-2DC9-4160-965D-CC23B41DA228}"/>
              </a:ext>
            </a:extLst>
          </p:cNvPr>
          <p:cNvGrpSpPr/>
          <p:nvPr/>
        </p:nvGrpSpPr>
        <p:grpSpPr>
          <a:xfrm>
            <a:off x="7638410" y="3107052"/>
            <a:ext cx="349529" cy="303710"/>
            <a:chOff x="6688867" y="3484732"/>
            <a:chExt cx="338831" cy="294414"/>
          </a:xfrm>
        </p:grpSpPr>
        <p:pic>
          <p:nvPicPr>
            <p:cNvPr id="244" name="图形 243" descr="卡车">
              <a:extLst>
                <a:ext uri="{FF2B5EF4-FFF2-40B4-BE49-F238E27FC236}">
                  <a16:creationId xmlns:a16="http://schemas.microsoft.com/office/drawing/2014/main" id="{BFE3C490-85EC-4C62-BBBA-2BC8DF135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flipH="1">
              <a:off x="6688867" y="3497734"/>
              <a:ext cx="281412" cy="281412"/>
            </a:xfrm>
            <a:prstGeom prst="rect">
              <a:avLst/>
            </a:prstGeom>
          </p:spPr>
        </p:pic>
        <p:pic>
          <p:nvPicPr>
            <p:cNvPr id="245" name="图形 244" descr="秒表">
              <a:extLst>
                <a:ext uri="{FF2B5EF4-FFF2-40B4-BE49-F238E27FC236}">
                  <a16:creationId xmlns:a16="http://schemas.microsoft.com/office/drawing/2014/main" id="{5608EE57-E4B7-4AF5-9596-6BB21B71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839161" y="3484732"/>
              <a:ext cx="188537" cy="188537"/>
            </a:xfrm>
            <a:prstGeom prst="rect">
              <a:avLst/>
            </a:prstGeom>
          </p:spPr>
        </p:pic>
      </p:grpSp>
      <p:sp>
        <p:nvSpPr>
          <p:cNvPr id="246" name="矩形 245">
            <a:extLst>
              <a:ext uri="{FF2B5EF4-FFF2-40B4-BE49-F238E27FC236}">
                <a16:creationId xmlns:a16="http://schemas.microsoft.com/office/drawing/2014/main" id="{FE943D3E-FAB1-4DEF-93B5-D823937085E6}"/>
              </a:ext>
            </a:extLst>
          </p:cNvPr>
          <p:cNvSpPr/>
          <p:nvPr/>
        </p:nvSpPr>
        <p:spPr>
          <a:xfrm>
            <a:off x="7839571" y="3174776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发车间隔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7" name="矩形: 圆角 246">
            <a:extLst>
              <a:ext uri="{FF2B5EF4-FFF2-40B4-BE49-F238E27FC236}">
                <a16:creationId xmlns:a16="http://schemas.microsoft.com/office/drawing/2014/main" id="{7AF5AABF-D672-4CD5-A803-1F8617B8EE2D}"/>
              </a:ext>
            </a:extLst>
          </p:cNvPr>
          <p:cNvSpPr/>
          <p:nvPr/>
        </p:nvSpPr>
        <p:spPr>
          <a:xfrm>
            <a:off x="7623969" y="544319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8758B0F5-1BDC-4A1D-87B1-43907400A943}"/>
              </a:ext>
            </a:extLst>
          </p:cNvPr>
          <p:cNvSpPr/>
          <p:nvPr/>
        </p:nvSpPr>
        <p:spPr>
          <a:xfrm>
            <a:off x="7865767" y="549843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停车空间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13637FF-0616-4CF6-8261-30A1D97D480D}"/>
              </a:ext>
            </a:extLst>
          </p:cNvPr>
          <p:cNvGrpSpPr/>
          <p:nvPr/>
        </p:nvGrpSpPr>
        <p:grpSpPr>
          <a:xfrm>
            <a:off x="7665733" y="498196"/>
            <a:ext cx="350239" cy="318098"/>
            <a:chOff x="7315507" y="-542074"/>
            <a:chExt cx="350239" cy="318098"/>
          </a:xfrm>
        </p:grpSpPr>
        <p:pic>
          <p:nvPicPr>
            <p:cNvPr id="252" name="图形 251" descr="卡车">
              <a:extLst>
                <a:ext uri="{FF2B5EF4-FFF2-40B4-BE49-F238E27FC236}">
                  <a16:creationId xmlns:a16="http://schemas.microsoft.com/office/drawing/2014/main" id="{B0010357-45EA-4AB3-91E1-D76A13BCE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flipH="1">
              <a:off x="7315507" y="-511340"/>
              <a:ext cx="287364" cy="287364"/>
            </a:xfrm>
            <a:prstGeom prst="rect">
              <a:avLst/>
            </a:prstGeom>
          </p:spPr>
        </p:pic>
        <p:pic>
          <p:nvPicPr>
            <p:cNvPr id="253" name="图形 252" descr="框">
              <a:extLst>
                <a:ext uri="{FF2B5EF4-FFF2-40B4-BE49-F238E27FC236}">
                  <a16:creationId xmlns:a16="http://schemas.microsoft.com/office/drawing/2014/main" id="{6BEB35D1-95FF-43F2-ADA5-8ADC34696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459189" y="-542074"/>
              <a:ext cx="206557" cy="20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hlinkClick r:id="rId3" action="ppaction://hlinksldjump"/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72" y="0"/>
            <a:ext cx="10006510" cy="4622800"/>
          </a:xfrm>
          <a:prstGeom prst="rect">
            <a:avLst/>
          </a:prstGeom>
        </p:spPr>
      </p:pic>
      <p:pic>
        <p:nvPicPr>
          <p:cNvPr id="201" name="图片 200">
            <a:extLst>
              <a:ext uri="{FF2B5EF4-FFF2-40B4-BE49-F238E27FC236}">
                <a16:creationId xmlns:a16="http://schemas.microsoft.com/office/drawing/2014/main" id="{A4593095-E06B-4A00-8EA7-63D9F310EFC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68" y="1730698"/>
            <a:ext cx="554835" cy="804709"/>
          </a:xfrm>
          <a:prstGeom prst="rect">
            <a:avLst/>
          </a:prstGeom>
          <a:noFill/>
        </p:spPr>
      </p:pic>
      <p:pic>
        <p:nvPicPr>
          <p:cNvPr id="145" name="图形 144">
            <a:hlinkClick r:id="rId3" action="ppaction://hlinksldjump"/>
            <a:extLst>
              <a:ext uri="{FF2B5EF4-FFF2-40B4-BE49-F238E27FC236}">
                <a16:creationId xmlns:a16="http://schemas.microsoft.com/office/drawing/2014/main" id="{0D6826F0-AAA8-47A8-A416-772B6E98B4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1320" y="1230756"/>
            <a:ext cx="609600" cy="609600"/>
          </a:xfrm>
          <a:prstGeom prst="rect">
            <a:avLst/>
          </a:prstGeom>
        </p:spPr>
      </p:pic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9605DCD1-C3D4-4CA7-B73F-374547857615}"/>
              </a:ext>
            </a:extLst>
          </p:cNvPr>
          <p:cNvGrpSpPr/>
          <p:nvPr/>
        </p:nvGrpSpPr>
        <p:grpSpPr>
          <a:xfrm>
            <a:off x="5982" y="15226"/>
            <a:ext cx="1413789" cy="1413789"/>
            <a:chOff x="8409935" y="130364"/>
            <a:chExt cx="1413789" cy="1413789"/>
          </a:xfrm>
        </p:grpSpPr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C3964C6D-88CF-4192-820B-E4FF3A084348}"/>
                </a:ext>
              </a:extLst>
            </p:cNvPr>
            <p:cNvSpPr/>
            <p:nvPr/>
          </p:nvSpPr>
          <p:spPr>
            <a:xfrm>
              <a:off x="8409935" y="130364"/>
              <a:ext cx="1413789" cy="141378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67DB83C7-2ED0-437E-91AE-694C5ED02668}"/>
                </a:ext>
              </a:extLst>
            </p:cNvPr>
            <p:cNvGrpSpPr/>
            <p:nvPr/>
          </p:nvGrpSpPr>
          <p:grpSpPr>
            <a:xfrm>
              <a:off x="8432964" y="139869"/>
              <a:ext cx="1362487" cy="1387160"/>
              <a:chOff x="29192" y="56541"/>
              <a:chExt cx="1138913" cy="1159537"/>
            </a:xfrm>
          </p:grpSpPr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04724439-FA9C-41AC-A1C4-EF7C430A5AAA}"/>
                  </a:ext>
                </a:extLst>
              </p:cNvPr>
              <p:cNvGrpSpPr/>
              <p:nvPr/>
            </p:nvGrpSpPr>
            <p:grpSpPr>
              <a:xfrm>
                <a:off x="29192" y="56541"/>
                <a:ext cx="1138913" cy="1014334"/>
                <a:chOff x="29192" y="56541"/>
                <a:chExt cx="1138913" cy="1014334"/>
              </a:xfrm>
            </p:grpSpPr>
            <p:pic>
              <p:nvPicPr>
                <p:cNvPr id="197" name="图形 196" descr="男人">
                  <a:extLst>
                    <a:ext uri="{FF2B5EF4-FFF2-40B4-BE49-F238E27FC236}">
                      <a16:creationId xmlns:a16="http://schemas.microsoft.com/office/drawing/2014/main" id="{263EF8CF-E7E1-4309-937C-793A90846E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505" y="570487"/>
                  <a:ext cx="191715" cy="191715"/>
                </a:xfrm>
                <a:prstGeom prst="rect">
                  <a:avLst/>
                </a:prstGeom>
              </p:spPr>
            </p:pic>
            <p:pic>
              <p:nvPicPr>
                <p:cNvPr id="199" name="图形 198" descr="有轨电车">
                  <a:extLst>
                    <a:ext uri="{FF2B5EF4-FFF2-40B4-BE49-F238E27FC236}">
                      <a16:creationId xmlns:a16="http://schemas.microsoft.com/office/drawing/2014/main" id="{564F1928-7327-4C53-9F0A-AF051B1EFA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923" y="257033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202" name="图形 201" descr="有轨电车">
                  <a:extLst>
                    <a:ext uri="{FF2B5EF4-FFF2-40B4-BE49-F238E27FC236}">
                      <a16:creationId xmlns:a16="http://schemas.microsoft.com/office/drawing/2014/main" id="{C3D7F6A3-6B20-4C3A-BB3A-E60839C41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85" y="762202"/>
                  <a:ext cx="178471" cy="178471"/>
                </a:xfrm>
                <a:prstGeom prst="rect">
                  <a:avLst/>
                </a:prstGeom>
              </p:spPr>
            </p:pic>
            <p:pic>
              <p:nvPicPr>
                <p:cNvPr id="203" name="图形 202" descr="有轨电车">
                  <a:extLst>
                    <a:ext uri="{FF2B5EF4-FFF2-40B4-BE49-F238E27FC236}">
                      <a16:creationId xmlns:a16="http://schemas.microsoft.com/office/drawing/2014/main" id="{78B01A6E-DA8F-46D2-9221-C094F6A13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862" y="892404"/>
                  <a:ext cx="178471" cy="178471"/>
                </a:xfrm>
                <a:prstGeom prst="rect">
                  <a:avLst/>
                </a:prstGeom>
              </p:spPr>
            </p:pic>
            <p:sp>
              <p:nvSpPr>
                <p:cNvPr id="204" name="任意多边形: 形状 203">
                  <a:extLst>
                    <a:ext uri="{FF2B5EF4-FFF2-40B4-BE49-F238E27FC236}">
                      <a16:creationId xmlns:a16="http://schemas.microsoft.com/office/drawing/2014/main" id="{532BD267-B664-4A0D-A642-250BF198D5E1}"/>
                    </a:ext>
                  </a:extLst>
                </p:cNvPr>
                <p:cNvSpPr/>
                <p:nvPr/>
              </p:nvSpPr>
              <p:spPr>
                <a:xfrm>
                  <a:off x="29192" y="497789"/>
                  <a:ext cx="1138913" cy="502863"/>
                </a:xfrm>
                <a:custGeom>
                  <a:avLst/>
                  <a:gdLst>
                    <a:gd name="connsiteX0" fmla="*/ 0 w 1005113"/>
                    <a:gd name="connsiteY0" fmla="*/ 0 h 537336"/>
                    <a:gd name="connsiteX1" fmla="*/ 279400 w 1005113"/>
                    <a:gd name="connsiteY1" fmla="*/ 120650 h 537336"/>
                    <a:gd name="connsiteX2" fmla="*/ 279400 w 1005113"/>
                    <a:gd name="connsiteY2" fmla="*/ 406400 h 537336"/>
                    <a:gd name="connsiteX3" fmla="*/ 501650 w 1005113"/>
                    <a:gd name="connsiteY3" fmla="*/ 482600 h 537336"/>
                    <a:gd name="connsiteX4" fmla="*/ 927100 w 1005113"/>
                    <a:gd name="connsiteY4" fmla="*/ 495300 h 537336"/>
                    <a:gd name="connsiteX5" fmla="*/ 977900 w 1005113"/>
                    <a:gd name="connsiteY5" fmla="*/ 508000 h 537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5113" h="537336">
                      <a:moveTo>
                        <a:pt x="0" y="0"/>
                      </a:moveTo>
                      <a:cubicBezTo>
                        <a:pt x="116416" y="26458"/>
                        <a:pt x="232833" y="52917"/>
                        <a:pt x="279400" y="120650"/>
                      </a:cubicBezTo>
                      <a:cubicBezTo>
                        <a:pt x="325967" y="188383"/>
                        <a:pt x="242358" y="346075"/>
                        <a:pt x="279400" y="406400"/>
                      </a:cubicBezTo>
                      <a:cubicBezTo>
                        <a:pt x="316442" y="466725"/>
                        <a:pt x="393700" y="467783"/>
                        <a:pt x="501650" y="482600"/>
                      </a:cubicBezTo>
                      <a:cubicBezTo>
                        <a:pt x="609600" y="497417"/>
                        <a:pt x="847725" y="491067"/>
                        <a:pt x="927100" y="495300"/>
                      </a:cubicBezTo>
                      <a:cubicBezTo>
                        <a:pt x="1006475" y="499533"/>
                        <a:pt x="1028700" y="578908"/>
                        <a:pt x="977900" y="508000"/>
                      </a:cubicBezTo>
                    </a:path>
                  </a:pathLst>
                </a:custGeom>
                <a:noFill/>
                <a:ln w="508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任意多边形: 形状 207">
                  <a:extLst>
                    <a:ext uri="{FF2B5EF4-FFF2-40B4-BE49-F238E27FC236}">
                      <a16:creationId xmlns:a16="http://schemas.microsoft.com/office/drawing/2014/main" id="{C3E24AE1-0405-41DB-A83B-16EDE2426D26}"/>
                    </a:ext>
                  </a:extLst>
                </p:cNvPr>
                <p:cNvSpPr/>
                <p:nvPr/>
              </p:nvSpPr>
              <p:spPr>
                <a:xfrm>
                  <a:off x="498798" y="56541"/>
                  <a:ext cx="503476" cy="441248"/>
                </a:xfrm>
                <a:custGeom>
                  <a:avLst/>
                  <a:gdLst>
                    <a:gd name="connsiteX0" fmla="*/ 14184 w 404906"/>
                    <a:gd name="connsiteY0" fmla="*/ 11432 h 481332"/>
                    <a:gd name="connsiteX1" fmla="*/ 14184 w 404906"/>
                    <a:gd name="connsiteY1" fmla="*/ 157482 h 481332"/>
                    <a:gd name="connsiteX2" fmla="*/ 58634 w 404906"/>
                    <a:gd name="connsiteY2" fmla="*/ 163832 h 481332"/>
                    <a:gd name="connsiteX3" fmla="*/ 90384 w 404906"/>
                    <a:gd name="connsiteY3" fmla="*/ 176532 h 481332"/>
                    <a:gd name="connsiteX4" fmla="*/ 109434 w 404906"/>
                    <a:gd name="connsiteY4" fmla="*/ 227332 h 481332"/>
                    <a:gd name="connsiteX5" fmla="*/ 128484 w 404906"/>
                    <a:gd name="connsiteY5" fmla="*/ 265432 h 481332"/>
                    <a:gd name="connsiteX6" fmla="*/ 141184 w 404906"/>
                    <a:gd name="connsiteY6" fmla="*/ 309882 h 481332"/>
                    <a:gd name="connsiteX7" fmla="*/ 147534 w 404906"/>
                    <a:gd name="connsiteY7" fmla="*/ 335282 h 481332"/>
                    <a:gd name="connsiteX8" fmla="*/ 179284 w 404906"/>
                    <a:gd name="connsiteY8" fmla="*/ 373382 h 481332"/>
                    <a:gd name="connsiteX9" fmla="*/ 198334 w 404906"/>
                    <a:gd name="connsiteY9" fmla="*/ 379732 h 481332"/>
                    <a:gd name="connsiteX10" fmla="*/ 223734 w 404906"/>
                    <a:gd name="connsiteY10" fmla="*/ 398782 h 481332"/>
                    <a:gd name="connsiteX11" fmla="*/ 242784 w 404906"/>
                    <a:gd name="connsiteY11" fmla="*/ 405132 h 481332"/>
                    <a:gd name="connsiteX12" fmla="*/ 249134 w 404906"/>
                    <a:gd name="connsiteY12" fmla="*/ 424182 h 481332"/>
                    <a:gd name="connsiteX13" fmla="*/ 293584 w 404906"/>
                    <a:gd name="connsiteY13" fmla="*/ 468632 h 481332"/>
                    <a:gd name="connsiteX14" fmla="*/ 325334 w 404906"/>
                    <a:gd name="connsiteY14" fmla="*/ 474982 h 481332"/>
                    <a:gd name="connsiteX15" fmla="*/ 350734 w 404906"/>
                    <a:gd name="connsiteY15" fmla="*/ 481332 h 481332"/>
                    <a:gd name="connsiteX16" fmla="*/ 382484 w 404906"/>
                    <a:gd name="connsiteY16" fmla="*/ 474982 h 481332"/>
                    <a:gd name="connsiteX17" fmla="*/ 395184 w 404906"/>
                    <a:gd name="connsiteY17" fmla="*/ 379732 h 481332"/>
                    <a:gd name="connsiteX18" fmla="*/ 388834 w 404906"/>
                    <a:gd name="connsiteY18" fmla="*/ 360682 h 481332"/>
                    <a:gd name="connsiteX19" fmla="*/ 350734 w 404906"/>
                    <a:gd name="connsiteY19" fmla="*/ 309882 h 481332"/>
                    <a:gd name="connsiteX20" fmla="*/ 338034 w 404906"/>
                    <a:gd name="connsiteY20" fmla="*/ 290832 h 481332"/>
                    <a:gd name="connsiteX21" fmla="*/ 318984 w 404906"/>
                    <a:gd name="connsiteY21" fmla="*/ 278132 h 481332"/>
                    <a:gd name="connsiteX22" fmla="*/ 293584 w 404906"/>
                    <a:gd name="connsiteY22" fmla="*/ 233682 h 481332"/>
                    <a:gd name="connsiteX23" fmla="*/ 287234 w 404906"/>
                    <a:gd name="connsiteY23" fmla="*/ 214632 h 481332"/>
                    <a:gd name="connsiteX24" fmla="*/ 280884 w 404906"/>
                    <a:gd name="connsiteY24" fmla="*/ 189232 h 481332"/>
                    <a:gd name="connsiteX25" fmla="*/ 268184 w 404906"/>
                    <a:gd name="connsiteY25" fmla="*/ 170182 h 481332"/>
                    <a:gd name="connsiteX26" fmla="*/ 255484 w 404906"/>
                    <a:gd name="connsiteY26" fmla="*/ 119382 h 481332"/>
                    <a:gd name="connsiteX27" fmla="*/ 242784 w 404906"/>
                    <a:gd name="connsiteY27" fmla="*/ 93982 h 481332"/>
                    <a:gd name="connsiteX28" fmla="*/ 223734 w 404906"/>
                    <a:gd name="connsiteY28" fmla="*/ 49532 h 481332"/>
                    <a:gd name="connsiteX29" fmla="*/ 198334 w 404906"/>
                    <a:gd name="connsiteY29" fmla="*/ 43182 h 481332"/>
                    <a:gd name="connsiteX30" fmla="*/ 160234 w 404906"/>
                    <a:gd name="connsiteY30" fmla="*/ 24132 h 481332"/>
                    <a:gd name="connsiteX31" fmla="*/ 122134 w 404906"/>
                    <a:gd name="connsiteY31" fmla="*/ 5082 h 481332"/>
                    <a:gd name="connsiteX32" fmla="*/ 14184 w 404906"/>
                    <a:gd name="connsiteY32" fmla="*/ 11432 h 481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04906" h="481332">
                      <a:moveTo>
                        <a:pt x="14184" y="11432"/>
                      </a:moveTo>
                      <a:cubicBezTo>
                        <a:pt x="-3808" y="36832"/>
                        <a:pt x="-5627" y="112908"/>
                        <a:pt x="14184" y="157482"/>
                      </a:cubicBezTo>
                      <a:cubicBezTo>
                        <a:pt x="20263" y="171159"/>
                        <a:pt x="43817" y="161715"/>
                        <a:pt x="58634" y="163832"/>
                      </a:cubicBezTo>
                      <a:cubicBezTo>
                        <a:pt x="69217" y="168065"/>
                        <a:pt x="81730" y="169114"/>
                        <a:pt x="90384" y="176532"/>
                      </a:cubicBezTo>
                      <a:cubicBezTo>
                        <a:pt x="101581" y="186130"/>
                        <a:pt x="105772" y="214514"/>
                        <a:pt x="109434" y="227332"/>
                      </a:cubicBezTo>
                      <a:cubicBezTo>
                        <a:pt x="116007" y="250336"/>
                        <a:pt x="114569" y="244560"/>
                        <a:pt x="128484" y="265432"/>
                      </a:cubicBezTo>
                      <a:cubicBezTo>
                        <a:pt x="148335" y="344837"/>
                        <a:pt x="122964" y="246113"/>
                        <a:pt x="141184" y="309882"/>
                      </a:cubicBezTo>
                      <a:cubicBezTo>
                        <a:pt x="143582" y="318273"/>
                        <a:pt x="144096" y="327260"/>
                        <a:pt x="147534" y="335282"/>
                      </a:cubicBezTo>
                      <a:cubicBezTo>
                        <a:pt x="152220" y="346215"/>
                        <a:pt x="170130" y="367279"/>
                        <a:pt x="179284" y="373382"/>
                      </a:cubicBezTo>
                      <a:cubicBezTo>
                        <a:pt x="184853" y="377095"/>
                        <a:pt x="191984" y="377615"/>
                        <a:pt x="198334" y="379732"/>
                      </a:cubicBezTo>
                      <a:cubicBezTo>
                        <a:pt x="206801" y="386082"/>
                        <a:pt x="214545" y="393531"/>
                        <a:pt x="223734" y="398782"/>
                      </a:cubicBezTo>
                      <a:cubicBezTo>
                        <a:pt x="229546" y="402103"/>
                        <a:pt x="238051" y="400399"/>
                        <a:pt x="242784" y="405132"/>
                      </a:cubicBezTo>
                      <a:cubicBezTo>
                        <a:pt x="247517" y="409865"/>
                        <a:pt x="245813" y="418370"/>
                        <a:pt x="249134" y="424182"/>
                      </a:cubicBezTo>
                      <a:cubicBezTo>
                        <a:pt x="258501" y="440575"/>
                        <a:pt x="275750" y="460706"/>
                        <a:pt x="293584" y="468632"/>
                      </a:cubicBezTo>
                      <a:cubicBezTo>
                        <a:pt x="303447" y="473015"/>
                        <a:pt x="314798" y="472641"/>
                        <a:pt x="325334" y="474982"/>
                      </a:cubicBezTo>
                      <a:cubicBezTo>
                        <a:pt x="333853" y="476875"/>
                        <a:pt x="342267" y="479215"/>
                        <a:pt x="350734" y="481332"/>
                      </a:cubicBezTo>
                      <a:cubicBezTo>
                        <a:pt x="361317" y="479215"/>
                        <a:pt x="372831" y="479809"/>
                        <a:pt x="382484" y="474982"/>
                      </a:cubicBezTo>
                      <a:cubicBezTo>
                        <a:pt x="420468" y="455990"/>
                        <a:pt x="399695" y="413563"/>
                        <a:pt x="395184" y="379732"/>
                      </a:cubicBezTo>
                      <a:cubicBezTo>
                        <a:pt x="394299" y="373097"/>
                        <a:pt x="392428" y="366329"/>
                        <a:pt x="388834" y="360682"/>
                      </a:cubicBezTo>
                      <a:cubicBezTo>
                        <a:pt x="377470" y="342824"/>
                        <a:pt x="362475" y="327494"/>
                        <a:pt x="350734" y="309882"/>
                      </a:cubicBezTo>
                      <a:cubicBezTo>
                        <a:pt x="346501" y="303532"/>
                        <a:pt x="343430" y="296228"/>
                        <a:pt x="338034" y="290832"/>
                      </a:cubicBezTo>
                      <a:cubicBezTo>
                        <a:pt x="332638" y="285436"/>
                        <a:pt x="325334" y="282365"/>
                        <a:pt x="318984" y="278132"/>
                      </a:cubicBezTo>
                      <a:cubicBezTo>
                        <a:pt x="306229" y="259000"/>
                        <a:pt x="303252" y="256240"/>
                        <a:pt x="293584" y="233682"/>
                      </a:cubicBezTo>
                      <a:cubicBezTo>
                        <a:pt x="290947" y="227530"/>
                        <a:pt x="289073" y="221068"/>
                        <a:pt x="287234" y="214632"/>
                      </a:cubicBezTo>
                      <a:cubicBezTo>
                        <a:pt x="284836" y="206241"/>
                        <a:pt x="284322" y="197254"/>
                        <a:pt x="280884" y="189232"/>
                      </a:cubicBezTo>
                      <a:cubicBezTo>
                        <a:pt x="277878" y="182217"/>
                        <a:pt x="272417" y="176532"/>
                        <a:pt x="268184" y="170182"/>
                      </a:cubicBezTo>
                      <a:cubicBezTo>
                        <a:pt x="263951" y="153249"/>
                        <a:pt x="263290" y="134994"/>
                        <a:pt x="255484" y="119382"/>
                      </a:cubicBezTo>
                      <a:cubicBezTo>
                        <a:pt x="251251" y="110915"/>
                        <a:pt x="246108" y="102845"/>
                        <a:pt x="242784" y="93982"/>
                      </a:cubicBezTo>
                      <a:cubicBezTo>
                        <a:pt x="237474" y="79821"/>
                        <a:pt x="238747" y="59541"/>
                        <a:pt x="223734" y="49532"/>
                      </a:cubicBezTo>
                      <a:cubicBezTo>
                        <a:pt x="216472" y="44691"/>
                        <a:pt x="206801" y="45299"/>
                        <a:pt x="198334" y="43182"/>
                      </a:cubicBezTo>
                      <a:cubicBezTo>
                        <a:pt x="143739" y="6786"/>
                        <a:pt x="212814" y="50422"/>
                        <a:pt x="160234" y="24132"/>
                      </a:cubicBezTo>
                      <a:cubicBezTo>
                        <a:pt x="110995" y="-487"/>
                        <a:pt x="170017" y="21043"/>
                        <a:pt x="122134" y="5082"/>
                      </a:cubicBezTo>
                      <a:cubicBezTo>
                        <a:pt x="33615" y="11891"/>
                        <a:pt x="32176" y="-13968"/>
                        <a:pt x="14184" y="11432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9" name="图形 208" descr="有轨电车">
                  <a:extLst>
                    <a:ext uri="{FF2B5EF4-FFF2-40B4-BE49-F238E27FC236}">
                      <a16:creationId xmlns:a16="http://schemas.microsoft.com/office/drawing/2014/main" id="{1BB096B6-E78D-4DAD-9837-7879C91F7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411" y="159659"/>
                  <a:ext cx="178471" cy="178471"/>
                </a:xfrm>
                <a:prstGeom prst="rect">
                  <a:avLst/>
                </a:prstGeom>
              </p:spPr>
            </p:pic>
          </p:grpSp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DCCA66BB-6A16-40AC-BA9E-37E0805BE813}"/>
                  </a:ext>
                </a:extLst>
              </p:cNvPr>
              <p:cNvSpPr/>
              <p:nvPr/>
            </p:nvSpPr>
            <p:spPr>
              <a:xfrm rot="21036546">
                <a:off x="805724" y="1096109"/>
                <a:ext cx="314144" cy="119969"/>
              </a:xfrm>
              <a:custGeom>
                <a:avLst/>
                <a:gdLst>
                  <a:gd name="connsiteX0" fmla="*/ 2088 w 313238"/>
                  <a:gd name="connsiteY0" fmla="*/ 134549 h 178999"/>
                  <a:gd name="connsiteX1" fmla="*/ 21138 w 313238"/>
                  <a:gd name="connsiteY1" fmla="*/ 102799 h 178999"/>
                  <a:gd name="connsiteX2" fmla="*/ 40188 w 313238"/>
                  <a:gd name="connsiteY2" fmla="*/ 90099 h 178999"/>
                  <a:gd name="connsiteX3" fmla="*/ 59238 w 313238"/>
                  <a:gd name="connsiteY3" fmla="*/ 71049 h 178999"/>
                  <a:gd name="connsiteX4" fmla="*/ 97338 w 313238"/>
                  <a:gd name="connsiteY4" fmla="*/ 51999 h 178999"/>
                  <a:gd name="connsiteX5" fmla="*/ 135438 w 313238"/>
                  <a:gd name="connsiteY5" fmla="*/ 83749 h 178999"/>
                  <a:gd name="connsiteX6" fmla="*/ 154488 w 313238"/>
                  <a:gd name="connsiteY6" fmla="*/ 90099 h 178999"/>
                  <a:gd name="connsiteX7" fmla="*/ 186238 w 313238"/>
                  <a:gd name="connsiteY7" fmla="*/ 64699 h 178999"/>
                  <a:gd name="connsiteX8" fmla="*/ 224338 w 313238"/>
                  <a:gd name="connsiteY8" fmla="*/ 39299 h 178999"/>
                  <a:gd name="connsiteX9" fmla="*/ 230688 w 313238"/>
                  <a:gd name="connsiteY9" fmla="*/ 7549 h 178999"/>
                  <a:gd name="connsiteX10" fmla="*/ 300538 w 313238"/>
                  <a:gd name="connsiteY10" fmla="*/ 32949 h 178999"/>
                  <a:gd name="connsiteX11" fmla="*/ 306888 w 313238"/>
                  <a:gd name="connsiteY11" fmla="*/ 102799 h 178999"/>
                  <a:gd name="connsiteX12" fmla="*/ 313238 w 313238"/>
                  <a:gd name="connsiteY12" fmla="*/ 121849 h 178999"/>
                  <a:gd name="connsiteX13" fmla="*/ 306888 w 313238"/>
                  <a:gd name="connsiteY13" fmla="*/ 140899 h 178999"/>
                  <a:gd name="connsiteX14" fmla="*/ 294188 w 313238"/>
                  <a:gd name="connsiteY14" fmla="*/ 159949 h 178999"/>
                  <a:gd name="connsiteX15" fmla="*/ 256088 w 313238"/>
                  <a:gd name="connsiteY15" fmla="*/ 178999 h 178999"/>
                  <a:gd name="connsiteX16" fmla="*/ 71938 w 313238"/>
                  <a:gd name="connsiteY16" fmla="*/ 166299 h 178999"/>
                  <a:gd name="connsiteX17" fmla="*/ 2088 w 313238"/>
                  <a:gd name="connsiteY17" fmla="*/ 134549 h 17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3238" h="178999">
                    <a:moveTo>
                      <a:pt x="2088" y="134549"/>
                    </a:moveTo>
                    <a:cubicBezTo>
                      <a:pt x="-6379" y="123966"/>
                      <a:pt x="13106" y="112170"/>
                      <a:pt x="21138" y="102799"/>
                    </a:cubicBezTo>
                    <a:cubicBezTo>
                      <a:pt x="26105" y="97005"/>
                      <a:pt x="34325" y="94985"/>
                      <a:pt x="40188" y="90099"/>
                    </a:cubicBezTo>
                    <a:cubicBezTo>
                      <a:pt x="47087" y="84350"/>
                      <a:pt x="52339" y="76798"/>
                      <a:pt x="59238" y="71049"/>
                    </a:cubicBezTo>
                    <a:cubicBezTo>
                      <a:pt x="75651" y="57372"/>
                      <a:pt x="78245" y="58363"/>
                      <a:pt x="97338" y="51999"/>
                    </a:cubicBezTo>
                    <a:cubicBezTo>
                      <a:pt x="111382" y="66043"/>
                      <a:pt x="117757" y="74908"/>
                      <a:pt x="135438" y="83749"/>
                    </a:cubicBezTo>
                    <a:cubicBezTo>
                      <a:pt x="141425" y="86742"/>
                      <a:pt x="148138" y="87982"/>
                      <a:pt x="154488" y="90099"/>
                    </a:cubicBezTo>
                    <a:cubicBezTo>
                      <a:pt x="197388" y="75799"/>
                      <a:pt x="150887" y="95631"/>
                      <a:pt x="186238" y="64699"/>
                    </a:cubicBezTo>
                    <a:cubicBezTo>
                      <a:pt x="197725" y="54648"/>
                      <a:pt x="224338" y="39299"/>
                      <a:pt x="224338" y="39299"/>
                    </a:cubicBezTo>
                    <a:cubicBezTo>
                      <a:pt x="226455" y="28716"/>
                      <a:pt x="220667" y="11557"/>
                      <a:pt x="230688" y="7549"/>
                    </a:cubicBezTo>
                    <a:cubicBezTo>
                      <a:pt x="278009" y="-11379"/>
                      <a:pt x="284140" y="8351"/>
                      <a:pt x="300538" y="32949"/>
                    </a:cubicBezTo>
                    <a:cubicBezTo>
                      <a:pt x="302655" y="56232"/>
                      <a:pt x="303582" y="79655"/>
                      <a:pt x="306888" y="102799"/>
                    </a:cubicBezTo>
                    <a:cubicBezTo>
                      <a:pt x="307835" y="109425"/>
                      <a:pt x="313238" y="115156"/>
                      <a:pt x="313238" y="121849"/>
                    </a:cubicBezTo>
                    <a:cubicBezTo>
                      <a:pt x="313238" y="128542"/>
                      <a:pt x="309881" y="134912"/>
                      <a:pt x="306888" y="140899"/>
                    </a:cubicBezTo>
                    <a:cubicBezTo>
                      <a:pt x="303475" y="147725"/>
                      <a:pt x="299584" y="154553"/>
                      <a:pt x="294188" y="159949"/>
                    </a:cubicBezTo>
                    <a:cubicBezTo>
                      <a:pt x="281878" y="172259"/>
                      <a:pt x="271582" y="173834"/>
                      <a:pt x="256088" y="178999"/>
                    </a:cubicBezTo>
                    <a:cubicBezTo>
                      <a:pt x="229098" y="177411"/>
                      <a:pt x="108820" y="171217"/>
                      <a:pt x="71938" y="166299"/>
                    </a:cubicBezTo>
                    <a:cubicBezTo>
                      <a:pt x="9253" y="157941"/>
                      <a:pt x="10555" y="145132"/>
                      <a:pt x="2088" y="1345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2" name="矩形 151">
            <a:hlinkClick r:id="rId3" action="ppaction://hlinksldjump"/>
            <a:extLst>
              <a:ext uri="{FF2B5EF4-FFF2-40B4-BE49-F238E27FC236}">
                <a16:creationId xmlns:a16="http://schemas.microsoft.com/office/drawing/2014/main" id="{182CC74F-22EE-40F2-ABB8-C443E9DBF1C4}"/>
              </a:ext>
            </a:extLst>
          </p:cNvPr>
          <p:cNvSpPr/>
          <p:nvPr/>
        </p:nvSpPr>
        <p:spPr>
          <a:xfrm>
            <a:off x="-9023" y="-49122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hlinkClick r:id="rId3" action="ppaction://hlinksldjump"/>
            <a:extLst>
              <a:ext uri="{FF2B5EF4-FFF2-40B4-BE49-F238E27FC236}">
                <a16:creationId xmlns:a16="http://schemas.microsoft.com/office/drawing/2014/main" id="{A2CBEB70-9F20-4B64-9753-37CB22B314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32" y="1853056"/>
            <a:ext cx="564517" cy="713512"/>
          </a:xfrm>
          <a:prstGeom prst="rect">
            <a:avLst/>
          </a:prstGeom>
        </p:spPr>
      </p:pic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E7A5E2E-25CF-4D4C-BA4E-1AFC6A92B772}"/>
              </a:ext>
            </a:extLst>
          </p:cNvPr>
          <p:cNvGrpSpPr/>
          <p:nvPr/>
        </p:nvGrpSpPr>
        <p:grpSpPr>
          <a:xfrm>
            <a:off x="9119282" y="191387"/>
            <a:ext cx="753783" cy="701017"/>
            <a:chOff x="9119282" y="191387"/>
            <a:chExt cx="753783" cy="701017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FFC071E-0C8E-43D6-8E74-19F09B960557}"/>
                </a:ext>
              </a:extLst>
            </p:cNvPr>
            <p:cNvGrpSpPr/>
            <p:nvPr/>
          </p:nvGrpSpPr>
          <p:grpSpPr>
            <a:xfrm rot="10800000">
              <a:off x="9181087" y="191388"/>
              <a:ext cx="691978" cy="627762"/>
              <a:chOff x="7725801" y="756360"/>
              <a:chExt cx="691978" cy="627762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466AAC18-E8E7-4DE5-BA7A-BF1C4CA731E1}"/>
                  </a:ext>
                </a:extLst>
              </p:cNvPr>
              <p:cNvSpPr/>
              <p:nvPr/>
            </p:nvSpPr>
            <p:spPr>
              <a:xfrm>
                <a:off x="7725801" y="756361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C8849683-7924-4A28-8D0C-566485FDB997}"/>
                  </a:ext>
                </a:extLst>
              </p:cNvPr>
              <p:cNvSpPr/>
              <p:nvPr/>
            </p:nvSpPr>
            <p:spPr>
              <a:xfrm>
                <a:off x="7757551" y="756360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7C7BA3F3-FF6B-40E9-BD84-AC5DBC1BDA8F}"/>
                  </a:ext>
                </a:extLst>
              </p:cNvPr>
              <p:cNvSpPr/>
              <p:nvPr/>
            </p:nvSpPr>
            <p:spPr>
              <a:xfrm>
                <a:off x="7790018" y="756360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46D987F4-BE6A-47FD-8123-632C41890669}"/>
                </a:ext>
              </a:extLst>
            </p:cNvPr>
            <p:cNvGrpSpPr/>
            <p:nvPr/>
          </p:nvGrpSpPr>
          <p:grpSpPr>
            <a:xfrm>
              <a:off x="9119282" y="191387"/>
              <a:ext cx="697627" cy="701017"/>
              <a:chOff x="9173256" y="107378"/>
              <a:chExt cx="697627" cy="701017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F5ACA816-5B1E-4250-894B-22E22AB24D4E}"/>
                  </a:ext>
                </a:extLst>
              </p:cNvPr>
              <p:cNvSpPr/>
              <p:nvPr/>
            </p:nvSpPr>
            <p:spPr>
              <a:xfrm>
                <a:off x="9198546" y="107378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形 49">
                <a:extLst>
                  <a:ext uri="{FF2B5EF4-FFF2-40B4-BE49-F238E27FC236}">
                    <a16:creationId xmlns:a16="http://schemas.microsoft.com/office/drawing/2014/main" id="{F5552A85-5441-4FE7-843D-D9A8390BE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228784" y="136156"/>
                <a:ext cx="564517" cy="564517"/>
              </a:xfrm>
              <a:prstGeom prst="rect">
                <a:avLst/>
              </a:prstGeom>
            </p:spPr>
          </p:pic>
          <p:sp>
            <p:nvSpPr>
              <p:cNvPr id="73" name="不完整圆 72">
                <a:extLst>
                  <a:ext uri="{FF2B5EF4-FFF2-40B4-BE49-F238E27FC236}">
                    <a16:creationId xmlns:a16="http://schemas.microsoft.com/office/drawing/2014/main" id="{9D13BDCE-7855-4BA4-83BD-28F51FC6731C}"/>
                  </a:ext>
                </a:extLst>
              </p:cNvPr>
              <p:cNvSpPr/>
              <p:nvPr/>
            </p:nvSpPr>
            <p:spPr>
              <a:xfrm>
                <a:off x="9199893" y="112839"/>
                <a:ext cx="622300" cy="622300"/>
              </a:xfrm>
              <a:prstGeom prst="pie">
                <a:avLst/>
              </a:prstGeom>
              <a:solidFill>
                <a:srgbClr val="92D050">
                  <a:alpha val="37000"/>
                </a:srgb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B69AD4C-ADC3-4F69-981C-62E7D28AF3A8}"/>
                  </a:ext>
                </a:extLst>
              </p:cNvPr>
              <p:cNvSpPr/>
              <p:nvPr/>
            </p:nvSpPr>
            <p:spPr>
              <a:xfrm>
                <a:off x="9173256" y="592951"/>
                <a:ext cx="697627" cy="21544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内燃机技术</a:t>
                </a:r>
              </a:p>
            </p:txBody>
          </p:sp>
        </p:grp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7F1CCC2-791E-4F2D-9DA5-9B2C34E87FAE}"/>
              </a:ext>
            </a:extLst>
          </p:cNvPr>
          <p:cNvGrpSpPr/>
          <p:nvPr/>
        </p:nvGrpSpPr>
        <p:grpSpPr>
          <a:xfrm>
            <a:off x="10001250" y="205199"/>
            <a:ext cx="3096753" cy="760837"/>
            <a:chOff x="9164068" y="-433356"/>
            <a:chExt cx="3096753" cy="760837"/>
          </a:xfrm>
        </p:grpSpPr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E6905482-CE62-4D4C-8B6F-6CC5DCF63C21}"/>
                </a:ext>
              </a:extLst>
            </p:cNvPr>
            <p:cNvGrpSpPr/>
            <p:nvPr/>
          </p:nvGrpSpPr>
          <p:grpSpPr>
            <a:xfrm>
              <a:off x="9164068" y="-433356"/>
              <a:ext cx="2992303" cy="708161"/>
              <a:chOff x="5848226" y="191387"/>
              <a:chExt cx="2992303" cy="708161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8C7EFAD2-2FBC-4D56-AD35-8AD951550120}"/>
                  </a:ext>
                </a:extLst>
              </p:cNvPr>
              <p:cNvGrpSpPr/>
              <p:nvPr/>
            </p:nvGrpSpPr>
            <p:grpSpPr>
              <a:xfrm>
                <a:off x="5848226" y="191387"/>
                <a:ext cx="697627" cy="701017"/>
                <a:chOff x="9173256" y="107378"/>
                <a:chExt cx="697627" cy="701017"/>
              </a:xfrm>
            </p:grpSpPr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77AE62EC-51F6-4E4D-B78F-A6B46704D344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6" name="图形 95">
                  <a:extLst>
                    <a:ext uri="{FF2B5EF4-FFF2-40B4-BE49-F238E27FC236}">
                      <a16:creationId xmlns:a16="http://schemas.microsoft.com/office/drawing/2014/main" id="{FF56D56F-E113-4A6D-A313-1624765EF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  <p:sp>
              <p:nvSpPr>
                <p:cNvPr id="97" name="不完整圆 96">
                  <a:extLst>
                    <a:ext uri="{FF2B5EF4-FFF2-40B4-BE49-F238E27FC236}">
                      <a16:creationId xmlns:a16="http://schemas.microsoft.com/office/drawing/2014/main" id="{8681E05D-9BDC-43CF-9620-8510585EC096}"/>
                    </a:ext>
                  </a:extLst>
                </p:cNvPr>
                <p:cNvSpPr/>
                <p:nvPr/>
              </p:nvSpPr>
              <p:spPr>
                <a:xfrm>
                  <a:off x="9199893" y="112839"/>
                  <a:ext cx="622300" cy="622300"/>
                </a:xfrm>
                <a:prstGeom prst="pie">
                  <a:avLst/>
                </a:prstGeom>
                <a:solidFill>
                  <a:srgbClr val="92D050">
                    <a:alpha val="37000"/>
                  </a:srgbClr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7D6536F1-CBDD-434F-B66C-012CBE8C2FE2}"/>
                    </a:ext>
                  </a:extLst>
                </p:cNvPr>
                <p:cNvSpPr/>
                <p:nvPr/>
              </p:nvSpPr>
              <p:spPr>
                <a:xfrm>
                  <a:off x="9173256" y="592951"/>
                  <a:ext cx="697627" cy="21544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solidFill>
                          <a:srgbClr val="7030A0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内燃机技术</a:t>
                  </a:r>
                </a:p>
              </p:txBody>
            </p: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C3AE03FA-46FA-4C52-9678-8B3B97EEF8CB}"/>
                  </a:ext>
                </a:extLst>
              </p:cNvPr>
              <p:cNvGrpSpPr/>
              <p:nvPr/>
            </p:nvGrpSpPr>
            <p:grpSpPr>
              <a:xfrm>
                <a:off x="6625380" y="198531"/>
                <a:ext cx="697627" cy="701017"/>
                <a:chOff x="9173258" y="107378"/>
                <a:chExt cx="697627" cy="701017"/>
              </a:xfrm>
            </p:grpSpPr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058D1E91-2B72-445C-B365-BEE304294CFC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1" name="图形 100">
                  <a:extLst>
                    <a:ext uri="{FF2B5EF4-FFF2-40B4-BE49-F238E27FC236}">
                      <a16:creationId xmlns:a16="http://schemas.microsoft.com/office/drawing/2014/main" id="{B261DA00-3D32-4E3E-9796-E4AE41682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7CEC5A52-B13A-4CF8-96DE-5AD8A8F360E8}"/>
                    </a:ext>
                  </a:extLst>
                </p:cNvPr>
                <p:cNvSpPr/>
                <p:nvPr/>
              </p:nvSpPr>
              <p:spPr>
                <a:xfrm>
                  <a:off x="9173258" y="592951"/>
                  <a:ext cx="697627" cy="21544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solidFill>
                          <a:srgbClr val="7030A0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蒸汽机技术</a:t>
                  </a: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4094CBC5-43B7-4DF3-B5ED-D86FAC7DCF97}"/>
                  </a:ext>
                </a:extLst>
              </p:cNvPr>
              <p:cNvGrpSpPr/>
              <p:nvPr/>
            </p:nvGrpSpPr>
            <p:grpSpPr>
              <a:xfrm>
                <a:off x="7431830" y="191387"/>
                <a:ext cx="697627" cy="701017"/>
                <a:chOff x="9173258" y="107378"/>
                <a:chExt cx="697627" cy="701017"/>
              </a:xfrm>
            </p:grpSpPr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CEDAA74-3FBB-48AD-ABE5-F893338370D5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6" name="图形 105">
                  <a:extLst>
                    <a:ext uri="{FF2B5EF4-FFF2-40B4-BE49-F238E27FC236}">
                      <a16:creationId xmlns:a16="http://schemas.microsoft.com/office/drawing/2014/main" id="{14226A8B-B905-4F1E-B80C-AF5FFC3462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A6AFE150-1AF9-4044-B9AF-8398FADA0380}"/>
                    </a:ext>
                  </a:extLst>
                </p:cNvPr>
                <p:cNvSpPr/>
                <p:nvPr/>
              </p:nvSpPr>
              <p:spPr>
                <a:xfrm>
                  <a:off x="9173258" y="592951"/>
                  <a:ext cx="697627" cy="21544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solidFill>
                          <a:srgbClr val="7030A0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发动机优化</a:t>
                  </a:r>
                </a:p>
              </p:txBody>
            </p:sp>
          </p:grp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AB712890-A46E-4D18-AF4C-F181C628E373}"/>
                  </a:ext>
                </a:extLst>
              </p:cNvPr>
              <p:cNvGrpSpPr/>
              <p:nvPr/>
            </p:nvGrpSpPr>
            <p:grpSpPr>
              <a:xfrm>
                <a:off x="8212768" y="198531"/>
                <a:ext cx="627761" cy="701017"/>
                <a:chOff x="9198546" y="107378"/>
                <a:chExt cx="627761" cy="701017"/>
              </a:xfrm>
            </p:grpSpPr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E75BFAB2-40D7-4819-85B3-F04648505620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1" name="图形 110">
                  <a:extLst>
                    <a:ext uri="{FF2B5EF4-FFF2-40B4-BE49-F238E27FC236}">
                      <a16:creationId xmlns:a16="http://schemas.microsoft.com/office/drawing/2014/main" id="{DFE06D32-43B4-4479-9326-78083E508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663FE24C-6343-43A6-8743-25DAB375ED64}"/>
                    </a:ext>
                  </a:extLst>
                </p:cNvPr>
                <p:cNvSpPr/>
                <p:nvPr/>
              </p:nvSpPr>
              <p:spPr>
                <a:xfrm>
                  <a:off x="9275849" y="592951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solidFill>
                          <a:srgbClr val="7030A0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核武器</a:t>
                  </a:r>
                </a:p>
              </p:txBody>
            </p:sp>
          </p:grpSp>
        </p:grpSp>
        <p:sp>
          <p:nvSpPr>
            <p:cNvPr id="121" name="加号 120">
              <a:extLst>
                <a:ext uri="{FF2B5EF4-FFF2-40B4-BE49-F238E27FC236}">
                  <a16:creationId xmlns:a16="http://schemas.microsoft.com/office/drawing/2014/main" id="{4EB472BD-900D-4B64-AB8C-85601A2882E5}"/>
                </a:ext>
              </a:extLst>
            </p:cNvPr>
            <p:cNvSpPr/>
            <p:nvPr/>
          </p:nvSpPr>
          <p:spPr>
            <a:xfrm rot="18931752">
              <a:off x="9539149" y="-29227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加号 121">
              <a:extLst>
                <a:ext uri="{FF2B5EF4-FFF2-40B4-BE49-F238E27FC236}">
                  <a16:creationId xmlns:a16="http://schemas.microsoft.com/office/drawing/2014/main" id="{151AB841-335F-4F1E-A002-6EA6D2944FB8}"/>
                </a:ext>
              </a:extLst>
            </p:cNvPr>
            <p:cNvSpPr/>
            <p:nvPr/>
          </p:nvSpPr>
          <p:spPr>
            <a:xfrm rot="18931752">
              <a:off x="10377344" y="-14685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加号 122">
              <a:extLst>
                <a:ext uri="{FF2B5EF4-FFF2-40B4-BE49-F238E27FC236}">
                  <a16:creationId xmlns:a16="http://schemas.microsoft.com/office/drawing/2014/main" id="{BF57A1E2-3C69-4709-9415-ACC183426A8A}"/>
                </a:ext>
              </a:extLst>
            </p:cNvPr>
            <p:cNvSpPr/>
            <p:nvPr/>
          </p:nvSpPr>
          <p:spPr>
            <a:xfrm rot="18931752">
              <a:off x="11182633" y="-29228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加号 123">
              <a:extLst>
                <a:ext uri="{FF2B5EF4-FFF2-40B4-BE49-F238E27FC236}">
                  <a16:creationId xmlns:a16="http://schemas.microsoft.com/office/drawing/2014/main" id="{21503117-2D2C-4D4B-ABC7-41A05CDC1F2D}"/>
                </a:ext>
              </a:extLst>
            </p:cNvPr>
            <p:cNvSpPr/>
            <p:nvPr/>
          </p:nvSpPr>
          <p:spPr>
            <a:xfrm rot="18931752">
              <a:off x="11918655" y="-14686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: 圆角 111">
            <a:hlinkClick r:id="rId22" action="ppaction://hlinksldjump"/>
            <a:extLst>
              <a:ext uri="{FF2B5EF4-FFF2-40B4-BE49-F238E27FC236}">
                <a16:creationId xmlns:a16="http://schemas.microsoft.com/office/drawing/2014/main" id="{A426DA03-5904-4750-AF61-668AA8086896}"/>
              </a:ext>
            </a:extLst>
          </p:cNvPr>
          <p:cNvSpPr/>
          <p:nvPr/>
        </p:nvSpPr>
        <p:spPr>
          <a:xfrm>
            <a:off x="8989022" y="3631019"/>
            <a:ext cx="909804" cy="909804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4" name="图形 113" descr="挖掘工具">
            <a:hlinkClick r:id="rId22" action="ppaction://hlinksldjump"/>
            <a:extLst>
              <a:ext uri="{FF2B5EF4-FFF2-40B4-BE49-F238E27FC236}">
                <a16:creationId xmlns:a16="http://schemas.microsoft.com/office/drawing/2014/main" id="{42EC1110-2D53-4878-879D-29F9C8D40A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51376" y="3603750"/>
            <a:ext cx="829080" cy="829080"/>
          </a:xfrm>
          <a:prstGeom prst="rect">
            <a:avLst/>
          </a:prstGeom>
        </p:spPr>
      </p:pic>
      <p:sp>
        <p:nvSpPr>
          <p:cNvPr id="115" name="矩形 114">
            <a:hlinkClick r:id="rId22" action="ppaction://hlinksldjump"/>
            <a:extLst>
              <a:ext uri="{FF2B5EF4-FFF2-40B4-BE49-F238E27FC236}">
                <a16:creationId xmlns:a16="http://schemas.microsoft.com/office/drawing/2014/main" id="{FAAA04D7-ADBF-42E7-9FCF-BE9C4A0F5757}"/>
              </a:ext>
            </a:extLst>
          </p:cNvPr>
          <p:cNvSpPr/>
          <p:nvPr/>
        </p:nvSpPr>
        <p:spPr>
          <a:xfrm>
            <a:off x="9223076" y="4307484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施工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81998D34-331F-4FFE-9D25-591CD8796DD4}"/>
              </a:ext>
            </a:extLst>
          </p:cNvPr>
          <p:cNvGrpSpPr/>
          <p:nvPr/>
        </p:nvGrpSpPr>
        <p:grpSpPr>
          <a:xfrm>
            <a:off x="9144572" y="2863164"/>
            <a:ext cx="728493" cy="701017"/>
            <a:chOff x="9144572" y="191387"/>
            <a:chExt cx="728493" cy="701017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C1C5BDFD-F0AA-4519-B63F-A99C160FEFFC}"/>
                </a:ext>
              </a:extLst>
            </p:cNvPr>
            <p:cNvGrpSpPr/>
            <p:nvPr/>
          </p:nvGrpSpPr>
          <p:grpSpPr>
            <a:xfrm rot="10800000">
              <a:off x="9181087" y="191388"/>
              <a:ext cx="691978" cy="627762"/>
              <a:chOff x="7725801" y="756360"/>
              <a:chExt cx="691978" cy="627762"/>
            </a:xfrm>
          </p:grpSpPr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6E703124-5C08-4B55-B60C-863665EEC93A}"/>
                  </a:ext>
                </a:extLst>
              </p:cNvPr>
              <p:cNvSpPr/>
              <p:nvPr/>
            </p:nvSpPr>
            <p:spPr>
              <a:xfrm>
                <a:off x="7725801" y="756361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58CE324E-F427-4A5A-A7E5-D17A7263BB1B}"/>
                  </a:ext>
                </a:extLst>
              </p:cNvPr>
              <p:cNvSpPr/>
              <p:nvPr/>
            </p:nvSpPr>
            <p:spPr>
              <a:xfrm>
                <a:off x="7757551" y="756360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46998A8A-4BF3-43FC-BC8C-6ED604924F23}"/>
                  </a:ext>
                </a:extLst>
              </p:cNvPr>
              <p:cNvSpPr/>
              <p:nvPr/>
            </p:nvSpPr>
            <p:spPr>
              <a:xfrm>
                <a:off x="7790018" y="756360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FB174E1-E25C-43F5-B1CE-DA6C519482D6}"/>
                </a:ext>
              </a:extLst>
            </p:cNvPr>
            <p:cNvGrpSpPr/>
            <p:nvPr/>
          </p:nvGrpSpPr>
          <p:grpSpPr>
            <a:xfrm>
              <a:off x="9144572" y="191387"/>
              <a:ext cx="627761" cy="701017"/>
              <a:chOff x="9198546" y="107378"/>
              <a:chExt cx="627761" cy="701017"/>
            </a:xfrm>
          </p:grpSpPr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6EE09A35-378D-49D7-818F-B1A5CCDD6224}"/>
                  </a:ext>
                </a:extLst>
              </p:cNvPr>
              <p:cNvSpPr/>
              <p:nvPr/>
            </p:nvSpPr>
            <p:spPr>
              <a:xfrm>
                <a:off x="9198546" y="107378"/>
                <a:ext cx="627761" cy="6277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8" name="图形 127">
                <a:extLst>
                  <a:ext uri="{FF2B5EF4-FFF2-40B4-BE49-F238E27FC236}">
                    <a16:creationId xmlns:a16="http://schemas.microsoft.com/office/drawing/2014/main" id="{A0C6D1CD-9FF5-49F1-866A-707C186A5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5593" y="179442"/>
                <a:ext cx="483632" cy="483632"/>
              </a:xfrm>
              <a:prstGeom prst="rect">
                <a:avLst/>
              </a:prstGeom>
            </p:spPr>
          </p:pic>
          <p:sp>
            <p:nvSpPr>
              <p:cNvPr id="129" name="不完整圆 128">
                <a:extLst>
                  <a:ext uri="{FF2B5EF4-FFF2-40B4-BE49-F238E27FC236}">
                    <a16:creationId xmlns:a16="http://schemas.microsoft.com/office/drawing/2014/main" id="{343A0485-8CA2-438E-BD00-5B5E3E8E577C}"/>
                  </a:ext>
                </a:extLst>
              </p:cNvPr>
              <p:cNvSpPr/>
              <p:nvPr/>
            </p:nvSpPr>
            <p:spPr>
              <a:xfrm>
                <a:off x="9199893" y="112839"/>
                <a:ext cx="622300" cy="622300"/>
              </a:xfrm>
              <a:prstGeom prst="pie">
                <a:avLst/>
              </a:prstGeom>
              <a:solidFill>
                <a:srgbClr val="92D050">
                  <a:alpha val="37000"/>
                </a:srgb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6F5BEF85-EBE1-45B8-9F2F-7DB60F708C27}"/>
                  </a:ext>
                </a:extLst>
              </p:cNvPr>
              <p:cNvSpPr/>
              <p:nvPr/>
            </p:nvSpPr>
            <p:spPr>
              <a:xfrm>
                <a:off x="9429704" y="592951"/>
                <a:ext cx="184731" cy="21544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endParaRPr lang="zh-CN" altLang="en-US" sz="800" b="1" cap="none" spc="0" dirty="0">
                  <a:ln w="1270">
                    <a:solidFill>
                      <a:srgbClr val="7030A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D7C365F7-0044-42CB-A3B0-E125F44B39AB}"/>
              </a:ext>
            </a:extLst>
          </p:cNvPr>
          <p:cNvGrpSpPr/>
          <p:nvPr/>
        </p:nvGrpSpPr>
        <p:grpSpPr>
          <a:xfrm>
            <a:off x="10026540" y="2876976"/>
            <a:ext cx="3071463" cy="760837"/>
            <a:chOff x="9189358" y="-433356"/>
            <a:chExt cx="3071463" cy="760837"/>
          </a:xfrm>
        </p:grpSpPr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9F2256A9-7281-42B1-93F3-7FA4E31709A0}"/>
                </a:ext>
              </a:extLst>
            </p:cNvPr>
            <p:cNvGrpSpPr/>
            <p:nvPr/>
          </p:nvGrpSpPr>
          <p:grpSpPr>
            <a:xfrm>
              <a:off x="9189358" y="-433356"/>
              <a:ext cx="2967013" cy="634905"/>
              <a:chOff x="5873516" y="191387"/>
              <a:chExt cx="2967013" cy="634905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00D045DA-F888-4964-A6CB-6C114BDD98FA}"/>
                  </a:ext>
                </a:extLst>
              </p:cNvPr>
              <p:cNvGrpSpPr/>
              <p:nvPr/>
            </p:nvGrpSpPr>
            <p:grpSpPr>
              <a:xfrm>
                <a:off x="5873516" y="191387"/>
                <a:ext cx="627761" cy="627761"/>
                <a:chOff x="9198546" y="107378"/>
                <a:chExt cx="627761" cy="627761"/>
              </a:xfrm>
            </p:grpSpPr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2DF24293-A188-4696-8228-6044F9AF95E9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79" name="图形 178">
                  <a:extLst>
                    <a:ext uri="{FF2B5EF4-FFF2-40B4-BE49-F238E27FC236}">
                      <a16:creationId xmlns:a16="http://schemas.microsoft.com/office/drawing/2014/main" id="{2478AFE9-5E2E-45E7-BB4F-9A93B4CA2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  <a:noFill/>
              </p:spPr>
            </p:pic>
            <p:sp>
              <p:nvSpPr>
                <p:cNvPr id="186" name="不完整圆 185">
                  <a:extLst>
                    <a:ext uri="{FF2B5EF4-FFF2-40B4-BE49-F238E27FC236}">
                      <a16:creationId xmlns:a16="http://schemas.microsoft.com/office/drawing/2014/main" id="{729D50F2-6008-41E6-B599-B36BD105F5FD}"/>
                    </a:ext>
                  </a:extLst>
                </p:cNvPr>
                <p:cNvSpPr/>
                <p:nvPr/>
              </p:nvSpPr>
              <p:spPr>
                <a:xfrm>
                  <a:off x="9199893" y="112839"/>
                  <a:ext cx="622300" cy="622300"/>
                </a:xfrm>
                <a:prstGeom prst="pie">
                  <a:avLst/>
                </a:prstGeom>
                <a:solidFill>
                  <a:srgbClr val="92D050">
                    <a:alpha val="37000"/>
                  </a:srgbClr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C864C494-90C5-40CB-8583-45424FF6972A}"/>
                  </a:ext>
                </a:extLst>
              </p:cNvPr>
              <p:cNvGrpSpPr/>
              <p:nvPr/>
            </p:nvGrpSpPr>
            <p:grpSpPr>
              <a:xfrm>
                <a:off x="6650668" y="198531"/>
                <a:ext cx="627761" cy="627761"/>
                <a:chOff x="9198546" y="107378"/>
                <a:chExt cx="627761" cy="627761"/>
              </a:xfrm>
            </p:grpSpPr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3850A65D-F02B-42B9-B74D-1B6FA2B733AC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70" name="图形 169">
                  <a:extLst>
                    <a:ext uri="{FF2B5EF4-FFF2-40B4-BE49-F238E27FC236}">
                      <a16:creationId xmlns:a16="http://schemas.microsoft.com/office/drawing/2014/main" id="{6FB04E3B-9BF6-4BAC-AE76-AB621EEF2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E2E8A841-39C7-4944-86B1-8BB721E56313}"/>
                  </a:ext>
                </a:extLst>
              </p:cNvPr>
              <p:cNvGrpSpPr/>
              <p:nvPr/>
            </p:nvGrpSpPr>
            <p:grpSpPr>
              <a:xfrm>
                <a:off x="7457118" y="191387"/>
                <a:ext cx="627761" cy="627761"/>
                <a:chOff x="9198546" y="107378"/>
                <a:chExt cx="627761" cy="627761"/>
              </a:xfrm>
            </p:grpSpPr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F2FA2871-03EF-472F-90FB-BD738863EB68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64" name="图形 163">
                  <a:extLst>
                    <a:ext uri="{FF2B5EF4-FFF2-40B4-BE49-F238E27FC236}">
                      <a16:creationId xmlns:a16="http://schemas.microsoft.com/office/drawing/2014/main" id="{10ED07D1-654A-49A9-880A-CF81184AD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87725" y="136156"/>
                  <a:ext cx="446634" cy="564517"/>
                </a:xfrm>
                <a:prstGeom prst="rect">
                  <a:avLst/>
                </a:prstGeom>
              </p:spPr>
            </p:pic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EA204A29-F7B2-48E3-9DAA-73E451BF8605}"/>
                  </a:ext>
                </a:extLst>
              </p:cNvPr>
              <p:cNvGrpSpPr/>
              <p:nvPr/>
            </p:nvGrpSpPr>
            <p:grpSpPr>
              <a:xfrm>
                <a:off x="8212768" y="198531"/>
                <a:ext cx="627761" cy="627761"/>
                <a:chOff x="9198546" y="107378"/>
                <a:chExt cx="627761" cy="627761"/>
              </a:xfrm>
            </p:grpSpPr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07D84B4E-331A-4586-B22D-A77D6F275EB9}"/>
                    </a:ext>
                  </a:extLst>
                </p:cNvPr>
                <p:cNvSpPr/>
                <p:nvPr/>
              </p:nvSpPr>
              <p:spPr>
                <a:xfrm>
                  <a:off x="9198546" y="107378"/>
                  <a:ext cx="627761" cy="627761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56" name="图形 155">
                  <a:extLst>
                    <a:ext uri="{FF2B5EF4-FFF2-40B4-BE49-F238E27FC236}">
                      <a16:creationId xmlns:a16="http://schemas.microsoft.com/office/drawing/2014/main" id="{B0552122-8FD5-41F5-A569-E420844B2E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8784" y="136156"/>
                  <a:ext cx="564517" cy="564517"/>
                </a:xfrm>
                <a:prstGeom prst="rect">
                  <a:avLst/>
                </a:prstGeom>
              </p:spPr>
            </p:pic>
          </p:grpSp>
        </p:grpSp>
        <p:sp>
          <p:nvSpPr>
            <p:cNvPr id="137" name="加号 136">
              <a:extLst>
                <a:ext uri="{FF2B5EF4-FFF2-40B4-BE49-F238E27FC236}">
                  <a16:creationId xmlns:a16="http://schemas.microsoft.com/office/drawing/2014/main" id="{FD2BA1A7-B799-4D79-BEA7-46B1ACE5DEF1}"/>
                </a:ext>
              </a:extLst>
            </p:cNvPr>
            <p:cNvSpPr/>
            <p:nvPr/>
          </p:nvSpPr>
          <p:spPr>
            <a:xfrm rot="18931752">
              <a:off x="9539149" y="-29227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加号 139">
              <a:extLst>
                <a:ext uri="{FF2B5EF4-FFF2-40B4-BE49-F238E27FC236}">
                  <a16:creationId xmlns:a16="http://schemas.microsoft.com/office/drawing/2014/main" id="{445095F1-D3A4-450E-8EEB-5C4C56ADD8A8}"/>
                </a:ext>
              </a:extLst>
            </p:cNvPr>
            <p:cNvSpPr/>
            <p:nvPr/>
          </p:nvSpPr>
          <p:spPr>
            <a:xfrm rot="18931752">
              <a:off x="10377344" y="-14685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加号 141">
              <a:extLst>
                <a:ext uri="{FF2B5EF4-FFF2-40B4-BE49-F238E27FC236}">
                  <a16:creationId xmlns:a16="http://schemas.microsoft.com/office/drawing/2014/main" id="{559DBFE1-2A53-4F7A-96D3-0E2E814806F4}"/>
                </a:ext>
              </a:extLst>
            </p:cNvPr>
            <p:cNvSpPr/>
            <p:nvPr/>
          </p:nvSpPr>
          <p:spPr>
            <a:xfrm rot="18931752">
              <a:off x="11182633" y="-29228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加号 142">
              <a:extLst>
                <a:ext uri="{FF2B5EF4-FFF2-40B4-BE49-F238E27FC236}">
                  <a16:creationId xmlns:a16="http://schemas.microsoft.com/office/drawing/2014/main" id="{1A44B6DA-3431-4BE2-A43A-064A8D7028E8}"/>
                </a:ext>
              </a:extLst>
            </p:cNvPr>
            <p:cNvSpPr/>
            <p:nvPr/>
          </p:nvSpPr>
          <p:spPr>
            <a:xfrm rot="18931752">
              <a:off x="11918655" y="-14686"/>
              <a:ext cx="342166" cy="34216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3ECA1F7-8F69-4D54-8341-08C42F9619CC}"/>
              </a:ext>
            </a:extLst>
          </p:cNvPr>
          <p:cNvGrpSpPr/>
          <p:nvPr/>
        </p:nvGrpSpPr>
        <p:grpSpPr>
          <a:xfrm>
            <a:off x="-8484" y="3748374"/>
            <a:ext cx="5478352" cy="894802"/>
            <a:chOff x="-8484" y="3748374"/>
            <a:chExt cx="5478352" cy="894802"/>
          </a:xfrm>
        </p:grpSpPr>
        <p:sp>
          <p:nvSpPr>
            <p:cNvPr id="191" name="矩形 1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86216211-6722-41CD-899A-3C9B5D6B0F0F}"/>
                </a:ext>
              </a:extLst>
            </p:cNvPr>
            <p:cNvSpPr/>
            <p:nvPr/>
          </p:nvSpPr>
          <p:spPr>
            <a:xfrm>
              <a:off x="0" y="3755223"/>
              <a:ext cx="802174" cy="8560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AB1D00E-E740-423D-B94E-D61BAE322E58}"/>
                </a:ext>
              </a:extLst>
            </p:cNvPr>
            <p:cNvGrpSpPr/>
            <p:nvPr/>
          </p:nvGrpSpPr>
          <p:grpSpPr>
            <a:xfrm>
              <a:off x="-8484" y="3748374"/>
              <a:ext cx="5478352" cy="894802"/>
              <a:chOff x="-8484" y="3748374"/>
              <a:chExt cx="5478352" cy="894802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7D5B2B83-AD5C-4476-8350-A562561C5B58}"/>
                  </a:ext>
                </a:extLst>
              </p:cNvPr>
              <p:cNvGrpSpPr/>
              <p:nvPr/>
            </p:nvGrpSpPr>
            <p:grpSpPr>
              <a:xfrm>
                <a:off x="-8484" y="3748374"/>
                <a:ext cx="5478352" cy="894802"/>
                <a:chOff x="-8484" y="3748374"/>
                <a:chExt cx="5478352" cy="894802"/>
              </a:xfrm>
            </p:grpSpPr>
            <p:grpSp>
              <p:nvGrpSpPr>
                <p:cNvPr id="207" name="组合 206">
                  <a:extLst>
                    <a:ext uri="{FF2B5EF4-FFF2-40B4-BE49-F238E27FC236}">
                      <a16:creationId xmlns:a16="http://schemas.microsoft.com/office/drawing/2014/main" id="{750BE190-5754-4C22-BB39-B0825D6397ED}"/>
                    </a:ext>
                  </a:extLst>
                </p:cNvPr>
                <p:cNvGrpSpPr/>
                <p:nvPr/>
              </p:nvGrpSpPr>
              <p:grpSpPr>
                <a:xfrm>
                  <a:off x="-8484" y="3748374"/>
                  <a:ext cx="5478352" cy="894802"/>
                  <a:chOff x="0" y="3864216"/>
                  <a:chExt cx="4719479" cy="770851"/>
                </a:xfrm>
              </p:grpSpPr>
              <p:sp>
                <p:nvSpPr>
                  <p:cNvPr id="155" name="矩形: 单圆角 154">
                    <a:extLst>
                      <a:ext uri="{FF2B5EF4-FFF2-40B4-BE49-F238E27FC236}">
                        <a16:creationId xmlns:a16="http://schemas.microsoft.com/office/drawing/2014/main" id="{84CFD826-4F5E-44D4-B368-1EBD7CF6CB89}"/>
                      </a:ext>
                    </a:extLst>
                  </p:cNvPr>
                  <p:cNvSpPr/>
                  <p:nvPr/>
                </p:nvSpPr>
                <p:spPr>
                  <a:xfrm>
                    <a:off x="0" y="3864216"/>
                    <a:ext cx="4498541" cy="749300"/>
                  </a:xfrm>
                  <a:prstGeom prst="round1Rect">
                    <a:avLst/>
                  </a:prstGeom>
                  <a:solidFill>
                    <a:schemeClr val="accent1">
                      <a:lumMod val="60000"/>
                      <a:lumOff val="40000"/>
                      <a:alpha val="58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0" name="等腰三角形 159">
                    <a:extLst>
                      <a:ext uri="{FF2B5EF4-FFF2-40B4-BE49-F238E27FC236}">
                        <a16:creationId xmlns:a16="http://schemas.microsoft.com/office/drawing/2014/main" id="{962A2D99-0013-46A0-A378-95049EBD5EB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292194" y="4159780"/>
                    <a:ext cx="628408" cy="226162"/>
                  </a:xfrm>
                  <a:prstGeom prst="triangle">
                    <a:avLst/>
                  </a:prstGeom>
                  <a:solidFill>
                    <a:schemeClr val="bg1">
                      <a:alpha val="7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矩形 164">
                    <a:extLst>
                      <a:ext uri="{FF2B5EF4-FFF2-40B4-BE49-F238E27FC236}">
                        <a16:creationId xmlns:a16="http://schemas.microsoft.com/office/drawing/2014/main" id="{DFEC99C8-FC15-423D-AFAC-43B9CC3EC483}"/>
                      </a:ext>
                    </a:extLst>
                  </p:cNvPr>
                  <p:cNvSpPr/>
                  <p:nvPr/>
                </p:nvSpPr>
                <p:spPr>
                  <a:xfrm>
                    <a:off x="3829143" y="4358068"/>
                    <a:ext cx="49244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rPr>
                      <a:t>设置</a:t>
                    </a:r>
                  </a:p>
                </p:txBody>
              </p:sp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E1010F85-E19A-4D4E-A0AE-03494937D35A}"/>
                      </a:ext>
                    </a:extLst>
                  </p:cNvPr>
                  <p:cNvSpPr/>
                  <p:nvPr/>
                </p:nvSpPr>
                <p:spPr>
                  <a:xfrm>
                    <a:off x="3111586" y="4362789"/>
                    <a:ext cx="424230" cy="23862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rPr>
                      <a:t>地图</a:t>
                    </a:r>
                  </a:p>
                </p:txBody>
              </p:sp>
              <p:sp>
                <p:nvSpPr>
                  <p:cNvPr id="171" name="矩形 170">
                    <a:extLst>
                      <a:ext uri="{FF2B5EF4-FFF2-40B4-BE49-F238E27FC236}">
                        <a16:creationId xmlns:a16="http://schemas.microsoft.com/office/drawing/2014/main" id="{40CB78FD-59A6-4C61-9BA9-EB005DC709E2}"/>
                      </a:ext>
                    </a:extLst>
                  </p:cNvPr>
                  <p:cNvSpPr/>
                  <p:nvPr/>
                </p:nvSpPr>
                <p:spPr>
                  <a:xfrm>
                    <a:off x="908397" y="4377881"/>
                    <a:ext cx="424229" cy="23862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1200" b="1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rPr>
                      <a:t>工坊</a:t>
                    </a:r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06" name="矩形 205">
                    <a:extLst>
                      <a:ext uri="{FF2B5EF4-FFF2-40B4-BE49-F238E27FC236}">
                        <a16:creationId xmlns:a16="http://schemas.microsoft.com/office/drawing/2014/main" id="{D7D5AA82-52DD-48E8-AA58-6DFC2D3444A4}"/>
                      </a:ext>
                    </a:extLst>
                  </p:cNvPr>
                  <p:cNvSpPr/>
                  <p:nvPr/>
                </p:nvSpPr>
                <p:spPr>
                  <a:xfrm>
                    <a:off x="2372897" y="4370335"/>
                    <a:ext cx="424229" cy="23862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zh-CN" altLang="en-US" sz="1200" b="1" cap="none" spc="0" dirty="0">
                        <a:ln w="127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rPr>
                      <a:t>统计</a:t>
                    </a:r>
                  </a:p>
                </p:txBody>
              </p:sp>
            </p:grpSp>
            <p:pic>
              <p:nvPicPr>
                <p:cNvPr id="3" name="图形 2" descr="条形图">
                  <a:extLst>
                    <a:ext uri="{FF2B5EF4-FFF2-40B4-BE49-F238E27FC236}">
                      <a16:creationId xmlns:a16="http://schemas.microsoft.com/office/drawing/2014/main" id="{9BC461E0-A8EB-491F-9BCB-478DFAD98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0536" y="3818505"/>
                  <a:ext cx="680074" cy="680074"/>
                </a:xfrm>
                <a:prstGeom prst="rect">
                  <a:avLst/>
                </a:prstGeom>
              </p:spPr>
            </p:pic>
            <p:pic>
              <p:nvPicPr>
                <p:cNvPr id="5" name="图形 4" descr="带标记的地图">
                  <a:extLst>
                    <a:ext uri="{FF2B5EF4-FFF2-40B4-BE49-F238E27FC236}">
                      <a16:creationId xmlns:a16="http://schemas.microsoft.com/office/drawing/2014/main" id="{0715C193-EC71-4DC6-88CA-8AC2930266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2733" y="3780812"/>
                  <a:ext cx="697172" cy="697172"/>
                </a:xfrm>
                <a:prstGeom prst="rect">
                  <a:avLst/>
                </a:prstGeom>
              </p:spPr>
            </p:pic>
            <p:pic>
              <p:nvPicPr>
                <p:cNvPr id="7" name="图形 6" descr="单级齿轮">
                  <a:extLst>
                    <a:ext uri="{FF2B5EF4-FFF2-40B4-BE49-F238E27FC236}">
                      <a16:creationId xmlns:a16="http://schemas.microsoft.com/office/drawing/2014/main" id="{39C6F2D3-AC44-4BD0-9C56-F525164E13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1217" y="3768443"/>
                  <a:ext cx="697172" cy="697172"/>
                </a:xfrm>
                <a:prstGeom prst="rect">
                  <a:avLst/>
                </a:prstGeom>
              </p:spPr>
            </p:pic>
            <p:pic>
              <p:nvPicPr>
                <p:cNvPr id="10" name="图形 9" descr="男人">
                  <a:extLst>
                    <a:ext uri="{FF2B5EF4-FFF2-40B4-BE49-F238E27FC236}">
                      <a16:creationId xmlns:a16="http://schemas.microsoft.com/office/drawing/2014/main" id="{2DBC4055-C5F5-4539-813D-FB9313D06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27" y="3811617"/>
                  <a:ext cx="717115" cy="717115"/>
                </a:xfrm>
                <a:prstGeom prst="rect">
                  <a:avLst/>
                </a:prstGeom>
              </p:spPr>
            </p:pic>
            <p:pic>
              <p:nvPicPr>
                <p:cNvPr id="12" name="图形 11" descr="显微镜">
                  <a:extLst>
                    <a:ext uri="{FF2B5EF4-FFF2-40B4-BE49-F238E27FC236}">
                      <a16:creationId xmlns:a16="http://schemas.microsoft.com/office/drawing/2014/main" id="{3758CD8F-4879-4D85-93E5-FAEBCF320E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9045" y="3780812"/>
                  <a:ext cx="686639" cy="686639"/>
                </a:xfrm>
                <a:prstGeom prst="rect">
                  <a:avLst/>
                </a:prstGeom>
              </p:spPr>
            </p:pic>
            <p:pic>
              <p:nvPicPr>
                <p:cNvPr id="14" name="图形 13" descr="工具">
                  <a:extLst>
                    <a:ext uri="{FF2B5EF4-FFF2-40B4-BE49-F238E27FC236}">
                      <a16:creationId xmlns:a16="http://schemas.microsoft.com/office/drawing/2014/main" id="{AB777447-D7B4-43CB-8BD7-32727DD55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0408" y="3818563"/>
                  <a:ext cx="631091" cy="631091"/>
                </a:xfrm>
                <a:prstGeom prst="rect">
                  <a:avLst/>
                </a:prstGeom>
              </p:spPr>
            </p:pic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EBD3407A-D983-4DEB-9BDC-42BC0B2D1430}"/>
                    </a:ext>
                  </a:extLst>
                </p:cNvPr>
                <p:cNvSpPr/>
                <p:nvPr/>
              </p:nvSpPr>
              <p:spPr>
                <a:xfrm>
                  <a:off x="150136" y="4336255"/>
                  <a:ext cx="492443" cy="27699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角色</a:t>
                  </a:r>
                </a:p>
              </p:txBody>
            </p:sp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51ACE4A1-CEB3-428C-B4C2-FC687154F0B6}"/>
                    </a:ext>
                  </a:extLst>
                </p:cNvPr>
                <p:cNvSpPr/>
                <p:nvPr/>
              </p:nvSpPr>
              <p:spPr>
                <a:xfrm>
                  <a:off x="1886252" y="4340077"/>
                  <a:ext cx="492444" cy="27699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1200" b="1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科技</a:t>
                  </a:r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27481121-1FF5-4282-BD09-A784C42BDD87}"/>
                  </a:ext>
                </a:extLst>
              </p:cNvPr>
              <p:cNvSpPr/>
              <p:nvPr/>
            </p:nvSpPr>
            <p:spPr>
              <a:xfrm>
                <a:off x="2240288" y="3805382"/>
                <a:ext cx="221115" cy="221115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hlinkClick r:id="rId27" action="ppaction://hlinksldjump"/>
              <a:extLst>
                <a:ext uri="{FF2B5EF4-FFF2-40B4-BE49-F238E27FC236}">
                  <a16:creationId xmlns:a16="http://schemas.microsoft.com/office/drawing/2014/main" id="{CE87FE72-3406-4529-871B-3E70ECEBEF62}"/>
                </a:ext>
              </a:extLst>
            </p:cNvPr>
            <p:cNvSpPr/>
            <p:nvPr/>
          </p:nvSpPr>
          <p:spPr>
            <a:xfrm>
              <a:off x="3309" y="3770126"/>
              <a:ext cx="837944" cy="79330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7" name="矩形 156">
              <a:hlinkClick r:id="rId40" action="ppaction://hlinksldjump"/>
              <a:extLst>
                <a:ext uri="{FF2B5EF4-FFF2-40B4-BE49-F238E27FC236}">
                  <a16:creationId xmlns:a16="http://schemas.microsoft.com/office/drawing/2014/main" id="{DA6A1772-0680-4B2D-9AD5-7D6F0999B545}"/>
                </a:ext>
              </a:extLst>
            </p:cNvPr>
            <p:cNvSpPr/>
            <p:nvPr/>
          </p:nvSpPr>
          <p:spPr>
            <a:xfrm>
              <a:off x="877228" y="3773521"/>
              <a:ext cx="823659" cy="79330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hlinkClick r:id="rId41" action="ppaction://hlinksldjump"/>
              <a:extLst>
                <a:ext uri="{FF2B5EF4-FFF2-40B4-BE49-F238E27FC236}">
                  <a16:creationId xmlns:a16="http://schemas.microsoft.com/office/drawing/2014/main" id="{87CFAE3F-711B-4548-BAB8-A49FF8752D29}"/>
                </a:ext>
              </a:extLst>
            </p:cNvPr>
            <p:cNvSpPr/>
            <p:nvPr/>
          </p:nvSpPr>
          <p:spPr>
            <a:xfrm>
              <a:off x="1775317" y="3764581"/>
              <a:ext cx="813225" cy="79330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hlinkClick r:id="rId42" action="ppaction://hlinksldjump"/>
              <a:extLst>
                <a:ext uri="{FF2B5EF4-FFF2-40B4-BE49-F238E27FC236}">
                  <a16:creationId xmlns:a16="http://schemas.microsoft.com/office/drawing/2014/main" id="{9BCFDD6A-7927-4CB8-A5A4-448A96995EB5}"/>
                </a:ext>
              </a:extLst>
            </p:cNvPr>
            <p:cNvSpPr/>
            <p:nvPr/>
          </p:nvSpPr>
          <p:spPr>
            <a:xfrm>
              <a:off x="2572891" y="3785385"/>
              <a:ext cx="839449" cy="79330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hlinkClick r:id="rId43" action="ppaction://hlinksldjump"/>
              <a:extLst>
                <a:ext uri="{FF2B5EF4-FFF2-40B4-BE49-F238E27FC236}">
                  <a16:creationId xmlns:a16="http://schemas.microsoft.com/office/drawing/2014/main" id="{C198D193-A8A2-464C-80EA-F756A45096AF}"/>
                </a:ext>
              </a:extLst>
            </p:cNvPr>
            <p:cNvSpPr/>
            <p:nvPr/>
          </p:nvSpPr>
          <p:spPr>
            <a:xfrm>
              <a:off x="3444408" y="3773520"/>
              <a:ext cx="829754" cy="79330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hlinkClick r:id="rId3" action="ppaction://hlinksldjump"/>
              <a:extLst>
                <a:ext uri="{FF2B5EF4-FFF2-40B4-BE49-F238E27FC236}">
                  <a16:creationId xmlns:a16="http://schemas.microsoft.com/office/drawing/2014/main" id="{DC58F24D-B599-4283-932F-A3CF9112819C}"/>
                </a:ext>
              </a:extLst>
            </p:cNvPr>
            <p:cNvSpPr/>
            <p:nvPr/>
          </p:nvSpPr>
          <p:spPr>
            <a:xfrm>
              <a:off x="4283423" y="3779597"/>
              <a:ext cx="885138" cy="79330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6" name="图片 125">
            <a:extLst>
              <a:ext uri="{FF2B5EF4-FFF2-40B4-BE49-F238E27FC236}">
                <a16:creationId xmlns:a16="http://schemas.microsoft.com/office/drawing/2014/main" id="{AA281FEA-6550-4CD6-9FC6-585A7F532A4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329962" y="1709329"/>
            <a:ext cx="847445" cy="84744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7F4E8FE-CEEA-4CD1-BC9E-97FEE4C171AB}"/>
              </a:ext>
            </a:extLst>
          </p:cNvPr>
          <p:cNvGrpSpPr/>
          <p:nvPr/>
        </p:nvGrpSpPr>
        <p:grpSpPr>
          <a:xfrm>
            <a:off x="4432292" y="709773"/>
            <a:ext cx="2619460" cy="2084480"/>
            <a:chOff x="4749263" y="1051931"/>
            <a:chExt cx="1984621" cy="1579296"/>
          </a:xfrm>
        </p:grpSpPr>
        <p:sp>
          <p:nvSpPr>
            <p:cNvPr id="11" name="弧形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233C7169-C01C-48FC-9FDC-1D832574E6E8}"/>
                </a:ext>
              </a:extLst>
            </p:cNvPr>
            <p:cNvSpPr/>
            <p:nvPr/>
          </p:nvSpPr>
          <p:spPr>
            <a:xfrm>
              <a:off x="4749263" y="1261443"/>
              <a:ext cx="1984621" cy="1369784"/>
            </a:xfrm>
            <a:prstGeom prst="arc">
              <a:avLst>
                <a:gd name="adj1" fmla="val 10620059"/>
                <a:gd name="adj2" fmla="val 241233"/>
              </a:avLst>
            </a:prstGeom>
            <a:ln w="508000">
              <a:solidFill>
                <a:srgbClr val="00B0F0">
                  <a:alpha val="5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7" name="图形 176" descr="齿轮">
              <a:extLst>
                <a:ext uri="{FF2B5EF4-FFF2-40B4-BE49-F238E27FC236}">
                  <a16:creationId xmlns:a16="http://schemas.microsoft.com/office/drawing/2014/main" id="{7F3695E0-72A6-4BEA-B9E0-96342BB9D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158531" y="1051931"/>
              <a:ext cx="473641" cy="473641"/>
            </a:xfrm>
            <a:prstGeom prst="rect">
              <a:avLst/>
            </a:prstGeom>
          </p:spPr>
        </p:pic>
        <p:pic>
          <p:nvPicPr>
            <p:cNvPr id="16" name="图形 15" descr="打开的书">
              <a:hlinkClick r:id="rId48" action="ppaction://hlinksldjump"/>
              <a:extLst>
                <a:ext uri="{FF2B5EF4-FFF2-40B4-BE49-F238E27FC236}">
                  <a16:creationId xmlns:a16="http://schemas.microsoft.com/office/drawing/2014/main" id="{AA86CEB6-55AC-4A31-8CB4-4FA9A46F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5869503" y="1077948"/>
              <a:ext cx="374331" cy="374331"/>
            </a:xfrm>
            <a:prstGeom prst="rect">
              <a:avLst/>
            </a:prstGeom>
          </p:spPr>
        </p:pic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7F0D9B14-EF45-473A-BD2A-437CDA30E5BC}"/>
                </a:ext>
              </a:extLst>
            </p:cNvPr>
            <p:cNvSpPr/>
            <p:nvPr/>
          </p:nvSpPr>
          <p:spPr>
            <a:xfrm>
              <a:off x="5055423" y="1340754"/>
              <a:ext cx="713045" cy="18654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修改路线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180">
              <a:hlinkClick r:id="rId51" action="ppaction://hlinksldjump"/>
              <a:extLst>
                <a:ext uri="{FF2B5EF4-FFF2-40B4-BE49-F238E27FC236}">
                  <a16:creationId xmlns:a16="http://schemas.microsoft.com/office/drawing/2014/main" id="{B0ABAD85-E66B-4DBE-B97A-AE74AD432680}"/>
                </a:ext>
              </a:extLst>
            </p:cNvPr>
            <p:cNvSpPr/>
            <p:nvPr/>
          </p:nvSpPr>
          <p:spPr>
            <a:xfrm>
              <a:off x="5692995" y="1341012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0" name="矩形 199">
            <a:hlinkClick r:id="rId3" action="ppaction://hlinksldjump"/>
            <a:extLst>
              <a:ext uri="{FF2B5EF4-FFF2-40B4-BE49-F238E27FC236}">
                <a16:creationId xmlns:a16="http://schemas.microsoft.com/office/drawing/2014/main" id="{61BB620C-D725-4C5E-BAFF-B5ADA80DF57E}"/>
              </a:ext>
            </a:extLst>
          </p:cNvPr>
          <p:cNvSpPr/>
          <p:nvPr/>
        </p:nvSpPr>
        <p:spPr>
          <a:xfrm>
            <a:off x="1711203" y="-298729"/>
            <a:ext cx="3106925" cy="14617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5" name="图形 204" descr="框">
            <a:hlinkClick r:id="rId52" action="ppaction://hlinksldjump"/>
            <a:extLst>
              <a:ext uri="{FF2B5EF4-FFF2-40B4-BE49-F238E27FC236}">
                <a16:creationId xmlns:a16="http://schemas.microsoft.com/office/drawing/2014/main" id="{114F65E5-048C-4EF0-A122-98F88A8D32A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621499" y="2417272"/>
            <a:ext cx="659388" cy="659388"/>
          </a:xfrm>
          <a:prstGeom prst="rect">
            <a:avLst/>
          </a:prstGeom>
        </p:spPr>
      </p:pic>
      <p:pic>
        <p:nvPicPr>
          <p:cNvPr id="135" name="图形 134" descr="生物危害标志">
            <a:extLst>
              <a:ext uri="{FF2B5EF4-FFF2-40B4-BE49-F238E27FC236}">
                <a16:creationId xmlns:a16="http://schemas.microsoft.com/office/drawing/2014/main" id="{64D396B1-1F5B-487F-958D-800E032D4B2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895792" y="3879310"/>
            <a:ext cx="705173" cy="705173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2DA1F9E-7BB8-4FB2-91CB-82F7A6EB8291}"/>
              </a:ext>
            </a:extLst>
          </p:cNvPr>
          <p:cNvGrpSpPr/>
          <p:nvPr/>
        </p:nvGrpSpPr>
        <p:grpSpPr>
          <a:xfrm>
            <a:off x="7599529" y="3149222"/>
            <a:ext cx="1338634" cy="735658"/>
            <a:chOff x="7665861" y="3149222"/>
            <a:chExt cx="1338634" cy="73565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28BAF58-79BD-433B-B4EF-DC64B867AE90}"/>
                </a:ext>
              </a:extLst>
            </p:cNvPr>
            <p:cNvGrpSpPr/>
            <p:nvPr/>
          </p:nvGrpSpPr>
          <p:grpSpPr>
            <a:xfrm>
              <a:off x="7665861" y="3149222"/>
              <a:ext cx="1338634" cy="735658"/>
              <a:chOff x="7914457" y="3177621"/>
              <a:chExt cx="857102" cy="735658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930F1D-4D55-4B35-A900-73569EDEE1EE}"/>
                  </a:ext>
                </a:extLst>
              </p:cNvPr>
              <p:cNvSpPr/>
              <p:nvPr/>
            </p:nvSpPr>
            <p:spPr>
              <a:xfrm>
                <a:off x="7914457" y="3177621"/>
                <a:ext cx="857102" cy="6277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</a:rPr>
                  <a:t>污染值：</a:t>
                </a:r>
                <a:r>
                  <a:rPr lang="en-US" altLang="zh-CN" sz="800" dirty="0">
                    <a:solidFill>
                      <a:schemeClr val="tx1"/>
                    </a:solidFill>
                  </a:rPr>
                  <a:t>9999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3D9D4B8A-3D8B-4921-87D2-BB635561693B}"/>
                  </a:ext>
                </a:extLst>
              </p:cNvPr>
              <p:cNvSpPr/>
              <p:nvPr/>
            </p:nvSpPr>
            <p:spPr>
              <a:xfrm rot="10800000">
                <a:off x="8253990" y="3802721"/>
                <a:ext cx="138796" cy="110558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7467DD7-4681-4196-97E6-B3C5DA444F09}"/>
                </a:ext>
              </a:extLst>
            </p:cNvPr>
            <p:cNvSpPr/>
            <p:nvPr/>
          </p:nvSpPr>
          <p:spPr>
            <a:xfrm>
              <a:off x="7751858" y="3380484"/>
              <a:ext cx="306586" cy="169921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33E824D-FD52-4360-B308-F618EC932050}"/>
                </a:ext>
              </a:extLst>
            </p:cNvPr>
            <p:cNvSpPr/>
            <p:nvPr/>
          </p:nvSpPr>
          <p:spPr>
            <a:xfrm>
              <a:off x="8057960" y="3384098"/>
              <a:ext cx="870981" cy="166307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/>
            </a:p>
          </p:txBody>
        </p:sp>
        <p:pic>
          <p:nvPicPr>
            <p:cNvPr id="147" name="图形 146" descr="水">
              <a:extLst>
                <a:ext uri="{FF2B5EF4-FFF2-40B4-BE49-F238E27FC236}">
                  <a16:creationId xmlns:a16="http://schemas.microsoft.com/office/drawing/2014/main" id="{BB9EC20B-2C6A-4F67-B8F5-056EDFF2E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8810097" y="3185725"/>
              <a:ext cx="190298" cy="190298"/>
            </a:xfrm>
            <a:prstGeom prst="rect">
              <a:avLst/>
            </a:prstGeom>
          </p:spPr>
        </p:pic>
        <p:pic>
          <p:nvPicPr>
            <p:cNvPr id="148" name="图形 147" descr="火">
              <a:extLst>
                <a:ext uri="{FF2B5EF4-FFF2-40B4-BE49-F238E27FC236}">
                  <a16:creationId xmlns:a16="http://schemas.microsoft.com/office/drawing/2014/main" id="{9E12FD13-F87D-43F0-98E6-E6AC1064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7698494" y="3199393"/>
              <a:ext cx="164350" cy="164350"/>
            </a:xfrm>
            <a:prstGeom prst="rect">
              <a:avLst/>
            </a:prstGeom>
          </p:spPr>
        </p:pic>
        <p:sp>
          <p:nvSpPr>
            <p:cNvPr id="149" name="矩形 148">
              <a:hlinkClick r:id="rId51" action="ppaction://hlinksldjump"/>
              <a:extLst>
                <a:ext uri="{FF2B5EF4-FFF2-40B4-BE49-F238E27FC236}">
                  <a16:creationId xmlns:a16="http://schemas.microsoft.com/office/drawing/2014/main" id="{16901EC1-CAB9-4D3A-9C06-57D080E05AD6}"/>
                </a:ext>
              </a:extLst>
            </p:cNvPr>
            <p:cNvSpPr/>
            <p:nvPr/>
          </p:nvSpPr>
          <p:spPr>
            <a:xfrm>
              <a:off x="7766195" y="3190149"/>
              <a:ext cx="406225" cy="21544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8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23%</a:t>
              </a:r>
              <a:endParaRPr lang="zh-CN" altLang="en-US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177">
              <a:hlinkClick r:id="rId51" action="ppaction://hlinksldjump"/>
              <a:extLst>
                <a:ext uri="{FF2B5EF4-FFF2-40B4-BE49-F238E27FC236}">
                  <a16:creationId xmlns:a16="http://schemas.microsoft.com/office/drawing/2014/main" id="{D9287CA1-30B1-4CA2-B793-91C84EAF3A55}"/>
                </a:ext>
              </a:extLst>
            </p:cNvPr>
            <p:cNvSpPr/>
            <p:nvPr/>
          </p:nvSpPr>
          <p:spPr>
            <a:xfrm>
              <a:off x="8531778" y="3195560"/>
              <a:ext cx="413836" cy="21544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8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77%</a:t>
              </a:r>
              <a:endParaRPr lang="zh-CN" altLang="en-US" sz="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id="{CEDB396B-3866-439A-A79B-94846C4DA465}"/>
              </a:ext>
            </a:extLst>
          </p:cNvPr>
          <p:cNvSpPr/>
          <p:nvPr/>
        </p:nvSpPr>
        <p:spPr>
          <a:xfrm>
            <a:off x="5271455" y="2367157"/>
            <a:ext cx="94113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物流中心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7644AAA-9520-40F0-BD17-704F6ABE1838}"/>
              </a:ext>
            </a:extLst>
          </p:cNvPr>
          <p:cNvSpPr/>
          <p:nvPr/>
        </p:nvSpPr>
        <p:spPr>
          <a:xfrm>
            <a:off x="2329930" y="1830229"/>
            <a:ext cx="828899" cy="828899"/>
          </a:xfrm>
          <a:prstGeom prst="ellipse">
            <a:avLst/>
          </a:prstGeom>
          <a:solidFill>
            <a:schemeClr val="tx2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846B26A-3723-41B8-9EC5-B7D1F7C13F6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84" y="2116311"/>
            <a:ext cx="384081" cy="39017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ECC80AF-B7FC-4F70-8507-61BE05D03FD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78" y="2917783"/>
            <a:ext cx="384081" cy="390178"/>
          </a:xfrm>
          <a:prstGeom prst="rect">
            <a:avLst/>
          </a:prstGeom>
        </p:spPr>
      </p:pic>
      <p:sp>
        <p:nvSpPr>
          <p:cNvPr id="138" name="椭圆 137">
            <a:extLst>
              <a:ext uri="{FF2B5EF4-FFF2-40B4-BE49-F238E27FC236}">
                <a16:creationId xmlns:a16="http://schemas.microsoft.com/office/drawing/2014/main" id="{6CF32560-9A98-4726-B16C-0AE7F5CB671F}"/>
              </a:ext>
            </a:extLst>
          </p:cNvPr>
          <p:cNvSpPr/>
          <p:nvPr/>
        </p:nvSpPr>
        <p:spPr>
          <a:xfrm>
            <a:off x="3989168" y="2907130"/>
            <a:ext cx="388800" cy="388800"/>
          </a:xfrm>
          <a:prstGeom prst="ellipse">
            <a:avLst/>
          </a:prstGeom>
          <a:solidFill>
            <a:schemeClr val="tx2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13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95 -0.05529 C -0.06095 0.03984 -0.01762 0.11951 0.03588 0.11951 C 0.09889 0.11951 0.12175 0.03125 0.13127 -0.0206 L 0.14127 -0.091 C 0.15064 -0.14286 0.17492 -0.22974 0.24619 -0.22974 C 0.29127 -0.22974 0.34349 -0.15144 0.34349 -0.05529 C 0.34349 0.03984 0.29127 0.11951 0.24619 0.11951 C 0.17492 0.11951 0.15064 0.03125 0.14127 -0.0206 L 0.13127 -0.091 C 0.12175 -0.14286 0.09889 -0.22974 0.03588 -0.22974 C -0.01762 -0.22974 -0.06095 -0.15144 -0.06095 -0.05529 Z " pathEditMode="relative" rAng="0" ptsTypes="AAAAAAAAAAA">
                                      <p:cBhvr>
                                        <p:cTn id="12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4 2.96703E-6 L -0.32159 -0.00172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11" y="-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4 -3.2967E-7 L -0.32159 -0.00172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11" y="-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2698E-6 -3.62637E-6 L -0.52207 0.00378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11" y="1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2698E-6 -3.62637E-6 L 4.12698E-6 0.00035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75606" y="36461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车站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86909" y="548233"/>
            <a:ext cx="4657725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21" name="矩形 1020">
            <a:extLst>
              <a:ext uri="{FF2B5EF4-FFF2-40B4-BE49-F238E27FC236}">
                <a16:creationId xmlns:a16="http://schemas.microsoft.com/office/drawing/2014/main" id="{2BE8DFE4-E707-4A5E-9D0C-CCB1FCC906CD}"/>
              </a:ext>
            </a:extLst>
          </p:cNvPr>
          <p:cNvSpPr/>
          <p:nvPr/>
        </p:nvSpPr>
        <p:spPr>
          <a:xfrm>
            <a:off x="78972" y="537864"/>
            <a:ext cx="8383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容纳箱</a:t>
            </a:r>
            <a:endParaRPr lang="en-US" altLang="zh-CN" sz="1200" b="1" dirty="0">
              <a:ln w="127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848224" y="549367"/>
            <a:ext cx="498087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A73A8A79-7425-4C88-8BBB-3C42C6EAEAF0}"/>
              </a:ext>
            </a:extLst>
          </p:cNvPr>
          <p:cNvGrpSpPr/>
          <p:nvPr/>
        </p:nvGrpSpPr>
        <p:grpSpPr>
          <a:xfrm>
            <a:off x="1529549" y="881464"/>
            <a:ext cx="538829" cy="604649"/>
            <a:chOff x="167518" y="529049"/>
            <a:chExt cx="538829" cy="604649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B0FEED21-C189-41C8-8294-E81B5611A7D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id="{3D9F94CE-85E5-44AC-8E08-96A00E593B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8" name="图片 157">
                <a:extLst>
                  <a:ext uri="{FF2B5EF4-FFF2-40B4-BE49-F238E27FC236}">
                    <a16:creationId xmlns:a16="http://schemas.microsoft.com/office/drawing/2014/main" id="{24CC4676-3A7D-46A0-A7F5-507B472B7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09E80289-1304-4B93-B1D1-6D75B80781E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FC3D03E0-0739-4BBC-A3BD-E047B86D943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B22ABF12-C8A9-47F6-904F-BCAC83CCA4E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20A40D77-6011-4F39-9F83-99294202AE10}"/>
              </a:ext>
            </a:extLst>
          </p:cNvPr>
          <p:cNvGrpSpPr/>
          <p:nvPr/>
        </p:nvGrpSpPr>
        <p:grpSpPr>
          <a:xfrm>
            <a:off x="2107042" y="879660"/>
            <a:ext cx="538829" cy="604649"/>
            <a:chOff x="167518" y="529049"/>
            <a:chExt cx="538829" cy="604649"/>
          </a:xfrm>
        </p:grpSpPr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ADE3F3A2-D605-4585-AC53-F1BA820A3E6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119EEF8F-C511-4026-928E-3F4987090E2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5" name="图片 164">
                <a:extLst>
                  <a:ext uri="{FF2B5EF4-FFF2-40B4-BE49-F238E27FC236}">
                    <a16:creationId xmlns:a16="http://schemas.microsoft.com/office/drawing/2014/main" id="{BECFE18C-4094-4770-AC28-E7DC9833A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A895FBD4-9D86-4391-9A58-095544A04FA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2" name="矩形: 圆角 161">
              <a:extLst>
                <a:ext uri="{FF2B5EF4-FFF2-40B4-BE49-F238E27FC236}">
                  <a16:creationId xmlns:a16="http://schemas.microsoft.com/office/drawing/2014/main" id="{DC02F66A-57B3-48FC-A699-C622732792B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0FEF0574-DD8C-4B0D-9FB7-DEC501594DA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44690431-C7CD-4816-92E2-71BFBE5BAE72}"/>
              </a:ext>
            </a:extLst>
          </p:cNvPr>
          <p:cNvGrpSpPr/>
          <p:nvPr/>
        </p:nvGrpSpPr>
        <p:grpSpPr>
          <a:xfrm>
            <a:off x="2684535" y="884322"/>
            <a:ext cx="538829" cy="604649"/>
            <a:chOff x="167518" y="529049"/>
            <a:chExt cx="538829" cy="604649"/>
          </a:xfrm>
        </p:grpSpPr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E00C91E8-029C-488C-82D4-65E4971FD56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7EC6CDAF-9F71-47EC-ACA6-E915F3E4791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2" name="图片 171">
                <a:extLst>
                  <a:ext uri="{FF2B5EF4-FFF2-40B4-BE49-F238E27FC236}">
                    <a16:creationId xmlns:a16="http://schemas.microsoft.com/office/drawing/2014/main" id="{D3720B78-0EB8-4DC5-A0B8-7D2D87738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D1AB2E05-E866-49EC-A464-7F885CB51C8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9" name="矩形: 圆角 168">
              <a:extLst>
                <a:ext uri="{FF2B5EF4-FFF2-40B4-BE49-F238E27FC236}">
                  <a16:creationId xmlns:a16="http://schemas.microsoft.com/office/drawing/2014/main" id="{8407D5B1-640B-47E0-9C3A-6C4E9E245F2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88C5589C-EFC0-42B3-A905-CE4646F4D6B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D939E53D-4AAD-483B-BB2F-7ED0FA0B11C7}"/>
              </a:ext>
            </a:extLst>
          </p:cNvPr>
          <p:cNvGrpSpPr/>
          <p:nvPr/>
        </p:nvGrpSpPr>
        <p:grpSpPr>
          <a:xfrm>
            <a:off x="3261298" y="885751"/>
            <a:ext cx="538829" cy="604649"/>
            <a:chOff x="167518" y="529049"/>
            <a:chExt cx="538829" cy="604649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C93CD844-E551-4598-9D6B-88ACE7E1EE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78" name="矩形: 圆角 177">
                <a:extLst>
                  <a:ext uri="{FF2B5EF4-FFF2-40B4-BE49-F238E27FC236}">
                    <a16:creationId xmlns:a16="http://schemas.microsoft.com/office/drawing/2014/main" id="{C0715145-736F-4D98-BE2F-2E16B5EB54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9" name="图片 178">
                <a:extLst>
                  <a:ext uri="{FF2B5EF4-FFF2-40B4-BE49-F238E27FC236}">
                    <a16:creationId xmlns:a16="http://schemas.microsoft.com/office/drawing/2014/main" id="{D8AE1441-CFD7-4FEC-B0BE-0CF6D9EDD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47311DD5-9D45-4223-A5C2-B3DAE5FB945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76" name="矩形: 圆角 175">
              <a:extLst>
                <a:ext uri="{FF2B5EF4-FFF2-40B4-BE49-F238E27FC236}">
                  <a16:creationId xmlns:a16="http://schemas.microsoft.com/office/drawing/2014/main" id="{7EF35702-05A0-45E7-A798-AD950F1C087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1C0A71FC-9404-4ED8-B7B5-46346696110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1" name="组合 390">
            <a:extLst>
              <a:ext uri="{FF2B5EF4-FFF2-40B4-BE49-F238E27FC236}">
                <a16:creationId xmlns:a16="http://schemas.microsoft.com/office/drawing/2014/main" id="{54CBF864-F7CE-4655-9EE0-B92A96F0DB35}"/>
              </a:ext>
            </a:extLst>
          </p:cNvPr>
          <p:cNvGrpSpPr/>
          <p:nvPr/>
        </p:nvGrpSpPr>
        <p:grpSpPr>
          <a:xfrm>
            <a:off x="954068" y="876928"/>
            <a:ext cx="538829" cy="604649"/>
            <a:chOff x="167518" y="529049"/>
            <a:chExt cx="538829" cy="604649"/>
          </a:xfrm>
        </p:grpSpPr>
        <p:grpSp>
          <p:nvGrpSpPr>
            <p:cNvPr id="392" name="组合 391">
              <a:extLst>
                <a:ext uri="{FF2B5EF4-FFF2-40B4-BE49-F238E27FC236}">
                  <a16:creationId xmlns:a16="http://schemas.microsoft.com/office/drawing/2014/main" id="{6850845B-9CDD-474F-8A29-1AC4714E4C8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95" name="矩形: 圆角 394">
                <a:extLst>
                  <a:ext uri="{FF2B5EF4-FFF2-40B4-BE49-F238E27FC236}">
                    <a16:creationId xmlns:a16="http://schemas.microsoft.com/office/drawing/2014/main" id="{0F7EE934-7E1D-4A5A-A51B-990560F0BDC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6" name="图片 395">
                <a:extLst>
                  <a:ext uri="{FF2B5EF4-FFF2-40B4-BE49-F238E27FC236}">
                    <a16:creationId xmlns:a16="http://schemas.microsoft.com/office/drawing/2014/main" id="{3A9CAB2F-4A82-47E1-A039-6EC012798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98" name="矩形 397">
                <a:extLst>
                  <a:ext uri="{FF2B5EF4-FFF2-40B4-BE49-F238E27FC236}">
                    <a16:creationId xmlns:a16="http://schemas.microsoft.com/office/drawing/2014/main" id="{6A05BE73-7058-4E6C-8682-9555F22F196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93" name="矩形: 圆角 392">
              <a:extLst>
                <a:ext uri="{FF2B5EF4-FFF2-40B4-BE49-F238E27FC236}">
                  <a16:creationId xmlns:a16="http://schemas.microsoft.com/office/drawing/2014/main" id="{15F84CDF-3619-4D91-AB35-032279F6164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5A6302B7-7AA3-4EC6-A15E-F0A5BE9F6E5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551" name="矩形: 圆角 550">
            <a:extLst>
              <a:ext uri="{FF2B5EF4-FFF2-40B4-BE49-F238E27FC236}">
                <a16:creationId xmlns:a16="http://schemas.microsoft.com/office/drawing/2014/main" id="{C5F1E3EE-9279-422D-AD8E-E6C555B02388}"/>
              </a:ext>
            </a:extLst>
          </p:cNvPr>
          <p:cNvSpPr/>
          <p:nvPr/>
        </p:nvSpPr>
        <p:spPr>
          <a:xfrm>
            <a:off x="6005843" y="3575572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2" name="矩形: 圆角 551">
            <a:extLst>
              <a:ext uri="{FF2B5EF4-FFF2-40B4-BE49-F238E27FC236}">
                <a16:creationId xmlns:a16="http://schemas.microsoft.com/office/drawing/2014/main" id="{96ABC240-369B-456B-A50B-0800A34C1B80}"/>
              </a:ext>
            </a:extLst>
          </p:cNvPr>
          <p:cNvSpPr/>
          <p:nvPr/>
        </p:nvSpPr>
        <p:spPr>
          <a:xfrm>
            <a:off x="7701919" y="3589489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3" name="矩形: 圆角 552">
            <a:extLst>
              <a:ext uri="{FF2B5EF4-FFF2-40B4-BE49-F238E27FC236}">
                <a16:creationId xmlns:a16="http://schemas.microsoft.com/office/drawing/2014/main" id="{BE57CD3F-E011-4AB2-AE97-AC95D844E5F5}"/>
              </a:ext>
            </a:extLst>
          </p:cNvPr>
          <p:cNvSpPr/>
          <p:nvPr/>
        </p:nvSpPr>
        <p:spPr>
          <a:xfrm>
            <a:off x="8277482" y="3593978"/>
            <a:ext cx="468636" cy="468636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4" name="图片 553">
            <a:extLst>
              <a:ext uri="{FF2B5EF4-FFF2-40B4-BE49-F238E27FC236}">
                <a16:creationId xmlns:a16="http://schemas.microsoft.com/office/drawing/2014/main" id="{31250AA6-EA53-4DC7-A454-282E9C0CA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16" y="3599016"/>
            <a:ext cx="406963" cy="406963"/>
          </a:xfrm>
          <a:prstGeom prst="rect">
            <a:avLst/>
          </a:prstGeom>
        </p:spPr>
      </p:pic>
      <p:pic>
        <p:nvPicPr>
          <p:cNvPr id="555" name="图片 554">
            <a:extLst>
              <a:ext uri="{FF2B5EF4-FFF2-40B4-BE49-F238E27FC236}">
                <a16:creationId xmlns:a16="http://schemas.microsoft.com/office/drawing/2014/main" id="{C17B0F15-ED5B-4752-BFCB-DFA1E7591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3" y="3617152"/>
            <a:ext cx="406963" cy="406963"/>
          </a:xfrm>
          <a:prstGeom prst="rect">
            <a:avLst/>
          </a:prstGeom>
        </p:spPr>
      </p:pic>
      <p:grpSp>
        <p:nvGrpSpPr>
          <p:cNvPr id="587" name="组合 586">
            <a:extLst>
              <a:ext uri="{FF2B5EF4-FFF2-40B4-BE49-F238E27FC236}">
                <a16:creationId xmlns:a16="http://schemas.microsoft.com/office/drawing/2014/main" id="{CF6FC11D-A1B5-4746-8749-4823CA2A3D38}"/>
              </a:ext>
            </a:extLst>
          </p:cNvPr>
          <p:cNvGrpSpPr/>
          <p:nvPr/>
        </p:nvGrpSpPr>
        <p:grpSpPr>
          <a:xfrm>
            <a:off x="1538279" y="1479074"/>
            <a:ext cx="538829" cy="604649"/>
            <a:chOff x="167518" y="529049"/>
            <a:chExt cx="538829" cy="604649"/>
          </a:xfrm>
        </p:grpSpPr>
        <p:grpSp>
          <p:nvGrpSpPr>
            <p:cNvPr id="588" name="组合 587">
              <a:extLst>
                <a:ext uri="{FF2B5EF4-FFF2-40B4-BE49-F238E27FC236}">
                  <a16:creationId xmlns:a16="http://schemas.microsoft.com/office/drawing/2014/main" id="{3CCBECF0-3A10-40F9-9EA3-FAC95B43F27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1" name="矩形: 圆角 590">
                <a:extLst>
                  <a:ext uri="{FF2B5EF4-FFF2-40B4-BE49-F238E27FC236}">
                    <a16:creationId xmlns:a16="http://schemas.microsoft.com/office/drawing/2014/main" id="{175262FC-2716-45C9-B3B4-6F589BEC14C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2" name="图片 591">
                <a:extLst>
                  <a:ext uri="{FF2B5EF4-FFF2-40B4-BE49-F238E27FC236}">
                    <a16:creationId xmlns:a16="http://schemas.microsoft.com/office/drawing/2014/main" id="{1C2CFFB4-E1C6-4ECD-B684-4BC203809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93" name="矩形 592">
                <a:extLst>
                  <a:ext uri="{FF2B5EF4-FFF2-40B4-BE49-F238E27FC236}">
                    <a16:creationId xmlns:a16="http://schemas.microsoft.com/office/drawing/2014/main" id="{276719FA-4B62-4A27-8E5D-F6579B92AA3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89" name="矩形: 圆角 588">
              <a:extLst>
                <a:ext uri="{FF2B5EF4-FFF2-40B4-BE49-F238E27FC236}">
                  <a16:creationId xmlns:a16="http://schemas.microsoft.com/office/drawing/2014/main" id="{F6D307BF-71F5-41C4-BE96-8AF868265B3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2B169CC6-EBD7-4C1E-A13A-459A616188C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94" name="组合 593">
            <a:extLst>
              <a:ext uri="{FF2B5EF4-FFF2-40B4-BE49-F238E27FC236}">
                <a16:creationId xmlns:a16="http://schemas.microsoft.com/office/drawing/2014/main" id="{895E19FF-D3D8-4655-8C59-4350166EBD05}"/>
              </a:ext>
            </a:extLst>
          </p:cNvPr>
          <p:cNvGrpSpPr/>
          <p:nvPr/>
        </p:nvGrpSpPr>
        <p:grpSpPr>
          <a:xfrm>
            <a:off x="2115772" y="1477270"/>
            <a:ext cx="538829" cy="604649"/>
            <a:chOff x="167518" y="529049"/>
            <a:chExt cx="538829" cy="604649"/>
          </a:xfrm>
        </p:grpSpPr>
        <p:grpSp>
          <p:nvGrpSpPr>
            <p:cNvPr id="595" name="组合 594">
              <a:extLst>
                <a:ext uri="{FF2B5EF4-FFF2-40B4-BE49-F238E27FC236}">
                  <a16:creationId xmlns:a16="http://schemas.microsoft.com/office/drawing/2014/main" id="{E8E99B60-5C99-4BCA-8405-38EC96283DC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8" name="矩形: 圆角 597">
                <a:extLst>
                  <a:ext uri="{FF2B5EF4-FFF2-40B4-BE49-F238E27FC236}">
                    <a16:creationId xmlns:a16="http://schemas.microsoft.com/office/drawing/2014/main" id="{F94DC175-3C87-4B3B-99C2-FAF94AA9D6E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9" name="图片 598">
                <a:extLst>
                  <a:ext uri="{FF2B5EF4-FFF2-40B4-BE49-F238E27FC236}">
                    <a16:creationId xmlns:a16="http://schemas.microsoft.com/office/drawing/2014/main" id="{89701FFB-F7EB-4944-B4EE-0EF01D3BC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FA52F73C-3E80-45CC-8F16-7215FEBC30E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6" name="矩形: 圆角 595">
              <a:extLst>
                <a:ext uri="{FF2B5EF4-FFF2-40B4-BE49-F238E27FC236}">
                  <a16:creationId xmlns:a16="http://schemas.microsoft.com/office/drawing/2014/main" id="{E3FA7DBB-7F29-47A3-8A30-AA1096674F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965DAEC5-8090-49D3-87EA-035DAAECC28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F6D0C7FD-E64A-44A5-9876-0EA36C284643}"/>
              </a:ext>
            </a:extLst>
          </p:cNvPr>
          <p:cNvGrpSpPr/>
          <p:nvPr/>
        </p:nvGrpSpPr>
        <p:grpSpPr>
          <a:xfrm>
            <a:off x="2693265" y="1481932"/>
            <a:ext cx="538829" cy="604649"/>
            <a:chOff x="167518" y="529049"/>
            <a:chExt cx="538829" cy="604649"/>
          </a:xfrm>
        </p:grpSpPr>
        <p:grpSp>
          <p:nvGrpSpPr>
            <p:cNvPr id="602" name="组合 601">
              <a:extLst>
                <a:ext uri="{FF2B5EF4-FFF2-40B4-BE49-F238E27FC236}">
                  <a16:creationId xmlns:a16="http://schemas.microsoft.com/office/drawing/2014/main" id="{29E9D0DE-46BD-4E1E-BEAA-D3619169227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05" name="矩形: 圆角 604">
                <a:extLst>
                  <a:ext uri="{FF2B5EF4-FFF2-40B4-BE49-F238E27FC236}">
                    <a16:creationId xmlns:a16="http://schemas.microsoft.com/office/drawing/2014/main" id="{C3F4E577-508B-4057-8807-C5AB5165750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6" name="图片 605">
                <a:extLst>
                  <a:ext uri="{FF2B5EF4-FFF2-40B4-BE49-F238E27FC236}">
                    <a16:creationId xmlns:a16="http://schemas.microsoft.com/office/drawing/2014/main" id="{88133554-0A60-4F43-898F-09F19BB1E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07" name="矩形 606">
                <a:extLst>
                  <a:ext uri="{FF2B5EF4-FFF2-40B4-BE49-F238E27FC236}">
                    <a16:creationId xmlns:a16="http://schemas.microsoft.com/office/drawing/2014/main" id="{2A6AD338-07BF-40D7-B7CD-0624C1DB510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03" name="矩形: 圆角 602">
              <a:extLst>
                <a:ext uri="{FF2B5EF4-FFF2-40B4-BE49-F238E27FC236}">
                  <a16:creationId xmlns:a16="http://schemas.microsoft.com/office/drawing/2014/main" id="{38EE869E-0D07-4E6A-A6E6-93B5DDDA0F7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4E4213B0-D27A-4103-A0E1-FC1FBFEE3B0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08" name="组合 607">
            <a:extLst>
              <a:ext uri="{FF2B5EF4-FFF2-40B4-BE49-F238E27FC236}">
                <a16:creationId xmlns:a16="http://schemas.microsoft.com/office/drawing/2014/main" id="{98C9C887-F0D4-4086-BA39-EDF3C85494B3}"/>
              </a:ext>
            </a:extLst>
          </p:cNvPr>
          <p:cNvGrpSpPr/>
          <p:nvPr/>
        </p:nvGrpSpPr>
        <p:grpSpPr>
          <a:xfrm>
            <a:off x="3270028" y="1483361"/>
            <a:ext cx="538829" cy="604649"/>
            <a:chOff x="167518" y="529049"/>
            <a:chExt cx="538829" cy="604649"/>
          </a:xfrm>
        </p:grpSpPr>
        <p:grpSp>
          <p:nvGrpSpPr>
            <p:cNvPr id="609" name="组合 608">
              <a:extLst>
                <a:ext uri="{FF2B5EF4-FFF2-40B4-BE49-F238E27FC236}">
                  <a16:creationId xmlns:a16="http://schemas.microsoft.com/office/drawing/2014/main" id="{F1C9F441-0FA7-4DFB-B02E-BA91E9F60D7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2" name="矩形: 圆角 611">
                <a:extLst>
                  <a:ext uri="{FF2B5EF4-FFF2-40B4-BE49-F238E27FC236}">
                    <a16:creationId xmlns:a16="http://schemas.microsoft.com/office/drawing/2014/main" id="{79B41113-3D97-4080-B3CC-80E26E863E5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3" name="图片 612">
                <a:extLst>
                  <a:ext uri="{FF2B5EF4-FFF2-40B4-BE49-F238E27FC236}">
                    <a16:creationId xmlns:a16="http://schemas.microsoft.com/office/drawing/2014/main" id="{5498084C-9463-4615-BBEF-9D1C9D97D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4" name="矩形 613">
                <a:extLst>
                  <a:ext uri="{FF2B5EF4-FFF2-40B4-BE49-F238E27FC236}">
                    <a16:creationId xmlns:a16="http://schemas.microsoft.com/office/drawing/2014/main" id="{700B2FB7-B11A-4FA0-AAD8-B0A8F77C863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0" name="矩形: 圆角 609">
              <a:extLst>
                <a:ext uri="{FF2B5EF4-FFF2-40B4-BE49-F238E27FC236}">
                  <a16:creationId xmlns:a16="http://schemas.microsoft.com/office/drawing/2014/main" id="{EE896E0C-DFE0-4E8F-B012-548C4B1FA07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6DC875FD-64F0-4EA7-BA88-ACC23924C8B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B9E9E49D-6785-41E7-BA79-9B79B8448733}"/>
              </a:ext>
            </a:extLst>
          </p:cNvPr>
          <p:cNvGrpSpPr/>
          <p:nvPr/>
        </p:nvGrpSpPr>
        <p:grpSpPr>
          <a:xfrm>
            <a:off x="962798" y="1474538"/>
            <a:ext cx="538829" cy="604649"/>
            <a:chOff x="167518" y="529049"/>
            <a:chExt cx="538829" cy="604649"/>
          </a:xfrm>
        </p:grpSpPr>
        <p:grpSp>
          <p:nvGrpSpPr>
            <p:cNvPr id="637" name="组合 636">
              <a:extLst>
                <a:ext uri="{FF2B5EF4-FFF2-40B4-BE49-F238E27FC236}">
                  <a16:creationId xmlns:a16="http://schemas.microsoft.com/office/drawing/2014/main" id="{8DDDECE3-D31F-499F-B160-C156DF0C86B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40" name="矩形: 圆角 639">
                <a:extLst>
                  <a:ext uri="{FF2B5EF4-FFF2-40B4-BE49-F238E27FC236}">
                    <a16:creationId xmlns:a16="http://schemas.microsoft.com/office/drawing/2014/main" id="{C3605189-D6FD-4892-AC0B-721AD576283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41" name="图片 640">
                <a:extLst>
                  <a:ext uri="{FF2B5EF4-FFF2-40B4-BE49-F238E27FC236}">
                    <a16:creationId xmlns:a16="http://schemas.microsoft.com/office/drawing/2014/main" id="{86D2E862-6031-4CEA-87AE-F8F4E0E56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42" name="矩形 641">
                <a:extLst>
                  <a:ext uri="{FF2B5EF4-FFF2-40B4-BE49-F238E27FC236}">
                    <a16:creationId xmlns:a16="http://schemas.microsoft.com/office/drawing/2014/main" id="{2B84B013-66A1-44C6-8DBD-1027A5F8691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38" name="矩形: 圆角 637">
              <a:extLst>
                <a:ext uri="{FF2B5EF4-FFF2-40B4-BE49-F238E27FC236}">
                  <a16:creationId xmlns:a16="http://schemas.microsoft.com/office/drawing/2014/main" id="{FC053D56-F3F2-4DCA-9DA7-F31EA018CCE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矩形 638">
              <a:extLst>
                <a:ext uri="{FF2B5EF4-FFF2-40B4-BE49-F238E27FC236}">
                  <a16:creationId xmlns:a16="http://schemas.microsoft.com/office/drawing/2014/main" id="{26727C61-9BA2-4C83-98DD-D8CA58C8ACC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43" name="组合 642">
            <a:extLst>
              <a:ext uri="{FF2B5EF4-FFF2-40B4-BE49-F238E27FC236}">
                <a16:creationId xmlns:a16="http://schemas.microsoft.com/office/drawing/2014/main" id="{37040E47-EE75-4B82-A577-3EC6ADAEF13B}"/>
              </a:ext>
            </a:extLst>
          </p:cNvPr>
          <p:cNvGrpSpPr/>
          <p:nvPr/>
        </p:nvGrpSpPr>
        <p:grpSpPr>
          <a:xfrm>
            <a:off x="1541804" y="2083278"/>
            <a:ext cx="538829" cy="604649"/>
            <a:chOff x="167518" y="529049"/>
            <a:chExt cx="538829" cy="604649"/>
          </a:xfrm>
        </p:grpSpPr>
        <p:grpSp>
          <p:nvGrpSpPr>
            <p:cNvPr id="644" name="组合 643">
              <a:extLst>
                <a:ext uri="{FF2B5EF4-FFF2-40B4-BE49-F238E27FC236}">
                  <a16:creationId xmlns:a16="http://schemas.microsoft.com/office/drawing/2014/main" id="{82127D5A-07C6-45CD-963F-B523D64FF8D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47" name="矩形: 圆角 646">
                <a:extLst>
                  <a:ext uri="{FF2B5EF4-FFF2-40B4-BE49-F238E27FC236}">
                    <a16:creationId xmlns:a16="http://schemas.microsoft.com/office/drawing/2014/main" id="{1A3F26DC-B863-443D-9A5F-A007F698845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48" name="图片 647">
                <a:extLst>
                  <a:ext uri="{FF2B5EF4-FFF2-40B4-BE49-F238E27FC236}">
                    <a16:creationId xmlns:a16="http://schemas.microsoft.com/office/drawing/2014/main" id="{CDAA7FE1-DB92-4AEA-BE63-5E2DEA77C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49" name="矩形 648">
                <a:extLst>
                  <a:ext uri="{FF2B5EF4-FFF2-40B4-BE49-F238E27FC236}">
                    <a16:creationId xmlns:a16="http://schemas.microsoft.com/office/drawing/2014/main" id="{4DD67CC6-85CE-4550-A4FB-6019BA7F0B4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45" name="矩形: 圆角 644">
              <a:extLst>
                <a:ext uri="{FF2B5EF4-FFF2-40B4-BE49-F238E27FC236}">
                  <a16:creationId xmlns:a16="http://schemas.microsoft.com/office/drawing/2014/main" id="{3CD5A95C-F94C-4E88-A519-404F6289465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矩形 645">
              <a:extLst>
                <a:ext uri="{FF2B5EF4-FFF2-40B4-BE49-F238E27FC236}">
                  <a16:creationId xmlns:a16="http://schemas.microsoft.com/office/drawing/2014/main" id="{14DC3FF2-6A8C-4B22-B9C2-784196518A8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50" name="组合 649">
            <a:extLst>
              <a:ext uri="{FF2B5EF4-FFF2-40B4-BE49-F238E27FC236}">
                <a16:creationId xmlns:a16="http://schemas.microsoft.com/office/drawing/2014/main" id="{5590F9B2-EA1F-4CFB-A154-FFF336145226}"/>
              </a:ext>
            </a:extLst>
          </p:cNvPr>
          <p:cNvGrpSpPr/>
          <p:nvPr/>
        </p:nvGrpSpPr>
        <p:grpSpPr>
          <a:xfrm>
            <a:off x="2119297" y="2081474"/>
            <a:ext cx="538829" cy="604649"/>
            <a:chOff x="167518" y="529049"/>
            <a:chExt cx="538829" cy="604649"/>
          </a:xfrm>
        </p:grpSpPr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6C92F275-D669-4E51-833C-3D6399AB276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54" name="矩形: 圆角 653">
                <a:extLst>
                  <a:ext uri="{FF2B5EF4-FFF2-40B4-BE49-F238E27FC236}">
                    <a16:creationId xmlns:a16="http://schemas.microsoft.com/office/drawing/2014/main" id="{C8AAB007-E53F-4CC5-AA23-A3C2CECB023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55" name="图片 654">
                <a:extLst>
                  <a:ext uri="{FF2B5EF4-FFF2-40B4-BE49-F238E27FC236}">
                    <a16:creationId xmlns:a16="http://schemas.microsoft.com/office/drawing/2014/main" id="{9DF19185-68DE-44F8-AD51-641622EC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56" name="矩形 655">
                <a:extLst>
                  <a:ext uri="{FF2B5EF4-FFF2-40B4-BE49-F238E27FC236}">
                    <a16:creationId xmlns:a16="http://schemas.microsoft.com/office/drawing/2014/main" id="{04F23AD4-3155-42FC-8557-50AC2679265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52" name="矩形: 圆角 651">
              <a:extLst>
                <a:ext uri="{FF2B5EF4-FFF2-40B4-BE49-F238E27FC236}">
                  <a16:creationId xmlns:a16="http://schemas.microsoft.com/office/drawing/2014/main" id="{54961FDB-9B8C-4EDD-BBAC-5CCC8B1F961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矩形 652">
              <a:extLst>
                <a:ext uri="{FF2B5EF4-FFF2-40B4-BE49-F238E27FC236}">
                  <a16:creationId xmlns:a16="http://schemas.microsoft.com/office/drawing/2014/main" id="{698407DF-FD8D-4989-A8B5-8E328C4F39D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57" name="组合 656">
            <a:extLst>
              <a:ext uri="{FF2B5EF4-FFF2-40B4-BE49-F238E27FC236}">
                <a16:creationId xmlns:a16="http://schemas.microsoft.com/office/drawing/2014/main" id="{CC2FAF0D-4A0A-4884-8687-4D9756F37F1C}"/>
              </a:ext>
            </a:extLst>
          </p:cNvPr>
          <p:cNvGrpSpPr/>
          <p:nvPr/>
        </p:nvGrpSpPr>
        <p:grpSpPr>
          <a:xfrm>
            <a:off x="2696790" y="2086136"/>
            <a:ext cx="538829" cy="604649"/>
            <a:chOff x="167518" y="529049"/>
            <a:chExt cx="538829" cy="604649"/>
          </a:xfrm>
        </p:grpSpPr>
        <p:grpSp>
          <p:nvGrpSpPr>
            <p:cNvPr id="658" name="组合 657">
              <a:extLst>
                <a:ext uri="{FF2B5EF4-FFF2-40B4-BE49-F238E27FC236}">
                  <a16:creationId xmlns:a16="http://schemas.microsoft.com/office/drawing/2014/main" id="{94703B5E-533C-4054-9932-75C8F77A76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61" name="矩形: 圆角 660">
                <a:extLst>
                  <a:ext uri="{FF2B5EF4-FFF2-40B4-BE49-F238E27FC236}">
                    <a16:creationId xmlns:a16="http://schemas.microsoft.com/office/drawing/2014/main" id="{31216FAF-80AF-4F46-9869-8D468E2283A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2" name="图片 661">
                <a:extLst>
                  <a:ext uri="{FF2B5EF4-FFF2-40B4-BE49-F238E27FC236}">
                    <a16:creationId xmlns:a16="http://schemas.microsoft.com/office/drawing/2014/main" id="{80BF7436-7C42-4764-83FF-BFEBA3F0B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63" name="矩形 662">
                <a:extLst>
                  <a:ext uri="{FF2B5EF4-FFF2-40B4-BE49-F238E27FC236}">
                    <a16:creationId xmlns:a16="http://schemas.microsoft.com/office/drawing/2014/main" id="{81826BB9-6CFE-48EE-8C95-26C2FE20F23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59" name="矩形: 圆角 658">
              <a:extLst>
                <a:ext uri="{FF2B5EF4-FFF2-40B4-BE49-F238E27FC236}">
                  <a16:creationId xmlns:a16="http://schemas.microsoft.com/office/drawing/2014/main" id="{E44121CD-5239-4B25-99B2-F9229C25328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矩形 659">
              <a:extLst>
                <a:ext uri="{FF2B5EF4-FFF2-40B4-BE49-F238E27FC236}">
                  <a16:creationId xmlns:a16="http://schemas.microsoft.com/office/drawing/2014/main" id="{3E7C3F82-3763-47DB-8280-3E149B13FD3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64" name="组合 663">
            <a:extLst>
              <a:ext uri="{FF2B5EF4-FFF2-40B4-BE49-F238E27FC236}">
                <a16:creationId xmlns:a16="http://schemas.microsoft.com/office/drawing/2014/main" id="{B27C749A-AACA-4B28-8564-83E0F3C81097}"/>
              </a:ext>
            </a:extLst>
          </p:cNvPr>
          <p:cNvGrpSpPr/>
          <p:nvPr/>
        </p:nvGrpSpPr>
        <p:grpSpPr>
          <a:xfrm>
            <a:off x="3273553" y="2087565"/>
            <a:ext cx="538829" cy="604649"/>
            <a:chOff x="167518" y="529049"/>
            <a:chExt cx="538829" cy="604649"/>
          </a:xfrm>
        </p:grpSpPr>
        <p:grpSp>
          <p:nvGrpSpPr>
            <p:cNvPr id="665" name="组合 664">
              <a:extLst>
                <a:ext uri="{FF2B5EF4-FFF2-40B4-BE49-F238E27FC236}">
                  <a16:creationId xmlns:a16="http://schemas.microsoft.com/office/drawing/2014/main" id="{ECE7DBE0-61C5-487A-AAFB-E3E823BA06D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68" name="矩形: 圆角 667">
                <a:extLst>
                  <a:ext uri="{FF2B5EF4-FFF2-40B4-BE49-F238E27FC236}">
                    <a16:creationId xmlns:a16="http://schemas.microsoft.com/office/drawing/2014/main" id="{6CF9FDD1-9254-45A0-9D33-6F2B9E6E7FE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9" name="图片 668">
                <a:extLst>
                  <a:ext uri="{FF2B5EF4-FFF2-40B4-BE49-F238E27FC236}">
                    <a16:creationId xmlns:a16="http://schemas.microsoft.com/office/drawing/2014/main" id="{4F697183-9240-41FC-890C-8CA3F1713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70" name="矩形 669">
                <a:extLst>
                  <a:ext uri="{FF2B5EF4-FFF2-40B4-BE49-F238E27FC236}">
                    <a16:creationId xmlns:a16="http://schemas.microsoft.com/office/drawing/2014/main" id="{0149C8F6-4846-48CF-A737-E3552AE7964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66" name="矩形: 圆角 665">
              <a:extLst>
                <a:ext uri="{FF2B5EF4-FFF2-40B4-BE49-F238E27FC236}">
                  <a16:creationId xmlns:a16="http://schemas.microsoft.com/office/drawing/2014/main" id="{8B638036-3E6C-4244-8FC4-0BA65A8C7F4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矩形 666">
              <a:extLst>
                <a:ext uri="{FF2B5EF4-FFF2-40B4-BE49-F238E27FC236}">
                  <a16:creationId xmlns:a16="http://schemas.microsoft.com/office/drawing/2014/main" id="{DD668F0E-82BB-4D53-B756-FF56B28CA9A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92" name="组合 691">
            <a:extLst>
              <a:ext uri="{FF2B5EF4-FFF2-40B4-BE49-F238E27FC236}">
                <a16:creationId xmlns:a16="http://schemas.microsoft.com/office/drawing/2014/main" id="{19A06547-68A0-473C-96D2-8176AFE4D2D3}"/>
              </a:ext>
            </a:extLst>
          </p:cNvPr>
          <p:cNvGrpSpPr/>
          <p:nvPr/>
        </p:nvGrpSpPr>
        <p:grpSpPr>
          <a:xfrm>
            <a:off x="966323" y="2078742"/>
            <a:ext cx="538829" cy="604649"/>
            <a:chOff x="167518" y="529049"/>
            <a:chExt cx="538829" cy="604649"/>
          </a:xfrm>
        </p:grpSpPr>
        <p:grpSp>
          <p:nvGrpSpPr>
            <p:cNvPr id="693" name="组合 692">
              <a:extLst>
                <a:ext uri="{FF2B5EF4-FFF2-40B4-BE49-F238E27FC236}">
                  <a16:creationId xmlns:a16="http://schemas.microsoft.com/office/drawing/2014/main" id="{9DE49BB5-1C06-40FF-BE05-924F4888725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96" name="矩形: 圆角 695">
                <a:extLst>
                  <a:ext uri="{FF2B5EF4-FFF2-40B4-BE49-F238E27FC236}">
                    <a16:creationId xmlns:a16="http://schemas.microsoft.com/office/drawing/2014/main" id="{FE922F12-4884-4531-BA10-107BCD53A20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97" name="图片 696">
                <a:extLst>
                  <a:ext uri="{FF2B5EF4-FFF2-40B4-BE49-F238E27FC236}">
                    <a16:creationId xmlns:a16="http://schemas.microsoft.com/office/drawing/2014/main" id="{4AC9812D-87EC-42F4-A23A-D1D3DF3D4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98" name="矩形 697">
                <a:extLst>
                  <a:ext uri="{FF2B5EF4-FFF2-40B4-BE49-F238E27FC236}">
                    <a16:creationId xmlns:a16="http://schemas.microsoft.com/office/drawing/2014/main" id="{61EF4983-1A4C-4A9E-A378-73BE043CE69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94" name="矩形: 圆角 693">
              <a:extLst>
                <a:ext uri="{FF2B5EF4-FFF2-40B4-BE49-F238E27FC236}">
                  <a16:creationId xmlns:a16="http://schemas.microsoft.com/office/drawing/2014/main" id="{E79CED1D-0626-4EEE-BB0E-B74FEE94FDC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5" name="矩形 694">
              <a:extLst>
                <a:ext uri="{FF2B5EF4-FFF2-40B4-BE49-F238E27FC236}">
                  <a16:creationId xmlns:a16="http://schemas.microsoft.com/office/drawing/2014/main" id="{39BC4865-29C2-4EEE-A40C-978F59652A6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99" name="组合 698">
            <a:extLst>
              <a:ext uri="{FF2B5EF4-FFF2-40B4-BE49-F238E27FC236}">
                <a16:creationId xmlns:a16="http://schemas.microsoft.com/office/drawing/2014/main" id="{1FC85EC9-AE9B-414F-9C42-8A5C2F6DAFC8}"/>
              </a:ext>
            </a:extLst>
          </p:cNvPr>
          <p:cNvGrpSpPr/>
          <p:nvPr/>
        </p:nvGrpSpPr>
        <p:grpSpPr>
          <a:xfrm>
            <a:off x="1550534" y="2680888"/>
            <a:ext cx="538829" cy="604649"/>
            <a:chOff x="167518" y="529049"/>
            <a:chExt cx="538829" cy="604649"/>
          </a:xfrm>
        </p:grpSpPr>
        <p:grpSp>
          <p:nvGrpSpPr>
            <p:cNvPr id="700" name="组合 699">
              <a:extLst>
                <a:ext uri="{FF2B5EF4-FFF2-40B4-BE49-F238E27FC236}">
                  <a16:creationId xmlns:a16="http://schemas.microsoft.com/office/drawing/2014/main" id="{6A82B121-8372-4CFB-9693-EB3B7E5DD2A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03" name="矩形: 圆角 702">
                <a:extLst>
                  <a:ext uri="{FF2B5EF4-FFF2-40B4-BE49-F238E27FC236}">
                    <a16:creationId xmlns:a16="http://schemas.microsoft.com/office/drawing/2014/main" id="{9DB8CAD8-7761-4AD4-85E3-4D378E765B7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04" name="图片 703">
                <a:extLst>
                  <a:ext uri="{FF2B5EF4-FFF2-40B4-BE49-F238E27FC236}">
                    <a16:creationId xmlns:a16="http://schemas.microsoft.com/office/drawing/2014/main" id="{42D7FB21-AD60-4022-BC2B-7135F2399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05" name="矩形 704">
                <a:extLst>
                  <a:ext uri="{FF2B5EF4-FFF2-40B4-BE49-F238E27FC236}">
                    <a16:creationId xmlns:a16="http://schemas.microsoft.com/office/drawing/2014/main" id="{F84B8FAA-F136-404C-B426-59900461F08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01" name="矩形: 圆角 700">
              <a:extLst>
                <a:ext uri="{FF2B5EF4-FFF2-40B4-BE49-F238E27FC236}">
                  <a16:creationId xmlns:a16="http://schemas.microsoft.com/office/drawing/2014/main" id="{736DD29F-6289-4E0E-A008-E2FD824D6D5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矩形 701">
              <a:extLst>
                <a:ext uri="{FF2B5EF4-FFF2-40B4-BE49-F238E27FC236}">
                  <a16:creationId xmlns:a16="http://schemas.microsoft.com/office/drawing/2014/main" id="{FB63DE80-1709-4C8E-930B-FAFFFB66708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06" name="组合 705">
            <a:extLst>
              <a:ext uri="{FF2B5EF4-FFF2-40B4-BE49-F238E27FC236}">
                <a16:creationId xmlns:a16="http://schemas.microsoft.com/office/drawing/2014/main" id="{7866FA14-BE58-461A-BA4D-24CC849B7E43}"/>
              </a:ext>
            </a:extLst>
          </p:cNvPr>
          <p:cNvGrpSpPr/>
          <p:nvPr/>
        </p:nvGrpSpPr>
        <p:grpSpPr>
          <a:xfrm>
            <a:off x="2128027" y="2679084"/>
            <a:ext cx="538829" cy="604649"/>
            <a:chOff x="167518" y="529049"/>
            <a:chExt cx="538829" cy="604649"/>
          </a:xfrm>
        </p:grpSpPr>
        <p:grpSp>
          <p:nvGrpSpPr>
            <p:cNvPr id="707" name="组合 706">
              <a:extLst>
                <a:ext uri="{FF2B5EF4-FFF2-40B4-BE49-F238E27FC236}">
                  <a16:creationId xmlns:a16="http://schemas.microsoft.com/office/drawing/2014/main" id="{00A11A88-7C99-4E8B-B559-416C15EFECA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10" name="矩形: 圆角 709">
                <a:extLst>
                  <a:ext uri="{FF2B5EF4-FFF2-40B4-BE49-F238E27FC236}">
                    <a16:creationId xmlns:a16="http://schemas.microsoft.com/office/drawing/2014/main" id="{B8822471-C6C4-4E01-964B-A033D9095B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1" name="图片 710">
                <a:extLst>
                  <a:ext uri="{FF2B5EF4-FFF2-40B4-BE49-F238E27FC236}">
                    <a16:creationId xmlns:a16="http://schemas.microsoft.com/office/drawing/2014/main" id="{E20A284C-6DC7-4FEC-8D41-7A37CA666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12" name="矩形 711">
                <a:extLst>
                  <a:ext uri="{FF2B5EF4-FFF2-40B4-BE49-F238E27FC236}">
                    <a16:creationId xmlns:a16="http://schemas.microsoft.com/office/drawing/2014/main" id="{A58B69DC-E13A-43A7-BDAC-EBF7106CD97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08" name="矩形: 圆角 707">
              <a:extLst>
                <a:ext uri="{FF2B5EF4-FFF2-40B4-BE49-F238E27FC236}">
                  <a16:creationId xmlns:a16="http://schemas.microsoft.com/office/drawing/2014/main" id="{823CCF34-4EF0-44B2-94E8-56C6D7B2A70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9" name="矩形 708">
              <a:extLst>
                <a:ext uri="{FF2B5EF4-FFF2-40B4-BE49-F238E27FC236}">
                  <a16:creationId xmlns:a16="http://schemas.microsoft.com/office/drawing/2014/main" id="{3D07E0C4-5357-45C2-B2B5-F4E47F36B59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13" name="组合 712">
            <a:extLst>
              <a:ext uri="{FF2B5EF4-FFF2-40B4-BE49-F238E27FC236}">
                <a16:creationId xmlns:a16="http://schemas.microsoft.com/office/drawing/2014/main" id="{A2B3F1B1-D2EA-40DA-879A-7384863053CA}"/>
              </a:ext>
            </a:extLst>
          </p:cNvPr>
          <p:cNvGrpSpPr/>
          <p:nvPr/>
        </p:nvGrpSpPr>
        <p:grpSpPr>
          <a:xfrm>
            <a:off x="2705520" y="2683746"/>
            <a:ext cx="538829" cy="604649"/>
            <a:chOff x="167518" y="529049"/>
            <a:chExt cx="538829" cy="604649"/>
          </a:xfrm>
        </p:grpSpPr>
        <p:grpSp>
          <p:nvGrpSpPr>
            <p:cNvPr id="714" name="组合 713">
              <a:extLst>
                <a:ext uri="{FF2B5EF4-FFF2-40B4-BE49-F238E27FC236}">
                  <a16:creationId xmlns:a16="http://schemas.microsoft.com/office/drawing/2014/main" id="{131C3DB4-7E66-4D7E-9F61-4E487692647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17" name="矩形: 圆角 716">
                <a:extLst>
                  <a:ext uri="{FF2B5EF4-FFF2-40B4-BE49-F238E27FC236}">
                    <a16:creationId xmlns:a16="http://schemas.microsoft.com/office/drawing/2014/main" id="{BD5B09D2-B299-4F22-B5C4-1488142A636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8" name="图片 717">
                <a:extLst>
                  <a:ext uri="{FF2B5EF4-FFF2-40B4-BE49-F238E27FC236}">
                    <a16:creationId xmlns:a16="http://schemas.microsoft.com/office/drawing/2014/main" id="{C97AC43F-7957-499B-B2DD-03F1BE1ED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19" name="矩形 718">
                <a:extLst>
                  <a:ext uri="{FF2B5EF4-FFF2-40B4-BE49-F238E27FC236}">
                    <a16:creationId xmlns:a16="http://schemas.microsoft.com/office/drawing/2014/main" id="{6CAE867C-A5FC-442C-B494-8B03A86F2FE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15" name="矩形: 圆角 714">
              <a:extLst>
                <a:ext uri="{FF2B5EF4-FFF2-40B4-BE49-F238E27FC236}">
                  <a16:creationId xmlns:a16="http://schemas.microsoft.com/office/drawing/2014/main" id="{C34F5B34-B896-40A5-A05D-2C21DD4FF8F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6" name="矩形 715">
              <a:extLst>
                <a:ext uri="{FF2B5EF4-FFF2-40B4-BE49-F238E27FC236}">
                  <a16:creationId xmlns:a16="http://schemas.microsoft.com/office/drawing/2014/main" id="{7779EB11-C401-4E09-88F1-597045F462D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20" name="组合 719">
            <a:extLst>
              <a:ext uri="{FF2B5EF4-FFF2-40B4-BE49-F238E27FC236}">
                <a16:creationId xmlns:a16="http://schemas.microsoft.com/office/drawing/2014/main" id="{604CA0E9-4F13-4A84-B6C1-30977C9EE92E}"/>
              </a:ext>
            </a:extLst>
          </p:cNvPr>
          <p:cNvGrpSpPr/>
          <p:nvPr/>
        </p:nvGrpSpPr>
        <p:grpSpPr>
          <a:xfrm>
            <a:off x="3282283" y="2685175"/>
            <a:ext cx="538829" cy="604649"/>
            <a:chOff x="167518" y="529049"/>
            <a:chExt cx="538829" cy="604649"/>
          </a:xfrm>
        </p:grpSpPr>
        <p:grpSp>
          <p:nvGrpSpPr>
            <p:cNvPr id="721" name="组合 720">
              <a:extLst>
                <a:ext uri="{FF2B5EF4-FFF2-40B4-BE49-F238E27FC236}">
                  <a16:creationId xmlns:a16="http://schemas.microsoft.com/office/drawing/2014/main" id="{FBB6305E-9882-4A55-B9E6-7D2BE8220C6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24" name="矩形: 圆角 723">
                <a:extLst>
                  <a:ext uri="{FF2B5EF4-FFF2-40B4-BE49-F238E27FC236}">
                    <a16:creationId xmlns:a16="http://schemas.microsoft.com/office/drawing/2014/main" id="{8123A1FE-CA49-490A-BD31-048DA0D2476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25" name="图片 724">
                <a:extLst>
                  <a:ext uri="{FF2B5EF4-FFF2-40B4-BE49-F238E27FC236}">
                    <a16:creationId xmlns:a16="http://schemas.microsoft.com/office/drawing/2014/main" id="{C8E74697-56A0-47E4-BEAE-C8B31D8DA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26" name="矩形 725">
                <a:extLst>
                  <a:ext uri="{FF2B5EF4-FFF2-40B4-BE49-F238E27FC236}">
                    <a16:creationId xmlns:a16="http://schemas.microsoft.com/office/drawing/2014/main" id="{8552270F-11F1-443F-A7E5-EBF2B83C14D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22" name="矩形: 圆角 721">
              <a:extLst>
                <a:ext uri="{FF2B5EF4-FFF2-40B4-BE49-F238E27FC236}">
                  <a16:creationId xmlns:a16="http://schemas.microsoft.com/office/drawing/2014/main" id="{F841581B-642A-47B7-A5BD-013E1B8E8F7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F92D7738-3AF6-4771-BE5C-496751BCEF3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48" name="组合 747">
            <a:extLst>
              <a:ext uri="{FF2B5EF4-FFF2-40B4-BE49-F238E27FC236}">
                <a16:creationId xmlns:a16="http://schemas.microsoft.com/office/drawing/2014/main" id="{318833CD-EBFB-4CD8-B72E-AEE6455FFE07}"/>
              </a:ext>
            </a:extLst>
          </p:cNvPr>
          <p:cNvGrpSpPr/>
          <p:nvPr/>
        </p:nvGrpSpPr>
        <p:grpSpPr>
          <a:xfrm>
            <a:off x="975053" y="2676352"/>
            <a:ext cx="538829" cy="604649"/>
            <a:chOff x="167518" y="529049"/>
            <a:chExt cx="538829" cy="604649"/>
          </a:xfrm>
        </p:grpSpPr>
        <p:grpSp>
          <p:nvGrpSpPr>
            <p:cNvPr id="749" name="组合 748">
              <a:extLst>
                <a:ext uri="{FF2B5EF4-FFF2-40B4-BE49-F238E27FC236}">
                  <a16:creationId xmlns:a16="http://schemas.microsoft.com/office/drawing/2014/main" id="{E1557E52-4527-413A-80B3-A7152B7DA5B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52" name="矩形: 圆角 751">
                <a:extLst>
                  <a:ext uri="{FF2B5EF4-FFF2-40B4-BE49-F238E27FC236}">
                    <a16:creationId xmlns:a16="http://schemas.microsoft.com/office/drawing/2014/main" id="{4FAF22F1-FFC8-4386-9DF3-78DFD4882EF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53" name="图片 752">
                <a:extLst>
                  <a:ext uri="{FF2B5EF4-FFF2-40B4-BE49-F238E27FC236}">
                    <a16:creationId xmlns:a16="http://schemas.microsoft.com/office/drawing/2014/main" id="{890DE1BE-A64D-4245-80A7-C964C8E4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54" name="矩形 753">
                <a:extLst>
                  <a:ext uri="{FF2B5EF4-FFF2-40B4-BE49-F238E27FC236}">
                    <a16:creationId xmlns:a16="http://schemas.microsoft.com/office/drawing/2014/main" id="{6B9EED8F-D6D7-4014-8FD4-53C252183B2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50" name="矩形: 圆角 749">
              <a:extLst>
                <a:ext uri="{FF2B5EF4-FFF2-40B4-BE49-F238E27FC236}">
                  <a16:creationId xmlns:a16="http://schemas.microsoft.com/office/drawing/2014/main" id="{C87BF59D-85EB-48A2-B222-82D74829438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矩形 750">
              <a:extLst>
                <a:ext uri="{FF2B5EF4-FFF2-40B4-BE49-F238E27FC236}">
                  <a16:creationId xmlns:a16="http://schemas.microsoft.com/office/drawing/2014/main" id="{491C9123-B106-42EF-9EFF-5EDDDF83CC8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55" name="组合 754">
            <a:extLst>
              <a:ext uri="{FF2B5EF4-FFF2-40B4-BE49-F238E27FC236}">
                <a16:creationId xmlns:a16="http://schemas.microsoft.com/office/drawing/2014/main" id="{D67A9A62-42D9-45C0-BFAC-1135DF5B47FC}"/>
              </a:ext>
            </a:extLst>
          </p:cNvPr>
          <p:cNvGrpSpPr/>
          <p:nvPr/>
        </p:nvGrpSpPr>
        <p:grpSpPr>
          <a:xfrm>
            <a:off x="1536309" y="3271444"/>
            <a:ext cx="538829" cy="604649"/>
            <a:chOff x="167518" y="529049"/>
            <a:chExt cx="538829" cy="604649"/>
          </a:xfrm>
        </p:grpSpPr>
        <p:grpSp>
          <p:nvGrpSpPr>
            <p:cNvPr id="756" name="组合 755">
              <a:extLst>
                <a:ext uri="{FF2B5EF4-FFF2-40B4-BE49-F238E27FC236}">
                  <a16:creationId xmlns:a16="http://schemas.microsoft.com/office/drawing/2014/main" id="{D9D737C6-31DD-4643-974C-D10862D8EF6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59" name="矩形: 圆角 758">
                <a:extLst>
                  <a:ext uri="{FF2B5EF4-FFF2-40B4-BE49-F238E27FC236}">
                    <a16:creationId xmlns:a16="http://schemas.microsoft.com/office/drawing/2014/main" id="{922BA12B-686E-4B4D-97B9-3136123FDDA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60" name="图片 759">
                <a:extLst>
                  <a:ext uri="{FF2B5EF4-FFF2-40B4-BE49-F238E27FC236}">
                    <a16:creationId xmlns:a16="http://schemas.microsoft.com/office/drawing/2014/main" id="{A911FF88-D564-4F3D-B86C-97C3502AD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61" name="矩形 760">
                <a:extLst>
                  <a:ext uri="{FF2B5EF4-FFF2-40B4-BE49-F238E27FC236}">
                    <a16:creationId xmlns:a16="http://schemas.microsoft.com/office/drawing/2014/main" id="{67170E94-C6A5-44B1-812B-A47E930C481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57" name="矩形: 圆角 756">
              <a:extLst>
                <a:ext uri="{FF2B5EF4-FFF2-40B4-BE49-F238E27FC236}">
                  <a16:creationId xmlns:a16="http://schemas.microsoft.com/office/drawing/2014/main" id="{21DC4A05-BBD0-4167-BC60-76DA780A5B1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2CBF5821-F2C4-4580-A5D4-5FCD46FDB83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62" name="组合 761">
            <a:extLst>
              <a:ext uri="{FF2B5EF4-FFF2-40B4-BE49-F238E27FC236}">
                <a16:creationId xmlns:a16="http://schemas.microsoft.com/office/drawing/2014/main" id="{B137F71B-F0F6-4375-BE92-E6A2CCBC5DBB}"/>
              </a:ext>
            </a:extLst>
          </p:cNvPr>
          <p:cNvGrpSpPr/>
          <p:nvPr/>
        </p:nvGrpSpPr>
        <p:grpSpPr>
          <a:xfrm>
            <a:off x="2113802" y="3269640"/>
            <a:ext cx="538829" cy="604649"/>
            <a:chOff x="167518" y="529049"/>
            <a:chExt cx="538829" cy="604649"/>
          </a:xfrm>
        </p:grpSpPr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22B242D6-9EB0-4070-90B2-18C4B97F88C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66" name="矩形: 圆角 765">
                <a:extLst>
                  <a:ext uri="{FF2B5EF4-FFF2-40B4-BE49-F238E27FC236}">
                    <a16:creationId xmlns:a16="http://schemas.microsoft.com/office/drawing/2014/main" id="{94FFD746-1DB3-4986-82D9-9E1548AE942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67" name="图片 766">
                <a:extLst>
                  <a:ext uri="{FF2B5EF4-FFF2-40B4-BE49-F238E27FC236}">
                    <a16:creationId xmlns:a16="http://schemas.microsoft.com/office/drawing/2014/main" id="{74DF40F9-DDDB-4118-8F31-5DCEA9FA6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68" name="矩形 767">
                <a:extLst>
                  <a:ext uri="{FF2B5EF4-FFF2-40B4-BE49-F238E27FC236}">
                    <a16:creationId xmlns:a16="http://schemas.microsoft.com/office/drawing/2014/main" id="{3097717D-4C1A-4CA5-BA2B-0C8D24734E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64" name="矩形: 圆角 763">
              <a:extLst>
                <a:ext uri="{FF2B5EF4-FFF2-40B4-BE49-F238E27FC236}">
                  <a16:creationId xmlns:a16="http://schemas.microsoft.com/office/drawing/2014/main" id="{AECE4B3B-2EB7-4D71-A3A9-004859D5360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矩形 764">
              <a:extLst>
                <a:ext uri="{FF2B5EF4-FFF2-40B4-BE49-F238E27FC236}">
                  <a16:creationId xmlns:a16="http://schemas.microsoft.com/office/drawing/2014/main" id="{F9FC53F1-A1A3-4137-B610-18DCB84EA72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69" name="组合 768">
            <a:extLst>
              <a:ext uri="{FF2B5EF4-FFF2-40B4-BE49-F238E27FC236}">
                <a16:creationId xmlns:a16="http://schemas.microsoft.com/office/drawing/2014/main" id="{52F4D4FA-5481-41EF-A7A2-95A72846B6EC}"/>
              </a:ext>
            </a:extLst>
          </p:cNvPr>
          <p:cNvGrpSpPr/>
          <p:nvPr/>
        </p:nvGrpSpPr>
        <p:grpSpPr>
          <a:xfrm>
            <a:off x="2691295" y="3274302"/>
            <a:ext cx="538829" cy="604649"/>
            <a:chOff x="167518" y="529049"/>
            <a:chExt cx="538829" cy="604649"/>
          </a:xfrm>
        </p:grpSpPr>
        <p:grpSp>
          <p:nvGrpSpPr>
            <p:cNvPr id="770" name="组合 769">
              <a:extLst>
                <a:ext uri="{FF2B5EF4-FFF2-40B4-BE49-F238E27FC236}">
                  <a16:creationId xmlns:a16="http://schemas.microsoft.com/office/drawing/2014/main" id="{4D75B581-2B43-499B-93DF-CC3571CF24B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73" name="矩形: 圆角 772">
                <a:extLst>
                  <a:ext uri="{FF2B5EF4-FFF2-40B4-BE49-F238E27FC236}">
                    <a16:creationId xmlns:a16="http://schemas.microsoft.com/office/drawing/2014/main" id="{F9AF84C0-7A63-4433-A816-E884318AF75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74" name="图片 773">
                <a:extLst>
                  <a:ext uri="{FF2B5EF4-FFF2-40B4-BE49-F238E27FC236}">
                    <a16:creationId xmlns:a16="http://schemas.microsoft.com/office/drawing/2014/main" id="{DF0D9407-476F-4030-B6BB-22B6D8916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75" name="矩形 774">
                <a:extLst>
                  <a:ext uri="{FF2B5EF4-FFF2-40B4-BE49-F238E27FC236}">
                    <a16:creationId xmlns:a16="http://schemas.microsoft.com/office/drawing/2014/main" id="{849EE64A-FAFE-47AA-9F39-95E94DFDB82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71" name="矩形: 圆角 770">
              <a:extLst>
                <a:ext uri="{FF2B5EF4-FFF2-40B4-BE49-F238E27FC236}">
                  <a16:creationId xmlns:a16="http://schemas.microsoft.com/office/drawing/2014/main" id="{6CAF22D9-3E03-4809-B3A4-F5A3A5541D4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矩形 771">
              <a:extLst>
                <a:ext uri="{FF2B5EF4-FFF2-40B4-BE49-F238E27FC236}">
                  <a16:creationId xmlns:a16="http://schemas.microsoft.com/office/drawing/2014/main" id="{17C18063-BBD3-4747-92FB-E45D5A08E8E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04" name="组合 803">
            <a:extLst>
              <a:ext uri="{FF2B5EF4-FFF2-40B4-BE49-F238E27FC236}">
                <a16:creationId xmlns:a16="http://schemas.microsoft.com/office/drawing/2014/main" id="{97B9207A-30B0-4052-8DA6-E43B3C7081AD}"/>
              </a:ext>
            </a:extLst>
          </p:cNvPr>
          <p:cNvGrpSpPr/>
          <p:nvPr/>
        </p:nvGrpSpPr>
        <p:grpSpPr>
          <a:xfrm>
            <a:off x="960828" y="3266908"/>
            <a:ext cx="538829" cy="604649"/>
            <a:chOff x="167518" y="529049"/>
            <a:chExt cx="538829" cy="604649"/>
          </a:xfrm>
        </p:grpSpPr>
        <p:grpSp>
          <p:nvGrpSpPr>
            <p:cNvPr id="805" name="组合 804">
              <a:extLst>
                <a:ext uri="{FF2B5EF4-FFF2-40B4-BE49-F238E27FC236}">
                  <a16:creationId xmlns:a16="http://schemas.microsoft.com/office/drawing/2014/main" id="{82005AC3-13BD-4923-9262-53C7DC69A7A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08" name="矩形: 圆角 807">
                <a:extLst>
                  <a:ext uri="{FF2B5EF4-FFF2-40B4-BE49-F238E27FC236}">
                    <a16:creationId xmlns:a16="http://schemas.microsoft.com/office/drawing/2014/main" id="{8C72EFD2-CE92-489E-B3E5-6168ABC66D4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09" name="图片 808">
                <a:extLst>
                  <a:ext uri="{FF2B5EF4-FFF2-40B4-BE49-F238E27FC236}">
                    <a16:creationId xmlns:a16="http://schemas.microsoft.com/office/drawing/2014/main" id="{3F57F09E-893C-4C47-B150-53E603F00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10" name="矩形 809">
                <a:extLst>
                  <a:ext uri="{FF2B5EF4-FFF2-40B4-BE49-F238E27FC236}">
                    <a16:creationId xmlns:a16="http://schemas.microsoft.com/office/drawing/2014/main" id="{F186D87F-6490-4863-A65F-DFBD1C14A3E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06" name="矩形: 圆角 805">
              <a:extLst>
                <a:ext uri="{FF2B5EF4-FFF2-40B4-BE49-F238E27FC236}">
                  <a16:creationId xmlns:a16="http://schemas.microsoft.com/office/drawing/2014/main" id="{73B53184-804B-4DF3-8456-686B2C323A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16C7FF8-41FA-4645-AD68-07379C315D0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813" name="矩形: 圆角 812">
            <a:extLst>
              <a:ext uri="{FF2B5EF4-FFF2-40B4-BE49-F238E27FC236}">
                <a16:creationId xmlns:a16="http://schemas.microsoft.com/office/drawing/2014/main" id="{80C7AAFA-B2F1-459A-B9B3-8B6820C9B83B}"/>
              </a:ext>
            </a:extLst>
          </p:cNvPr>
          <p:cNvSpPr/>
          <p:nvPr/>
        </p:nvSpPr>
        <p:spPr>
          <a:xfrm>
            <a:off x="6566047" y="3586484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4" name="图片 813">
            <a:extLst>
              <a:ext uri="{FF2B5EF4-FFF2-40B4-BE49-F238E27FC236}">
                <a16:creationId xmlns:a16="http://schemas.microsoft.com/office/drawing/2014/main" id="{CA87CC06-F2B7-46A4-8523-7D0917FEF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20" y="3609928"/>
            <a:ext cx="406963" cy="406963"/>
          </a:xfrm>
          <a:prstGeom prst="rect">
            <a:avLst/>
          </a:prstGeom>
        </p:spPr>
      </p:pic>
      <p:sp>
        <p:nvSpPr>
          <p:cNvPr id="830" name="矩形: 圆角 829">
            <a:extLst>
              <a:ext uri="{FF2B5EF4-FFF2-40B4-BE49-F238E27FC236}">
                <a16:creationId xmlns:a16="http://schemas.microsoft.com/office/drawing/2014/main" id="{3C7B3567-2770-4935-99BD-0634E164DE7A}"/>
              </a:ext>
            </a:extLst>
          </p:cNvPr>
          <p:cNvSpPr/>
          <p:nvPr/>
        </p:nvSpPr>
        <p:spPr>
          <a:xfrm>
            <a:off x="7140674" y="3591617"/>
            <a:ext cx="468636" cy="468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1" name="图片 830">
            <a:extLst>
              <a:ext uri="{FF2B5EF4-FFF2-40B4-BE49-F238E27FC236}">
                <a16:creationId xmlns:a16="http://schemas.microsoft.com/office/drawing/2014/main" id="{376BF33D-39C0-4D61-B1DA-02512819C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47" y="3615061"/>
            <a:ext cx="406963" cy="406963"/>
          </a:xfrm>
          <a:prstGeom prst="rect">
            <a:avLst/>
          </a:prstGeom>
        </p:spPr>
      </p:pic>
      <p:cxnSp>
        <p:nvCxnSpPr>
          <p:cNvPr id="842" name="直接连接符 841">
            <a:extLst>
              <a:ext uri="{FF2B5EF4-FFF2-40B4-BE49-F238E27FC236}">
                <a16:creationId xmlns:a16="http://schemas.microsoft.com/office/drawing/2014/main" id="{7737548B-18BE-47C2-835C-34B54084A709}"/>
              </a:ext>
            </a:extLst>
          </p:cNvPr>
          <p:cNvCxnSpPr>
            <a:cxnSpLocks/>
          </p:cNvCxnSpPr>
          <p:nvPr/>
        </p:nvCxnSpPr>
        <p:spPr>
          <a:xfrm>
            <a:off x="4974122" y="3408953"/>
            <a:ext cx="463183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3" name="椭圆 842">
            <a:extLst>
              <a:ext uri="{FF2B5EF4-FFF2-40B4-BE49-F238E27FC236}">
                <a16:creationId xmlns:a16="http://schemas.microsoft.com/office/drawing/2014/main" id="{DA3E9763-C7E3-41CB-A359-9104E4BF5E21}"/>
              </a:ext>
            </a:extLst>
          </p:cNvPr>
          <p:cNvSpPr/>
          <p:nvPr/>
        </p:nvSpPr>
        <p:spPr>
          <a:xfrm>
            <a:off x="2155654" y="3969145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4" name="椭圆 843">
            <a:extLst>
              <a:ext uri="{FF2B5EF4-FFF2-40B4-BE49-F238E27FC236}">
                <a16:creationId xmlns:a16="http://schemas.microsoft.com/office/drawing/2014/main" id="{716D211D-9DFE-40B1-9A1F-F7D823C2A9AE}"/>
              </a:ext>
            </a:extLst>
          </p:cNvPr>
          <p:cNvSpPr/>
          <p:nvPr/>
        </p:nvSpPr>
        <p:spPr>
          <a:xfrm>
            <a:off x="2333484" y="3969145"/>
            <a:ext cx="93957" cy="939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5" name="椭圆 844">
            <a:extLst>
              <a:ext uri="{FF2B5EF4-FFF2-40B4-BE49-F238E27FC236}">
                <a16:creationId xmlns:a16="http://schemas.microsoft.com/office/drawing/2014/main" id="{070E508A-FC3C-4AE8-9E35-941E8BAF23BC}"/>
              </a:ext>
            </a:extLst>
          </p:cNvPr>
          <p:cNvSpPr/>
          <p:nvPr/>
        </p:nvSpPr>
        <p:spPr>
          <a:xfrm>
            <a:off x="2511314" y="3973247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矩形: 圆角 351">
            <a:extLst>
              <a:ext uri="{FF2B5EF4-FFF2-40B4-BE49-F238E27FC236}">
                <a16:creationId xmlns:a16="http://schemas.microsoft.com/office/drawing/2014/main" id="{B7B95058-1090-499F-8E12-821C647C7C47}"/>
              </a:ext>
            </a:extLst>
          </p:cNvPr>
          <p:cNvSpPr/>
          <p:nvPr/>
        </p:nvSpPr>
        <p:spPr>
          <a:xfrm>
            <a:off x="4857458" y="3401597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矩形 352">
            <a:extLst>
              <a:ext uri="{FF2B5EF4-FFF2-40B4-BE49-F238E27FC236}">
                <a16:creationId xmlns:a16="http://schemas.microsoft.com/office/drawing/2014/main" id="{FF236D12-A380-4780-8756-D140DBDE9D1B}"/>
              </a:ext>
            </a:extLst>
          </p:cNvPr>
          <p:cNvSpPr/>
          <p:nvPr/>
        </p:nvSpPr>
        <p:spPr>
          <a:xfrm>
            <a:off x="5001258" y="3406168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货物筛选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4" name="图形 353" descr="公文包">
            <a:extLst>
              <a:ext uri="{FF2B5EF4-FFF2-40B4-BE49-F238E27FC236}">
                <a16:creationId xmlns:a16="http://schemas.microsoft.com/office/drawing/2014/main" id="{D7EB52BF-646D-40CE-A448-ABFEA68B3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63290" y="3389717"/>
            <a:ext cx="242316" cy="242316"/>
          </a:xfrm>
          <a:prstGeom prst="rect">
            <a:avLst/>
          </a:prstGeom>
        </p:spPr>
      </p:pic>
      <p:sp>
        <p:nvSpPr>
          <p:cNvPr id="355" name="矩形 354">
            <a:extLst>
              <a:ext uri="{FF2B5EF4-FFF2-40B4-BE49-F238E27FC236}">
                <a16:creationId xmlns:a16="http://schemas.microsoft.com/office/drawing/2014/main" id="{E5B31DB5-EA1C-41AE-A7F7-2479EAE1E4A6}"/>
              </a:ext>
            </a:extLst>
          </p:cNvPr>
          <p:cNvSpPr/>
          <p:nvPr/>
        </p:nvSpPr>
        <p:spPr>
          <a:xfrm>
            <a:off x="5927908" y="3493533"/>
            <a:ext cx="4419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C2CBFD5C-4A49-489D-9A54-41DCA4C306DE}"/>
              </a:ext>
            </a:extLst>
          </p:cNvPr>
          <p:cNvSpPr/>
          <p:nvPr/>
        </p:nvSpPr>
        <p:spPr>
          <a:xfrm>
            <a:off x="6496009" y="3516934"/>
            <a:ext cx="4419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6060ABF2-166A-4542-A654-5F23BB127BE7}"/>
              </a:ext>
            </a:extLst>
          </p:cNvPr>
          <p:cNvSpPr/>
          <p:nvPr/>
        </p:nvSpPr>
        <p:spPr>
          <a:xfrm>
            <a:off x="7063311" y="3536410"/>
            <a:ext cx="4419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5B3715FA-3218-492C-BB33-3EBCF886851C}"/>
              </a:ext>
            </a:extLst>
          </p:cNvPr>
          <p:cNvSpPr/>
          <p:nvPr/>
        </p:nvSpPr>
        <p:spPr>
          <a:xfrm>
            <a:off x="7632593" y="3532523"/>
            <a:ext cx="4419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1" name="矩形: 圆角 360">
            <a:extLst>
              <a:ext uri="{FF2B5EF4-FFF2-40B4-BE49-F238E27FC236}">
                <a16:creationId xmlns:a16="http://schemas.microsoft.com/office/drawing/2014/main" id="{85A94F29-B58F-4691-9873-6FED18CC5A46}"/>
              </a:ext>
            </a:extLst>
          </p:cNvPr>
          <p:cNvSpPr/>
          <p:nvPr/>
        </p:nvSpPr>
        <p:spPr>
          <a:xfrm>
            <a:off x="3288199" y="3281608"/>
            <a:ext cx="538828" cy="5388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2" name="组合 501">
            <a:extLst>
              <a:ext uri="{FF2B5EF4-FFF2-40B4-BE49-F238E27FC236}">
                <a16:creationId xmlns:a16="http://schemas.microsoft.com/office/drawing/2014/main" id="{82ECAC69-9F5B-41C5-A713-10F39E5653C0}"/>
              </a:ext>
            </a:extLst>
          </p:cNvPr>
          <p:cNvGrpSpPr/>
          <p:nvPr/>
        </p:nvGrpSpPr>
        <p:grpSpPr>
          <a:xfrm>
            <a:off x="371527" y="872215"/>
            <a:ext cx="538829" cy="604649"/>
            <a:chOff x="167518" y="529049"/>
            <a:chExt cx="538829" cy="604649"/>
          </a:xfrm>
        </p:grpSpPr>
        <p:grpSp>
          <p:nvGrpSpPr>
            <p:cNvPr id="503" name="组合 502">
              <a:extLst>
                <a:ext uri="{FF2B5EF4-FFF2-40B4-BE49-F238E27FC236}">
                  <a16:creationId xmlns:a16="http://schemas.microsoft.com/office/drawing/2014/main" id="{C191CAD3-7D2E-4AFB-845D-043363647D3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06" name="矩形: 圆角 505">
                <a:extLst>
                  <a:ext uri="{FF2B5EF4-FFF2-40B4-BE49-F238E27FC236}">
                    <a16:creationId xmlns:a16="http://schemas.microsoft.com/office/drawing/2014/main" id="{4D4A1FCC-CF05-4FA2-AF56-5A9681D5A38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7" name="图片 506">
                <a:extLst>
                  <a:ext uri="{FF2B5EF4-FFF2-40B4-BE49-F238E27FC236}">
                    <a16:creationId xmlns:a16="http://schemas.microsoft.com/office/drawing/2014/main" id="{19E782E3-5AF6-436A-B613-52E96B63D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08" name="矩形 507">
                <a:extLst>
                  <a:ext uri="{FF2B5EF4-FFF2-40B4-BE49-F238E27FC236}">
                    <a16:creationId xmlns:a16="http://schemas.microsoft.com/office/drawing/2014/main" id="{1FC88756-5880-4194-9B4E-61F542AF46A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04" name="矩形: 圆角 503">
              <a:extLst>
                <a:ext uri="{FF2B5EF4-FFF2-40B4-BE49-F238E27FC236}">
                  <a16:creationId xmlns:a16="http://schemas.microsoft.com/office/drawing/2014/main" id="{5DF7B67D-50C8-4DBF-AD10-07E99F2FF61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矩形 504">
              <a:extLst>
                <a:ext uri="{FF2B5EF4-FFF2-40B4-BE49-F238E27FC236}">
                  <a16:creationId xmlns:a16="http://schemas.microsoft.com/office/drawing/2014/main" id="{29EAFA81-9C40-40B2-8A49-90A45C83A73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09" name="组合 508">
            <a:extLst>
              <a:ext uri="{FF2B5EF4-FFF2-40B4-BE49-F238E27FC236}">
                <a16:creationId xmlns:a16="http://schemas.microsoft.com/office/drawing/2014/main" id="{048A3188-188E-41B1-B0DB-F0F6CE9E8CC2}"/>
              </a:ext>
            </a:extLst>
          </p:cNvPr>
          <p:cNvGrpSpPr/>
          <p:nvPr/>
        </p:nvGrpSpPr>
        <p:grpSpPr>
          <a:xfrm>
            <a:off x="380257" y="1469825"/>
            <a:ext cx="538829" cy="604649"/>
            <a:chOff x="167518" y="529049"/>
            <a:chExt cx="538829" cy="604649"/>
          </a:xfrm>
        </p:grpSpPr>
        <p:grpSp>
          <p:nvGrpSpPr>
            <p:cNvPr id="510" name="组合 509">
              <a:extLst>
                <a:ext uri="{FF2B5EF4-FFF2-40B4-BE49-F238E27FC236}">
                  <a16:creationId xmlns:a16="http://schemas.microsoft.com/office/drawing/2014/main" id="{4C231322-1BA7-4CE8-A883-67FBE421CA9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13" name="矩形: 圆角 512">
                <a:extLst>
                  <a:ext uri="{FF2B5EF4-FFF2-40B4-BE49-F238E27FC236}">
                    <a16:creationId xmlns:a16="http://schemas.microsoft.com/office/drawing/2014/main" id="{A32741EE-4793-4EBE-99C7-71B214A097C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14" name="图片 513">
                <a:extLst>
                  <a:ext uri="{FF2B5EF4-FFF2-40B4-BE49-F238E27FC236}">
                    <a16:creationId xmlns:a16="http://schemas.microsoft.com/office/drawing/2014/main" id="{1C3ED7E0-A5B1-445E-8E17-2A0CB0843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15" name="矩形 514">
                <a:extLst>
                  <a:ext uri="{FF2B5EF4-FFF2-40B4-BE49-F238E27FC236}">
                    <a16:creationId xmlns:a16="http://schemas.microsoft.com/office/drawing/2014/main" id="{52CE6482-7ECB-430B-8040-8F563380C8E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1" name="矩形: 圆角 510">
              <a:extLst>
                <a:ext uri="{FF2B5EF4-FFF2-40B4-BE49-F238E27FC236}">
                  <a16:creationId xmlns:a16="http://schemas.microsoft.com/office/drawing/2014/main" id="{1A49E692-FB9E-45CF-8BF6-A0390053D39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01CBD50A-F0D6-478F-9E1F-F8115794B88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D2778FAC-0348-43EC-B88E-3CF206E260A6}"/>
              </a:ext>
            </a:extLst>
          </p:cNvPr>
          <p:cNvGrpSpPr/>
          <p:nvPr/>
        </p:nvGrpSpPr>
        <p:grpSpPr>
          <a:xfrm>
            <a:off x="383782" y="2074029"/>
            <a:ext cx="538829" cy="604649"/>
            <a:chOff x="167518" y="529049"/>
            <a:chExt cx="538829" cy="604649"/>
          </a:xfrm>
        </p:grpSpPr>
        <p:grpSp>
          <p:nvGrpSpPr>
            <p:cNvPr id="517" name="组合 516">
              <a:extLst>
                <a:ext uri="{FF2B5EF4-FFF2-40B4-BE49-F238E27FC236}">
                  <a16:creationId xmlns:a16="http://schemas.microsoft.com/office/drawing/2014/main" id="{EB330067-9C1F-4E1E-8BC4-AEFD7A34284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20" name="矩形: 圆角 519">
                <a:extLst>
                  <a:ext uri="{FF2B5EF4-FFF2-40B4-BE49-F238E27FC236}">
                    <a16:creationId xmlns:a16="http://schemas.microsoft.com/office/drawing/2014/main" id="{24C342DD-72EB-47FA-8F30-4D53BC2F646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1" name="图片 520">
                <a:extLst>
                  <a:ext uri="{FF2B5EF4-FFF2-40B4-BE49-F238E27FC236}">
                    <a16:creationId xmlns:a16="http://schemas.microsoft.com/office/drawing/2014/main" id="{E13D1CD9-6B15-4974-876D-227925BC8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22" name="矩形 521">
                <a:extLst>
                  <a:ext uri="{FF2B5EF4-FFF2-40B4-BE49-F238E27FC236}">
                    <a16:creationId xmlns:a16="http://schemas.microsoft.com/office/drawing/2014/main" id="{3AC06402-77D8-432E-AFF9-F9CBA756FF4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8" name="矩形: 圆角 517">
              <a:extLst>
                <a:ext uri="{FF2B5EF4-FFF2-40B4-BE49-F238E27FC236}">
                  <a16:creationId xmlns:a16="http://schemas.microsoft.com/office/drawing/2014/main" id="{6952B802-AD5A-450F-BE0C-A7E93D8878D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C0282AB6-9464-4283-8193-A64BD38A3D8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BFAA74D8-9AAF-413C-8CBA-40A09045DB2A}"/>
              </a:ext>
            </a:extLst>
          </p:cNvPr>
          <p:cNvGrpSpPr/>
          <p:nvPr/>
        </p:nvGrpSpPr>
        <p:grpSpPr>
          <a:xfrm>
            <a:off x="392512" y="2671639"/>
            <a:ext cx="538829" cy="604649"/>
            <a:chOff x="167518" y="529049"/>
            <a:chExt cx="538829" cy="604649"/>
          </a:xfrm>
        </p:grpSpPr>
        <p:grpSp>
          <p:nvGrpSpPr>
            <p:cNvPr id="524" name="组合 523">
              <a:extLst>
                <a:ext uri="{FF2B5EF4-FFF2-40B4-BE49-F238E27FC236}">
                  <a16:creationId xmlns:a16="http://schemas.microsoft.com/office/drawing/2014/main" id="{C77A0D8A-EFF3-4E46-9F74-288564BE060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27" name="矩形: 圆角 526">
                <a:extLst>
                  <a:ext uri="{FF2B5EF4-FFF2-40B4-BE49-F238E27FC236}">
                    <a16:creationId xmlns:a16="http://schemas.microsoft.com/office/drawing/2014/main" id="{C57C5E8D-DAA1-4736-8A2B-7A688B34D00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8" name="图片 527">
                <a:extLst>
                  <a:ext uri="{FF2B5EF4-FFF2-40B4-BE49-F238E27FC236}">
                    <a16:creationId xmlns:a16="http://schemas.microsoft.com/office/drawing/2014/main" id="{7FEAF0D5-177D-4FFC-BA56-A52AC9F60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4C48A2F6-B25E-4767-B47B-20C5EB1CAB4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25" name="矩形: 圆角 524">
              <a:extLst>
                <a:ext uri="{FF2B5EF4-FFF2-40B4-BE49-F238E27FC236}">
                  <a16:creationId xmlns:a16="http://schemas.microsoft.com/office/drawing/2014/main" id="{66DD83C6-B101-46B2-998B-5A4F65A79A6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D85B322E-C1D0-4044-AE66-5710D1E078C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30" name="组合 529">
            <a:extLst>
              <a:ext uri="{FF2B5EF4-FFF2-40B4-BE49-F238E27FC236}">
                <a16:creationId xmlns:a16="http://schemas.microsoft.com/office/drawing/2014/main" id="{954D6F4E-64A4-48F9-A0CB-3E54AD84AB32}"/>
              </a:ext>
            </a:extLst>
          </p:cNvPr>
          <p:cNvGrpSpPr/>
          <p:nvPr/>
        </p:nvGrpSpPr>
        <p:grpSpPr>
          <a:xfrm>
            <a:off x="378287" y="3262195"/>
            <a:ext cx="538829" cy="604649"/>
            <a:chOff x="167518" y="529049"/>
            <a:chExt cx="538829" cy="604649"/>
          </a:xfrm>
        </p:grpSpPr>
        <p:grpSp>
          <p:nvGrpSpPr>
            <p:cNvPr id="531" name="组合 530">
              <a:extLst>
                <a:ext uri="{FF2B5EF4-FFF2-40B4-BE49-F238E27FC236}">
                  <a16:creationId xmlns:a16="http://schemas.microsoft.com/office/drawing/2014/main" id="{01528587-5004-41E5-A434-D965F86F6B1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34" name="矩形: 圆角 533">
                <a:extLst>
                  <a:ext uri="{FF2B5EF4-FFF2-40B4-BE49-F238E27FC236}">
                    <a16:creationId xmlns:a16="http://schemas.microsoft.com/office/drawing/2014/main" id="{3297A467-8EE7-491F-8EB6-1BFB6ED769F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35" name="图片 534">
                <a:extLst>
                  <a:ext uri="{FF2B5EF4-FFF2-40B4-BE49-F238E27FC236}">
                    <a16:creationId xmlns:a16="http://schemas.microsoft.com/office/drawing/2014/main" id="{09357625-E335-4BEA-ABCD-B0DD64F21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36" name="矩形 535">
                <a:extLst>
                  <a:ext uri="{FF2B5EF4-FFF2-40B4-BE49-F238E27FC236}">
                    <a16:creationId xmlns:a16="http://schemas.microsoft.com/office/drawing/2014/main" id="{C49DDE61-FFF4-4ED3-9AC2-95FA154D3F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32" name="矩形: 圆角 531">
              <a:extLst>
                <a:ext uri="{FF2B5EF4-FFF2-40B4-BE49-F238E27FC236}">
                  <a16:creationId xmlns:a16="http://schemas.microsoft.com/office/drawing/2014/main" id="{92B1B957-EADE-4B73-9570-9D324AC1F97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BDF4FD1D-ECC7-44C4-B95C-8DCD91AB376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37" name="组合 536">
            <a:extLst>
              <a:ext uri="{FF2B5EF4-FFF2-40B4-BE49-F238E27FC236}">
                <a16:creationId xmlns:a16="http://schemas.microsoft.com/office/drawing/2014/main" id="{726CE3E8-B5E8-4988-A2AD-84E882464D79}"/>
              </a:ext>
            </a:extLst>
          </p:cNvPr>
          <p:cNvGrpSpPr/>
          <p:nvPr/>
        </p:nvGrpSpPr>
        <p:grpSpPr>
          <a:xfrm>
            <a:off x="3872654" y="892525"/>
            <a:ext cx="538829" cy="604649"/>
            <a:chOff x="167518" y="529049"/>
            <a:chExt cx="538829" cy="604649"/>
          </a:xfrm>
        </p:grpSpPr>
        <p:grpSp>
          <p:nvGrpSpPr>
            <p:cNvPr id="538" name="组合 537">
              <a:extLst>
                <a:ext uri="{FF2B5EF4-FFF2-40B4-BE49-F238E27FC236}">
                  <a16:creationId xmlns:a16="http://schemas.microsoft.com/office/drawing/2014/main" id="{B1D371BC-8577-458E-AF9B-7E551AFCAA5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41" name="矩形: 圆角 540">
                <a:extLst>
                  <a:ext uri="{FF2B5EF4-FFF2-40B4-BE49-F238E27FC236}">
                    <a16:creationId xmlns:a16="http://schemas.microsoft.com/office/drawing/2014/main" id="{95C5ABF5-4B4A-49A8-B893-485521AF3C4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42" name="图片 541">
                <a:extLst>
                  <a:ext uri="{FF2B5EF4-FFF2-40B4-BE49-F238E27FC236}">
                    <a16:creationId xmlns:a16="http://schemas.microsoft.com/office/drawing/2014/main" id="{2994DE82-A201-450F-9A02-90A122CD0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43" name="矩形 542">
                <a:extLst>
                  <a:ext uri="{FF2B5EF4-FFF2-40B4-BE49-F238E27FC236}">
                    <a16:creationId xmlns:a16="http://schemas.microsoft.com/office/drawing/2014/main" id="{EFC3C780-EA16-407E-9E1E-DE2DDEBC525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39" name="矩形: 圆角 538">
              <a:extLst>
                <a:ext uri="{FF2B5EF4-FFF2-40B4-BE49-F238E27FC236}">
                  <a16:creationId xmlns:a16="http://schemas.microsoft.com/office/drawing/2014/main" id="{AA3707D5-C766-4982-8726-62A06B84F17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矩形 539">
              <a:extLst>
                <a:ext uri="{FF2B5EF4-FFF2-40B4-BE49-F238E27FC236}">
                  <a16:creationId xmlns:a16="http://schemas.microsoft.com/office/drawing/2014/main" id="{47D90BE6-00D8-4D4B-A40E-EAF5C511C73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44" name="组合 543">
            <a:extLst>
              <a:ext uri="{FF2B5EF4-FFF2-40B4-BE49-F238E27FC236}">
                <a16:creationId xmlns:a16="http://schemas.microsoft.com/office/drawing/2014/main" id="{91382866-7D02-4E80-9ECD-684542171F95}"/>
              </a:ext>
            </a:extLst>
          </p:cNvPr>
          <p:cNvGrpSpPr/>
          <p:nvPr/>
        </p:nvGrpSpPr>
        <p:grpSpPr>
          <a:xfrm>
            <a:off x="3881384" y="1490135"/>
            <a:ext cx="538829" cy="604649"/>
            <a:chOff x="167518" y="529049"/>
            <a:chExt cx="538829" cy="604649"/>
          </a:xfrm>
        </p:grpSpPr>
        <p:grpSp>
          <p:nvGrpSpPr>
            <p:cNvPr id="545" name="组合 544">
              <a:extLst>
                <a:ext uri="{FF2B5EF4-FFF2-40B4-BE49-F238E27FC236}">
                  <a16:creationId xmlns:a16="http://schemas.microsoft.com/office/drawing/2014/main" id="{285A5856-4664-46ED-BB69-BC495B5E95A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48" name="矩形: 圆角 547">
                <a:extLst>
                  <a:ext uri="{FF2B5EF4-FFF2-40B4-BE49-F238E27FC236}">
                    <a16:creationId xmlns:a16="http://schemas.microsoft.com/office/drawing/2014/main" id="{9EFA5800-BA82-4298-8C1E-6D031B1D4A2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49" name="图片 548">
                <a:extLst>
                  <a:ext uri="{FF2B5EF4-FFF2-40B4-BE49-F238E27FC236}">
                    <a16:creationId xmlns:a16="http://schemas.microsoft.com/office/drawing/2014/main" id="{450126C1-8946-4F4B-850D-6320F451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50" name="矩形 549">
                <a:extLst>
                  <a:ext uri="{FF2B5EF4-FFF2-40B4-BE49-F238E27FC236}">
                    <a16:creationId xmlns:a16="http://schemas.microsoft.com/office/drawing/2014/main" id="{2F3139EB-C2F1-4628-A589-B1749B0E660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46" name="矩形: 圆角 545">
              <a:extLst>
                <a:ext uri="{FF2B5EF4-FFF2-40B4-BE49-F238E27FC236}">
                  <a16:creationId xmlns:a16="http://schemas.microsoft.com/office/drawing/2014/main" id="{74F33A26-4326-4871-A69A-0E0E9608127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矩形 546">
              <a:extLst>
                <a:ext uri="{FF2B5EF4-FFF2-40B4-BE49-F238E27FC236}">
                  <a16:creationId xmlns:a16="http://schemas.microsoft.com/office/drawing/2014/main" id="{9E4AC8DF-7A47-4FC3-AEEF-A3CA5148A50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56" name="组合 555">
            <a:extLst>
              <a:ext uri="{FF2B5EF4-FFF2-40B4-BE49-F238E27FC236}">
                <a16:creationId xmlns:a16="http://schemas.microsoft.com/office/drawing/2014/main" id="{FB2DA360-3A4C-4847-AD4C-C9CA9CAF475E}"/>
              </a:ext>
            </a:extLst>
          </p:cNvPr>
          <p:cNvGrpSpPr/>
          <p:nvPr/>
        </p:nvGrpSpPr>
        <p:grpSpPr>
          <a:xfrm>
            <a:off x="3884909" y="2094339"/>
            <a:ext cx="538829" cy="604649"/>
            <a:chOff x="167518" y="529049"/>
            <a:chExt cx="538829" cy="604649"/>
          </a:xfrm>
        </p:grpSpPr>
        <p:grpSp>
          <p:nvGrpSpPr>
            <p:cNvPr id="557" name="组合 556">
              <a:extLst>
                <a:ext uri="{FF2B5EF4-FFF2-40B4-BE49-F238E27FC236}">
                  <a16:creationId xmlns:a16="http://schemas.microsoft.com/office/drawing/2014/main" id="{BBCBD2B5-5E8E-4194-9A36-4806D65A554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60" name="矩形: 圆角 559">
                <a:extLst>
                  <a:ext uri="{FF2B5EF4-FFF2-40B4-BE49-F238E27FC236}">
                    <a16:creationId xmlns:a16="http://schemas.microsoft.com/office/drawing/2014/main" id="{568BCADC-D1B0-49FF-99F1-F0902C8200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61" name="图片 560">
                <a:extLst>
                  <a:ext uri="{FF2B5EF4-FFF2-40B4-BE49-F238E27FC236}">
                    <a16:creationId xmlns:a16="http://schemas.microsoft.com/office/drawing/2014/main" id="{AB571DBF-6F84-4A62-B100-5ECCA1FD5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62" name="矩形 561">
                <a:extLst>
                  <a:ext uri="{FF2B5EF4-FFF2-40B4-BE49-F238E27FC236}">
                    <a16:creationId xmlns:a16="http://schemas.microsoft.com/office/drawing/2014/main" id="{3372C4CD-C501-448E-92D0-EC0F88261F8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58" name="矩形: 圆角 557">
              <a:extLst>
                <a:ext uri="{FF2B5EF4-FFF2-40B4-BE49-F238E27FC236}">
                  <a16:creationId xmlns:a16="http://schemas.microsoft.com/office/drawing/2014/main" id="{8DBCBBB5-0788-462E-B4E1-3493F457C39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68FF46AE-53AB-4D9A-96C5-EBE9E72E69D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63" name="组合 562">
            <a:extLst>
              <a:ext uri="{FF2B5EF4-FFF2-40B4-BE49-F238E27FC236}">
                <a16:creationId xmlns:a16="http://schemas.microsoft.com/office/drawing/2014/main" id="{4E96E95A-7003-4B2F-9560-6DB6198B5B04}"/>
              </a:ext>
            </a:extLst>
          </p:cNvPr>
          <p:cNvGrpSpPr/>
          <p:nvPr/>
        </p:nvGrpSpPr>
        <p:grpSpPr>
          <a:xfrm>
            <a:off x="3893639" y="2691949"/>
            <a:ext cx="538829" cy="604649"/>
            <a:chOff x="167518" y="529049"/>
            <a:chExt cx="538829" cy="604649"/>
          </a:xfrm>
        </p:grpSpPr>
        <p:grpSp>
          <p:nvGrpSpPr>
            <p:cNvPr id="564" name="组合 563">
              <a:extLst>
                <a:ext uri="{FF2B5EF4-FFF2-40B4-BE49-F238E27FC236}">
                  <a16:creationId xmlns:a16="http://schemas.microsoft.com/office/drawing/2014/main" id="{D7F991DC-381C-4AD7-915C-C1242B1E97A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67" name="矩形: 圆角 566">
                <a:extLst>
                  <a:ext uri="{FF2B5EF4-FFF2-40B4-BE49-F238E27FC236}">
                    <a16:creationId xmlns:a16="http://schemas.microsoft.com/office/drawing/2014/main" id="{BCC013FE-1F3F-4CC8-8DAB-55D10D14D8B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68" name="图片 567">
                <a:extLst>
                  <a:ext uri="{FF2B5EF4-FFF2-40B4-BE49-F238E27FC236}">
                    <a16:creationId xmlns:a16="http://schemas.microsoft.com/office/drawing/2014/main" id="{B744BBA0-2472-4D08-AA75-948C9726B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69" name="矩形 568">
                <a:extLst>
                  <a:ext uri="{FF2B5EF4-FFF2-40B4-BE49-F238E27FC236}">
                    <a16:creationId xmlns:a16="http://schemas.microsoft.com/office/drawing/2014/main" id="{2A044CD9-97D0-45EF-A9C3-A62A9A3CB9E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65" name="矩形: 圆角 564">
              <a:extLst>
                <a:ext uri="{FF2B5EF4-FFF2-40B4-BE49-F238E27FC236}">
                  <a16:creationId xmlns:a16="http://schemas.microsoft.com/office/drawing/2014/main" id="{891F2814-F312-404B-892A-D35D86789CB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矩形 565">
              <a:extLst>
                <a:ext uri="{FF2B5EF4-FFF2-40B4-BE49-F238E27FC236}">
                  <a16:creationId xmlns:a16="http://schemas.microsoft.com/office/drawing/2014/main" id="{645C75E9-92C0-4E25-BEC6-23B7AEE1B27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70" name="组合 569">
            <a:extLst>
              <a:ext uri="{FF2B5EF4-FFF2-40B4-BE49-F238E27FC236}">
                <a16:creationId xmlns:a16="http://schemas.microsoft.com/office/drawing/2014/main" id="{4685055A-4FF8-46E9-98DC-CC834D3B8341}"/>
              </a:ext>
            </a:extLst>
          </p:cNvPr>
          <p:cNvGrpSpPr/>
          <p:nvPr/>
        </p:nvGrpSpPr>
        <p:grpSpPr>
          <a:xfrm>
            <a:off x="3879414" y="3282505"/>
            <a:ext cx="538829" cy="604649"/>
            <a:chOff x="167518" y="529049"/>
            <a:chExt cx="538829" cy="604649"/>
          </a:xfrm>
        </p:grpSpPr>
        <p:grpSp>
          <p:nvGrpSpPr>
            <p:cNvPr id="571" name="组合 570">
              <a:extLst>
                <a:ext uri="{FF2B5EF4-FFF2-40B4-BE49-F238E27FC236}">
                  <a16:creationId xmlns:a16="http://schemas.microsoft.com/office/drawing/2014/main" id="{CD3D5885-431B-48C8-B737-7C628C5E65B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74" name="矩形: 圆角 573">
                <a:extLst>
                  <a:ext uri="{FF2B5EF4-FFF2-40B4-BE49-F238E27FC236}">
                    <a16:creationId xmlns:a16="http://schemas.microsoft.com/office/drawing/2014/main" id="{81641587-F828-4D6D-AFAE-D65B8FC4F06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75" name="图片 574">
                <a:extLst>
                  <a:ext uri="{FF2B5EF4-FFF2-40B4-BE49-F238E27FC236}">
                    <a16:creationId xmlns:a16="http://schemas.microsoft.com/office/drawing/2014/main" id="{3E1B38BA-331A-488A-B94B-C7B2D70EB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76" name="矩形 575">
                <a:extLst>
                  <a:ext uri="{FF2B5EF4-FFF2-40B4-BE49-F238E27FC236}">
                    <a16:creationId xmlns:a16="http://schemas.microsoft.com/office/drawing/2014/main" id="{C9B3A4EF-5195-4697-8FF4-384019E32EB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72" name="矩形: 圆角 571">
              <a:extLst>
                <a:ext uri="{FF2B5EF4-FFF2-40B4-BE49-F238E27FC236}">
                  <a16:creationId xmlns:a16="http://schemas.microsoft.com/office/drawing/2014/main" id="{EB9B2EAC-BEE3-48A2-8784-5DC1F158A3E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矩形 572">
              <a:extLst>
                <a:ext uri="{FF2B5EF4-FFF2-40B4-BE49-F238E27FC236}">
                  <a16:creationId xmlns:a16="http://schemas.microsoft.com/office/drawing/2014/main" id="{630C47BA-6E97-484C-90FB-43481C4495D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78" name="组合 577">
            <a:extLst>
              <a:ext uri="{FF2B5EF4-FFF2-40B4-BE49-F238E27FC236}">
                <a16:creationId xmlns:a16="http://schemas.microsoft.com/office/drawing/2014/main" id="{60CA956D-B5D6-40F6-95F6-EB89944DD87B}"/>
              </a:ext>
            </a:extLst>
          </p:cNvPr>
          <p:cNvGrpSpPr/>
          <p:nvPr/>
        </p:nvGrpSpPr>
        <p:grpSpPr>
          <a:xfrm>
            <a:off x="6448175" y="2098806"/>
            <a:ext cx="538829" cy="604649"/>
            <a:chOff x="167518" y="529049"/>
            <a:chExt cx="538829" cy="604649"/>
          </a:xfrm>
        </p:grpSpPr>
        <p:grpSp>
          <p:nvGrpSpPr>
            <p:cNvPr id="579" name="组合 578">
              <a:extLst>
                <a:ext uri="{FF2B5EF4-FFF2-40B4-BE49-F238E27FC236}">
                  <a16:creationId xmlns:a16="http://schemas.microsoft.com/office/drawing/2014/main" id="{A80247CD-D5DE-4B74-A21D-75E79D34C9B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82" name="矩形: 圆角 581">
                <a:extLst>
                  <a:ext uri="{FF2B5EF4-FFF2-40B4-BE49-F238E27FC236}">
                    <a16:creationId xmlns:a16="http://schemas.microsoft.com/office/drawing/2014/main" id="{90F550B7-8517-4935-8923-9732C5E3EE0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3" name="图片 582">
                <a:extLst>
                  <a:ext uri="{FF2B5EF4-FFF2-40B4-BE49-F238E27FC236}">
                    <a16:creationId xmlns:a16="http://schemas.microsoft.com/office/drawing/2014/main" id="{9AFB0886-6A54-4966-BF1D-198C31D9B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84" name="矩形 583">
                <a:extLst>
                  <a:ext uri="{FF2B5EF4-FFF2-40B4-BE49-F238E27FC236}">
                    <a16:creationId xmlns:a16="http://schemas.microsoft.com/office/drawing/2014/main" id="{C92D46FB-ED32-4EA8-86A9-0FF1CB32201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80" name="矩形: 圆角 579">
              <a:extLst>
                <a:ext uri="{FF2B5EF4-FFF2-40B4-BE49-F238E27FC236}">
                  <a16:creationId xmlns:a16="http://schemas.microsoft.com/office/drawing/2014/main" id="{06E5FAE5-EE2B-41B6-842F-D8F51C3ABED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矩形 580">
              <a:extLst>
                <a:ext uri="{FF2B5EF4-FFF2-40B4-BE49-F238E27FC236}">
                  <a16:creationId xmlns:a16="http://schemas.microsoft.com/office/drawing/2014/main" id="{318D3D1D-B1F2-4E3D-A5AF-CC6B420D97D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85" name="组合 584">
            <a:extLst>
              <a:ext uri="{FF2B5EF4-FFF2-40B4-BE49-F238E27FC236}">
                <a16:creationId xmlns:a16="http://schemas.microsoft.com/office/drawing/2014/main" id="{BBE23B05-C8C3-410F-9CB1-318CBA05B4DC}"/>
              </a:ext>
            </a:extLst>
          </p:cNvPr>
          <p:cNvGrpSpPr/>
          <p:nvPr/>
        </p:nvGrpSpPr>
        <p:grpSpPr>
          <a:xfrm>
            <a:off x="7025668" y="2097002"/>
            <a:ext cx="538829" cy="604649"/>
            <a:chOff x="167518" y="529049"/>
            <a:chExt cx="538829" cy="604649"/>
          </a:xfrm>
        </p:grpSpPr>
        <p:grpSp>
          <p:nvGrpSpPr>
            <p:cNvPr id="586" name="组合 585">
              <a:extLst>
                <a:ext uri="{FF2B5EF4-FFF2-40B4-BE49-F238E27FC236}">
                  <a16:creationId xmlns:a16="http://schemas.microsoft.com/office/drawing/2014/main" id="{5C5B8F7C-2C43-46A5-A665-3D98CF7AAED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7" name="矩形: 圆角 616">
                <a:extLst>
                  <a:ext uri="{FF2B5EF4-FFF2-40B4-BE49-F238E27FC236}">
                    <a16:creationId xmlns:a16="http://schemas.microsoft.com/office/drawing/2014/main" id="{8EA35649-B1F1-4DA9-807D-68CA9C1341E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8" name="图片 617">
                <a:extLst>
                  <a:ext uri="{FF2B5EF4-FFF2-40B4-BE49-F238E27FC236}">
                    <a16:creationId xmlns:a16="http://schemas.microsoft.com/office/drawing/2014/main" id="{F53F9571-91F1-438E-9470-4DF55B587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4AD83955-A148-4646-BF34-4E5AFA72EE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5" name="矩形: 圆角 614">
              <a:extLst>
                <a:ext uri="{FF2B5EF4-FFF2-40B4-BE49-F238E27FC236}">
                  <a16:creationId xmlns:a16="http://schemas.microsoft.com/office/drawing/2014/main" id="{4D72C255-6E2C-40E9-B16B-2B2868D7D8C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9294CFD7-0DC1-4AF6-8C34-E96F6725CD7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20" name="组合 619">
            <a:extLst>
              <a:ext uri="{FF2B5EF4-FFF2-40B4-BE49-F238E27FC236}">
                <a16:creationId xmlns:a16="http://schemas.microsoft.com/office/drawing/2014/main" id="{F68C13E5-70D8-4807-9331-1D4857E8C91E}"/>
              </a:ext>
            </a:extLst>
          </p:cNvPr>
          <p:cNvGrpSpPr/>
          <p:nvPr/>
        </p:nvGrpSpPr>
        <p:grpSpPr>
          <a:xfrm>
            <a:off x="7603161" y="2101664"/>
            <a:ext cx="538829" cy="604649"/>
            <a:chOff x="167518" y="529049"/>
            <a:chExt cx="538829" cy="604649"/>
          </a:xfrm>
        </p:grpSpPr>
        <p:grpSp>
          <p:nvGrpSpPr>
            <p:cNvPr id="621" name="组合 620">
              <a:extLst>
                <a:ext uri="{FF2B5EF4-FFF2-40B4-BE49-F238E27FC236}">
                  <a16:creationId xmlns:a16="http://schemas.microsoft.com/office/drawing/2014/main" id="{0C82AAD3-6D16-4F01-A8F4-F0327AC7218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4" name="矩形: 圆角 623">
                <a:extLst>
                  <a:ext uri="{FF2B5EF4-FFF2-40B4-BE49-F238E27FC236}">
                    <a16:creationId xmlns:a16="http://schemas.microsoft.com/office/drawing/2014/main" id="{757A9A89-99D7-4396-BB4D-787045942E2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5" name="图片 624">
                <a:extLst>
                  <a:ext uri="{FF2B5EF4-FFF2-40B4-BE49-F238E27FC236}">
                    <a16:creationId xmlns:a16="http://schemas.microsoft.com/office/drawing/2014/main" id="{E9EE7EEF-50D5-4980-AF28-27884F3AF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6" name="矩形 625">
                <a:extLst>
                  <a:ext uri="{FF2B5EF4-FFF2-40B4-BE49-F238E27FC236}">
                    <a16:creationId xmlns:a16="http://schemas.microsoft.com/office/drawing/2014/main" id="{719957B6-FFC2-438A-9734-2282900FA91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2" name="矩形: 圆角 621">
              <a:extLst>
                <a:ext uri="{FF2B5EF4-FFF2-40B4-BE49-F238E27FC236}">
                  <a16:creationId xmlns:a16="http://schemas.microsoft.com/office/drawing/2014/main" id="{D712BB5E-AF11-43CB-8278-46273A7F569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954BAE7A-3513-42DE-9CE1-239EF05E4EC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27" name="组合 626">
            <a:extLst>
              <a:ext uri="{FF2B5EF4-FFF2-40B4-BE49-F238E27FC236}">
                <a16:creationId xmlns:a16="http://schemas.microsoft.com/office/drawing/2014/main" id="{5B228E58-D145-4B73-BCAB-B4CF63C3BC15}"/>
              </a:ext>
            </a:extLst>
          </p:cNvPr>
          <p:cNvGrpSpPr/>
          <p:nvPr/>
        </p:nvGrpSpPr>
        <p:grpSpPr>
          <a:xfrm>
            <a:off x="8179924" y="2103093"/>
            <a:ext cx="538829" cy="604649"/>
            <a:chOff x="167518" y="529049"/>
            <a:chExt cx="538829" cy="604649"/>
          </a:xfrm>
        </p:grpSpPr>
        <p:grpSp>
          <p:nvGrpSpPr>
            <p:cNvPr id="628" name="组合 627">
              <a:extLst>
                <a:ext uri="{FF2B5EF4-FFF2-40B4-BE49-F238E27FC236}">
                  <a16:creationId xmlns:a16="http://schemas.microsoft.com/office/drawing/2014/main" id="{E2993171-90D7-48B0-A5FA-481FE8CCE04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31" name="矩形: 圆角 630">
                <a:extLst>
                  <a:ext uri="{FF2B5EF4-FFF2-40B4-BE49-F238E27FC236}">
                    <a16:creationId xmlns:a16="http://schemas.microsoft.com/office/drawing/2014/main" id="{0E784B01-6274-4229-B6F1-0EE3514B91F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4DEADE37-90EC-4427-AB56-AEA916FB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024EC7E5-2052-45D3-8AEF-B91A40EEFB6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9" name="矩形: 圆角 628">
              <a:extLst>
                <a:ext uri="{FF2B5EF4-FFF2-40B4-BE49-F238E27FC236}">
                  <a16:creationId xmlns:a16="http://schemas.microsoft.com/office/drawing/2014/main" id="{D28438EA-F40E-436D-A521-959C6984A0A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5BD008F-272D-4242-B0DB-47DE0DD5108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34" name="组合 633">
            <a:extLst>
              <a:ext uri="{FF2B5EF4-FFF2-40B4-BE49-F238E27FC236}">
                <a16:creationId xmlns:a16="http://schemas.microsoft.com/office/drawing/2014/main" id="{910FA879-1912-4806-8A02-592FFC82948E}"/>
              </a:ext>
            </a:extLst>
          </p:cNvPr>
          <p:cNvGrpSpPr/>
          <p:nvPr/>
        </p:nvGrpSpPr>
        <p:grpSpPr>
          <a:xfrm>
            <a:off x="5872694" y="2094270"/>
            <a:ext cx="538829" cy="604649"/>
            <a:chOff x="167518" y="529049"/>
            <a:chExt cx="538829" cy="604649"/>
          </a:xfrm>
        </p:grpSpPr>
        <p:grpSp>
          <p:nvGrpSpPr>
            <p:cNvPr id="635" name="组合 634">
              <a:extLst>
                <a:ext uri="{FF2B5EF4-FFF2-40B4-BE49-F238E27FC236}">
                  <a16:creationId xmlns:a16="http://schemas.microsoft.com/office/drawing/2014/main" id="{A2FB5568-1B01-4608-8553-3BC5DC72AC0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73" name="矩形: 圆角 672">
                <a:extLst>
                  <a:ext uri="{FF2B5EF4-FFF2-40B4-BE49-F238E27FC236}">
                    <a16:creationId xmlns:a16="http://schemas.microsoft.com/office/drawing/2014/main" id="{A209F082-80BC-4DE0-84FB-6A557E7C62E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74" name="图片 673">
                <a:extLst>
                  <a:ext uri="{FF2B5EF4-FFF2-40B4-BE49-F238E27FC236}">
                    <a16:creationId xmlns:a16="http://schemas.microsoft.com/office/drawing/2014/main" id="{C8F42C28-57C3-4640-A0C7-83D188D49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75" name="矩形 674">
                <a:extLst>
                  <a:ext uri="{FF2B5EF4-FFF2-40B4-BE49-F238E27FC236}">
                    <a16:creationId xmlns:a16="http://schemas.microsoft.com/office/drawing/2014/main" id="{E24032EF-E689-406B-8A66-3D117A65E82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71" name="矩形: 圆角 670">
              <a:extLst>
                <a:ext uri="{FF2B5EF4-FFF2-40B4-BE49-F238E27FC236}">
                  <a16:creationId xmlns:a16="http://schemas.microsoft.com/office/drawing/2014/main" id="{8AB5FDCE-68DA-448E-B7CE-52B26B701D4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矩形 671">
              <a:extLst>
                <a:ext uri="{FF2B5EF4-FFF2-40B4-BE49-F238E27FC236}">
                  <a16:creationId xmlns:a16="http://schemas.microsoft.com/office/drawing/2014/main" id="{1ADCF9E8-0376-41AF-89EF-5F16CAD1DDC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76" name="组合 675">
            <a:extLst>
              <a:ext uri="{FF2B5EF4-FFF2-40B4-BE49-F238E27FC236}">
                <a16:creationId xmlns:a16="http://schemas.microsoft.com/office/drawing/2014/main" id="{3678B951-8238-491A-B62A-656B691327F4}"/>
              </a:ext>
            </a:extLst>
          </p:cNvPr>
          <p:cNvGrpSpPr/>
          <p:nvPr/>
        </p:nvGrpSpPr>
        <p:grpSpPr>
          <a:xfrm>
            <a:off x="6451700" y="2703010"/>
            <a:ext cx="538829" cy="604649"/>
            <a:chOff x="167518" y="529049"/>
            <a:chExt cx="538829" cy="604649"/>
          </a:xfrm>
        </p:grpSpPr>
        <p:grpSp>
          <p:nvGrpSpPr>
            <p:cNvPr id="677" name="组合 676">
              <a:extLst>
                <a:ext uri="{FF2B5EF4-FFF2-40B4-BE49-F238E27FC236}">
                  <a16:creationId xmlns:a16="http://schemas.microsoft.com/office/drawing/2014/main" id="{623E542C-DAAB-4B64-9521-BD8FC8BCC76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80" name="矩形: 圆角 679">
                <a:extLst>
                  <a:ext uri="{FF2B5EF4-FFF2-40B4-BE49-F238E27FC236}">
                    <a16:creationId xmlns:a16="http://schemas.microsoft.com/office/drawing/2014/main" id="{6784DC14-A2A9-48D9-9F32-CE576AA3D86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81" name="图片 680">
                <a:extLst>
                  <a:ext uri="{FF2B5EF4-FFF2-40B4-BE49-F238E27FC236}">
                    <a16:creationId xmlns:a16="http://schemas.microsoft.com/office/drawing/2014/main" id="{78F68E99-43B6-44EE-839F-3CDC3559F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CD8CE111-9A3D-490D-BB98-D75C68FB09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78" name="矩形: 圆角 677">
              <a:extLst>
                <a:ext uri="{FF2B5EF4-FFF2-40B4-BE49-F238E27FC236}">
                  <a16:creationId xmlns:a16="http://schemas.microsoft.com/office/drawing/2014/main" id="{29764E69-8DCE-4F83-9E32-FC7448B8BEB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9" name="矩形 678">
              <a:extLst>
                <a:ext uri="{FF2B5EF4-FFF2-40B4-BE49-F238E27FC236}">
                  <a16:creationId xmlns:a16="http://schemas.microsoft.com/office/drawing/2014/main" id="{F133D810-3803-4705-85DB-440A7DBC674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83" name="组合 682">
            <a:extLst>
              <a:ext uri="{FF2B5EF4-FFF2-40B4-BE49-F238E27FC236}">
                <a16:creationId xmlns:a16="http://schemas.microsoft.com/office/drawing/2014/main" id="{035C5FE1-179C-44FA-AC9C-0BAF9822356A}"/>
              </a:ext>
            </a:extLst>
          </p:cNvPr>
          <p:cNvGrpSpPr/>
          <p:nvPr/>
        </p:nvGrpSpPr>
        <p:grpSpPr>
          <a:xfrm>
            <a:off x="7029193" y="2701206"/>
            <a:ext cx="538829" cy="604649"/>
            <a:chOff x="167518" y="529049"/>
            <a:chExt cx="538829" cy="604649"/>
          </a:xfrm>
        </p:grpSpPr>
        <p:grpSp>
          <p:nvGrpSpPr>
            <p:cNvPr id="684" name="组合 683">
              <a:extLst>
                <a:ext uri="{FF2B5EF4-FFF2-40B4-BE49-F238E27FC236}">
                  <a16:creationId xmlns:a16="http://schemas.microsoft.com/office/drawing/2014/main" id="{1BB8EBBD-7546-47D1-9BC8-3830210B365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87" name="矩形: 圆角 686">
                <a:extLst>
                  <a:ext uri="{FF2B5EF4-FFF2-40B4-BE49-F238E27FC236}">
                    <a16:creationId xmlns:a16="http://schemas.microsoft.com/office/drawing/2014/main" id="{D1AB785B-F242-4F49-A21C-8B7562E991B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88" name="图片 687">
                <a:extLst>
                  <a:ext uri="{FF2B5EF4-FFF2-40B4-BE49-F238E27FC236}">
                    <a16:creationId xmlns:a16="http://schemas.microsoft.com/office/drawing/2014/main" id="{066F0F5A-AF6C-406E-8738-08E376DB6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89" name="矩形 688">
                <a:extLst>
                  <a:ext uri="{FF2B5EF4-FFF2-40B4-BE49-F238E27FC236}">
                    <a16:creationId xmlns:a16="http://schemas.microsoft.com/office/drawing/2014/main" id="{D6049A87-7039-42D1-8C84-1542CDFE4C4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85" name="矩形: 圆角 684">
              <a:extLst>
                <a:ext uri="{FF2B5EF4-FFF2-40B4-BE49-F238E27FC236}">
                  <a16:creationId xmlns:a16="http://schemas.microsoft.com/office/drawing/2014/main" id="{C617D15F-08BA-484A-BBA5-218327E5712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6" name="矩形 685">
              <a:extLst>
                <a:ext uri="{FF2B5EF4-FFF2-40B4-BE49-F238E27FC236}">
                  <a16:creationId xmlns:a16="http://schemas.microsoft.com/office/drawing/2014/main" id="{3B0978BC-D9F9-4632-8380-29E1844A708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90" name="组合 689">
            <a:extLst>
              <a:ext uri="{FF2B5EF4-FFF2-40B4-BE49-F238E27FC236}">
                <a16:creationId xmlns:a16="http://schemas.microsoft.com/office/drawing/2014/main" id="{15264381-B8BC-4C6A-9FD6-6B89A37092D1}"/>
              </a:ext>
            </a:extLst>
          </p:cNvPr>
          <p:cNvGrpSpPr/>
          <p:nvPr/>
        </p:nvGrpSpPr>
        <p:grpSpPr>
          <a:xfrm>
            <a:off x="7606686" y="2705868"/>
            <a:ext cx="538829" cy="604649"/>
            <a:chOff x="167518" y="529049"/>
            <a:chExt cx="538829" cy="604649"/>
          </a:xfrm>
        </p:grpSpPr>
        <p:grpSp>
          <p:nvGrpSpPr>
            <p:cNvPr id="691" name="组合 690">
              <a:extLst>
                <a:ext uri="{FF2B5EF4-FFF2-40B4-BE49-F238E27FC236}">
                  <a16:creationId xmlns:a16="http://schemas.microsoft.com/office/drawing/2014/main" id="{6A515F07-35EA-487D-A2E7-E9165C61932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29" name="矩形: 圆角 728">
                <a:extLst>
                  <a:ext uri="{FF2B5EF4-FFF2-40B4-BE49-F238E27FC236}">
                    <a16:creationId xmlns:a16="http://schemas.microsoft.com/office/drawing/2014/main" id="{7CD830B3-790B-4D61-92F9-B9E58881C34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0" name="图片 729">
                <a:extLst>
                  <a:ext uri="{FF2B5EF4-FFF2-40B4-BE49-F238E27FC236}">
                    <a16:creationId xmlns:a16="http://schemas.microsoft.com/office/drawing/2014/main" id="{2C4D2A0B-8596-4F15-A9D4-B4DFE18B5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31" name="矩形 730">
                <a:extLst>
                  <a:ext uri="{FF2B5EF4-FFF2-40B4-BE49-F238E27FC236}">
                    <a16:creationId xmlns:a16="http://schemas.microsoft.com/office/drawing/2014/main" id="{44665E4C-2B4F-4FB2-A256-3B0A9894690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27" name="矩形: 圆角 726">
              <a:extLst>
                <a:ext uri="{FF2B5EF4-FFF2-40B4-BE49-F238E27FC236}">
                  <a16:creationId xmlns:a16="http://schemas.microsoft.com/office/drawing/2014/main" id="{50EA83F1-06B8-44DE-BEB0-2C9A7F41AAB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8" name="矩形 727">
              <a:extLst>
                <a:ext uri="{FF2B5EF4-FFF2-40B4-BE49-F238E27FC236}">
                  <a16:creationId xmlns:a16="http://schemas.microsoft.com/office/drawing/2014/main" id="{51522ACD-BE51-4290-8C3C-8C04AE38E1F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32" name="组合 731">
            <a:extLst>
              <a:ext uri="{FF2B5EF4-FFF2-40B4-BE49-F238E27FC236}">
                <a16:creationId xmlns:a16="http://schemas.microsoft.com/office/drawing/2014/main" id="{D99BEDC5-3C87-458A-A3E6-2004D5447E95}"/>
              </a:ext>
            </a:extLst>
          </p:cNvPr>
          <p:cNvGrpSpPr/>
          <p:nvPr/>
        </p:nvGrpSpPr>
        <p:grpSpPr>
          <a:xfrm>
            <a:off x="8183449" y="2707297"/>
            <a:ext cx="538829" cy="604649"/>
            <a:chOff x="167518" y="529049"/>
            <a:chExt cx="538829" cy="604649"/>
          </a:xfrm>
        </p:grpSpPr>
        <p:grpSp>
          <p:nvGrpSpPr>
            <p:cNvPr id="733" name="组合 732">
              <a:extLst>
                <a:ext uri="{FF2B5EF4-FFF2-40B4-BE49-F238E27FC236}">
                  <a16:creationId xmlns:a16="http://schemas.microsoft.com/office/drawing/2014/main" id="{D1C43762-7E0A-4BF4-AC07-66B454C6F14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36" name="矩形: 圆角 735">
                <a:extLst>
                  <a:ext uri="{FF2B5EF4-FFF2-40B4-BE49-F238E27FC236}">
                    <a16:creationId xmlns:a16="http://schemas.microsoft.com/office/drawing/2014/main" id="{CD6C889F-9F98-4A4A-88D5-2100935458B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7" name="图片 736">
                <a:extLst>
                  <a:ext uri="{FF2B5EF4-FFF2-40B4-BE49-F238E27FC236}">
                    <a16:creationId xmlns:a16="http://schemas.microsoft.com/office/drawing/2014/main" id="{83A727FC-62D0-4250-B677-8BBB0A3C1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38" name="矩形 737">
                <a:extLst>
                  <a:ext uri="{FF2B5EF4-FFF2-40B4-BE49-F238E27FC236}">
                    <a16:creationId xmlns:a16="http://schemas.microsoft.com/office/drawing/2014/main" id="{EF09F56A-0FE1-47F7-BA13-2265DA079A0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34" name="矩形: 圆角 733">
              <a:extLst>
                <a:ext uri="{FF2B5EF4-FFF2-40B4-BE49-F238E27FC236}">
                  <a16:creationId xmlns:a16="http://schemas.microsoft.com/office/drawing/2014/main" id="{B5247052-F2C4-487E-A364-6BFC7F16C48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矩形 734">
              <a:extLst>
                <a:ext uri="{FF2B5EF4-FFF2-40B4-BE49-F238E27FC236}">
                  <a16:creationId xmlns:a16="http://schemas.microsoft.com/office/drawing/2014/main" id="{354119A1-1C24-467A-A23A-183AC05C9AE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39" name="组合 738">
            <a:extLst>
              <a:ext uri="{FF2B5EF4-FFF2-40B4-BE49-F238E27FC236}">
                <a16:creationId xmlns:a16="http://schemas.microsoft.com/office/drawing/2014/main" id="{4ABB1EEC-BC3D-407D-A50D-A549E0334E4F}"/>
              </a:ext>
            </a:extLst>
          </p:cNvPr>
          <p:cNvGrpSpPr/>
          <p:nvPr/>
        </p:nvGrpSpPr>
        <p:grpSpPr>
          <a:xfrm>
            <a:off x="5876219" y="2698474"/>
            <a:ext cx="538829" cy="604649"/>
            <a:chOff x="167518" y="529049"/>
            <a:chExt cx="538829" cy="604649"/>
          </a:xfrm>
        </p:grpSpPr>
        <p:grpSp>
          <p:nvGrpSpPr>
            <p:cNvPr id="740" name="组合 739">
              <a:extLst>
                <a:ext uri="{FF2B5EF4-FFF2-40B4-BE49-F238E27FC236}">
                  <a16:creationId xmlns:a16="http://schemas.microsoft.com/office/drawing/2014/main" id="{7BF47D16-DF72-49E4-AE4F-11E399EA81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43" name="矩形: 圆角 742">
                <a:extLst>
                  <a:ext uri="{FF2B5EF4-FFF2-40B4-BE49-F238E27FC236}">
                    <a16:creationId xmlns:a16="http://schemas.microsoft.com/office/drawing/2014/main" id="{3FD03FD3-3901-446B-A042-E4F95714334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44" name="图片 743">
                <a:extLst>
                  <a:ext uri="{FF2B5EF4-FFF2-40B4-BE49-F238E27FC236}">
                    <a16:creationId xmlns:a16="http://schemas.microsoft.com/office/drawing/2014/main" id="{C1B5F1E0-0EE0-48AD-8251-E5A8BF66B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45" name="矩形 744">
                <a:extLst>
                  <a:ext uri="{FF2B5EF4-FFF2-40B4-BE49-F238E27FC236}">
                    <a16:creationId xmlns:a16="http://schemas.microsoft.com/office/drawing/2014/main" id="{411DFDE0-3B49-47A3-8D64-07C8C340CA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41" name="矩形: 圆角 740">
              <a:extLst>
                <a:ext uri="{FF2B5EF4-FFF2-40B4-BE49-F238E27FC236}">
                  <a16:creationId xmlns:a16="http://schemas.microsoft.com/office/drawing/2014/main" id="{BEE8019E-E110-4073-866B-42F44933B07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F67FEEA6-B285-462B-9AAC-E85156DE271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46" name="组合 745">
            <a:extLst>
              <a:ext uri="{FF2B5EF4-FFF2-40B4-BE49-F238E27FC236}">
                <a16:creationId xmlns:a16="http://schemas.microsoft.com/office/drawing/2014/main" id="{AE7A943E-61B0-4E29-A4D4-8693EB317D09}"/>
              </a:ext>
            </a:extLst>
          </p:cNvPr>
          <p:cNvGrpSpPr/>
          <p:nvPr/>
        </p:nvGrpSpPr>
        <p:grpSpPr>
          <a:xfrm>
            <a:off x="5290153" y="2089557"/>
            <a:ext cx="538829" cy="604649"/>
            <a:chOff x="167518" y="529049"/>
            <a:chExt cx="538829" cy="604649"/>
          </a:xfrm>
        </p:grpSpPr>
        <p:grpSp>
          <p:nvGrpSpPr>
            <p:cNvPr id="747" name="组合 746">
              <a:extLst>
                <a:ext uri="{FF2B5EF4-FFF2-40B4-BE49-F238E27FC236}">
                  <a16:creationId xmlns:a16="http://schemas.microsoft.com/office/drawing/2014/main" id="{394968AE-9F76-4309-8FA1-E894785E96C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78" name="矩形: 圆角 777">
                <a:extLst>
                  <a:ext uri="{FF2B5EF4-FFF2-40B4-BE49-F238E27FC236}">
                    <a16:creationId xmlns:a16="http://schemas.microsoft.com/office/drawing/2014/main" id="{8C941BAF-1E4D-4AC7-B04A-40B79C56AB6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79" name="图片 778">
                <a:extLst>
                  <a:ext uri="{FF2B5EF4-FFF2-40B4-BE49-F238E27FC236}">
                    <a16:creationId xmlns:a16="http://schemas.microsoft.com/office/drawing/2014/main" id="{D82C8D2D-9378-4B0E-B7CE-B0094B4FC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EE909EFF-4DED-419D-858A-555DA58FE5D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76" name="矩形: 圆角 775">
              <a:extLst>
                <a:ext uri="{FF2B5EF4-FFF2-40B4-BE49-F238E27FC236}">
                  <a16:creationId xmlns:a16="http://schemas.microsoft.com/office/drawing/2014/main" id="{ACAEE392-A7E3-44E5-9103-8D0E98F161D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F265B2DF-8249-49E3-9E47-74177A6F699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81" name="组合 780">
            <a:extLst>
              <a:ext uri="{FF2B5EF4-FFF2-40B4-BE49-F238E27FC236}">
                <a16:creationId xmlns:a16="http://schemas.microsoft.com/office/drawing/2014/main" id="{C9DC84FE-2DC2-463A-AA18-36E7F08160DC}"/>
              </a:ext>
            </a:extLst>
          </p:cNvPr>
          <p:cNvGrpSpPr/>
          <p:nvPr/>
        </p:nvGrpSpPr>
        <p:grpSpPr>
          <a:xfrm>
            <a:off x="5293678" y="2693761"/>
            <a:ext cx="538829" cy="604649"/>
            <a:chOff x="167518" y="529049"/>
            <a:chExt cx="538829" cy="604649"/>
          </a:xfrm>
        </p:grpSpPr>
        <p:grpSp>
          <p:nvGrpSpPr>
            <p:cNvPr id="782" name="组合 781">
              <a:extLst>
                <a:ext uri="{FF2B5EF4-FFF2-40B4-BE49-F238E27FC236}">
                  <a16:creationId xmlns:a16="http://schemas.microsoft.com/office/drawing/2014/main" id="{495E2E61-5937-41F6-991F-7BDCD6BF347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85" name="矩形: 圆角 784">
                <a:extLst>
                  <a:ext uri="{FF2B5EF4-FFF2-40B4-BE49-F238E27FC236}">
                    <a16:creationId xmlns:a16="http://schemas.microsoft.com/office/drawing/2014/main" id="{3DB76398-8F77-49FF-8A8B-CEFD366FE60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86" name="图片 785">
                <a:extLst>
                  <a:ext uri="{FF2B5EF4-FFF2-40B4-BE49-F238E27FC236}">
                    <a16:creationId xmlns:a16="http://schemas.microsoft.com/office/drawing/2014/main" id="{714CAF62-EEFE-44AA-A71B-B152D72C9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87" name="矩形 786">
                <a:extLst>
                  <a:ext uri="{FF2B5EF4-FFF2-40B4-BE49-F238E27FC236}">
                    <a16:creationId xmlns:a16="http://schemas.microsoft.com/office/drawing/2014/main" id="{84000D73-449D-4934-8BA4-29537EDA04D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83" name="矩形: 圆角 782">
              <a:extLst>
                <a:ext uri="{FF2B5EF4-FFF2-40B4-BE49-F238E27FC236}">
                  <a16:creationId xmlns:a16="http://schemas.microsoft.com/office/drawing/2014/main" id="{9C2E7DDF-A2C2-453C-963D-EED6F82E829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F2A86886-C544-48AE-879C-6CA6C96E171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88" name="组合 787">
            <a:extLst>
              <a:ext uri="{FF2B5EF4-FFF2-40B4-BE49-F238E27FC236}">
                <a16:creationId xmlns:a16="http://schemas.microsoft.com/office/drawing/2014/main" id="{31FA2D27-4F45-48A4-8454-C0F50E44C363}"/>
              </a:ext>
            </a:extLst>
          </p:cNvPr>
          <p:cNvGrpSpPr/>
          <p:nvPr/>
        </p:nvGrpSpPr>
        <p:grpSpPr>
          <a:xfrm>
            <a:off x="8791280" y="2109867"/>
            <a:ext cx="538829" cy="604649"/>
            <a:chOff x="167518" y="529049"/>
            <a:chExt cx="538829" cy="604649"/>
          </a:xfrm>
        </p:grpSpPr>
        <p:grpSp>
          <p:nvGrpSpPr>
            <p:cNvPr id="789" name="组合 788">
              <a:extLst>
                <a:ext uri="{FF2B5EF4-FFF2-40B4-BE49-F238E27FC236}">
                  <a16:creationId xmlns:a16="http://schemas.microsoft.com/office/drawing/2014/main" id="{709CFF3B-D812-4936-9F9A-7A5A02A8259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92" name="矩形: 圆角 791">
                <a:extLst>
                  <a:ext uri="{FF2B5EF4-FFF2-40B4-BE49-F238E27FC236}">
                    <a16:creationId xmlns:a16="http://schemas.microsoft.com/office/drawing/2014/main" id="{DE3B25CF-60DA-456F-8824-6B9F539DFE0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93" name="图片 792">
                <a:extLst>
                  <a:ext uri="{FF2B5EF4-FFF2-40B4-BE49-F238E27FC236}">
                    <a16:creationId xmlns:a16="http://schemas.microsoft.com/office/drawing/2014/main" id="{B319C18B-3458-4A72-9ED3-33A39CDE0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94" name="矩形 793">
                <a:extLst>
                  <a:ext uri="{FF2B5EF4-FFF2-40B4-BE49-F238E27FC236}">
                    <a16:creationId xmlns:a16="http://schemas.microsoft.com/office/drawing/2014/main" id="{229D61C9-C2CD-4A3D-A70B-B5A42025352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90" name="矩形: 圆角 789">
              <a:extLst>
                <a:ext uri="{FF2B5EF4-FFF2-40B4-BE49-F238E27FC236}">
                  <a16:creationId xmlns:a16="http://schemas.microsoft.com/office/drawing/2014/main" id="{DB385EFB-810F-4355-9A1E-A8049192749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3ED7E122-9973-46FB-A4C9-B96732E78FF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95" name="组合 794">
            <a:extLst>
              <a:ext uri="{FF2B5EF4-FFF2-40B4-BE49-F238E27FC236}">
                <a16:creationId xmlns:a16="http://schemas.microsoft.com/office/drawing/2014/main" id="{D1BC50A2-60AE-422C-A1DF-E90B105E9EAC}"/>
              </a:ext>
            </a:extLst>
          </p:cNvPr>
          <p:cNvGrpSpPr/>
          <p:nvPr/>
        </p:nvGrpSpPr>
        <p:grpSpPr>
          <a:xfrm>
            <a:off x="8794805" y="2714071"/>
            <a:ext cx="538829" cy="604649"/>
            <a:chOff x="167518" y="529049"/>
            <a:chExt cx="538829" cy="604649"/>
          </a:xfrm>
        </p:grpSpPr>
        <p:grpSp>
          <p:nvGrpSpPr>
            <p:cNvPr id="796" name="组合 795">
              <a:extLst>
                <a:ext uri="{FF2B5EF4-FFF2-40B4-BE49-F238E27FC236}">
                  <a16:creationId xmlns:a16="http://schemas.microsoft.com/office/drawing/2014/main" id="{7700369F-933D-4462-B2C7-0138D96A31E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99" name="矩形: 圆角 798">
                <a:extLst>
                  <a:ext uri="{FF2B5EF4-FFF2-40B4-BE49-F238E27FC236}">
                    <a16:creationId xmlns:a16="http://schemas.microsoft.com/office/drawing/2014/main" id="{CCE14CEE-1E1E-4A31-A314-624B42971F2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00" name="图片 799">
                <a:extLst>
                  <a:ext uri="{FF2B5EF4-FFF2-40B4-BE49-F238E27FC236}">
                    <a16:creationId xmlns:a16="http://schemas.microsoft.com/office/drawing/2014/main" id="{A2D9590F-B61A-421E-9D77-A1B4CB321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11EBD109-6035-4E88-8C94-C655518C01B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97" name="矩形: 圆角 796">
              <a:extLst>
                <a:ext uri="{FF2B5EF4-FFF2-40B4-BE49-F238E27FC236}">
                  <a16:creationId xmlns:a16="http://schemas.microsoft.com/office/drawing/2014/main" id="{5F45B6C9-F556-4360-85D8-EFE2E03361A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782540D3-F9F0-4C61-86AB-EE6D363F496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02" name="组合 801">
            <a:extLst>
              <a:ext uri="{FF2B5EF4-FFF2-40B4-BE49-F238E27FC236}">
                <a16:creationId xmlns:a16="http://schemas.microsoft.com/office/drawing/2014/main" id="{F6A8BEBC-D43F-4A76-ADFB-32A166B04D66}"/>
              </a:ext>
            </a:extLst>
          </p:cNvPr>
          <p:cNvGrpSpPr/>
          <p:nvPr/>
        </p:nvGrpSpPr>
        <p:grpSpPr>
          <a:xfrm>
            <a:off x="6434649" y="899529"/>
            <a:ext cx="538829" cy="604649"/>
            <a:chOff x="167518" y="529049"/>
            <a:chExt cx="538829" cy="604649"/>
          </a:xfrm>
        </p:grpSpPr>
        <p:grpSp>
          <p:nvGrpSpPr>
            <p:cNvPr id="803" name="组合 802">
              <a:extLst>
                <a:ext uri="{FF2B5EF4-FFF2-40B4-BE49-F238E27FC236}">
                  <a16:creationId xmlns:a16="http://schemas.microsoft.com/office/drawing/2014/main" id="{7217C84B-3D47-4EBA-AFE6-9AC24A12618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15" name="矩形: 圆角 814">
                <a:extLst>
                  <a:ext uri="{FF2B5EF4-FFF2-40B4-BE49-F238E27FC236}">
                    <a16:creationId xmlns:a16="http://schemas.microsoft.com/office/drawing/2014/main" id="{86E8282D-707B-4559-B287-F76CB5C0D66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16" name="图片 815">
                <a:extLst>
                  <a:ext uri="{FF2B5EF4-FFF2-40B4-BE49-F238E27FC236}">
                    <a16:creationId xmlns:a16="http://schemas.microsoft.com/office/drawing/2014/main" id="{ADAB14B4-222F-47C5-B93D-7A4683954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17" name="矩形 816">
                <a:extLst>
                  <a:ext uri="{FF2B5EF4-FFF2-40B4-BE49-F238E27FC236}">
                    <a16:creationId xmlns:a16="http://schemas.microsoft.com/office/drawing/2014/main" id="{937293A3-A818-4497-95E2-825555BBDC4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11" name="矩形: 圆角 810">
              <a:extLst>
                <a:ext uri="{FF2B5EF4-FFF2-40B4-BE49-F238E27FC236}">
                  <a16:creationId xmlns:a16="http://schemas.microsoft.com/office/drawing/2014/main" id="{FCE4F428-1102-4D38-83E5-608A0B05EF5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78812B7F-C29B-44D5-BBCB-40FD2A63C7D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18" name="组合 817">
            <a:extLst>
              <a:ext uri="{FF2B5EF4-FFF2-40B4-BE49-F238E27FC236}">
                <a16:creationId xmlns:a16="http://schemas.microsoft.com/office/drawing/2014/main" id="{9DA7F400-C191-4EA7-8BE7-FAB0ED3888E0}"/>
              </a:ext>
            </a:extLst>
          </p:cNvPr>
          <p:cNvGrpSpPr/>
          <p:nvPr/>
        </p:nvGrpSpPr>
        <p:grpSpPr>
          <a:xfrm>
            <a:off x="7012142" y="897725"/>
            <a:ext cx="538829" cy="604649"/>
            <a:chOff x="167518" y="529049"/>
            <a:chExt cx="538829" cy="604649"/>
          </a:xfrm>
        </p:grpSpPr>
        <p:grpSp>
          <p:nvGrpSpPr>
            <p:cNvPr id="819" name="组合 818">
              <a:extLst>
                <a:ext uri="{FF2B5EF4-FFF2-40B4-BE49-F238E27FC236}">
                  <a16:creationId xmlns:a16="http://schemas.microsoft.com/office/drawing/2014/main" id="{1A9FB34F-4380-4F91-8248-50BF34BF4F4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22" name="矩形: 圆角 821">
                <a:extLst>
                  <a:ext uri="{FF2B5EF4-FFF2-40B4-BE49-F238E27FC236}">
                    <a16:creationId xmlns:a16="http://schemas.microsoft.com/office/drawing/2014/main" id="{F8A78809-2469-47F1-8275-8074A00E741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23" name="图片 822">
                <a:extLst>
                  <a:ext uri="{FF2B5EF4-FFF2-40B4-BE49-F238E27FC236}">
                    <a16:creationId xmlns:a16="http://schemas.microsoft.com/office/drawing/2014/main" id="{3FBB0A6D-5FCC-41FE-AD5D-FE03FE707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24" name="矩形 823">
                <a:extLst>
                  <a:ext uri="{FF2B5EF4-FFF2-40B4-BE49-F238E27FC236}">
                    <a16:creationId xmlns:a16="http://schemas.microsoft.com/office/drawing/2014/main" id="{B548C978-61B6-4417-BDE4-6D2A8F55B66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20" name="矩形: 圆角 819">
              <a:extLst>
                <a:ext uri="{FF2B5EF4-FFF2-40B4-BE49-F238E27FC236}">
                  <a16:creationId xmlns:a16="http://schemas.microsoft.com/office/drawing/2014/main" id="{C4A8835C-4F5E-41E2-A17C-2F3BA66EC32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FFA3214D-ADC6-42E4-AEB4-50F100A6614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25" name="组合 824">
            <a:extLst>
              <a:ext uri="{FF2B5EF4-FFF2-40B4-BE49-F238E27FC236}">
                <a16:creationId xmlns:a16="http://schemas.microsoft.com/office/drawing/2014/main" id="{FF232FA4-4858-43C6-90D9-6E00BFEA1763}"/>
              </a:ext>
            </a:extLst>
          </p:cNvPr>
          <p:cNvGrpSpPr/>
          <p:nvPr/>
        </p:nvGrpSpPr>
        <p:grpSpPr>
          <a:xfrm>
            <a:off x="7589635" y="902387"/>
            <a:ext cx="538829" cy="604649"/>
            <a:chOff x="167518" y="529049"/>
            <a:chExt cx="538829" cy="604649"/>
          </a:xfrm>
        </p:grpSpPr>
        <p:grpSp>
          <p:nvGrpSpPr>
            <p:cNvPr id="826" name="组合 825">
              <a:extLst>
                <a:ext uri="{FF2B5EF4-FFF2-40B4-BE49-F238E27FC236}">
                  <a16:creationId xmlns:a16="http://schemas.microsoft.com/office/drawing/2014/main" id="{185696EE-AF17-4D94-BEB3-3D0B4D4A94F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29" name="矩形: 圆角 828">
                <a:extLst>
                  <a:ext uri="{FF2B5EF4-FFF2-40B4-BE49-F238E27FC236}">
                    <a16:creationId xmlns:a16="http://schemas.microsoft.com/office/drawing/2014/main" id="{D4544089-59D0-4EBB-97F4-D520089968A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32" name="图片 831">
                <a:extLst>
                  <a:ext uri="{FF2B5EF4-FFF2-40B4-BE49-F238E27FC236}">
                    <a16:creationId xmlns:a16="http://schemas.microsoft.com/office/drawing/2014/main" id="{A598AFBF-9EF8-4F54-AED9-9E602470F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33" name="矩形 832">
                <a:extLst>
                  <a:ext uri="{FF2B5EF4-FFF2-40B4-BE49-F238E27FC236}">
                    <a16:creationId xmlns:a16="http://schemas.microsoft.com/office/drawing/2014/main" id="{6555AB9B-DCC7-4E09-8CEB-3394B0DE2E6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27" name="矩形: 圆角 826">
              <a:extLst>
                <a:ext uri="{FF2B5EF4-FFF2-40B4-BE49-F238E27FC236}">
                  <a16:creationId xmlns:a16="http://schemas.microsoft.com/office/drawing/2014/main" id="{4F5C9E7B-BFE1-46B1-9CDC-96B4FF2482E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8" name="矩形 827">
              <a:extLst>
                <a:ext uri="{FF2B5EF4-FFF2-40B4-BE49-F238E27FC236}">
                  <a16:creationId xmlns:a16="http://schemas.microsoft.com/office/drawing/2014/main" id="{5AD5034A-3DCA-479D-848C-B1206A0EC59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34" name="组合 833">
            <a:extLst>
              <a:ext uri="{FF2B5EF4-FFF2-40B4-BE49-F238E27FC236}">
                <a16:creationId xmlns:a16="http://schemas.microsoft.com/office/drawing/2014/main" id="{B208ACED-01DA-4034-A330-DC8B1DF4A90B}"/>
              </a:ext>
            </a:extLst>
          </p:cNvPr>
          <p:cNvGrpSpPr/>
          <p:nvPr/>
        </p:nvGrpSpPr>
        <p:grpSpPr>
          <a:xfrm>
            <a:off x="8166398" y="903816"/>
            <a:ext cx="538829" cy="604649"/>
            <a:chOff x="167518" y="529049"/>
            <a:chExt cx="538829" cy="604649"/>
          </a:xfrm>
        </p:grpSpPr>
        <p:grpSp>
          <p:nvGrpSpPr>
            <p:cNvPr id="835" name="组合 834">
              <a:extLst>
                <a:ext uri="{FF2B5EF4-FFF2-40B4-BE49-F238E27FC236}">
                  <a16:creationId xmlns:a16="http://schemas.microsoft.com/office/drawing/2014/main" id="{F1D4C573-9903-4AFE-98D0-AD7964DF3B8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38" name="矩形: 圆角 837">
                <a:extLst>
                  <a:ext uri="{FF2B5EF4-FFF2-40B4-BE49-F238E27FC236}">
                    <a16:creationId xmlns:a16="http://schemas.microsoft.com/office/drawing/2014/main" id="{B97F94EC-6C9F-4427-BE91-0CC17A3850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39" name="图片 838">
                <a:extLst>
                  <a:ext uri="{FF2B5EF4-FFF2-40B4-BE49-F238E27FC236}">
                    <a16:creationId xmlns:a16="http://schemas.microsoft.com/office/drawing/2014/main" id="{482484D9-450E-4FD8-8C08-C53687C41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40" name="矩形 839">
                <a:extLst>
                  <a:ext uri="{FF2B5EF4-FFF2-40B4-BE49-F238E27FC236}">
                    <a16:creationId xmlns:a16="http://schemas.microsoft.com/office/drawing/2014/main" id="{E84DFD68-CC37-4E58-9028-AE09419FC0E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6" name="矩形: 圆角 835">
              <a:extLst>
                <a:ext uri="{FF2B5EF4-FFF2-40B4-BE49-F238E27FC236}">
                  <a16:creationId xmlns:a16="http://schemas.microsoft.com/office/drawing/2014/main" id="{6863265E-9DD4-416E-B864-0890E2685A6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7" name="矩形 836">
              <a:extLst>
                <a:ext uri="{FF2B5EF4-FFF2-40B4-BE49-F238E27FC236}">
                  <a16:creationId xmlns:a16="http://schemas.microsoft.com/office/drawing/2014/main" id="{E85C69FF-1EC9-4B19-8E4A-C977E869996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41" name="组合 840">
            <a:extLst>
              <a:ext uri="{FF2B5EF4-FFF2-40B4-BE49-F238E27FC236}">
                <a16:creationId xmlns:a16="http://schemas.microsoft.com/office/drawing/2014/main" id="{67DB10E2-7615-436B-ABA9-C4E22CDD9007}"/>
              </a:ext>
            </a:extLst>
          </p:cNvPr>
          <p:cNvGrpSpPr/>
          <p:nvPr/>
        </p:nvGrpSpPr>
        <p:grpSpPr>
          <a:xfrm>
            <a:off x="5859168" y="894993"/>
            <a:ext cx="538829" cy="604649"/>
            <a:chOff x="167518" y="529049"/>
            <a:chExt cx="538829" cy="604649"/>
          </a:xfrm>
        </p:grpSpPr>
        <p:grpSp>
          <p:nvGrpSpPr>
            <p:cNvPr id="846" name="组合 845">
              <a:extLst>
                <a:ext uri="{FF2B5EF4-FFF2-40B4-BE49-F238E27FC236}">
                  <a16:creationId xmlns:a16="http://schemas.microsoft.com/office/drawing/2014/main" id="{34793D04-51EC-4FFA-8090-F904559ED17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56" name="矩形: 圆角 955">
                <a:extLst>
                  <a:ext uri="{FF2B5EF4-FFF2-40B4-BE49-F238E27FC236}">
                    <a16:creationId xmlns:a16="http://schemas.microsoft.com/office/drawing/2014/main" id="{DD8FDC89-3834-4D09-B930-EF4F4697712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57" name="图片 956">
                <a:extLst>
                  <a:ext uri="{FF2B5EF4-FFF2-40B4-BE49-F238E27FC236}">
                    <a16:creationId xmlns:a16="http://schemas.microsoft.com/office/drawing/2014/main" id="{DA0A2C63-4542-4CEF-8AC5-493699288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8" name="矩形 957">
                <a:extLst>
                  <a:ext uri="{FF2B5EF4-FFF2-40B4-BE49-F238E27FC236}">
                    <a16:creationId xmlns:a16="http://schemas.microsoft.com/office/drawing/2014/main" id="{2EC13F42-9298-40A2-8663-9A5980BEE3B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0" name="矩形: 圆角 849">
              <a:extLst>
                <a:ext uri="{FF2B5EF4-FFF2-40B4-BE49-F238E27FC236}">
                  <a16:creationId xmlns:a16="http://schemas.microsoft.com/office/drawing/2014/main" id="{0E6146B2-ABE8-4B96-8588-AA04BE0E360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矩形 954">
              <a:extLst>
                <a:ext uri="{FF2B5EF4-FFF2-40B4-BE49-F238E27FC236}">
                  <a16:creationId xmlns:a16="http://schemas.microsoft.com/office/drawing/2014/main" id="{43D1A904-691E-4D62-A5CB-7EF77C9C8A9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9" name="组合 958">
            <a:extLst>
              <a:ext uri="{FF2B5EF4-FFF2-40B4-BE49-F238E27FC236}">
                <a16:creationId xmlns:a16="http://schemas.microsoft.com/office/drawing/2014/main" id="{C9EB1EA2-EB72-4887-87E8-9B1ECC61DD47}"/>
              </a:ext>
            </a:extLst>
          </p:cNvPr>
          <p:cNvGrpSpPr/>
          <p:nvPr/>
        </p:nvGrpSpPr>
        <p:grpSpPr>
          <a:xfrm>
            <a:off x="6438174" y="1503733"/>
            <a:ext cx="538829" cy="604649"/>
            <a:chOff x="167518" y="529049"/>
            <a:chExt cx="538829" cy="604649"/>
          </a:xfrm>
        </p:grpSpPr>
        <p:grpSp>
          <p:nvGrpSpPr>
            <p:cNvPr id="960" name="组合 959">
              <a:extLst>
                <a:ext uri="{FF2B5EF4-FFF2-40B4-BE49-F238E27FC236}">
                  <a16:creationId xmlns:a16="http://schemas.microsoft.com/office/drawing/2014/main" id="{C3C8D9A6-2851-43BB-BCC7-A3DCA76951C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63" name="矩形: 圆角 962">
                <a:extLst>
                  <a:ext uri="{FF2B5EF4-FFF2-40B4-BE49-F238E27FC236}">
                    <a16:creationId xmlns:a16="http://schemas.microsoft.com/office/drawing/2014/main" id="{6827F6F0-D8BD-467A-83B6-295F6364C97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64" name="图片 963">
                <a:extLst>
                  <a:ext uri="{FF2B5EF4-FFF2-40B4-BE49-F238E27FC236}">
                    <a16:creationId xmlns:a16="http://schemas.microsoft.com/office/drawing/2014/main" id="{06C26C98-707C-4AE5-9297-E18228CC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65" name="矩形 964">
                <a:extLst>
                  <a:ext uri="{FF2B5EF4-FFF2-40B4-BE49-F238E27FC236}">
                    <a16:creationId xmlns:a16="http://schemas.microsoft.com/office/drawing/2014/main" id="{7D26FEE2-F05D-40AA-98CF-768596E3844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1" name="矩形: 圆角 960">
              <a:extLst>
                <a:ext uri="{FF2B5EF4-FFF2-40B4-BE49-F238E27FC236}">
                  <a16:creationId xmlns:a16="http://schemas.microsoft.com/office/drawing/2014/main" id="{E29C7C96-826A-4D4F-87AC-5BF4F071704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>
              <a:extLst>
                <a:ext uri="{FF2B5EF4-FFF2-40B4-BE49-F238E27FC236}">
                  <a16:creationId xmlns:a16="http://schemas.microsoft.com/office/drawing/2014/main" id="{B250666F-7C23-417D-AE74-1DA6F638C1E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66" name="组合 965">
            <a:extLst>
              <a:ext uri="{FF2B5EF4-FFF2-40B4-BE49-F238E27FC236}">
                <a16:creationId xmlns:a16="http://schemas.microsoft.com/office/drawing/2014/main" id="{52EE5294-3695-45DF-B5EE-C4340BA67789}"/>
              </a:ext>
            </a:extLst>
          </p:cNvPr>
          <p:cNvGrpSpPr/>
          <p:nvPr/>
        </p:nvGrpSpPr>
        <p:grpSpPr>
          <a:xfrm>
            <a:off x="7015667" y="1501929"/>
            <a:ext cx="538829" cy="604649"/>
            <a:chOff x="167518" y="529049"/>
            <a:chExt cx="538829" cy="604649"/>
          </a:xfrm>
        </p:grpSpPr>
        <p:grpSp>
          <p:nvGrpSpPr>
            <p:cNvPr id="967" name="组合 966">
              <a:extLst>
                <a:ext uri="{FF2B5EF4-FFF2-40B4-BE49-F238E27FC236}">
                  <a16:creationId xmlns:a16="http://schemas.microsoft.com/office/drawing/2014/main" id="{6C343E2A-A0D3-417C-9A30-C162D212AC4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73" name="矩形: 圆角 1072">
                <a:extLst>
                  <a:ext uri="{FF2B5EF4-FFF2-40B4-BE49-F238E27FC236}">
                    <a16:creationId xmlns:a16="http://schemas.microsoft.com/office/drawing/2014/main" id="{F557EAD3-E8CC-4A9C-A4EF-FEDC45E9B35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74" name="图片 1073">
                <a:extLst>
                  <a:ext uri="{FF2B5EF4-FFF2-40B4-BE49-F238E27FC236}">
                    <a16:creationId xmlns:a16="http://schemas.microsoft.com/office/drawing/2014/main" id="{A90A07FA-5A24-4E53-8F11-3DB8ACAEA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75" name="矩形 1074">
                <a:extLst>
                  <a:ext uri="{FF2B5EF4-FFF2-40B4-BE49-F238E27FC236}">
                    <a16:creationId xmlns:a16="http://schemas.microsoft.com/office/drawing/2014/main" id="{D58D63FF-AAFD-45E5-BF68-0D02CFE4003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8" name="矩形: 圆角 967">
              <a:extLst>
                <a:ext uri="{FF2B5EF4-FFF2-40B4-BE49-F238E27FC236}">
                  <a16:creationId xmlns:a16="http://schemas.microsoft.com/office/drawing/2014/main" id="{71AEB0E7-C52E-430F-9316-634E7EECB8D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9" name="矩形 968">
              <a:extLst>
                <a:ext uri="{FF2B5EF4-FFF2-40B4-BE49-F238E27FC236}">
                  <a16:creationId xmlns:a16="http://schemas.microsoft.com/office/drawing/2014/main" id="{5D893B6E-2948-4449-A3DF-777115970E9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76" name="组合 1075">
            <a:extLst>
              <a:ext uri="{FF2B5EF4-FFF2-40B4-BE49-F238E27FC236}">
                <a16:creationId xmlns:a16="http://schemas.microsoft.com/office/drawing/2014/main" id="{EFC1956D-98F0-437D-A159-107543E524F6}"/>
              </a:ext>
            </a:extLst>
          </p:cNvPr>
          <p:cNvGrpSpPr/>
          <p:nvPr/>
        </p:nvGrpSpPr>
        <p:grpSpPr>
          <a:xfrm>
            <a:off x="7593160" y="1506591"/>
            <a:ext cx="538829" cy="604649"/>
            <a:chOff x="167518" y="529049"/>
            <a:chExt cx="538829" cy="604649"/>
          </a:xfrm>
        </p:grpSpPr>
        <p:grpSp>
          <p:nvGrpSpPr>
            <p:cNvPr id="1077" name="组合 1076">
              <a:extLst>
                <a:ext uri="{FF2B5EF4-FFF2-40B4-BE49-F238E27FC236}">
                  <a16:creationId xmlns:a16="http://schemas.microsoft.com/office/drawing/2014/main" id="{11E1BE11-1A62-40E8-90AA-284378CE8B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80" name="矩形: 圆角 1079">
                <a:extLst>
                  <a:ext uri="{FF2B5EF4-FFF2-40B4-BE49-F238E27FC236}">
                    <a16:creationId xmlns:a16="http://schemas.microsoft.com/office/drawing/2014/main" id="{62C2EDA3-07F7-4F92-A8DA-474AA7B842C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1" name="图片 1080">
                <a:extLst>
                  <a:ext uri="{FF2B5EF4-FFF2-40B4-BE49-F238E27FC236}">
                    <a16:creationId xmlns:a16="http://schemas.microsoft.com/office/drawing/2014/main" id="{D8838448-CF3D-4D9B-997D-7A90A50D4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2" name="矩形 1081">
                <a:extLst>
                  <a:ext uri="{FF2B5EF4-FFF2-40B4-BE49-F238E27FC236}">
                    <a16:creationId xmlns:a16="http://schemas.microsoft.com/office/drawing/2014/main" id="{8FEC93BF-713B-4244-833D-59B9D57D4EC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78" name="矩形: 圆角 1077">
              <a:extLst>
                <a:ext uri="{FF2B5EF4-FFF2-40B4-BE49-F238E27FC236}">
                  <a16:creationId xmlns:a16="http://schemas.microsoft.com/office/drawing/2014/main" id="{266AE8A3-18F7-4C28-BD90-E4F5637DD6C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9" name="矩形 1078">
              <a:extLst>
                <a:ext uri="{FF2B5EF4-FFF2-40B4-BE49-F238E27FC236}">
                  <a16:creationId xmlns:a16="http://schemas.microsoft.com/office/drawing/2014/main" id="{9DB757BC-7ED6-4F28-B790-16565BFDD81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3" name="组合 1082">
            <a:extLst>
              <a:ext uri="{FF2B5EF4-FFF2-40B4-BE49-F238E27FC236}">
                <a16:creationId xmlns:a16="http://schemas.microsoft.com/office/drawing/2014/main" id="{93A05874-A252-4DA1-B5A1-F7F15998F6A1}"/>
              </a:ext>
            </a:extLst>
          </p:cNvPr>
          <p:cNvGrpSpPr/>
          <p:nvPr/>
        </p:nvGrpSpPr>
        <p:grpSpPr>
          <a:xfrm>
            <a:off x="8169923" y="1508020"/>
            <a:ext cx="538829" cy="604649"/>
            <a:chOff x="167518" y="529049"/>
            <a:chExt cx="538829" cy="604649"/>
          </a:xfrm>
        </p:grpSpPr>
        <p:grpSp>
          <p:nvGrpSpPr>
            <p:cNvPr id="1084" name="组合 1083">
              <a:extLst>
                <a:ext uri="{FF2B5EF4-FFF2-40B4-BE49-F238E27FC236}">
                  <a16:creationId xmlns:a16="http://schemas.microsoft.com/office/drawing/2014/main" id="{ACB28E17-6883-4334-8C79-2E642595255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87" name="矩形: 圆角 1086">
                <a:extLst>
                  <a:ext uri="{FF2B5EF4-FFF2-40B4-BE49-F238E27FC236}">
                    <a16:creationId xmlns:a16="http://schemas.microsoft.com/office/drawing/2014/main" id="{92E5F21C-9ED7-4B03-9259-A0D793930D3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8" name="图片 1087">
                <a:extLst>
                  <a:ext uri="{FF2B5EF4-FFF2-40B4-BE49-F238E27FC236}">
                    <a16:creationId xmlns:a16="http://schemas.microsoft.com/office/drawing/2014/main" id="{83B7335D-CD4D-481A-B21A-56F570D73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9" name="矩形 1088">
                <a:extLst>
                  <a:ext uri="{FF2B5EF4-FFF2-40B4-BE49-F238E27FC236}">
                    <a16:creationId xmlns:a16="http://schemas.microsoft.com/office/drawing/2014/main" id="{38123F83-9763-44A6-B4E3-F9F046FC0D6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5" name="矩形: 圆角 1084">
              <a:extLst>
                <a:ext uri="{FF2B5EF4-FFF2-40B4-BE49-F238E27FC236}">
                  <a16:creationId xmlns:a16="http://schemas.microsoft.com/office/drawing/2014/main" id="{598660D6-2EBE-48C0-B4DF-90B5A8F7D9E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6" name="矩形 1085">
              <a:extLst>
                <a:ext uri="{FF2B5EF4-FFF2-40B4-BE49-F238E27FC236}">
                  <a16:creationId xmlns:a16="http://schemas.microsoft.com/office/drawing/2014/main" id="{42AD93EF-5BCC-4E3C-AF49-DE9A70F6E83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90" name="组合 1089">
            <a:extLst>
              <a:ext uri="{FF2B5EF4-FFF2-40B4-BE49-F238E27FC236}">
                <a16:creationId xmlns:a16="http://schemas.microsoft.com/office/drawing/2014/main" id="{589F6BFB-1D12-49C3-9715-C8F7EFE97D12}"/>
              </a:ext>
            </a:extLst>
          </p:cNvPr>
          <p:cNvGrpSpPr/>
          <p:nvPr/>
        </p:nvGrpSpPr>
        <p:grpSpPr>
          <a:xfrm>
            <a:off x="5862693" y="1499197"/>
            <a:ext cx="538829" cy="604649"/>
            <a:chOff x="167518" y="529049"/>
            <a:chExt cx="538829" cy="604649"/>
          </a:xfrm>
        </p:grpSpPr>
        <p:grpSp>
          <p:nvGrpSpPr>
            <p:cNvPr id="1091" name="组合 1090">
              <a:extLst>
                <a:ext uri="{FF2B5EF4-FFF2-40B4-BE49-F238E27FC236}">
                  <a16:creationId xmlns:a16="http://schemas.microsoft.com/office/drawing/2014/main" id="{77CD337F-18F8-4E47-A66C-4DAADEBBD2A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94" name="矩形: 圆角 1093">
                <a:extLst>
                  <a:ext uri="{FF2B5EF4-FFF2-40B4-BE49-F238E27FC236}">
                    <a16:creationId xmlns:a16="http://schemas.microsoft.com/office/drawing/2014/main" id="{2089E30C-31DA-4035-9A41-7E18372658B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95" name="图片 1094">
                <a:extLst>
                  <a:ext uri="{FF2B5EF4-FFF2-40B4-BE49-F238E27FC236}">
                    <a16:creationId xmlns:a16="http://schemas.microsoft.com/office/drawing/2014/main" id="{FCDB4276-D8E4-4F9F-A9B5-88AE8BD85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96" name="矩形 1095">
                <a:extLst>
                  <a:ext uri="{FF2B5EF4-FFF2-40B4-BE49-F238E27FC236}">
                    <a16:creationId xmlns:a16="http://schemas.microsoft.com/office/drawing/2014/main" id="{E69E838F-530E-4286-9514-BB1E78B6CFB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2" name="矩形: 圆角 1091">
              <a:extLst>
                <a:ext uri="{FF2B5EF4-FFF2-40B4-BE49-F238E27FC236}">
                  <a16:creationId xmlns:a16="http://schemas.microsoft.com/office/drawing/2014/main" id="{27E3D34D-C90E-4FF1-AE7C-6F360215631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3" name="矩形 1092">
              <a:extLst>
                <a:ext uri="{FF2B5EF4-FFF2-40B4-BE49-F238E27FC236}">
                  <a16:creationId xmlns:a16="http://schemas.microsoft.com/office/drawing/2014/main" id="{6C49E5B6-1270-44B2-86A4-8711D37D23A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97" name="组合 1096">
            <a:extLst>
              <a:ext uri="{FF2B5EF4-FFF2-40B4-BE49-F238E27FC236}">
                <a16:creationId xmlns:a16="http://schemas.microsoft.com/office/drawing/2014/main" id="{A5E1684C-E014-4639-8348-B1D65B9DD65F}"/>
              </a:ext>
            </a:extLst>
          </p:cNvPr>
          <p:cNvGrpSpPr/>
          <p:nvPr/>
        </p:nvGrpSpPr>
        <p:grpSpPr>
          <a:xfrm>
            <a:off x="5276627" y="890280"/>
            <a:ext cx="538829" cy="604649"/>
            <a:chOff x="167518" y="529049"/>
            <a:chExt cx="538829" cy="604649"/>
          </a:xfrm>
        </p:grpSpPr>
        <p:grpSp>
          <p:nvGrpSpPr>
            <p:cNvPr id="1098" name="组合 1097">
              <a:extLst>
                <a:ext uri="{FF2B5EF4-FFF2-40B4-BE49-F238E27FC236}">
                  <a16:creationId xmlns:a16="http://schemas.microsoft.com/office/drawing/2014/main" id="{95A32C73-4DD9-4451-904E-FCA840FC1E1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1" name="矩形: 圆角 1100">
                <a:extLst>
                  <a:ext uri="{FF2B5EF4-FFF2-40B4-BE49-F238E27FC236}">
                    <a16:creationId xmlns:a16="http://schemas.microsoft.com/office/drawing/2014/main" id="{1154774F-C73E-4E0E-8A50-F95BF5B62E8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2" name="图片 1101">
                <a:extLst>
                  <a:ext uri="{FF2B5EF4-FFF2-40B4-BE49-F238E27FC236}">
                    <a16:creationId xmlns:a16="http://schemas.microsoft.com/office/drawing/2014/main" id="{4AFD43FD-BD98-41B6-88C9-15F7ECFA2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03" name="矩形 1102">
                <a:extLst>
                  <a:ext uri="{FF2B5EF4-FFF2-40B4-BE49-F238E27FC236}">
                    <a16:creationId xmlns:a16="http://schemas.microsoft.com/office/drawing/2014/main" id="{20714BEE-16EA-4231-A66E-0BA144FC020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9" name="矩形: 圆角 1098">
              <a:extLst>
                <a:ext uri="{FF2B5EF4-FFF2-40B4-BE49-F238E27FC236}">
                  <a16:creationId xmlns:a16="http://schemas.microsoft.com/office/drawing/2014/main" id="{D80BE5F9-5973-4FBB-A1BD-F5E03450D86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0" name="矩形 1099">
              <a:extLst>
                <a:ext uri="{FF2B5EF4-FFF2-40B4-BE49-F238E27FC236}">
                  <a16:creationId xmlns:a16="http://schemas.microsoft.com/office/drawing/2014/main" id="{B20D476B-A13F-4AE5-827E-672FCB16B81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04" name="组合 1103">
            <a:extLst>
              <a:ext uri="{FF2B5EF4-FFF2-40B4-BE49-F238E27FC236}">
                <a16:creationId xmlns:a16="http://schemas.microsoft.com/office/drawing/2014/main" id="{07F11C64-8CBF-4EBD-97FC-189A69A86CC9}"/>
              </a:ext>
            </a:extLst>
          </p:cNvPr>
          <p:cNvGrpSpPr/>
          <p:nvPr/>
        </p:nvGrpSpPr>
        <p:grpSpPr>
          <a:xfrm>
            <a:off x="5280152" y="1494484"/>
            <a:ext cx="538829" cy="604649"/>
            <a:chOff x="167518" y="529049"/>
            <a:chExt cx="538829" cy="604649"/>
          </a:xfrm>
        </p:grpSpPr>
        <p:grpSp>
          <p:nvGrpSpPr>
            <p:cNvPr id="1105" name="组合 1104">
              <a:extLst>
                <a:ext uri="{FF2B5EF4-FFF2-40B4-BE49-F238E27FC236}">
                  <a16:creationId xmlns:a16="http://schemas.microsoft.com/office/drawing/2014/main" id="{51651BBA-8234-4574-AD1C-AB26BE2C667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8" name="矩形: 圆角 1107">
                <a:extLst>
                  <a:ext uri="{FF2B5EF4-FFF2-40B4-BE49-F238E27FC236}">
                    <a16:creationId xmlns:a16="http://schemas.microsoft.com/office/drawing/2014/main" id="{18721E80-4E09-41B0-BFB2-51516875539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9" name="图片 1108">
                <a:extLst>
                  <a:ext uri="{FF2B5EF4-FFF2-40B4-BE49-F238E27FC236}">
                    <a16:creationId xmlns:a16="http://schemas.microsoft.com/office/drawing/2014/main" id="{AF1433D3-39D6-4E3D-B4A6-D1777F9E2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10" name="矩形 1109">
                <a:extLst>
                  <a:ext uri="{FF2B5EF4-FFF2-40B4-BE49-F238E27FC236}">
                    <a16:creationId xmlns:a16="http://schemas.microsoft.com/office/drawing/2014/main" id="{4180109A-74CD-47BA-A6BC-F1442444CAA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06" name="矩形: 圆角 1105">
              <a:extLst>
                <a:ext uri="{FF2B5EF4-FFF2-40B4-BE49-F238E27FC236}">
                  <a16:creationId xmlns:a16="http://schemas.microsoft.com/office/drawing/2014/main" id="{0EF31AA0-4D42-48A8-B15E-328D4F2D414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7" name="矩形 1106">
              <a:extLst>
                <a:ext uri="{FF2B5EF4-FFF2-40B4-BE49-F238E27FC236}">
                  <a16:creationId xmlns:a16="http://schemas.microsoft.com/office/drawing/2014/main" id="{0C827C11-BC23-4B5E-B3A8-2287B7C23F9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11" name="组合 1110">
            <a:extLst>
              <a:ext uri="{FF2B5EF4-FFF2-40B4-BE49-F238E27FC236}">
                <a16:creationId xmlns:a16="http://schemas.microsoft.com/office/drawing/2014/main" id="{861C72AF-695B-4FC7-9FC2-909663E546A4}"/>
              </a:ext>
            </a:extLst>
          </p:cNvPr>
          <p:cNvGrpSpPr/>
          <p:nvPr/>
        </p:nvGrpSpPr>
        <p:grpSpPr>
          <a:xfrm>
            <a:off x="8777754" y="910590"/>
            <a:ext cx="538829" cy="604649"/>
            <a:chOff x="167518" y="529049"/>
            <a:chExt cx="538829" cy="604649"/>
          </a:xfrm>
        </p:grpSpPr>
        <p:grpSp>
          <p:nvGrpSpPr>
            <p:cNvPr id="1112" name="组合 1111">
              <a:extLst>
                <a:ext uri="{FF2B5EF4-FFF2-40B4-BE49-F238E27FC236}">
                  <a16:creationId xmlns:a16="http://schemas.microsoft.com/office/drawing/2014/main" id="{D1372B60-6CAC-4BB0-A9B2-10B8F9B0223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15" name="矩形: 圆角 1114">
                <a:extLst>
                  <a:ext uri="{FF2B5EF4-FFF2-40B4-BE49-F238E27FC236}">
                    <a16:creationId xmlns:a16="http://schemas.microsoft.com/office/drawing/2014/main" id="{ECEB632F-DA9A-4451-B882-542D2EDF757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6" name="图片 1115">
                <a:extLst>
                  <a:ext uri="{FF2B5EF4-FFF2-40B4-BE49-F238E27FC236}">
                    <a16:creationId xmlns:a16="http://schemas.microsoft.com/office/drawing/2014/main" id="{B26710B9-3CCE-4752-A493-07E6A7E98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17" name="矩形 1116">
                <a:extLst>
                  <a:ext uri="{FF2B5EF4-FFF2-40B4-BE49-F238E27FC236}">
                    <a16:creationId xmlns:a16="http://schemas.microsoft.com/office/drawing/2014/main" id="{FE270D8E-F702-4FEB-92DF-44D1EBF3C28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13" name="矩形: 圆角 1112">
              <a:extLst>
                <a:ext uri="{FF2B5EF4-FFF2-40B4-BE49-F238E27FC236}">
                  <a16:creationId xmlns:a16="http://schemas.microsoft.com/office/drawing/2014/main" id="{EDCD367D-A18C-4DC3-BD58-5FCF7C62206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4" name="矩形 1113">
              <a:extLst>
                <a:ext uri="{FF2B5EF4-FFF2-40B4-BE49-F238E27FC236}">
                  <a16:creationId xmlns:a16="http://schemas.microsoft.com/office/drawing/2014/main" id="{609CA0F2-538F-42CC-AF4F-D77605A1303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18" name="组合 1117">
            <a:extLst>
              <a:ext uri="{FF2B5EF4-FFF2-40B4-BE49-F238E27FC236}">
                <a16:creationId xmlns:a16="http://schemas.microsoft.com/office/drawing/2014/main" id="{9EF7AA0B-CAA4-4083-BA41-4C8F6343F1FE}"/>
              </a:ext>
            </a:extLst>
          </p:cNvPr>
          <p:cNvGrpSpPr/>
          <p:nvPr/>
        </p:nvGrpSpPr>
        <p:grpSpPr>
          <a:xfrm>
            <a:off x="8781279" y="1514794"/>
            <a:ext cx="538829" cy="604649"/>
            <a:chOff x="167518" y="529049"/>
            <a:chExt cx="538829" cy="604649"/>
          </a:xfrm>
        </p:grpSpPr>
        <p:grpSp>
          <p:nvGrpSpPr>
            <p:cNvPr id="1119" name="组合 1118">
              <a:extLst>
                <a:ext uri="{FF2B5EF4-FFF2-40B4-BE49-F238E27FC236}">
                  <a16:creationId xmlns:a16="http://schemas.microsoft.com/office/drawing/2014/main" id="{1C9B9674-3007-4350-8E51-D1F49306BF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22" name="矩形: 圆角 1121">
                <a:extLst>
                  <a:ext uri="{FF2B5EF4-FFF2-40B4-BE49-F238E27FC236}">
                    <a16:creationId xmlns:a16="http://schemas.microsoft.com/office/drawing/2014/main" id="{9B16A681-2860-4676-BBE4-9F53037720E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23" name="图片 1122">
                <a:extLst>
                  <a:ext uri="{FF2B5EF4-FFF2-40B4-BE49-F238E27FC236}">
                    <a16:creationId xmlns:a16="http://schemas.microsoft.com/office/drawing/2014/main" id="{29227DF3-7299-4E5C-AC28-0F93E5104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4" name="矩形 1123">
                <a:extLst>
                  <a:ext uri="{FF2B5EF4-FFF2-40B4-BE49-F238E27FC236}">
                    <a16:creationId xmlns:a16="http://schemas.microsoft.com/office/drawing/2014/main" id="{1FE15103-F060-43E5-A556-1F84039C87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0" name="矩形: 圆角 1119">
              <a:extLst>
                <a:ext uri="{FF2B5EF4-FFF2-40B4-BE49-F238E27FC236}">
                  <a16:creationId xmlns:a16="http://schemas.microsoft.com/office/drawing/2014/main" id="{C958B30F-1C95-468B-A3C0-A425AE2983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>
              <a:extLst>
                <a:ext uri="{FF2B5EF4-FFF2-40B4-BE49-F238E27FC236}">
                  <a16:creationId xmlns:a16="http://schemas.microsoft.com/office/drawing/2014/main" id="{555014B0-DE4B-4532-8859-08829EE9186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847" name="矩形 846">
            <a:hlinkClick r:id="rId9" action="ppaction://hlinksldjump"/>
            <a:extLst>
              <a:ext uri="{FF2B5EF4-FFF2-40B4-BE49-F238E27FC236}">
                <a16:creationId xmlns:a16="http://schemas.microsoft.com/office/drawing/2014/main" id="{342C48D6-CED5-4323-ADF9-ADE22E4C8B27}"/>
              </a:ext>
            </a:extLst>
          </p:cNvPr>
          <p:cNvSpPr/>
          <p:nvPr/>
        </p:nvSpPr>
        <p:spPr>
          <a:xfrm>
            <a:off x="4617" y="-2985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1" name="组合 850">
            <a:extLst>
              <a:ext uri="{FF2B5EF4-FFF2-40B4-BE49-F238E27FC236}">
                <a16:creationId xmlns:a16="http://schemas.microsoft.com/office/drawing/2014/main" id="{421205A8-9B30-4838-9666-D8BB5B5F31FC}"/>
              </a:ext>
            </a:extLst>
          </p:cNvPr>
          <p:cNvGrpSpPr/>
          <p:nvPr/>
        </p:nvGrpSpPr>
        <p:grpSpPr>
          <a:xfrm>
            <a:off x="1926198" y="77128"/>
            <a:ext cx="4660297" cy="4346497"/>
            <a:chOff x="1754296" y="4855914"/>
            <a:chExt cx="4899365" cy="4569467"/>
          </a:xfrm>
        </p:grpSpPr>
        <p:sp>
          <p:nvSpPr>
            <p:cNvPr id="852" name="矩形 851">
              <a:extLst>
                <a:ext uri="{FF2B5EF4-FFF2-40B4-BE49-F238E27FC236}">
                  <a16:creationId xmlns:a16="http://schemas.microsoft.com/office/drawing/2014/main" id="{7235D730-3269-4E0D-BC5E-B61361CC3F7D}"/>
                </a:ext>
              </a:extLst>
            </p:cNvPr>
            <p:cNvSpPr/>
            <p:nvPr/>
          </p:nvSpPr>
          <p:spPr>
            <a:xfrm>
              <a:off x="1754296" y="4855914"/>
              <a:ext cx="4899365" cy="45410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853" name="矩形: 圆角 852">
              <a:extLst>
                <a:ext uri="{FF2B5EF4-FFF2-40B4-BE49-F238E27FC236}">
                  <a16:creationId xmlns:a16="http://schemas.microsoft.com/office/drawing/2014/main" id="{4352DA69-F015-4530-AAF4-727BDDC120BE}"/>
                </a:ext>
              </a:extLst>
            </p:cNvPr>
            <p:cNvSpPr/>
            <p:nvPr/>
          </p:nvSpPr>
          <p:spPr>
            <a:xfrm>
              <a:off x="1982870" y="8133239"/>
              <a:ext cx="730602" cy="53882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54" name="图形 853" descr="处理器">
              <a:extLst>
                <a:ext uri="{FF2B5EF4-FFF2-40B4-BE49-F238E27FC236}">
                  <a16:creationId xmlns:a16="http://schemas.microsoft.com/office/drawing/2014/main" id="{846D6CD5-7545-4E4C-A0D1-31F18BB15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6234" y="8157049"/>
              <a:ext cx="414119" cy="414119"/>
            </a:xfrm>
            <a:prstGeom prst="rect">
              <a:avLst/>
            </a:prstGeom>
          </p:spPr>
        </p:pic>
        <p:sp>
          <p:nvSpPr>
            <p:cNvPr id="855" name="矩形 854">
              <a:extLst>
                <a:ext uri="{FF2B5EF4-FFF2-40B4-BE49-F238E27FC236}">
                  <a16:creationId xmlns:a16="http://schemas.microsoft.com/office/drawing/2014/main" id="{04CF6D38-03E8-4E0C-BD05-6EBFA3AE3BF9}"/>
                </a:ext>
              </a:extLst>
            </p:cNvPr>
            <p:cNvSpPr/>
            <p:nvPr/>
          </p:nvSpPr>
          <p:spPr>
            <a:xfrm>
              <a:off x="2076526" y="8490835"/>
              <a:ext cx="56938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cap="none" spc="0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自动化</a:t>
              </a:r>
            </a:p>
          </p:txBody>
        </p:sp>
        <p:sp>
          <p:nvSpPr>
            <p:cNvPr id="856" name="矩形: 圆角 855">
              <a:extLst>
                <a:ext uri="{FF2B5EF4-FFF2-40B4-BE49-F238E27FC236}">
                  <a16:creationId xmlns:a16="http://schemas.microsoft.com/office/drawing/2014/main" id="{DA662AB6-BB58-4513-B317-231BC2BC413A}"/>
                </a:ext>
              </a:extLst>
            </p:cNvPr>
            <p:cNvSpPr/>
            <p:nvPr/>
          </p:nvSpPr>
          <p:spPr>
            <a:xfrm>
              <a:off x="2862133" y="8141539"/>
              <a:ext cx="730602" cy="53882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7" name="矩形: 圆角 856">
              <a:extLst>
                <a:ext uri="{FF2B5EF4-FFF2-40B4-BE49-F238E27FC236}">
                  <a16:creationId xmlns:a16="http://schemas.microsoft.com/office/drawing/2014/main" id="{99CC15EF-7EC8-43C0-9C9F-5F75EB71B2DF}"/>
                </a:ext>
              </a:extLst>
            </p:cNvPr>
            <p:cNvSpPr/>
            <p:nvPr/>
          </p:nvSpPr>
          <p:spPr>
            <a:xfrm>
              <a:off x="3789383" y="8145321"/>
              <a:ext cx="730602" cy="53882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8" name="矩形: 圆角 857">
              <a:extLst>
                <a:ext uri="{FF2B5EF4-FFF2-40B4-BE49-F238E27FC236}">
                  <a16:creationId xmlns:a16="http://schemas.microsoft.com/office/drawing/2014/main" id="{8A678B65-0B44-4376-98A0-B17355481B49}"/>
                </a:ext>
              </a:extLst>
            </p:cNvPr>
            <p:cNvSpPr/>
            <p:nvPr/>
          </p:nvSpPr>
          <p:spPr>
            <a:xfrm>
              <a:off x="4739144" y="8152368"/>
              <a:ext cx="730602" cy="538829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9" name="矩形: 圆角 858">
              <a:extLst>
                <a:ext uri="{FF2B5EF4-FFF2-40B4-BE49-F238E27FC236}">
                  <a16:creationId xmlns:a16="http://schemas.microsoft.com/office/drawing/2014/main" id="{48FC1A4F-F1D4-4647-8E1E-27645C957F2A}"/>
                </a:ext>
              </a:extLst>
            </p:cNvPr>
            <p:cNvSpPr/>
            <p:nvPr/>
          </p:nvSpPr>
          <p:spPr>
            <a:xfrm>
              <a:off x="5678975" y="8147975"/>
              <a:ext cx="730602" cy="53882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60" name="图形 859" descr="试管">
              <a:extLst>
                <a:ext uri="{FF2B5EF4-FFF2-40B4-BE49-F238E27FC236}">
                  <a16:creationId xmlns:a16="http://schemas.microsoft.com/office/drawing/2014/main" id="{47F045AC-96FB-4809-83B8-032ACD512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18666" y="8176134"/>
              <a:ext cx="414119" cy="414119"/>
            </a:xfrm>
            <a:prstGeom prst="rect">
              <a:avLst/>
            </a:prstGeom>
          </p:spPr>
        </p:pic>
        <p:pic>
          <p:nvPicPr>
            <p:cNvPr id="861" name="图形 860" descr="信号塔">
              <a:extLst>
                <a:ext uri="{FF2B5EF4-FFF2-40B4-BE49-F238E27FC236}">
                  <a16:creationId xmlns:a16="http://schemas.microsoft.com/office/drawing/2014/main" id="{81A6819B-DACC-480C-91DA-39CFC1BC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49223" y="8180319"/>
              <a:ext cx="414119" cy="414119"/>
            </a:xfrm>
            <a:prstGeom prst="rect">
              <a:avLst/>
            </a:prstGeom>
          </p:spPr>
        </p:pic>
        <p:pic>
          <p:nvPicPr>
            <p:cNvPr id="862" name="图形 861" descr="原子">
              <a:extLst>
                <a:ext uri="{FF2B5EF4-FFF2-40B4-BE49-F238E27FC236}">
                  <a16:creationId xmlns:a16="http://schemas.microsoft.com/office/drawing/2014/main" id="{528620CB-ED0B-4043-BB96-26A0DF510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56870" y="8165789"/>
              <a:ext cx="414119" cy="414119"/>
            </a:xfrm>
            <a:prstGeom prst="rect">
              <a:avLst/>
            </a:prstGeom>
          </p:spPr>
        </p:pic>
        <p:pic>
          <p:nvPicPr>
            <p:cNvPr id="863" name="图形 862" descr="火车">
              <a:extLst>
                <a:ext uri="{FF2B5EF4-FFF2-40B4-BE49-F238E27FC236}">
                  <a16:creationId xmlns:a16="http://schemas.microsoft.com/office/drawing/2014/main" id="{8585DDA1-FCB6-495A-9C8F-5C8D26D1A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898334" y="8191149"/>
              <a:ext cx="414119" cy="414119"/>
            </a:xfrm>
            <a:prstGeom prst="rect">
              <a:avLst/>
            </a:prstGeom>
          </p:spPr>
        </p:pic>
        <p:sp>
          <p:nvSpPr>
            <p:cNvPr id="864" name="矩形 863">
              <a:extLst>
                <a:ext uri="{FF2B5EF4-FFF2-40B4-BE49-F238E27FC236}">
                  <a16:creationId xmlns:a16="http://schemas.microsoft.com/office/drawing/2014/main" id="{DD42CAA1-50FD-4DDC-A212-CC1B80226BA3}"/>
                </a:ext>
              </a:extLst>
            </p:cNvPr>
            <p:cNvSpPr/>
            <p:nvPr/>
          </p:nvSpPr>
          <p:spPr>
            <a:xfrm>
              <a:off x="3032335" y="8486400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化工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65" name="矩形 864">
              <a:extLst>
                <a:ext uri="{FF2B5EF4-FFF2-40B4-BE49-F238E27FC236}">
                  <a16:creationId xmlns:a16="http://schemas.microsoft.com/office/drawing/2014/main" id="{A61D8041-8BFE-42E3-8657-34551CD742EF}"/>
                </a:ext>
              </a:extLst>
            </p:cNvPr>
            <p:cNvSpPr/>
            <p:nvPr/>
          </p:nvSpPr>
          <p:spPr>
            <a:xfrm>
              <a:off x="3947271" y="8480505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cap="none" spc="0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生产</a:t>
              </a:r>
            </a:p>
          </p:txBody>
        </p:sp>
        <p:sp>
          <p:nvSpPr>
            <p:cNvPr id="866" name="矩形 865">
              <a:extLst>
                <a:ext uri="{FF2B5EF4-FFF2-40B4-BE49-F238E27FC236}">
                  <a16:creationId xmlns:a16="http://schemas.microsoft.com/office/drawing/2014/main" id="{94E60AC7-51FC-4887-8B9C-94E9479491A9}"/>
                </a:ext>
              </a:extLst>
            </p:cNvPr>
            <p:cNvSpPr/>
            <p:nvPr/>
          </p:nvSpPr>
          <p:spPr>
            <a:xfrm>
              <a:off x="4908424" y="8490231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cap="none" spc="0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物流</a:t>
              </a:r>
            </a:p>
          </p:txBody>
        </p:sp>
        <p:sp>
          <p:nvSpPr>
            <p:cNvPr id="867" name="矩形 866">
              <a:extLst>
                <a:ext uri="{FF2B5EF4-FFF2-40B4-BE49-F238E27FC236}">
                  <a16:creationId xmlns:a16="http://schemas.microsoft.com/office/drawing/2014/main" id="{A142FA49-1313-41B5-91B5-AC8C04226AFD}"/>
                </a:ext>
              </a:extLst>
            </p:cNvPr>
            <p:cNvSpPr/>
            <p:nvPr/>
          </p:nvSpPr>
          <p:spPr>
            <a:xfrm>
              <a:off x="5836806" y="8475376"/>
              <a:ext cx="44114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效能</a:t>
              </a:r>
              <a:endPara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868" name="组合 867">
              <a:extLst>
                <a:ext uri="{FF2B5EF4-FFF2-40B4-BE49-F238E27FC236}">
                  <a16:creationId xmlns:a16="http://schemas.microsoft.com/office/drawing/2014/main" id="{57172894-F0BF-405A-B396-B85A95346242}"/>
                </a:ext>
              </a:extLst>
            </p:cNvPr>
            <p:cNvGrpSpPr/>
            <p:nvPr/>
          </p:nvGrpSpPr>
          <p:grpSpPr>
            <a:xfrm>
              <a:off x="3328847" y="5066258"/>
              <a:ext cx="538829" cy="604649"/>
              <a:chOff x="167518" y="529049"/>
              <a:chExt cx="538829" cy="604649"/>
            </a:xfrm>
          </p:grpSpPr>
          <p:grpSp>
            <p:nvGrpSpPr>
              <p:cNvPr id="1062" name="组合 1061">
                <a:extLst>
                  <a:ext uri="{FF2B5EF4-FFF2-40B4-BE49-F238E27FC236}">
                    <a16:creationId xmlns:a16="http://schemas.microsoft.com/office/drawing/2014/main" id="{C74EFB90-7A16-47A2-B4E3-D293F5FEC929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065" name="矩形: 圆角 1064">
                  <a:extLst>
                    <a:ext uri="{FF2B5EF4-FFF2-40B4-BE49-F238E27FC236}">
                      <a16:creationId xmlns:a16="http://schemas.microsoft.com/office/drawing/2014/main" id="{D43E6936-EAA3-43AB-82A3-77BE2475995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66" name="图片 1065">
                  <a:extLst>
                    <a:ext uri="{FF2B5EF4-FFF2-40B4-BE49-F238E27FC236}">
                      <a16:creationId xmlns:a16="http://schemas.microsoft.com/office/drawing/2014/main" id="{28149579-109E-4376-8CD4-F7EDAFF4C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67" name="矩形 1066">
                  <a:extLst>
                    <a:ext uri="{FF2B5EF4-FFF2-40B4-BE49-F238E27FC236}">
                      <a16:creationId xmlns:a16="http://schemas.microsoft.com/office/drawing/2014/main" id="{66B77A8D-8AF4-4EE0-8816-EC9B7DE4B2FE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63" name="矩形: 圆角 1062">
                <a:extLst>
                  <a:ext uri="{FF2B5EF4-FFF2-40B4-BE49-F238E27FC236}">
                    <a16:creationId xmlns:a16="http://schemas.microsoft.com/office/drawing/2014/main" id="{4D41D1B0-7C4B-45B4-9BBD-50C65A9862A3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4" name="矩形 1063">
                <a:extLst>
                  <a:ext uri="{FF2B5EF4-FFF2-40B4-BE49-F238E27FC236}">
                    <a16:creationId xmlns:a16="http://schemas.microsoft.com/office/drawing/2014/main" id="{033C8990-FB04-4640-B255-6A344FDCF8C5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69" name="组合 868">
              <a:extLst>
                <a:ext uri="{FF2B5EF4-FFF2-40B4-BE49-F238E27FC236}">
                  <a16:creationId xmlns:a16="http://schemas.microsoft.com/office/drawing/2014/main" id="{C3A5845A-6F77-4667-A1E5-0198F121B1C4}"/>
                </a:ext>
              </a:extLst>
            </p:cNvPr>
            <p:cNvGrpSpPr/>
            <p:nvPr/>
          </p:nvGrpSpPr>
          <p:grpSpPr>
            <a:xfrm>
              <a:off x="3906340" y="5064454"/>
              <a:ext cx="538829" cy="604649"/>
              <a:chOff x="167518" y="529049"/>
              <a:chExt cx="538829" cy="604649"/>
            </a:xfrm>
          </p:grpSpPr>
          <p:grpSp>
            <p:nvGrpSpPr>
              <p:cNvPr id="1056" name="组合 1055">
                <a:extLst>
                  <a:ext uri="{FF2B5EF4-FFF2-40B4-BE49-F238E27FC236}">
                    <a16:creationId xmlns:a16="http://schemas.microsoft.com/office/drawing/2014/main" id="{67A0B926-CC4A-41E2-939E-87EFFB05984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059" name="矩形: 圆角 1058">
                  <a:extLst>
                    <a:ext uri="{FF2B5EF4-FFF2-40B4-BE49-F238E27FC236}">
                      <a16:creationId xmlns:a16="http://schemas.microsoft.com/office/drawing/2014/main" id="{4065F906-C448-4988-B678-729EFC7131CA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60" name="图片 1059">
                  <a:extLst>
                    <a:ext uri="{FF2B5EF4-FFF2-40B4-BE49-F238E27FC236}">
                      <a16:creationId xmlns:a16="http://schemas.microsoft.com/office/drawing/2014/main" id="{1B574362-2DED-4D16-8342-F5DD80637F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61" name="矩形 1060">
                  <a:extLst>
                    <a:ext uri="{FF2B5EF4-FFF2-40B4-BE49-F238E27FC236}">
                      <a16:creationId xmlns:a16="http://schemas.microsoft.com/office/drawing/2014/main" id="{DAFB16DA-8BDA-4F9F-A28D-3D782B541030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57" name="矩形: 圆角 1056">
                <a:extLst>
                  <a:ext uri="{FF2B5EF4-FFF2-40B4-BE49-F238E27FC236}">
                    <a16:creationId xmlns:a16="http://schemas.microsoft.com/office/drawing/2014/main" id="{AFC436C6-3A51-4867-AE7B-0234099A60E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8" name="矩形 1057">
                <a:extLst>
                  <a:ext uri="{FF2B5EF4-FFF2-40B4-BE49-F238E27FC236}">
                    <a16:creationId xmlns:a16="http://schemas.microsoft.com/office/drawing/2014/main" id="{91D437FA-42B0-4B36-A738-9D2938C6ABC5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0" name="组合 869">
              <a:extLst>
                <a:ext uri="{FF2B5EF4-FFF2-40B4-BE49-F238E27FC236}">
                  <a16:creationId xmlns:a16="http://schemas.microsoft.com/office/drawing/2014/main" id="{151EE0B1-DC11-4364-A0D9-FFFB6F860A7A}"/>
                </a:ext>
              </a:extLst>
            </p:cNvPr>
            <p:cNvGrpSpPr/>
            <p:nvPr/>
          </p:nvGrpSpPr>
          <p:grpSpPr>
            <a:xfrm>
              <a:off x="4483833" y="5069116"/>
              <a:ext cx="538829" cy="604649"/>
              <a:chOff x="167518" y="529049"/>
              <a:chExt cx="538829" cy="604649"/>
            </a:xfrm>
          </p:grpSpPr>
          <p:grpSp>
            <p:nvGrpSpPr>
              <p:cNvPr id="1050" name="组合 1049">
                <a:extLst>
                  <a:ext uri="{FF2B5EF4-FFF2-40B4-BE49-F238E27FC236}">
                    <a16:creationId xmlns:a16="http://schemas.microsoft.com/office/drawing/2014/main" id="{A005FB93-130F-4A2C-85F0-D034A665D60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053" name="矩形: 圆角 1052">
                  <a:extLst>
                    <a:ext uri="{FF2B5EF4-FFF2-40B4-BE49-F238E27FC236}">
                      <a16:creationId xmlns:a16="http://schemas.microsoft.com/office/drawing/2014/main" id="{7D02E441-0890-4469-BB08-D5C0F5325424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54" name="图片 1053">
                  <a:extLst>
                    <a:ext uri="{FF2B5EF4-FFF2-40B4-BE49-F238E27FC236}">
                      <a16:creationId xmlns:a16="http://schemas.microsoft.com/office/drawing/2014/main" id="{772C454E-55AE-4F9D-B917-25FD42A2F4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55" name="矩形 1054">
                  <a:extLst>
                    <a:ext uri="{FF2B5EF4-FFF2-40B4-BE49-F238E27FC236}">
                      <a16:creationId xmlns:a16="http://schemas.microsoft.com/office/drawing/2014/main" id="{1CDD3E61-ABE6-4975-BC52-878189BACDBE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51" name="矩形: 圆角 1050">
                <a:extLst>
                  <a:ext uri="{FF2B5EF4-FFF2-40B4-BE49-F238E27FC236}">
                    <a16:creationId xmlns:a16="http://schemas.microsoft.com/office/drawing/2014/main" id="{156EA845-8570-4392-9B8B-7C1524C4D795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2" name="矩形 1051">
                <a:extLst>
                  <a:ext uri="{FF2B5EF4-FFF2-40B4-BE49-F238E27FC236}">
                    <a16:creationId xmlns:a16="http://schemas.microsoft.com/office/drawing/2014/main" id="{4D8ADD7E-1E67-47B2-9756-30DF324EA716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1" name="组合 870">
              <a:extLst>
                <a:ext uri="{FF2B5EF4-FFF2-40B4-BE49-F238E27FC236}">
                  <a16:creationId xmlns:a16="http://schemas.microsoft.com/office/drawing/2014/main" id="{8F1C7DCF-9E2E-4EB6-BEB6-5E88B971A165}"/>
                </a:ext>
              </a:extLst>
            </p:cNvPr>
            <p:cNvGrpSpPr/>
            <p:nvPr/>
          </p:nvGrpSpPr>
          <p:grpSpPr>
            <a:xfrm>
              <a:off x="5060596" y="5070545"/>
              <a:ext cx="538829" cy="604649"/>
              <a:chOff x="167518" y="529049"/>
              <a:chExt cx="538829" cy="604649"/>
            </a:xfrm>
          </p:grpSpPr>
          <p:grpSp>
            <p:nvGrpSpPr>
              <p:cNvPr id="1044" name="组合 1043">
                <a:extLst>
                  <a:ext uri="{FF2B5EF4-FFF2-40B4-BE49-F238E27FC236}">
                    <a16:creationId xmlns:a16="http://schemas.microsoft.com/office/drawing/2014/main" id="{CD4E47F5-D44B-405C-B6A8-E74A02218BA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047" name="矩形: 圆角 1046">
                  <a:extLst>
                    <a:ext uri="{FF2B5EF4-FFF2-40B4-BE49-F238E27FC236}">
                      <a16:creationId xmlns:a16="http://schemas.microsoft.com/office/drawing/2014/main" id="{D15E2ACE-0C29-44F9-B35D-2CC5130E81D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48" name="图片 1047">
                  <a:extLst>
                    <a:ext uri="{FF2B5EF4-FFF2-40B4-BE49-F238E27FC236}">
                      <a16:creationId xmlns:a16="http://schemas.microsoft.com/office/drawing/2014/main" id="{28F10BE2-E72D-4AFE-B587-566E78D53D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49" name="矩形 1048">
                  <a:extLst>
                    <a:ext uri="{FF2B5EF4-FFF2-40B4-BE49-F238E27FC236}">
                      <a16:creationId xmlns:a16="http://schemas.microsoft.com/office/drawing/2014/main" id="{ED924989-BE14-4CEA-A446-FC13368B7F9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45" name="矩形: 圆角 1044">
                <a:extLst>
                  <a:ext uri="{FF2B5EF4-FFF2-40B4-BE49-F238E27FC236}">
                    <a16:creationId xmlns:a16="http://schemas.microsoft.com/office/drawing/2014/main" id="{D4B5CDDF-61A1-4EE8-B69E-65346C0E0360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6" name="矩形 1045">
                <a:extLst>
                  <a:ext uri="{FF2B5EF4-FFF2-40B4-BE49-F238E27FC236}">
                    <a16:creationId xmlns:a16="http://schemas.microsoft.com/office/drawing/2014/main" id="{5C1E40E9-4DCC-4C91-8A5A-91AF8423590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2" name="组合 871">
              <a:extLst>
                <a:ext uri="{FF2B5EF4-FFF2-40B4-BE49-F238E27FC236}">
                  <a16:creationId xmlns:a16="http://schemas.microsoft.com/office/drawing/2014/main" id="{08698E15-B7EE-436D-93EF-FE0A016E46F7}"/>
                </a:ext>
              </a:extLst>
            </p:cNvPr>
            <p:cNvGrpSpPr/>
            <p:nvPr/>
          </p:nvGrpSpPr>
          <p:grpSpPr>
            <a:xfrm>
              <a:off x="2753366" y="5061722"/>
              <a:ext cx="538829" cy="604649"/>
              <a:chOff x="167518" y="529049"/>
              <a:chExt cx="538829" cy="604649"/>
            </a:xfrm>
          </p:grpSpPr>
          <p:grpSp>
            <p:nvGrpSpPr>
              <p:cNvPr id="1038" name="组合 1037">
                <a:extLst>
                  <a:ext uri="{FF2B5EF4-FFF2-40B4-BE49-F238E27FC236}">
                    <a16:creationId xmlns:a16="http://schemas.microsoft.com/office/drawing/2014/main" id="{944B8F4D-EEA3-42B7-9146-65251F73DFF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041" name="矩形: 圆角 1040">
                  <a:extLst>
                    <a:ext uri="{FF2B5EF4-FFF2-40B4-BE49-F238E27FC236}">
                      <a16:creationId xmlns:a16="http://schemas.microsoft.com/office/drawing/2014/main" id="{639E105B-1352-4DDC-850D-76A298084644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42" name="图片 1041">
                  <a:extLst>
                    <a:ext uri="{FF2B5EF4-FFF2-40B4-BE49-F238E27FC236}">
                      <a16:creationId xmlns:a16="http://schemas.microsoft.com/office/drawing/2014/main" id="{BF8BB223-1ABE-4957-ABF8-FD4BAE4A78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43" name="矩形 1042">
                  <a:extLst>
                    <a:ext uri="{FF2B5EF4-FFF2-40B4-BE49-F238E27FC236}">
                      <a16:creationId xmlns:a16="http://schemas.microsoft.com/office/drawing/2014/main" id="{5B5A608C-3BB9-4A7D-927A-E08016F7A015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39" name="矩形: 圆角 1038">
                <a:extLst>
                  <a:ext uri="{FF2B5EF4-FFF2-40B4-BE49-F238E27FC236}">
                    <a16:creationId xmlns:a16="http://schemas.microsoft.com/office/drawing/2014/main" id="{C9919809-B3D2-472F-8697-EB0DE35F148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0" name="矩形 1039">
                <a:extLst>
                  <a:ext uri="{FF2B5EF4-FFF2-40B4-BE49-F238E27FC236}">
                    <a16:creationId xmlns:a16="http://schemas.microsoft.com/office/drawing/2014/main" id="{BF3987B1-14D0-4079-8D10-BB9025C9BD99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3" name="组合 872">
              <a:extLst>
                <a:ext uri="{FF2B5EF4-FFF2-40B4-BE49-F238E27FC236}">
                  <a16:creationId xmlns:a16="http://schemas.microsoft.com/office/drawing/2014/main" id="{48784591-7F34-4594-9B06-5F3F5F82AC82}"/>
                </a:ext>
              </a:extLst>
            </p:cNvPr>
            <p:cNvGrpSpPr/>
            <p:nvPr/>
          </p:nvGrpSpPr>
          <p:grpSpPr>
            <a:xfrm>
              <a:off x="3337577" y="5663868"/>
              <a:ext cx="538829" cy="604649"/>
              <a:chOff x="167518" y="529049"/>
              <a:chExt cx="538829" cy="604649"/>
            </a:xfrm>
          </p:grpSpPr>
          <p:grpSp>
            <p:nvGrpSpPr>
              <p:cNvPr id="1032" name="组合 1031">
                <a:extLst>
                  <a:ext uri="{FF2B5EF4-FFF2-40B4-BE49-F238E27FC236}">
                    <a16:creationId xmlns:a16="http://schemas.microsoft.com/office/drawing/2014/main" id="{CC49B3D5-9E33-4176-B35A-4D813BA254B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035" name="矩形: 圆角 1034">
                  <a:extLst>
                    <a:ext uri="{FF2B5EF4-FFF2-40B4-BE49-F238E27FC236}">
                      <a16:creationId xmlns:a16="http://schemas.microsoft.com/office/drawing/2014/main" id="{A1F1B2F7-CEBA-4182-90E9-D754BAA32A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36" name="图片 1035">
                  <a:extLst>
                    <a:ext uri="{FF2B5EF4-FFF2-40B4-BE49-F238E27FC236}">
                      <a16:creationId xmlns:a16="http://schemas.microsoft.com/office/drawing/2014/main" id="{45E7FB23-87C6-4820-BC08-C420441570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37" name="矩形 1036">
                  <a:extLst>
                    <a:ext uri="{FF2B5EF4-FFF2-40B4-BE49-F238E27FC236}">
                      <a16:creationId xmlns:a16="http://schemas.microsoft.com/office/drawing/2014/main" id="{92166C4F-DD3A-4BB0-8F93-F7E541B52C8A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33" name="矩形: 圆角 1032">
                <a:extLst>
                  <a:ext uri="{FF2B5EF4-FFF2-40B4-BE49-F238E27FC236}">
                    <a16:creationId xmlns:a16="http://schemas.microsoft.com/office/drawing/2014/main" id="{B6CDAB5D-1964-40B3-B585-7071966FDB18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4" name="矩形 1033">
                <a:extLst>
                  <a:ext uri="{FF2B5EF4-FFF2-40B4-BE49-F238E27FC236}">
                    <a16:creationId xmlns:a16="http://schemas.microsoft.com/office/drawing/2014/main" id="{B09E6C0B-C5B8-432E-A50C-17CE4071EB08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4" name="组合 873">
              <a:extLst>
                <a:ext uri="{FF2B5EF4-FFF2-40B4-BE49-F238E27FC236}">
                  <a16:creationId xmlns:a16="http://schemas.microsoft.com/office/drawing/2014/main" id="{432043C3-64C5-431E-A676-C924C298B3CC}"/>
                </a:ext>
              </a:extLst>
            </p:cNvPr>
            <p:cNvGrpSpPr/>
            <p:nvPr/>
          </p:nvGrpSpPr>
          <p:grpSpPr>
            <a:xfrm>
              <a:off x="3915070" y="5662064"/>
              <a:ext cx="538829" cy="604649"/>
              <a:chOff x="167518" y="529049"/>
              <a:chExt cx="538829" cy="604649"/>
            </a:xfrm>
          </p:grpSpPr>
          <p:grpSp>
            <p:nvGrpSpPr>
              <p:cNvPr id="1026" name="组合 1025">
                <a:extLst>
                  <a:ext uri="{FF2B5EF4-FFF2-40B4-BE49-F238E27FC236}">
                    <a16:creationId xmlns:a16="http://schemas.microsoft.com/office/drawing/2014/main" id="{4376F59A-4E1D-4FCB-8412-29B08EFB67A7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029" name="矩形: 圆角 1028">
                  <a:extLst>
                    <a:ext uri="{FF2B5EF4-FFF2-40B4-BE49-F238E27FC236}">
                      <a16:creationId xmlns:a16="http://schemas.microsoft.com/office/drawing/2014/main" id="{7B646A72-1250-4BB1-A67B-31845F195C64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30" name="图片 1029">
                  <a:extLst>
                    <a:ext uri="{FF2B5EF4-FFF2-40B4-BE49-F238E27FC236}">
                      <a16:creationId xmlns:a16="http://schemas.microsoft.com/office/drawing/2014/main" id="{D7CEA795-6A5C-4105-B701-13CB02DE6C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31" name="矩形 1030">
                  <a:extLst>
                    <a:ext uri="{FF2B5EF4-FFF2-40B4-BE49-F238E27FC236}">
                      <a16:creationId xmlns:a16="http://schemas.microsoft.com/office/drawing/2014/main" id="{D9E260DE-8BC4-488A-9858-00954350848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27" name="矩形: 圆角 1026">
                <a:extLst>
                  <a:ext uri="{FF2B5EF4-FFF2-40B4-BE49-F238E27FC236}">
                    <a16:creationId xmlns:a16="http://schemas.microsoft.com/office/drawing/2014/main" id="{3184E638-1AE2-4822-930F-9722C097EE68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8" name="矩形 1027">
                <a:extLst>
                  <a:ext uri="{FF2B5EF4-FFF2-40B4-BE49-F238E27FC236}">
                    <a16:creationId xmlns:a16="http://schemas.microsoft.com/office/drawing/2014/main" id="{2CF0E24A-BDA3-475B-B84B-7486B12B1D3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5" name="组合 874">
              <a:extLst>
                <a:ext uri="{FF2B5EF4-FFF2-40B4-BE49-F238E27FC236}">
                  <a16:creationId xmlns:a16="http://schemas.microsoft.com/office/drawing/2014/main" id="{3748EEDD-3FB9-4226-BE55-43672C281B94}"/>
                </a:ext>
              </a:extLst>
            </p:cNvPr>
            <p:cNvGrpSpPr/>
            <p:nvPr/>
          </p:nvGrpSpPr>
          <p:grpSpPr>
            <a:xfrm>
              <a:off x="4492563" y="5666726"/>
              <a:ext cx="538829" cy="604649"/>
              <a:chOff x="167518" y="529049"/>
              <a:chExt cx="538829" cy="604649"/>
            </a:xfrm>
          </p:grpSpPr>
          <p:grpSp>
            <p:nvGrpSpPr>
              <p:cNvPr id="1019" name="组合 1018">
                <a:extLst>
                  <a:ext uri="{FF2B5EF4-FFF2-40B4-BE49-F238E27FC236}">
                    <a16:creationId xmlns:a16="http://schemas.microsoft.com/office/drawing/2014/main" id="{4F7F3048-30CD-45E3-8A5D-4EB09611308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023" name="矩形: 圆角 1022">
                  <a:extLst>
                    <a:ext uri="{FF2B5EF4-FFF2-40B4-BE49-F238E27FC236}">
                      <a16:creationId xmlns:a16="http://schemas.microsoft.com/office/drawing/2014/main" id="{5BD24221-ED90-486A-9B20-B60259C428AA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24" name="图片 1023">
                  <a:extLst>
                    <a:ext uri="{FF2B5EF4-FFF2-40B4-BE49-F238E27FC236}">
                      <a16:creationId xmlns:a16="http://schemas.microsoft.com/office/drawing/2014/main" id="{6F681CC5-E32D-461E-9C0C-C30F4BF40A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25" name="矩形 1024">
                  <a:extLst>
                    <a:ext uri="{FF2B5EF4-FFF2-40B4-BE49-F238E27FC236}">
                      <a16:creationId xmlns:a16="http://schemas.microsoft.com/office/drawing/2014/main" id="{A45092FD-3B76-4310-946D-07B8E48EE0D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20" name="矩形: 圆角 1019">
                <a:extLst>
                  <a:ext uri="{FF2B5EF4-FFF2-40B4-BE49-F238E27FC236}">
                    <a16:creationId xmlns:a16="http://schemas.microsoft.com/office/drawing/2014/main" id="{9FEE9D00-2726-48FE-8F14-7B88CE91151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矩形 1021">
                <a:extLst>
                  <a:ext uri="{FF2B5EF4-FFF2-40B4-BE49-F238E27FC236}">
                    <a16:creationId xmlns:a16="http://schemas.microsoft.com/office/drawing/2014/main" id="{D1420030-6016-450F-ADB4-2DCAF62E829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6" name="组合 875">
              <a:extLst>
                <a:ext uri="{FF2B5EF4-FFF2-40B4-BE49-F238E27FC236}">
                  <a16:creationId xmlns:a16="http://schemas.microsoft.com/office/drawing/2014/main" id="{8A212E1D-538A-4DC3-9D1A-FDBB7200DF62}"/>
                </a:ext>
              </a:extLst>
            </p:cNvPr>
            <p:cNvGrpSpPr/>
            <p:nvPr/>
          </p:nvGrpSpPr>
          <p:grpSpPr>
            <a:xfrm>
              <a:off x="5069326" y="5668155"/>
              <a:ext cx="538829" cy="604649"/>
              <a:chOff x="167518" y="529049"/>
              <a:chExt cx="538829" cy="604649"/>
            </a:xfrm>
          </p:grpSpPr>
          <p:grpSp>
            <p:nvGrpSpPr>
              <p:cNvPr id="1013" name="组合 1012">
                <a:extLst>
                  <a:ext uri="{FF2B5EF4-FFF2-40B4-BE49-F238E27FC236}">
                    <a16:creationId xmlns:a16="http://schemas.microsoft.com/office/drawing/2014/main" id="{C97BFE03-A79B-497B-BA7C-BFDF49DA2507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016" name="矩形: 圆角 1015">
                  <a:extLst>
                    <a:ext uri="{FF2B5EF4-FFF2-40B4-BE49-F238E27FC236}">
                      <a16:creationId xmlns:a16="http://schemas.microsoft.com/office/drawing/2014/main" id="{A2C47820-DFB6-462A-A0BE-90C3788C45D4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17" name="图片 1016">
                  <a:extLst>
                    <a:ext uri="{FF2B5EF4-FFF2-40B4-BE49-F238E27FC236}">
                      <a16:creationId xmlns:a16="http://schemas.microsoft.com/office/drawing/2014/main" id="{73012457-B95B-48C5-84DD-86C7A955DB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18" name="矩形 1017">
                  <a:extLst>
                    <a:ext uri="{FF2B5EF4-FFF2-40B4-BE49-F238E27FC236}">
                      <a16:creationId xmlns:a16="http://schemas.microsoft.com/office/drawing/2014/main" id="{DAE32EC0-43BA-4080-AFDE-8382ED0D74E6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14" name="矩形: 圆角 1013">
                <a:extLst>
                  <a:ext uri="{FF2B5EF4-FFF2-40B4-BE49-F238E27FC236}">
                    <a16:creationId xmlns:a16="http://schemas.microsoft.com/office/drawing/2014/main" id="{96822117-95EF-447D-B146-539AA4330E8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5" name="矩形 1014">
                <a:extLst>
                  <a:ext uri="{FF2B5EF4-FFF2-40B4-BE49-F238E27FC236}">
                    <a16:creationId xmlns:a16="http://schemas.microsoft.com/office/drawing/2014/main" id="{3F6FD162-DD44-47EF-A709-711223913EB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7" name="组合 876">
              <a:extLst>
                <a:ext uri="{FF2B5EF4-FFF2-40B4-BE49-F238E27FC236}">
                  <a16:creationId xmlns:a16="http://schemas.microsoft.com/office/drawing/2014/main" id="{2C265535-977F-4C56-8B4B-7CAEF45FA8EE}"/>
                </a:ext>
              </a:extLst>
            </p:cNvPr>
            <p:cNvGrpSpPr/>
            <p:nvPr/>
          </p:nvGrpSpPr>
          <p:grpSpPr>
            <a:xfrm>
              <a:off x="2762096" y="5659332"/>
              <a:ext cx="538829" cy="604649"/>
              <a:chOff x="167518" y="529049"/>
              <a:chExt cx="538829" cy="604649"/>
            </a:xfrm>
          </p:grpSpPr>
          <p:grpSp>
            <p:nvGrpSpPr>
              <p:cNvPr id="1007" name="组合 1006">
                <a:extLst>
                  <a:ext uri="{FF2B5EF4-FFF2-40B4-BE49-F238E27FC236}">
                    <a16:creationId xmlns:a16="http://schemas.microsoft.com/office/drawing/2014/main" id="{2C86B8B2-B158-4390-85C4-04BD580484FA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010" name="矩形: 圆角 1009">
                  <a:extLst>
                    <a:ext uri="{FF2B5EF4-FFF2-40B4-BE49-F238E27FC236}">
                      <a16:creationId xmlns:a16="http://schemas.microsoft.com/office/drawing/2014/main" id="{8B044639-AA1A-4045-A3C5-C6EF1E5F0A5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11" name="图片 1010">
                  <a:extLst>
                    <a:ext uri="{FF2B5EF4-FFF2-40B4-BE49-F238E27FC236}">
                      <a16:creationId xmlns:a16="http://schemas.microsoft.com/office/drawing/2014/main" id="{D9DD02EF-DD45-4BBB-9925-8A6885157F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12" name="矩形 1011">
                  <a:extLst>
                    <a:ext uri="{FF2B5EF4-FFF2-40B4-BE49-F238E27FC236}">
                      <a16:creationId xmlns:a16="http://schemas.microsoft.com/office/drawing/2014/main" id="{EEDC4A13-1267-4F7E-96A8-0A2F4197C04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08" name="矩形: 圆角 1007">
                <a:extLst>
                  <a:ext uri="{FF2B5EF4-FFF2-40B4-BE49-F238E27FC236}">
                    <a16:creationId xmlns:a16="http://schemas.microsoft.com/office/drawing/2014/main" id="{4D21F128-C8F2-49BD-8C80-1327E7A1A45C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9" name="矩形 1008">
                <a:extLst>
                  <a:ext uri="{FF2B5EF4-FFF2-40B4-BE49-F238E27FC236}">
                    <a16:creationId xmlns:a16="http://schemas.microsoft.com/office/drawing/2014/main" id="{FE073D64-7A19-400A-B232-F1DF9EC3484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8" name="组合 877">
              <a:extLst>
                <a:ext uri="{FF2B5EF4-FFF2-40B4-BE49-F238E27FC236}">
                  <a16:creationId xmlns:a16="http://schemas.microsoft.com/office/drawing/2014/main" id="{A080DB3B-D186-4183-B04B-952B60DBE146}"/>
                </a:ext>
              </a:extLst>
            </p:cNvPr>
            <p:cNvGrpSpPr/>
            <p:nvPr/>
          </p:nvGrpSpPr>
          <p:grpSpPr>
            <a:xfrm>
              <a:off x="3341102" y="6268072"/>
              <a:ext cx="538829" cy="604649"/>
              <a:chOff x="167518" y="529049"/>
              <a:chExt cx="538829" cy="604649"/>
            </a:xfrm>
          </p:grpSpPr>
          <p:grpSp>
            <p:nvGrpSpPr>
              <p:cNvPr id="1001" name="组合 1000">
                <a:extLst>
                  <a:ext uri="{FF2B5EF4-FFF2-40B4-BE49-F238E27FC236}">
                    <a16:creationId xmlns:a16="http://schemas.microsoft.com/office/drawing/2014/main" id="{6739A0DF-3663-4A41-AB37-5BA51B88619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004" name="矩形: 圆角 1003">
                  <a:extLst>
                    <a:ext uri="{FF2B5EF4-FFF2-40B4-BE49-F238E27FC236}">
                      <a16:creationId xmlns:a16="http://schemas.microsoft.com/office/drawing/2014/main" id="{260107BB-FCF5-4E65-9001-5D5FC368E89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05" name="图片 1004">
                  <a:extLst>
                    <a:ext uri="{FF2B5EF4-FFF2-40B4-BE49-F238E27FC236}">
                      <a16:creationId xmlns:a16="http://schemas.microsoft.com/office/drawing/2014/main" id="{87B1F9CC-45AD-4414-97E6-FF2B82EDED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06" name="矩形 1005">
                  <a:extLst>
                    <a:ext uri="{FF2B5EF4-FFF2-40B4-BE49-F238E27FC236}">
                      <a16:creationId xmlns:a16="http://schemas.microsoft.com/office/drawing/2014/main" id="{2C5A51DE-5B48-4095-9736-F552444C3C95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002" name="矩形: 圆角 1001">
                <a:extLst>
                  <a:ext uri="{FF2B5EF4-FFF2-40B4-BE49-F238E27FC236}">
                    <a16:creationId xmlns:a16="http://schemas.microsoft.com/office/drawing/2014/main" id="{F5038B4A-A18B-4337-8F60-6C217300F6E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3" name="矩形 1002">
                <a:extLst>
                  <a:ext uri="{FF2B5EF4-FFF2-40B4-BE49-F238E27FC236}">
                    <a16:creationId xmlns:a16="http://schemas.microsoft.com/office/drawing/2014/main" id="{A12329DD-8C28-46E3-BC4B-8832D4F1B84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79" name="组合 878">
              <a:extLst>
                <a:ext uri="{FF2B5EF4-FFF2-40B4-BE49-F238E27FC236}">
                  <a16:creationId xmlns:a16="http://schemas.microsoft.com/office/drawing/2014/main" id="{47B40E3E-DDB1-4205-BCBD-9E309B00E055}"/>
                </a:ext>
              </a:extLst>
            </p:cNvPr>
            <p:cNvGrpSpPr/>
            <p:nvPr/>
          </p:nvGrpSpPr>
          <p:grpSpPr>
            <a:xfrm>
              <a:off x="3918595" y="6266268"/>
              <a:ext cx="538829" cy="604649"/>
              <a:chOff x="167518" y="529049"/>
              <a:chExt cx="538829" cy="604649"/>
            </a:xfrm>
          </p:grpSpPr>
          <p:grpSp>
            <p:nvGrpSpPr>
              <p:cNvPr id="995" name="组合 994">
                <a:extLst>
                  <a:ext uri="{FF2B5EF4-FFF2-40B4-BE49-F238E27FC236}">
                    <a16:creationId xmlns:a16="http://schemas.microsoft.com/office/drawing/2014/main" id="{6B57CBE3-5DA8-471B-ADD1-8DFF39C6ABB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98" name="矩形: 圆角 997">
                  <a:extLst>
                    <a:ext uri="{FF2B5EF4-FFF2-40B4-BE49-F238E27FC236}">
                      <a16:creationId xmlns:a16="http://schemas.microsoft.com/office/drawing/2014/main" id="{EF21E036-92A5-4332-A11D-EC0AF90E214E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99" name="图片 998">
                  <a:extLst>
                    <a:ext uri="{FF2B5EF4-FFF2-40B4-BE49-F238E27FC236}">
                      <a16:creationId xmlns:a16="http://schemas.microsoft.com/office/drawing/2014/main" id="{2EBE4292-3AF8-4FDF-829C-31404A747B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000" name="矩形 999">
                  <a:extLst>
                    <a:ext uri="{FF2B5EF4-FFF2-40B4-BE49-F238E27FC236}">
                      <a16:creationId xmlns:a16="http://schemas.microsoft.com/office/drawing/2014/main" id="{4C482D74-0B16-4A15-BAFE-8CFFAD79365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96" name="矩形: 圆角 995">
                <a:extLst>
                  <a:ext uri="{FF2B5EF4-FFF2-40B4-BE49-F238E27FC236}">
                    <a16:creationId xmlns:a16="http://schemas.microsoft.com/office/drawing/2014/main" id="{BAE3477D-7A23-473C-927A-70AB176F1B0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7" name="矩形 996">
                <a:extLst>
                  <a:ext uri="{FF2B5EF4-FFF2-40B4-BE49-F238E27FC236}">
                    <a16:creationId xmlns:a16="http://schemas.microsoft.com/office/drawing/2014/main" id="{0025F4CA-1478-4D4F-92BC-53DE098879A5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80" name="组合 879">
              <a:extLst>
                <a:ext uri="{FF2B5EF4-FFF2-40B4-BE49-F238E27FC236}">
                  <a16:creationId xmlns:a16="http://schemas.microsoft.com/office/drawing/2014/main" id="{46A0E0A9-F003-48F6-8165-E2F913AC8BC3}"/>
                </a:ext>
              </a:extLst>
            </p:cNvPr>
            <p:cNvGrpSpPr/>
            <p:nvPr/>
          </p:nvGrpSpPr>
          <p:grpSpPr>
            <a:xfrm>
              <a:off x="4496088" y="6270930"/>
              <a:ext cx="538829" cy="604649"/>
              <a:chOff x="167518" y="529049"/>
              <a:chExt cx="538829" cy="604649"/>
            </a:xfrm>
          </p:grpSpPr>
          <p:grpSp>
            <p:nvGrpSpPr>
              <p:cNvPr id="989" name="组合 988">
                <a:extLst>
                  <a:ext uri="{FF2B5EF4-FFF2-40B4-BE49-F238E27FC236}">
                    <a16:creationId xmlns:a16="http://schemas.microsoft.com/office/drawing/2014/main" id="{E57C0F22-3176-47B6-946D-3148392A3F5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92" name="矩形: 圆角 991">
                  <a:extLst>
                    <a:ext uri="{FF2B5EF4-FFF2-40B4-BE49-F238E27FC236}">
                      <a16:creationId xmlns:a16="http://schemas.microsoft.com/office/drawing/2014/main" id="{66290468-A6E0-4E09-9DCF-5870979C31FA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93" name="图片 992">
                  <a:extLst>
                    <a:ext uri="{FF2B5EF4-FFF2-40B4-BE49-F238E27FC236}">
                      <a16:creationId xmlns:a16="http://schemas.microsoft.com/office/drawing/2014/main" id="{5842D73E-8716-41AE-B03A-6CD503B9D2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94" name="矩形 993">
                  <a:extLst>
                    <a:ext uri="{FF2B5EF4-FFF2-40B4-BE49-F238E27FC236}">
                      <a16:creationId xmlns:a16="http://schemas.microsoft.com/office/drawing/2014/main" id="{33AAD6A4-2E64-44BA-97BC-51E760F5602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90" name="矩形: 圆角 989">
                <a:extLst>
                  <a:ext uri="{FF2B5EF4-FFF2-40B4-BE49-F238E27FC236}">
                    <a16:creationId xmlns:a16="http://schemas.microsoft.com/office/drawing/2014/main" id="{54E4FC74-F8DE-4F7F-8AB0-EE7CC8CC509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1" name="矩形 990">
                <a:extLst>
                  <a:ext uri="{FF2B5EF4-FFF2-40B4-BE49-F238E27FC236}">
                    <a16:creationId xmlns:a16="http://schemas.microsoft.com/office/drawing/2014/main" id="{6F0C2A93-9FAF-4A71-9E4E-6C7F595864FE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81" name="组合 880">
              <a:extLst>
                <a:ext uri="{FF2B5EF4-FFF2-40B4-BE49-F238E27FC236}">
                  <a16:creationId xmlns:a16="http://schemas.microsoft.com/office/drawing/2014/main" id="{5D649D00-EB58-41A6-BDDD-7FB0E7DEEEDE}"/>
                </a:ext>
              </a:extLst>
            </p:cNvPr>
            <p:cNvGrpSpPr/>
            <p:nvPr/>
          </p:nvGrpSpPr>
          <p:grpSpPr>
            <a:xfrm>
              <a:off x="5072851" y="6272359"/>
              <a:ext cx="538829" cy="604649"/>
              <a:chOff x="167518" y="529049"/>
              <a:chExt cx="538829" cy="604649"/>
            </a:xfrm>
          </p:grpSpPr>
          <p:grpSp>
            <p:nvGrpSpPr>
              <p:cNvPr id="983" name="组合 982">
                <a:extLst>
                  <a:ext uri="{FF2B5EF4-FFF2-40B4-BE49-F238E27FC236}">
                    <a16:creationId xmlns:a16="http://schemas.microsoft.com/office/drawing/2014/main" id="{632E2131-ACF0-4353-9CFA-BFBDAA05BA2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86" name="矩形: 圆角 985">
                  <a:extLst>
                    <a:ext uri="{FF2B5EF4-FFF2-40B4-BE49-F238E27FC236}">
                      <a16:creationId xmlns:a16="http://schemas.microsoft.com/office/drawing/2014/main" id="{C9B2BFE0-7D29-42E5-90A4-F1D00A147F46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87" name="图片 986">
                  <a:extLst>
                    <a:ext uri="{FF2B5EF4-FFF2-40B4-BE49-F238E27FC236}">
                      <a16:creationId xmlns:a16="http://schemas.microsoft.com/office/drawing/2014/main" id="{BD1099A1-5B52-4EAA-A75C-7DDFAB385F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88" name="矩形 987">
                  <a:extLst>
                    <a:ext uri="{FF2B5EF4-FFF2-40B4-BE49-F238E27FC236}">
                      <a16:creationId xmlns:a16="http://schemas.microsoft.com/office/drawing/2014/main" id="{DA4CF96B-F573-48D1-AB8D-AD750BEA3792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84" name="矩形: 圆角 983">
                <a:extLst>
                  <a:ext uri="{FF2B5EF4-FFF2-40B4-BE49-F238E27FC236}">
                    <a16:creationId xmlns:a16="http://schemas.microsoft.com/office/drawing/2014/main" id="{810B816C-99ED-4512-BD76-CBBEA8332561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5" name="矩形 984">
                <a:extLst>
                  <a:ext uri="{FF2B5EF4-FFF2-40B4-BE49-F238E27FC236}">
                    <a16:creationId xmlns:a16="http://schemas.microsoft.com/office/drawing/2014/main" id="{CE321F14-5CFD-4D83-B749-4A68E0E93FD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82" name="组合 881">
              <a:extLst>
                <a:ext uri="{FF2B5EF4-FFF2-40B4-BE49-F238E27FC236}">
                  <a16:creationId xmlns:a16="http://schemas.microsoft.com/office/drawing/2014/main" id="{553035AE-F1D7-4129-9FAF-55AFA64CA226}"/>
                </a:ext>
              </a:extLst>
            </p:cNvPr>
            <p:cNvGrpSpPr/>
            <p:nvPr/>
          </p:nvGrpSpPr>
          <p:grpSpPr>
            <a:xfrm>
              <a:off x="2765621" y="6263536"/>
              <a:ext cx="538829" cy="604649"/>
              <a:chOff x="167518" y="529049"/>
              <a:chExt cx="538829" cy="604649"/>
            </a:xfrm>
          </p:grpSpPr>
          <p:grpSp>
            <p:nvGrpSpPr>
              <p:cNvPr id="977" name="组合 976">
                <a:extLst>
                  <a:ext uri="{FF2B5EF4-FFF2-40B4-BE49-F238E27FC236}">
                    <a16:creationId xmlns:a16="http://schemas.microsoft.com/office/drawing/2014/main" id="{23B5A0B9-9B9F-4D03-9BE5-ACD34C89C19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80" name="矩形: 圆角 979">
                  <a:extLst>
                    <a:ext uri="{FF2B5EF4-FFF2-40B4-BE49-F238E27FC236}">
                      <a16:creationId xmlns:a16="http://schemas.microsoft.com/office/drawing/2014/main" id="{39A50161-03C1-411C-8030-3CFAB76E164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81" name="图片 980">
                  <a:extLst>
                    <a:ext uri="{FF2B5EF4-FFF2-40B4-BE49-F238E27FC236}">
                      <a16:creationId xmlns:a16="http://schemas.microsoft.com/office/drawing/2014/main" id="{308F1824-D363-4C66-B476-AD7C84C46B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82" name="矩形 981">
                  <a:extLst>
                    <a:ext uri="{FF2B5EF4-FFF2-40B4-BE49-F238E27FC236}">
                      <a16:creationId xmlns:a16="http://schemas.microsoft.com/office/drawing/2014/main" id="{CE30F355-4820-4049-8569-8D56F8A3D50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78" name="矩形: 圆角 977">
                <a:extLst>
                  <a:ext uri="{FF2B5EF4-FFF2-40B4-BE49-F238E27FC236}">
                    <a16:creationId xmlns:a16="http://schemas.microsoft.com/office/drawing/2014/main" id="{3E25994C-544C-4577-A421-EDA15D82FAA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9" name="矩形 978">
                <a:extLst>
                  <a:ext uri="{FF2B5EF4-FFF2-40B4-BE49-F238E27FC236}">
                    <a16:creationId xmlns:a16="http://schemas.microsoft.com/office/drawing/2014/main" id="{F5107D71-07B5-4449-AC64-7189D17A616B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83" name="组合 882">
              <a:extLst>
                <a:ext uri="{FF2B5EF4-FFF2-40B4-BE49-F238E27FC236}">
                  <a16:creationId xmlns:a16="http://schemas.microsoft.com/office/drawing/2014/main" id="{3BCA1114-63A1-4D75-86F5-3CC2B37BC20A}"/>
                </a:ext>
              </a:extLst>
            </p:cNvPr>
            <p:cNvGrpSpPr/>
            <p:nvPr/>
          </p:nvGrpSpPr>
          <p:grpSpPr>
            <a:xfrm>
              <a:off x="3349832" y="6865682"/>
              <a:ext cx="538829" cy="604649"/>
              <a:chOff x="167518" y="529049"/>
              <a:chExt cx="538829" cy="604649"/>
            </a:xfrm>
          </p:grpSpPr>
          <p:grpSp>
            <p:nvGrpSpPr>
              <p:cNvPr id="971" name="组合 970">
                <a:extLst>
                  <a:ext uri="{FF2B5EF4-FFF2-40B4-BE49-F238E27FC236}">
                    <a16:creationId xmlns:a16="http://schemas.microsoft.com/office/drawing/2014/main" id="{D58CB984-B681-4DA9-B9E2-816A2DC672C0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74" name="矩形: 圆角 973">
                  <a:extLst>
                    <a:ext uri="{FF2B5EF4-FFF2-40B4-BE49-F238E27FC236}">
                      <a16:creationId xmlns:a16="http://schemas.microsoft.com/office/drawing/2014/main" id="{2DEE338F-38CE-464B-858A-8409BE7E4EF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75" name="图片 974">
                  <a:extLst>
                    <a:ext uri="{FF2B5EF4-FFF2-40B4-BE49-F238E27FC236}">
                      <a16:creationId xmlns:a16="http://schemas.microsoft.com/office/drawing/2014/main" id="{0046BAF1-F372-4FB4-955E-89EFA956CC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76" name="矩形 975">
                  <a:extLst>
                    <a:ext uri="{FF2B5EF4-FFF2-40B4-BE49-F238E27FC236}">
                      <a16:creationId xmlns:a16="http://schemas.microsoft.com/office/drawing/2014/main" id="{B488BE35-B76B-442E-B3D6-6931C2BB2F3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72" name="矩形: 圆角 971">
                <a:extLst>
                  <a:ext uri="{FF2B5EF4-FFF2-40B4-BE49-F238E27FC236}">
                    <a16:creationId xmlns:a16="http://schemas.microsoft.com/office/drawing/2014/main" id="{93647D37-0C22-484F-96A6-A73CF9F3A6F5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3" name="矩形 972">
                <a:extLst>
                  <a:ext uri="{FF2B5EF4-FFF2-40B4-BE49-F238E27FC236}">
                    <a16:creationId xmlns:a16="http://schemas.microsoft.com/office/drawing/2014/main" id="{A2ABCFA3-6343-4B58-9D19-E755F97C71F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84" name="组合 883">
              <a:extLst>
                <a:ext uri="{FF2B5EF4-FFF2-40B4-BE49-F238E27FC236}">
                  <a16:creationId xmlns:a16="http://schemas.microsoft.com/office/drawing/2014/main" id="{CFF013AF-5F03-4513-B809-497CF112D781}"/>
                </a:ext>
              </a:extLst>
            </p:cNvPr>
            <p:cNvGrpSpPr/>
            <p:nvPr/>
          </p:nvGrpSpPr>
          <p:grpSpPr>
            <a:xfrm>
              <a:off x="3927325" y="6863878"/>
              <a:ext cx="538829" cy="604649"/>
              <a:chOff x="167518" y="529049"/>
              <a:chExt cx="538829" cy="604649"/>
            </a:xfrm>
          </p:grpSpPr>
          <p:grpSp>
            <p:nvGrpSpPr>
              <p:cNvPr id="950" name="组合 949">
                <a:extLst>
                  <a:ext uri="{FF2B5EF4-FFF2-40B4-BE49-F238E27FC236}">
                    <a16:creationId xmlns:a16="http://schemas.microsoft.com/office/drawing/2014/main" id="{84C5F96E-8A92-4025-8D1D-7C69242EBF41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53" name="矩形: 圆角 952">
                  <a:extLst>
                    <a:ext uri="{FF2B5EF4-FFF2-40B4-BE49-F238E27FC236}">
                      <a16:creationId xmlns:a16="http://schemas.microsoft.com/office/drawing/2014/main" id="{DE996EC6-F2B6-4229-ACF6-8B0138552B29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54" name="图片 953">
                  <a:extLst>
                    <a:ext uri="{FF2B5EF4-FFF2-40B4-BE49-F238E27FC236}">
                      <a16:creationId xmlns:a16="http://schemas.microsoft.com/office/drawing/2014/main" id="{98BF1A26-D15D-477D-B9CE-E9C8910DDA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70" name="矩形 969">
                  <a:extLst>
                    <a:ext uri="{FF2B5EF4-FFF2-40B4-BE49-F238E27FC236}">
                      <a16:creationId xmlns:a16="http://schemas.microsoft.com/office/drawing/2014/main" id="{6E669463-15D8-4F8B-8A42-59F3A89C129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51" name="矩形: 圆角 950">
                <a:extLst>
                  <a:ext uri="{FF2B5EF4-FFF2-40B4-BE49-F238E27FC236}">
                    <a16:creationId xmlns:a16="http://schemas.microsoft.com/office/drawing/2014/main" id="{2C7FAED9-BA48-488B-A78C-72B3846CC19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2" name="矩形 951">
                <a:extLst>
                  <a:ext uri="{FF2B5EF4-FFF2-40B4-BE49-F238E27FC236}">
                    <a16:creationId xmlns:a16="http://schemas.microsoft.com/office/drawing/2014/main" id="{20FA2E8F-CAD7-471D-B661-5AB099AB8569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85" name="组合 884">
              <a:extLst>
                <a:ext uri="{FF2B5EF4-FFF2-40B4-BE49-F238E27FC236}">
                  <a16:creationId xmlns:a16="http://schemas.microsoft.com/office/drawing/2014/main" id="{FCC4F57E-B453-4E52-AD22-13F07C99A703}"/>
                </a:ext>
              </a:extLst>
            </p:cNvPr>
            <p:cNvGrpSpPr/>
            <p:nvPr/>
          </p:nvGrpSpPr>
          <p:grpSpPr>
            <a:xfrm>
              <a:off x="4504818" y="6868540"/>
              <a:ext cx="538829" cy="604649"/>
              <a:chOff x="167518" y="529049"/>
              <a:chExt cx="538829" cy="604649"/>
            </a:xfrm>
          </p:grpSpPr>
          <p:grpSp>
            <p:nvGrpSpPr>
              <p:cNvPr id="944" name="组合 943">
                <a:extLst>
                  <a:ext uri="{FF2B5EF4-FFF2-40B4-BE49-F238E27FC236}">
                    <a16:creationId xmlns:a16="http://schemas.microsoft.com/office/drawing/2014/main" id="{5F57CEC0-15ED-4DEE-A278-1D7277C535DB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47" name="矩形: 圆角 946">
                  <a:extLst>
                    <a:ext uri="{FF2B5EF4-FFF2-40B4-BE49-F238E27FC236}">
                      <a16:creationId xmlns:a16="http://schemas.microsoft.com/office/drawing/2014/main" id="{DEA72DDF-0B55-4C11-93D8-224FCD62A4E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48" name="图片 947">
                  <a:extLst>
                    <a:ext uri="{FF2B5EF4-FFF2-40B4-BE49-F238E27FC236}">
                      <a16:creationId xmlns:a16="http://schemas.microsoft.com/office/drawing/2014/main" id="{7036DAD8-7E2B-40C7-AF0E-4FF8E2FD2B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49" name="矩形 948">
                  <a:extLst>
                    <a:ext uri="{FF2B5EF4-FFF2-40B4-BE49-F238E27FC236}">
                      <a16:creationId xmlns:a16="http://schemas.microsoft.com/office/drawing/2014/main" id="{1FD38155-C131-4BBB-84A5-5FCFC1204EFE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45" name="矩形: 圆角 944">
                <a:extLst>
                  <a:ext uri="{FF2B5EF4-FFF2-40B4-BE49-F238E27FC236}">
                    <a16:creationId xmlns:a16="http://schemas.microsoft.com/office/drawing/2014/main" id="{B74BD26E-0A82-4F54-A456-CB0AC9185726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6" name="矩形 945">
                <a:extLst>
                  <a:ext uri="{FF2B5EF4-FFF2-40B4-BE49-F238E27FC236}">
                    <a16:creationId xmlns:a16="http://schemas.microsoft.com/office/drawing/2014/main" id="{DDAE0815-2692-454F-8ABE-ED1164B6380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86" name="组合 885">
              <a:extLst>
                <a:ext uri="{FF2B5EF4-FFF2-40B4-BE49-F238E27FC236}">
                  <a16:creationId xmlns:a16="http://schemas.microsoft.com/office/drawing/2014/main" id="{5B073821-5395-4D0E-B99D-1176194611EF}"/>
                </a:ext>
              </a:extLst>
            </p:cNvPr>
            <p:cNvGrpSpPr/>
            <p:nvPr/>
          </p:nvGrpSpPr>
          <p:grpSpPr>
            <a:xfrm>
              <a:off x="5081581" y="6869969"/>
              <a:ext cx="538829" cy="604649"/>
              <a:chOff x="167518" y="529049"/>
              <a:chExt cx="538829" cy="604649"/>
            </a:xfrm>
          </p:grpSpPr>
          <p:grpSp>
            <p:nvGrpSpPr>
              <p:cNvPr id="938" name="组合 937">
                <a:extLst>
                  <a:ext uri="{FF2B5EF4-FFF2-40B4-BE49-F238E27FC236}">
                    <a16:creationId xmlns:a16="http://schemas.microsoft.com/office/drawing/2014/main" id="{C873AA00-48EA-482C-A54D-F34FC0672381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41" name="矩形: 圆角 940">
                  <a:extLst>
                    <a:ext uri="{FF2B5EF4-FFF2-40B4-BE49-F238E27FC236}">
                      <a16:creationId xmlns:a16="http://schemas.microsoft.com/office/drawing/2014/main" id="{548242EF-9385-4958-AA18-023B246AE4AE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42" name="图片 941">
                  <a:extLst>
                    <a:ext uri="{FF2B5EF4-FFF2-40B4-BE49-F238E27FC236}">
                      <a16:creationId xmlns:a16="http://schemas.microsoft.com/office/drawing/2014/main" id="{E11327DB-06F9-4377-86E5-CEF9A0AA38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43" name="矩形 942">
                  <a:extLst>
                    <a:ext uri="{FF2B5EF4-FFF2-40B4-BE49-F238E27FC236}">
                      <a16:creationId xmlns:a16="http://schemas.microsoft.com/office/drawing/2014/main" id="{4EF635B3-3268-49A5-A698-454B9A4C73F1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39" name="矩形: 圆角 938">
                <a:extLst>
                  <a:ext uri="{FF2B5EF4-FFF2-40B4-BE49-F238E27FC236}">
                    <a16:creationId xmlns:a16="http://schemas.microsoft.com/office/drawing/2014/main" id="{188B9333-9AD0-4103-8875-95738BB2521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0" name="矩形 939">
                <a:extLst>
                  <a:ext uri="{FF2B5EF4-FFF2-40B4-BE49-F238E27FC236}">
                    <a16:creationId xmlns:a16="http://schemas.microsoft.com/office/drawing/2014/main" id="{D1BE2A23-4409-4AA0-B1F5-CC46D1336BDD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87" name="组合 886">
              <a:extLst>
                <a:ext uri="{FF2B5EF4-FFF2-40B4-BE49-F238E27FC236}">
                  <a16:creationId xmlns:a16="http://schemas.microsoft.com/office/drawing/2014/main" id="{6DFDF0FD-53F6-4595-9A8B-DA9CE2C81E01}"/>
                </a:ext>
              </a:extLst>
            </p:cNvPr>
            <p:cNvGrpSpPr/>
            <p:nvPr/>
          </p:nvGrpSpPr>
          <p:grpSpPr>
            <a:xfrm>
              <a:off x="2774351" y="6861146"/>
              <a:ext cx="538829" cy="604649"/>
              <a:chOff x="167518" y="529049"/>
              <a:chExt cx="538829" cy="604649"/>
            </a:xfrm>
          </p:grpSpPr>
          <p:grpSp>
            <p:nvGrpSpPr>
              <p:cNvPr id="932" name="组合 931">
                <a:extLst>
                  <a:ext uri="{FF2B5EF4-FFF2-40B4-BE49-F238E27FC236}">
                    <a16:creationId xmlns:a16="http://schemas.microsoft.com/office/drawing/2014/main" id="{99FF1786-7607-49C8-B611-A9C6BC43DF49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35" name="矩形: 圆角 934">
                  <a:extLst>
                    <a:ext uri="{FF2B5EF4-FFF2-40B4-BE49-F238E27FC236}">
                      <a16:creationId xmlns:a16="http://schemas.microsoft.com/office/drawing/2014/main" id="{2C3455E0-C227-4EA5-BACF-91EF610B0FBF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36" name="图片 935">
                  <a:extLst>
                    <a:ext uri="{FF2B5EF4-FFF2-40B4-BE49-F238E27FC236}">
                      <a16:creationId xmlns:a16="http://schemas.microsoft.com/office/drawing/2014/main" id="{89C5996D-721F-49EA-809C-7AA81C4E4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37" name="矩形 936">
                  <a:extLst>
                    <a:ext uri="{FF2B5EF4-FFF2-40B4-BE49-F238E27FC236}">
                      <a16:creationId xmlns:a16="http://schemas.microsoft.com/office/drawing/2014/main" id="{3CFC7322-815B-4D16-AB26-39ACBD0329D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33" name="矩形: 圆角 932">
                <a:extLst>
                  <a:ext uri="{FF2B5EF4-FFF2-40B4-BE49-F238E27FC236}">
                    <a16:creationId xmlns:a16="http://schemas.microsoft.com/office/drawing/2014/main" id="{2B99CAE5-35D7-4EC6-911D-E366F5A31B4B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矩形 933">
                <a:extLst>
                  <a:ext uri="{FF2B5EF4-FFF2-40B4-BE49-F238E27FC236}">
                    <a16:creationId xmlns:a16="http://schemas.microsoft.com/office/drawing/2014/main" id="{73824890-119C-47A4-870B-350A9CE4844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88" name="组合 887">
              <a:extLst>
                <a:ext uri="{FF2B5EF4-FFF2-40B4-BE49-F238E27FC236}">
                  <a16:creationId xmlns:a16="http://schemas.microsoft.com/office/drawing/2014/main" id="{009C92C8-195C-409C-9AC7-FD3C93FB1DB8}"/>
                </a:ext>
              </a:extLst>
            </p:cNvPr>
            <p:cNvGrpSpPr/>
            <p:nvPr/>
          </p:nvGrpSpPr>
          <p:grpSpPr>
            <a:xfrm>
              <a:off x="3335607" y="7456238"/>
              <a:ext cx="538829" cy="604649"/>
              <a:chOff x="167518" y="529049"/>
              <a:chExt cx="538829" cy="604649"/>
            </a:xfrm>
          </p:grpSpPr>
          <p:grpSp>
            <p:nvGrpSpPr>
              <p:cNvPr id="926" name="组合 925">
                <a:extLst>
                  <a:ext uri="{FF2B5EF4-FFF2-40B4-BE49-F238E27FC236}">
                    <a16:creationId xmlns:a16="http://schemas.microsoft.com/office/drawing/2014/main" id="{62095116-91F9-434D-964B-A6CCE288177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29" name="矩形: 圆角 928">
                  <a:extLst>
                    <a:ext uri="{FF2B5EF4-FFF2-40B4-BE49-F238E27FC236}">
                      <a16:creationId xmlns:a16="http://schemas.microsoft.com/office/drawing/2014/main" id="{DBA76BBA-58DE-41BF-A997-27FC0FA1B2DB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30" name="图片 929">
                  <a:extLst>
                    <a:ext uri="{FF2B5EF4-FFF2-40B4-BE49-F238E27FC236}">
                      <a16:creationId xmlns:a16="http://schemas.microsoft.com/office/drawing/2014/main" id="{6D5ECEA2-47A9-4F77-B0C4-BD8DD5E0C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31" name="矩形 930">
                  <a:extLst>
                    <a:ext uri="{FF2B5EF4-FFF2-40B4-BE49-F238E27FC236}">
                      <a16:creationId xmlns:a16="http://schemas.microsoft.com/office/drawing/2014/main" id="{0C8321EF-8F88-4289-85AB-0523711BC185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27" name="矩形: 圆角 926">
                <a:extLst>
                  <a:ext uri="{FF2B5EF4-FFF2-40B4-BE49-F238E27FC236}">
                    <a16:creationId xmlns:a16="http://schemas.microsoft.com/office/drawing/2014/main" id="{928E1780-05F9-40A7-A3E1-3C5047655337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8" name="矩形 927">
                <a:extLst>
                  <a:ext uri="{FF2B5EF4-FFF2-40B4-BE49-F238E27FC236}">
                    <a16:creationId xmlns:a16="http://schemas.microsoft.com/office/drawing/2014/main" id="{DCA4B9BC-2AFE-441D-9998-249A5054F610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89" name="组合 888">
              <a:extLst>
                <a:ext uri="{FF2B5EF4-FFF2-40B4-BE49-F238E27FC236}">
                  <a16:creationId xmlns:a16="http://schemas.microsoft.com/office/drawing/2014/main" id="{83B93FD3-C1ED-4B5C-871B-5FC5FDE25260}"/>
                </a:ext>
              </a:extLst>
            </p:cNvPr>
            <p:cNvGrpSpPr/>
            <p:nvPr/>
          </p:nvGrpSpPr>
          <p:grpSpPr>
            <a:xfrm>
              <a:off x="3913100" y="7454434"/>
              <a:ext cx="538829" cy="604649"/>
              <a:chOff x="167518" y="529049"/>
              <a:chExt cx="538829" cy="604649"/>
            </a:xfrm>
          </p:grpSpPr>
          <p:grpSp>
            <p:nvGrpSpPr>
              <p:cNvPr id="920" name="组合 919">
                <a:extLst>
                  <a:ext uri="{FF2B5EF4-FFF2-40B4-BE49-F238E27FC236}">
                    <a16:creationId xmlns:a16="http://schemas.microsoft.com/office/drawing/2014/main" id="{FCBE8BA8-EAC5-47C0-A9ED-B07FFA2CB3E0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23" name="矩形: 圆角 922">
                  <a:extLst>
                    <a:ext uri="{FF2B5EF4-FFF2-40B4-BE49-F238E27FC236}">
                      <a16:creationId xmlns:a16="http://schemas.microsoft.com/office/drawing/2014/main" id="{363C43F4-F729-493F-92E7-EBEAE3F6B6BF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24" name="图片 923">
                  <a:extLst>
                    <a:ext uri="{FF2B5EF4-FFF2-40B4-BE49-F238E27FC236}">
                      <a16:creationId xmlns:a16="http://schemas.microsoft.com/office/drawing/2014/main" id="{3F017DCF-489D-4023-A3A7-A79DE4F68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25" name="矩形 924">
                  <a:extLst>
                    <a:ext uri="{FF2B5EF4-FFF2-40B4-BE49-F238E27FC236}">
                      <a16:creationId xmlns:a16="http://schemas.microsoft.com/office/drawing/2014/main" id="{C85DED5E-FFE0-458A-99D5-F5057FCC87ED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21" name="矩形: 圆角 920">
                <a:extLst>
                  <a:ext uri="{FF2B5EF4-FFF2-40B4-BE49-F238E27FC236}">
                    <a16:creationId xmlns:a16="http://schemas.microsoft.com/office/drawing/2014/main" id="{A66E4B97-1D91-4017-B80E-B3D5C43539F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2" name="矩形 921">
                <a:extLst>
                  <a:ext uri="{FF2B5EF4-FFF2-40B4-BE49-F238E27FC236}">
                    <a16:creationId xmlns:a16="http://schemas.microsoft.com/office/drawing/2014/main" id="{38A3BFCA-B77B-4E81-A166-C5319061619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90" name="组合 889">
              <a:extLst>
                <a:ext uri="{FF2B5EF4-FFF2-40B4-BE49-F238E27FC236}">
                  <a16:creationId xmlns:a16="http://schemas.microsoft.com/office/drawing/2014/main" id="{EDCA505E-EF67-473B-988F-F7D399438511}"/>
                </a:ext>
              </a:extLst>
            </p:cNvPr>
            <p:cNvGrpSpPr/>
            <p:nvPr/>
          </p:nvGrpSpPr>
          <p:grpSpPr>
            <a:xfrm>
              <a:off x="4490593" y="7459096"/>
              <a:ext cx="538829" cy="604649"/>
              <a:chOff x="167518" y="529049"/>
              <a:chExt cx="538829" cy="604649"/>
            </a:xfrm>
          </p:grpSpPr>
          <p:grpSp>
            <p:nvGrpSpPr>
              <p:cNvPr id="914" name="组合 913">
                <a:extLst>
                  <a:ext uri="{FF2B5EF4-FFF2-40B4-BE49-F238E27FC236}">
                    <a16:creationId xmlns:a16="http://schemas.microsoft.com/office/drawing/2014/main" id="{208EA4D2-B103-4942-BD64-9C45EDC5F8F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17" name="矩形: 圆角 916">
                  <a:extLst>
                    <a:ext uri="{FF2B5EF4-FFF2-40B4-BE49-F238E27FC236}">
                      <a16:creationId xmlns:a16="http://schemas.microsoft.com/office/drawing/2014/main" id="{9431480F-444D-4067-99E4-1ADE8E83FFB0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18" name="图片 917">
                  <a:extLst>
                    <a:ext uri="{FF2B5EF4-FFF2-40B4-BE49-F238E27FC236}">
                      <a16:creationId xmlns:a16="http://schemas.microsoft.com/office/drawing/2014/main" id="{2120F048-8B59-40D0-A6DC-DA7703D3BC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19" name="矩形 918">
                  <a:extLst>
                    <a:ext uri="{FF2B5EF4-FFF2-40B4-BE49-F238E27FC236}">
                      <a16:creationId xmlns:a16="http://schemas.microsoft.com/office/drawing/2014/main" id="{06ED99CE-6391-46F0-9035-2A421728870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15" name="矩形: 圆角 914">
                <a:extLst>
                  <a:ext uri="{FF2B5EF4-FFF2-40B4-BE49-F238E27FC236}">
                    <a16:creationId xmlns:a16="http://schemas.microsoft.com/office/drawing/2014/main" id="{C0093092-4E87-41A0-9E56-1D29B45EAF40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6" name="矩形 915">
                <a:extLst>
                  <a:ext uri="{FF2B5EF4-FFF2-40B4-BE49-F238E27FC236}">
                    <a16:creationId xmlns:a16="http://schemas.microsoft.com/office/drawing/2014/main" id="{18C0974B-250A-44D0-BB47-35DF1E60B2D9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91" name="组合 890">
              <a:extLst>
                <a:ext uri="{FF2B5EF4-FFF2-40B4-BE49-F238E27FC236}">
                  <a16:creationId xmlns:a16="http://schemas.microsoft.com/office/drawing/2014/main" id="{7E72F4CD-F39C-457B-AD43-7E53339B3A09}"/>
                </a:ext>
              </a:extLst>
            </p:cNvPr>
            <p:cNvGrpSpPr/>
            <p:nvPr/>
          </p:nvGrpSpPr>
          <p:grpSpPr>
            <a:xfrm>
              <a:off x="2760126" y="7451702"/>
              <a:ext cx="538829" cy="604649"/>
              <a:chOff x="167518" y="529049"/>
              <a:chExt cx="538829" cy="604649"/>
            </a:xfrm>
          </p:grpSpPr>
          <p:grpSp>
            <p:nvGrpSpPr>
              <p:cNvPr id="908" name="组合 907">
                <a:extLst>
                  <a:ext uri="{FF2B5EF4-FFF2-40B4-BE49-F238E27FC236}">
                    <a16:creationId xmlns:a16="http://schemas.microsoft.com/office/drawing/2014/main" id="{249B94C6-1F6B-4A72-991B-95E1A4F2F80E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11" name="矩形: 圆角 910">
                  <a:extLst>
                    <a:ext uri="{FF2B5EF4-FFF2-40B4-BE49-F238E27FC236}">
                      <a16:creationId xmlns:a16="http://schemas.microsoft.com/office/drawing/2014/main" id="{024ED0CE-FA2D-4C96-85AF-5A90D498985B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12" name="图片 911">
                  <a:extLst>
                    <a:ext uri="{FF2B5EF4-FFF2-40B4-BE49-F238E27FC236}">
                      <a16:creationId xmlns:a16="http://schemas.microsoft.com/office/drawing/2014/main" id="{B4F9BEA9-15B7-4055-8613-55E0D9082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13" name="矩形 912">
                  <a:extLst>
                    <a:ext uri="{FF2B5EF4-FFF2-40B4-BE49-F238E27FC236}">
                      <a16:creationId xmlns:a16="http://schemas.microsoft.com/office/drawing/2014/main" id="{AAF1321B-687F-4115-9533-A2C4705DC7D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09" name="矩形: 圆角 908">
                <a:extLst>
                  <a:ext uri="{FF2B5EF4-FFF2-40B4-BE49-F238E27FC236}">
                    <a16:creationId xmlns:a16="http://schemas.microsoft.com/office/drawing/2014/main" id="{4910D196-AB4F-41BA-91E2-AD4979E9CBA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0" name="矩形 909">
                <a:extLst>
                  <a:ext uri="{FF2B5EF4-FFF2-40B4-BE49-F238E27FC236}">
                    <a16:creationId xmlns:a16="http://schemas.microsoft.com/office/drawing/2014/main" id="{04F61983-C1F9-452C-B640-AD96DAFECB56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892" name="矩形: 圆角 891">
              <a:extLst>
                <a:ext uri="{FF2B5EF4-FFF2-40B4-BE49-F238E27FC236}">
                  <a16:creationId xmlns:a16="http://schemas.microsoft.com/office/drawing/2014/main" id="{DF7F4D55-706F-4A32-ABF8-F6EC27D05C1D}"/>
                </a:ext>
              </a:extLst>
            </p:cNvPr>
            <p:cNvSpPr/>
            <p:nvPr/>
          </p:nvSpPr>
          <p:spPr>
            <a:xfrm>
              <a:off x="5087497" y="7466402"/>
              <a:ext cx="538828" cy="5388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3" name="直接连接符 892">
              <a:extLst>
                <a:ext uri="{FF2B5EF4-FFF2-40B4-BE49-F238E27FC236}">
                  <a16:creationId xmlns:a16="http://schemas.microsoft.com/office/drawing/2014/main" id="{F01D769E-49A9-4420-9385-F0C1489FA96C}"/>
                </a:ext>
              </a:extLst>
            </p:cNvPr>
            <p:cNvCxnSpPr>
              <a:cxnSpLocks/>
            </p:cNvCxnSpPr>
            <p:nvPr/>
          </p:nvCxnSpPr>
          <p:spPr>
            <a:xfrm>
              <a:off x="1871929" y="8040864"/>
              <a:ext cx="4631838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4" name="组合 893">
              <a:extLst>
                <a:ext uri="{FF2B5EF4-FFF2-40B4-BE49-F238E27FC236}">
                  <a16:creationId xmlns:a16="http://schemas.microsoft.com/office/drawing/2014/main" id="{8165547D-32DE-4186-BB89-D73BDC078A99}"/>
                </a:ext>
              </a:extLst>
            </p:cNvPr>
            <p:cNvGrpSpPr/>
            <p:nvPr/>
          </p:nvGrpSpPr>
          <p:grpSpPr>
            <a:xfrm>
              <a:off x="2008680" y="8820732"/>
              <a:ext cx="538829" cy="604649"/>
              <a:chOff x="167518" y="529049"/>
              <a:chExt cx="538829" cy="604649"/>
            </a:xfrm>
          </p:grpSpPr>
          <p:grpSp>
            <p:nvGrpSpPr>
              <p:cNvPr id="901" name="组合 900">
                <a:extLst>
                  <a:ext uri="{FF2B5EF4-FFF2-40B4-BE49-F238E27FC236}">
                    <a16:creationId xmlns:a16="http://schemas.microsoft.com/office/drawing/2014/main" id="{E9082D33-3198-48FE-A3A3-A135EC93E5F9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905" name="矩形: 圆角 904">
                  <a:extLst>
                    <a:ext uri="{FF2B5EF4-FFF2-40B4-BE49-F238E27FC236}">
                      <a16:creationId xmlns:a16="http://schemas.microsoft.com/office/drawing/2014/main" id="{AE70E18A-0076-4C73-99A8-4561B96C61C4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06" name="图片 905">
                  <a:extLst>
                    <a:ext uri="{FF2B5EF4-FFF2-40B4-BE49-F238E27FC236}">
                      <a16:creationId xmlns:a16="http://schemas.microsoft.com/office/drawing/2014/main" id="{7E1B5CCE-E4CA-4E0F-BD23-F095730FB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907" name="矩形 906">
                  <a:extLst>
                    <a:ext uri="{FF2B5EF4-FFF2-40B4-BE49-F238E27FC236}">
                      <a16:creationId xmlns:a16="http://schemas.microsoft.com/office/drawing/2014/main" id="{8755F96F-471A-4329-A31D-043FE3799C1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903" name="矩形: 圆角 902">
                <a:extLst>
                  <a:ext uri="{FF2B5EF4-FFF2-40B4-BE49-F238E27FC236}">
                    <a16:creationId xmlns:a16="http://schemas.microsoft.com/office/drawing/2014/main" id="{E32D5F4A-8A97-48B1-9405-0CB190CEC59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4" name="矩形 903">
                <a:extLst>
                  <a:ext uri="{FF2B5EF4-FFF2-40B4-BE49-F238E27FC236}">
                    <a16:creationId xmlns:a16="http://schemas.microsoft.com/office/drawing/2014/main" id="{5FC906AF-08A8-47F5-A907-FFA4718B618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cxnSp>
          <p:nvCxnSpPr>
            <p:cNvPr id="895" name="直接连接符 894">
              <a:extLst>
                <a:ext uri="{FF2B5EF4-FFF2-40B4-BE49-F238E27FC236}">
                  <a16:creationId xmlns:a16="http://schemas.microsoft.com/office/drawing/2014/main" id="{91BF80FB-CD9D-4901-9BB8-860DD3CFCDC5}"/>
                </a:ext>
              </a:extLst>
            </p:cNvPr>
            <p:cNvCxnSpPr>
              <a:cxnSpLocks/>
            </p:cNvCxnSpPr>
            <p:nvPr/>
          </p:nvCxnSpPr>
          <p:spPr>
            <a:xfrm>
              <a:off x="1838765" y="8794178"/>
              <a:ext cx="4631838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6" name="矩形 895">
              <a:extLst>
                <a:ext uri="{FF2B5EF4-FFF2-40B4-BE49-F238E27FC236}">
                  <a16:creationId xmlns:a16="http://schemas.microsoft.com/office/drawing/2014/main" id="{19CFAA58-2A41-44E7-8DFF-EE52153CB600}"/>
                </a:ext>
              </a:extLst>
            </p:cNvPr>
            <p:cNvSpPr/>
            <p:nvPr/>
          </p:nvSpPr>
          <p:spPr>
            <a:xfrm>
              <a:off x="3277799" y="9023210"/>
              <a:ext cx="1511350" cy="18016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897" name="矩形 896">
              <a:extLst>
                <a:ext uri="{FF2B5EF4-FFF2-40B4-BE49-F238E27FC236}">
                  <a16:creationId xmlns:a16="http://schemas.microsoft.com/office/drawing/2014/main" id="{C84380D9-694B-472F-9500-7301C0702C77}"/>
                </a:ext>
              </a:extLst>
            </p:cNvPr>
            <p:cNvSpPr/>
            <p:nvPr/>
          </p:nvSpPr>
          <p:spPr>
            <a:xfrm rot="5400000">
              <a:off x="3730723" y="9014367"/>
              <a:ext cx="326911" cy="1801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898" name="文本框 897">
              <a:extLst>
                <a:ext uri="{FF2B5EF4-FFF2-40B4-BE49-F238E27FC236}">
                  <a16:creationId xmlns:a16="http://schemas.microsoft.com/office/drawing/2014/main" id="{CC7B8C4A-9D04-4DDA-ADA1-A2EF0F582700}"/>
                </a:ext>
              </a:extLst>
            </p:cNvPr>
            <p:cNvSpPr txBox="1"/>
            <p:nvPr/>
          </p:nvSpPr>
          <p:spPr>
            <a:xfrm>
              <a:off x="1878487" y="8764716"/>
              <a:ext cx="591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9" name="矩形: 圆角 898">
              <a:hlinkClick r:id="rId20" action="ppaction://hlinksldjump"/>
              <a:extLst>
                <a:ext uri="{FF2B5EF4-FFF2-40B4-BE49-F238E27FC236}">
                  <a16:creationId xmlns:a16="http://schemas.microsoft.com/office/drawing/2014/main" id="{82FA101C-2096-4379-B562-DFA8F20E3349}"/>
                </a:ext>
              </a:extLst>
            </p:cNvPr>
            <p:cNvSpPr/>
            <p:nvPr/>
          </p:nvSpPr>
          <p:spPr>
            <a:xfrm>
              <a:off x="4830483" y="8939790"/>
              <a:ext cx="620561" cy="32015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n w="6350">
                    <a:solidFill>
                      <a:schemeClr val="tx1"/>
                    </a:solidFill>
                  </a:ln>
                </a:rPr>
                <a:t>+1</a:t>
              </a:r>
              <a:endParaRPr lang="zh-CN" altLang="en-US" b="1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00" name="矩形: 圆角 899">
              <a:hlinkClick r:id="rId20" action="ppaction://hlinksldjump"/>
              <a:extLst>
                <a:ext uri="{FF2B5EF4-FFF2-40B4-BE49-F238E27FC236}">
                  <a16:creationId xmlns:a16="http://schemas.microsoft.com/office/drawing/2014/main" id="{3AAEF6FB-C4D2-4842-A968-8100883D22A4}"/>
                </a:ext>
              </a:extLst>
            </p:cNvPr>
            <p:cNvSpPr/>
            <p:nvPr/>
          </p:nvSpPr>
          <p:spPr>
            <a:xfrm>
              <a:off x="2632791" y="8935114"/>
              <a:ext cx="620561" cy="32015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n w="6350">
                    <a:solidFill>
                      <a:schemeClr val="tx1"/>
                    </a:solidFill>
                  </a:ln>
                </a:rPr>
                <a:t>-1</a:t>
              </a:r>
              <a:endParaRPr lang="zh-CN" altLang="en-US" b="1" dirty="0">
                <a:ln w="63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849" name="矩形 848">
            <a:hlinkClick r:id="rId9" action="ppaction://hlinksldjump"/>
            <a:extLst>
              <a:ext uri="{FF2B5EF4-FFF2-40B4-BE49-F238E27FC236}">
                <a16:creationId xmlns:a16="http://schemas.microsoft.com/office/drawing/2014/main" id="{3175EDF9-02A1-46FB-9BAD-392565F3AD33}"/>
              </a:ext>
            </a:extLst>
          </p:cNvPr>
          <p:cNvSpPr/>
          <p:nvPr/>
        </p:nvSpPr>
        <p:spPr>
          <a:xfrm>
            <a:off x="5999317" y="3552198"/>
            <a:ext cx="2791283" cy="521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5" name="矩形 1124">
            <a:hlinkClick r:id="rId9" action="ppaction://hlinksldjump"/>
            <a:extLst>
              <a:ext uri="{FF2B5EF4-FFF2-40B4-BE49-F238E27FC236}">
                <a16:creationId xmlns:a16="http://schemas.microsoft.com/office/drawing/2014/main" id="{B6088BE2-BBB6-41D4-998A-8AFEF4E038E5}"/>
              </a:ext>
            </a:extLst>
          </p:cNvPr>
          <p:cNvSpPr/>
          <p:nvPr/>
        </p:nvSpPr>
        <p:spPr>
          <a:xfrm>
            <a:off x="1924039" y="66956"/>
            <a:ext cx="4655114" cy="431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加号 1071">
            <a:extLst>
              <a:ext uri="{FF2B5EF4-FFF2-40B4-BE49-F238E27FC236}">
                <a16:creationId xmlns:a16="http://schemas.microsoft.com/office/drawing/2014/main" id="{89F68DB4-0481-4A87-8C07-82A949FDDE00}"/>
              </a:ext>
            </a:extLst>
          </p:cNvPr>
          <p:cNvSpPr/>
          <p:nvPr/>
        </p:nvSpPr>
        <p:spPr>
          <a:xfrm rot="18931752">
            <a:off x="6336720" y="-17744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8" name="组合 1067">
            <a:extLst>
              <a:ext uri="{FF2B5EF4-FFF2-40B4-BE49-F238E27FC236}">
                <a16:creationId xmlns:a16="http://schemas.microsoft.com/office/drawing/2014/main" id="{1A9D3F5F-5FC6-40A6-A701-E4E8B2E82042}"/>
              </a:ext>
            </a:extLst>
          </p:cNvPr>
          <p:cNvGrpSpPr/>
          <p:nvPr/>
        </p:nvGrpSpPr>
        <p:grpSpPr>
          <a:xfrm>
            <a:off x="5525416" y="3977251"/>
            <a:ext cx="975277" cy="330192"/>
            <a:chOff x="7114113" y="8843155"/>
            <a:chExt cx="975277" cy="330192"/>
          </a:xfrm>
        </p:grpSpPr>
        <p:sp>
          <p:nvSpPr>
            <p:cNvPr id="1069" name="矩形: 圆角 1068">
              <a:extLst>
                <a:ext uri="{FF2B5EF4-FFF2-40B4-BE49-F238E27FC236}">
                  <a16:creationId xmlns:a16="http://schemas.microsoft.com/office/drawing/2014/main" id="{947322D0-78DF-4EDA-A911-D2AD7E6B4F54}"/>
                </a:ext>
              </a:extLst>
            </p:cNvPr>
            <p:cNvSpPr/>
            <p:nvPr/>
          </p:nvSpPr>
          <p:spPr>
            <a:xfrm>
              <a:off x="7114113" y="8843155"/>
              <a:ext cx="909804" cy="33019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0" name="矩形 1069">
              <a:extLst>
                <a:ext uri="{FF2B5EF4-FFF2-40B4-BE49-F238E27FC236}">
                  <a16:creationId xmlns:a16="http://schemas.microsoft.com/office/drawing/2014/main" id="{F3530A02-05B2-4B6F-81A7-BE2890E1BAEA}"/>
                </a:ext>
              </a:extLst>
            </p:cNvPr>
            <p:cNvSpPr/>
            <p:nvPr/>
          </p:nvSpPr>
          <p:spPr>
            <a:xfrm>
              <a:off x="7289171" y="8885954"/>
              <a:ext cx="800219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确定修改</a:t>
              </a:r>
            </a:p>
          </p:txBody>
        </p:sp>
        <p:pic>
          <p:nvPicPr>
            <p:cNvPr id="1071" name="图形 1070" descr="挖掘工具">
              <a:extLst>
                <a:ext uri="{FF2B5EF4-FFF2-40B4-BE49-F238E27FC236}">
                  <a16:creationId xmlns:a16="http://schemas.microsoft.com/office/drawing/2014/main" id="{AB2A529A-0487-4B02-BC20-80ACD8B2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134539" y="8870482"/>
              <a:ext cx="254187" cy="254187"/>
            </a:xfrm>
            <a:prstGeom prst="rect">
              <a:avLst/>
            </a:prstGeom>
          </p:spPr>
        </p:pic>
      </p:grpSp>
      <p:pic>
        <p:nvPicPr>
          <p:cNvPr id="848" name="图形 847" descr="返回">
            <a:hlinkClick r:id="rId20" action="ppaction://hlinksldjump"/>
            <a:extLst>
              <a:ext uri="{FF2B5EF4-FFF2-40B4-BE49-F238E27FC236}">
                <a16:creationId xmlns:a16="http://schemas.microsoft.com/office/drawing/2014/main" id="{9A681C93-B449-44C8-9927-370FAC9795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9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9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8"/>
                  </p:tgtEl>
                </p:cond>
              </p:nextCondLst>
            </p:seq>
          </p:childTnLst>
        </p:cTn>
      </p:par>
    </p:tnLst>
    <p:bldLst>
      <p:bldP spid="849" grpId="0"/>
      <p:bldP spid="1072" grpId="0" animBg="1"/>
      <p:bldP spid="1072" grpId="1" animBg="1"/>
      <p:bldP spid="1072" grpId="2" animBg="1"/>
      <p:bldP spid="1072" grpId="3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9057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物品交换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40504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B24E4E8-1199-4177-ABB8-D1BD82ECEFE2}"/>
              </a:ext>
            </a:extLst>
          </p:cNvPr>
          <p:cNvGrpSpPr/>
          <p:nvPr/>
        </p:nvGrpSpPr>
        <p:grpSpPr>
          <a:xfrm>
            <a:off x="9331912" y="-684907"/>
            <a:ext cx="838313" cy="648969"/>
            <a:chOff x="8796265" y="-786548"/>
            <a:chExt cx="838313" cy="648969"/>
          </a:xfrm>
        </p:grpSpPr>
        <p:pic>
          <p:nvPicPr>
            <p:cNvPr id="1207" name="图形 1206" descr="下降趋势条形图">
              <a:extLst>
                <a:ext uri="{FF2B5EF4-FFF2-40B4-BE49-F238E27FC236}">
                  <a16:creationId xmlns:a16="http://schemas.microsoft.com/office/drawing/2014/main" id="{88BB1B1A-DBE2-4FB5-9DF4-A84FE9FD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99655" y="-786548"/>
              <a:ext cx="478657" cy="478657"/>
            </a:xfrm>
            <a:prstGeom prst="rect">
              <a:avLst/>
            </a:prstGeom>
          </p:spPr>
        </p:pic>
        <p:sp>
          <p:nvSpPr>
            <p:cNvPr id="1208" name="矩形 1207">
              <a:extLst>
                <a:ext uri="{FF2B5EF4-FFF2-40B4-BE49-F238E27FC236}">
                  <a16:creationId xmlns:a16="http://schemas.microsoft.com/office/drawing/2014/main" id="{23F56AF2-DB79-4135-9418-A555B1FF2FA3}"/>
                </a:ext>
              </a:extLst>
            </p:cNvPr>
            <p:cNvSpPr/>
            <p:nvPr/>
          </p:nvSpPr>
          <p:spPr>
            <a:xfrm>
              <a:off x="8796265" y="-414578"/>
              <a:ext cx="838313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排序</a:t>
              </a:r>
            </a:p>
          </p:txBody>
        </p:sp>
        <p:pic>
          <p:nvPicPr>
            <p:cNvPr id="1210" name="图形 1209" descr="男人">
              <a:extLst>
                <a:ext uri="{FF2B5EF4-FFF2-40B4-BE49-F238E27FC236}">
                  <a16:creationId xmlns:a16="http://schemas.microsoft.com/office/drawing/2014/main" id="{8FF7C7DD-7620-4016-BAE1-DC7B17C9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48623" y="-665344"/>
              <a:ext cx="290360" cy="290360"/>
            </a:xfrm>
            <a:prstGeom prst="rect">
              <a:avLst/>
            </a:prstGeom>
          </p:spPr>
        </p:pic>
      </p:grpSp>
      <p:sp>
        <p:nvSpPr>
          <p:cNvPr id="1267" name="矩形: 圆角 1266">
            <a:extLst>
              <a:ext uri="{FF2B5EF4-FFF2-40B4-BE49-F238E27FC236}">
                <a16:creationId xmlns:a16="http://schemas.microsoft.com/office/drawing/2014/main" id="{4FF5967A-6A32-491A-A201-4A727B46C105}"/>
              </a:ext>
            </a:extLst>
          </p:cNvPr>
          <p:cNvSpPr/>
          <p:nvPr/>
        </p:nvSpPr>
        <p:spPr>
          <a:xfrm>
            <a:off x="8459291" y="4162101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全部迁入</a:t>
            </a:r>
            <a:endParaRPr lang="en-US" altLang="zh-CN" sz="1200" b="1" dirty="0"/>
          </a:p>
          <a:p>
            <a:r>
              <a:rPr lang="zh-CN" altLang="en-US" sz="1200" b="1" dirty="0"/>
              <a:t> 容纳箱</a:t>
            </a:r>
          </a:p>
        </p:txBody>
      </p:sp>
      <p:pic>
        <p:nvPicPr>
          <p:cNvPr id="1272" name="图形 1271" descr="男人">
            <a:extLst>
              <a:ext uri="{FF2B5EF4-FFF2-40B4-BE49-F238E27FC236}">
                <a16:creationId xmlns:a16="http://schemas.microsoft.com/office/drawing/2014/main" id="{B673DB3A-C48E-49E1-BD28-93A89F29F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7353" y="4212556"/>
            <a:ext cx="315897" cy="315897"/>
          </a:xfrm>
          <a:prstGeom prst="rect">
            <a:avLst/>
          </a:prstGeom>
        </p:spPr>
      </p:pic>
      <p:pic>
        <p:nvPicPr>
          <p:cNvPr id="1273" name="图形 1272" descr="箭头右旋">
            <a:extLst>
              <a:ext uri="{FF2B5EF4-FFF2-40B4-BE49-F238E27FC236}">
                <a16:creationId xmlns:a16="http://schemas.microsoft.com/office/drawing/2014/main" id="{06212D33-A524-4AA0-A681-4C9E44899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83723">
            <a:off x="9146982" y="4163085"/>
            <a:ext cx="309434" cy="309434"/>
          </a:xfrm>
          <a:prstGeom prst="rect">
            <a:avLst/>
          </a:prstGeom>
        </p:spPr>
      </p:pic>
      <p:sp>
        <p:nvSpPr>
          <p:cNvPr id="1280" name="矩形 1279">
            <a:extLst>
              <a:ext uri="{FF2B5EF4-FFF2-40B4-BE49-F238E27FC236}">
                <a16:creationId xmlns:a16="http://schemas.microsoft.com/office/drawing/2014/main" id="{BFB481D8-A967-4EB5-8DE6-7468DFF8D3DB}"/>
              </a:ext>
            </a:extLst>
          </p:cNvPr>
          <p:cNvSpPr/>
          <p:nvPr/>
        </p:nvSpPr>
        <p:spPr>
          <a:xfrm>
            <a:off x="-1441455" y="3221090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66321" y="561922"/>
            <a:ext cx="4843105" cy="40504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9D686E-104E-4B1E-B793-49CC65ADC127}"/>
              </a:ext>
            </a:extLst>
          </p:cNvPr>
          <p:cNvGrpSpPr/>
          <p:nvPr/>
        </p:nvGrpSpPr>
        <p:grpSpPr>
          <a:xfrm>
            <a:off x="9283333" y="48368"/>
            <a:ext cx="783614" cy="601213"/>
            <a:chOff x="9277674" y="55088"/>
            <a:chExt cx="783614" cy="601213"/>
          </a:xfrm>
        </p:grpSpPr>
        <p:pic>
          <p:nvPicPr>
            <p:cNvPr id="380" name="图形 379" descr="下降趋势条形图">
              <a:extLst>
                <a:ext uri="{FF2B5EF4-FFF2-40B4-BE49-F238E27FC236}">
                  <a16:creationId xmlns:a16="http://schemas.microsoft.com/office/drawing/2014/main" id="{8ECA0D3D-E75F-4A5E-AA2E-D61B7285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66141" y="55088"/>
              <a:ext cx="447425" cy="447425"/>
            </a:xfrm>
            <a:prstGeom prst="rect">
              <a:avLst/>
            </a:prstGeom>
          </p:spPr>
        </p:pic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17DB3BCB-3CFC-47F2-B33F-F951E640BAC2}"/>
                </a:ext>
              </a:extLst>
            </p:cNvPr>
            <p:cNvSpPr/>
            <p:nvPr/>
          </p:nvSpPr>
          <p:spPr>
            <a:xfrm>
              <a:off x="9277674" y="397376"/>
              <a:ext cx="783614" cy="25892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  排序</a:t>
              </a:r>
            </a:p>
          </p:txBody>
        </p:sp>
        <p:pic>
          <p:nvPicPr>
            <p:cNvPr id="385" name="图形 384" descr="公文包">
              <a:extLst>
                <a:ext uri="{FF2B5EF4-FFF2-40B4-BE49-F238E27FC236}">
                  <a16:creationId xmlns:a16="http://schemas.microsoft.com/office/drawing/2014/main" id="{D4B142CB-925F-494A-AB41-7FA2E1FE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459212" y="236587"/>
              <a:ext cx="248584" cy="248584"/>
            </a:xfrm>
            <a:prstGeom prst="rect">
              <a:avLst/>
            </a:prstGeom>
          </p:spPr>
        </p:pic>
      </p:grpSp>
      <p:grpSp>
        <p:nvGrpSpPr>
          <p:cNvPr id="853" name="组合 852">
            <a:extLst>
              <a:ext uri="{FF2B5EF4-FFF2-40B4-BE49-F238E27FC236}">
                <a16:creationId xmlns:a16="http://schemas.microsoft.com/office/drawing/2014/main" id="{360B7D6C-671A-4FC5-A97C-FDCD6A657883}"/>
              </a:ext>
            </a:extLst>
          </p:cNvPr>
          <p:cNvGrpSpPr/>
          <p:nvPr/>
        </p:nvGrpSpPr>
        <p:grpSpPr>
          <a:xfrm>
            <a:off x="372823" y="671591"/>
            <a:ext cx="538829" cy="604649"/>
            <a:chOff x="167518" y="529049"/>
            <a:chExt cx="538829" cy="604649"/>
          </a:xfrm>
        </p:grpSpPr>
        <p:grpSp>
          <p:nvGrpSpPr>
            <p:cNvPr id="854" name="组合 853">
              <a:extLst>
                <a:ext uri="{FF2B5EF4-FFF2-40B4-BE49-F238E27FC236}">
                  <a16:creationId xmlns:a16="http://schemas.microsoft.com/office/drawing/2014/main" id="{D9E60983-F16D-4C3D-AB21-D4F18C8903B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57" name="矩形: 圆角 856">
                <a:extLst>
                  <a:ext uri="{FF2B5EF4-FFF2-40B4-BE49-F238E27FC236}">
                    <a16:creationId xmlns:a16="http://schemas.microsoft.com/office/drawing/2014/main" id="{2C12BE75-D183-4948-B0C2-E4011FF68DE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58" name="图片 857">
                <a:extLst>
                  <a:ext uri="{FF2B5EF4-FFF2-40B4-BE49-F238E27FC236}">
                    <a16:creationId xmlns:a16="http://schemas.microsoft.com/office/drawing/2014/main" id="{9D6BC6B1-379D-4BE7-B9F1-7399CCF0C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94A8C7D4-B078-4DAA-A2E1-68D4459BAAC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5" name="矩形: 圆角 854">
              <a:extLst>
                <a:ext uri="{FF2B5EF4-FFF2-40B4-BE49-F238E27FC236}">
                  <a16:creationId xmlns:a16="http://schemas.microsoft.com/office/drawing/2014/main" id="{187ECF9B-9D11-4DC2-A659-BFD1375E32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6" name="矩形 855">
              <a:extLst>
                <a:ext uri="{FF2B5EF4-FFF2-40B4-BE49-F238E27FC236}">
                  <a16:creationId xmlns:a16="http://schemas.microsoft.com/office/drawing/2014/main" id="{41736AEC-FCD4-4CD2-9ACC-5AF158C0378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0" name="组合 859">
            <a:extLst>
              <a:ext uri="{FF2B5EF4-FFF2-40B4-BE49-F238E27FC236}">
                <a16:creationId xmlns:a16="http://schemas.microsoft.com/office/drawing/2014/main" id="{B0D17FA9-02C1-4CEB-9EA6-0BE177CA4145}"/>
              </a:ext>
            </a:extLst>
          </p:cNvPr>
          <p:cNvGrpSpPr/>
          <p:nvPr/>
        </p:nvGrpSpPr>
        <p:grpSpPr>
          <a:xfrm>
            <a:off x="950316" y="676253"/>
            <a:ext cx="538829" cy="604649"/>
            <a:chOff x="167518" y="529049"/>
            <a:chExt cx="538829" cy="604649"/>
          </a:xfrm>
        </p:grpSpPr>
        <p:grpSp>
          <p:nvGrpSpPr>
            <p:cNvPr id="861" name="组合 860">
              <a:extLst>
                <a:ext uri="{FF2B5EF4-FFF2-40B4-BE49-F238E27FC236}">
                  <a16:creationId xmlns:a16="http://schemas.microsoft.com/office/drawing/2014/main" id="{C6BF1234-6E2F-4D07-A19C-60EF7212F7B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64" name="矩形: 圆角 863">
                <a:extLst>
                  <a:ext uri="{FF2B5EF4-FFF2-40B4-BE49-F238E27FC236}">
                    <a16:creationId xmlns:a16="http://schemas.microsoft.com/office/drawing/2014/main" id="{7508FAB6-D7D6-4FCF-A6D8-280F27C0B7B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65" name="图片 864">
                <a:extLst>
                  <a:ext uri="{FF2B5EF4-FFF2-40B4-BE49-F238E27FC236}">
                    <a16:creationId xmlns:a16="http://schemas.microsoft.com/office/drawing/2014/main" id="{43902233-F355-4220-992D-AED097106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66" name="矩形 865">
                <a:extLst>
                  <a:ext uri="{FF2B5EF4-FFF2-40B4-BE49-F238E27FC236}">
                    <a16:creationId xmlns:a16="http://schemas.microsoft.com/office/drawing/2014/main" id="{16D94BC0-397B-413D-96E4-FDBE9CA2C85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2" name="矩形: 圆角 861">
              <a:extLst>
                <a:ext uri="{FF2B5EF4-FFF2-40B4-BE49-F238E27FC236}">
                  <a16:creationId xmlns:a16="http://schemas.microsoft.com/office/drawing/2014/main" id="{1D11B4D3-AFDB-4F70-9AE7-E3F3FEA1749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3" name="矩形 862">
              <a:extLst>
                <a:ext uri="{FF2B5EF4-FFF2-40B4-BE49-F238E27FC236}">
                  <a16:creationId xmlns:a16="http://schemas.microsoft.com/office/drawing/2014/main" id="{17617DA2-197B-4779-8C8E-DAB2333F786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7" name="组合 866">
            <a:extLst>
              <a:ext uri="{FF2B5EF4-FFF2-40B4-BE49-F238E27FC236}">
                <a16:creationId xmlns:a16="http://schemas.microsoft.com/office/drawing/2014/main" id="{09530745-3DDA-4FBD-B9BD-E3E716884578}"/>
              </a:ext>
            </a:extLst>
          </p:cNvPr>
          <p:cNvGrpSpPr/>
          <p:nvPr/>
        </p:nvGrpSpPr>
        <p:grpSpPr>
          <a:xfrm>
            <a:off x="1527809" y="674449"/>
            <a:ext cx="538829" cy="604649"/>
            <a:chOff x="167518" y="529049"/>
            <a:chExt cx="538829" cy="604649"/>
          </a:xfrm>
        </p:grpSpPr>
        <p:grpSp>
          <p:nvGrpSpPr>
            <p:cNvPr id="868" name="组合 867">
              <a:extLst>
                <a:ext uri="{FF2B5EF4-FFF2-40B4-BE49-F238E27FC236}">
                  <a16:creationId xmlns:a16="http://schemas.microsoft.com/office/drawing/2014/main" id="{975DD22A-C9E7-4D6E-8D20-06BA0D3DD9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1" name="矩形: 圆角 870">
                <a:extLst>
                  <a:ext uri="{FF2B5EF4-FFF2-40B4-BE49-F238E27FC236}">
                    <a16:creationId xmlns:a16="http://schemas.microsoft.com/office/drawing/2014/main" id="{10FDC727-94EB-442D-96EA-89953848C51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2" name="图片 871">
                <a:extLst>
                  <a:ext uri="{FF2B5EF4-FFF2-40B4-BE49-F238E27FC236}">
                    <a16:creationId xmlns:a16="http://schemas.microsoft.com/office/drawing/2014/main" id="{ED7E7E40-56DF-4B8F-97D6-3CA6F4D3B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73" name="矩形 872">
                <a:extLst>
                  <a:ext uri="{FF2B5EF4-FFF2-40B4-BE49-F238E27FC236}">
                    <a16:creationId xmlns:a16="http://schemas.microsoft.com/office/drawing/2014/main" id="{6700CBA1-4FB8-4DF9-9DBD-70D7F897A03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9" name="矩形: 圆角 868">
              <a:extLst>
                <a:ext uri="{FF2B5EF4-FFF2-40B4-BE49-F238E27FC236}">
                  <a16:creationId xmlns:a16="http://schemas.microsoft.com/office/drawing/2014/main" id="{39A9BA4A-898A-40E7-A020-788125B21FB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>
              <a:extLst>
                <a:ext uri="{FF2B5EF4-FFF2-40B4-BE49-F238E27FC236}">
                  <a16:creationId xmlns:a16="http://schemas.microsoft.com/office/drawing/2014/main" id="{8A506012-FFAD-40A0-B8E0-357856D2659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74" name="组合 873">
            <a:extLst>
              <a:ext uri="{FF2B5EF4-FFF2-40B4-BE49-F238E27FC236}">
                <a16:creationId xmlns:a16="http://schemas.microsoft.com/office/drawing/2014/main" id="{1B9049BA-408E-4FBE-9C41-1D22BB4FAB07}"/>
              </a:ext>
            </a:extLst>
          </p:cNvPr>
          <p:cNvGrpSpPr/>
          <p:nvPr/>
        </p:nvGrpSpPr>
        <p:grpSpPr>
          <a:xfrm>
            <a:off x="2105302" y="679111"/>
            <a:ext cx="538829" cy="604649"/>
            <a:chOff x="167518" y="529049"/>
            <a:chExt cx="538829" cy="604649"/>
          </a:xfrm>
        </p:grpSpPr>
        <p:grpSp>
          <p:nvGrpSpPr>
            <p:cNvPr id="875" name="组合 874">
              <a:extLst>
                <a:ext uri="{FF2B5EF4-FFF2-40B4-BE49-F238E27FC236}">
                  <a16:creationId xmlns:a16="http://schemas.microsoft.com/office/drawing/2014/main" id="{5EA13D1A-4658-42F9-A3A8-5F50A042911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8" name="矩形: 圆角 877">
                <a:extLst>
                  <a:ext uri="{FF2B5EF4-FFF2-40B4-BE49-F238E27FC236}">
                    <a16:creationId xmlns:a16="http://schemas.microsoft.com/office/drawing/2014/main" id="{79C3FCF7-6327-49FA-8256-20DFCF5A57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9" name="图片 878">
                <a:extLst>
                  <a:ext uri="{FF2B5EF4-FFF2-40B4-BE49-F238E27FC236}">
                    <a16:creationId xmlns:a16="http://schemas.microsoft.com/office/drawing/2014/main" id="{DB81EF6F-F603-437D-9D5D-4DB7A9359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0" name="矩形 879">
                <a:extLst>
                  <a:ext uri="{FF2B5EF4-FFF2-40B4-BE49-F238E27FC236}">
                    <a16:creationId xmlns:a16="http://schemas.microsoft.com/office/drawing/2014/main" id="{F3AB185C-9406-4B10-B289-4DC3A25D2AA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76" name="矩形: 圆角 875">
              <a:extLst>
                <a:ext uri="{FF2B5EF4-FFF2-40B4-BE49-F238E27FC236}">
                  <a16:creationId xmlns:a16="http://schemas.microsoft.com/office/drawing/2014/main" id="{A4BD968F-93A9-45B2-98FC-7646F1135EF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矩形 876">
              <a:extLst>
                <a:ext uri="{FF2B5EF4-FFF2-40B4-BE49-F238E27FC236}">
                  <a16:creationId xmlns:a16="http://schemas.microsoft.com/office/drawing/2014/main" id="{74B193E3-DEA3-4272-903B-FE6A525715D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1" name="组合 880">
            <a:extLst>
              <a:ext uri="{FF2B5EF4-FFF2-40B4-BE49-F238E27FC236}">
                <a16:creationId xmlns:a16="http://schemas.microsoft.com/office/drawing/2014/main" id="{4387228A-AA19-446A-ACBD-49E48CA76F87}"/>
              </a:ext>
            </a:extLst>
          </p:cNvPr>
          <p:cNvGrpSpPr/>
          <p:nvPr/>
        </p:nvGrpSpPr>
        <p:grpSpPr>
          <a:xfrm>
            <a:off x="2682065" y="680540"/>
            <a:ext cx="538829" cy="604649"/>
            <a:chOff x="167518" y="529049"/>
            <a:chExt cx="538829" cy="604649"/>
          </a:xfrm>
        </p:grpSpPr>
        <p:grpSp>
          <p:nvGrpSpPr>
            <p:cNvPr id="882" name="组合 881">
              <a:extLst>
                <a:ext uri="{FF2B5EF4-FFF2-40B4-BE49-F238E27FC236}">
                  <a16:creationId xmlns:a16="http://schemas.microsoft.com/office/drawing/2014/main" id="{7335EE5D-5EE0-40D5-AFDB-3E3E442558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85" name="矩形: 圆角 884">
                <a:extLst>
                  <a:ext uri="{FF2B5EF4-FFF2-40B4-BE49-F238E27FC236}">
                    <a16:creationId xmlns:a16="http://schemas.microsoft.com/office/drawing/2014/main" id="{20C7A592-FFFB-4708-9612-D03819BFAF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86" name="图片 885">
                <a:extLst>
                  <a:ext uri="{FF2B5EF4-FFF2-40B4-BE49-F238E27FC236}">
                    <a16:creationId xmlns:a16="http://schemas.microsoft.com/office/drawing/2014/main" id="{4D703B47-AF3F-4D2F-B5BB-512224AC9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7" name="矩形 886">
                <a:extLst>
                  <a:ext uri="{FF2B5EF4-FFF2-40B4-BE49-F238E27FC236}">
                    <a16:creationId xmlns:a16="http://schemas.microsoft.com/office/drawing/2014/main" id="{657A0B3B-11F9-47FC-9790-80A2EE82337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3" name="矩形: 圆角 882">
              <a:extLst>
                <a:ext uri="{FF2B5EF4-FFF2-40B4-BE49-F238E27FC236}">
                  <a16:creationId xmlns:a16="http://schemas.microsoft.com/office/drawing/2014/main" id="{A2650C1E-2C00-4795-8157-BA02AB98AF8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>
              <a:extLst>
                <a:ext uri="{FF2B5EF4-FFF2-40B4-BE49-F238E27FC236}">
                  <a16:creationId xmlns:a16="http://schemas.microsoft.com/office/drawing/2014/main" id="{52A96287-AB08-46B3-A237-088E856C6E5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06CB0492-779F-4CD7-9031-99FD60FF2326}"/>
              </a:ext>
            </a:extLst>
          </p:cNvPr>
          <p:cNvGrpSpPr/>
          <p:nvPr/>
        </p:nvGrpSpPr>
        <p:grpSpPr>
          <a:xfrm>
            <a:off x="3259558" y="685202"/>
            <a:ext cx="538829" cy="604649"/>
            <a:chOff x="167518" y="529049"/>
            <a:chExt cx="538829" cy="604649"/>
          </a:xfrm>
        </p:grpSpPr>
        <p:grpSp>
          <p:nvGrpSpPr>
            <p:cNvPr id="889" name="组合 888">
              <a:extLst>
                <a:ext uri="{FF2B5EF4-FFF2-40B4-BE49-F238E27FC236}">
                  <a16:creationId xmlns:a16="http://schemas.microsoft.com/office/drawing/2014/main" id="{09F0D6C9-4D24-4832-AEB9-FE280CE0A27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2" name="矩形: 圆角 891">
                <a:extLst>
                  <a:ext uri="{FF2B5EF4-FFF2-40B4-BE49-F238E27FC236}">
                    <a16:creationId xmlns:a16="http://schemas.microsoft.com/office/drawing/2014/main" id="{AA88A7E7-9AFE-4EA2-BF2E-DBC44153709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93" name="图片 892">
                <a:extLst>
                  <a:ext uri="{FF2B5EF4-FFF2-40B4-BE49-F238E27FC236}">
                    <a16:creationId xmlns:a16="http://schemas.microsoft.com/office/drawing/2014/main" id="{F42CEB75-0FBB-4B76-BB35-DB609ED18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94" name="矩形 893">
                <a:extLst>
                  <a:ext uri="{FF2B5EF4-FFF2-40B4-BE49-F238E27FC236}">
                    <a16:creationId xmlns:a16="http://schemas.microsoft.com/office/drawing/2014/main" id="{B524895D-8846-42EB-9994-4A189F171BA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0" name="矩形: 圆角 889">
              <a:extLst>
                <a:ext uri="{FF2B5EF4-FFF2-40B4-BE49-F238E27FC236}">
                  <a16:creationId xmlns:a16="http://schemas.microsoft.com/office/drawing/2014/main" id="{FF897DE0-3620-4664-8D55-8AABF8AE82D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矩形 890">
              <a:extLst>
                <a:ext uri="{FF2B5EF4-FFF2-40B4-BE49-F238E27FC236}">
                  <a16:creationId xmlns:a16="http://schemas.microsoft.com/office/drawing/2014/main" id="{EA724E25-EF17-44FD-A4F6-12F929C97C5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95" name="组合 894">
            <a:extLst>
              <a:ext uri="{FF2B5EF4-FFF2-40B4-BE49-F238E27FC236}">
                <a16:creationId xmlns:a16="http://schemas.microsoft.com/office/drawing/2014/main" id="{5F3EE92F-C21E-47C3-8B6C-57184EC094B4}"/>
              </a:ext>
            </a:extLst>
          </p:cNvPr>
          <p:cNvGrpSpPr/>
          <p:nvPr/>
        </p:nvGrpSpPr>
        <p:grpSpPr>
          <a:xfrm>
            <a:off x="3837051" y="683398"/>
            <a:ext cx="538829" cy="604649"/>
            <a:chOff x="167518" y="529049"/>
            <a:chExt cx="538829" cy="604649"/>
          </a:xfrm>
        </p:grpSpPr>
        <p:grpSp>
          <p:nvGrpSpPr>
            <p:cNvPr id="896" name="组合 895">
              <a:extLst>
                <a:ext uri="{FF2B5EF4-FFF2-40B4-BE49-F238E27FC236}">
                  <a16:creationId xmlns:a16="http://schemas.microsoft.com/office/drawing/2014/main" id="{3010AAED-B69D-4B9F-8EAE-F0A46401DDA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9" name="矩形: 圆角 898">
                <a:extLst>
                  <a:ext uri="{FF2B5EF4-FFF2-40B4-BE49-F238E27FC236}">
                    <a16:creationId xmlns:a16="http://schemas.microsoft.com/office/drawing/2014/main" id="{33761C4B-248A-448A-AB01-3F32AE6A487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00" name="图片 899">
                <a:extLst>
                  <a:ext uri="{FF2B5EF4-FFF2-40B4-BE49-F238E27FC236}">
                    <a16:creationId xmlns:a16="http://schemas.microsoft.com/office/drawing/2014/main" id="{E698EBAC-1A53-431D-BA90-F969EEA0D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01" name="矩形 900">
                <a:extLst>
                  <a:ext uri="{FF2B5EF4-FFF2-40B4-BE49-F238E27FC236}">
                    <a16:creationId xmlns:a16="http://schemas.microsoft.com/office/drawing/2014/main" id="{98F7D0F8-95F2-4776-A3F8-B47C42F22E1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7" name="矩形: 圆角 896">
              <a:extLst>
                <a:ext uri="{FF2B5EF4-FFF2-40B4-BE49-F238E27FC236}">
                  <a16:creationId xmlns:a16="http://schemas.microsoft.com/office/drawing/2014/main" id="{D4310FEB-141C-4BE8-B6E2-0BCD33EC64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矩形 897">
              <a:extLst>
                <a:ext uri="{FF2B5EF4-FFF2-40B4-BE49-F238E27FC236}">
                  <a16:creationId xmlns:a16="http://schemas.microsoft.com/office/drawing/2014/main" id="{1FC07B1C-9AE7-4F7F-9D2A-5CD26BD1DAB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03" name="组合 902">
            <a:extLst>
              <a:ext uri="{FF2B5EF4-FFF2-40B4-BE49-F238E27FC236}">
                <a16:creationId xmlns:a16="http://schemas.microsoft.com/office/drawing/2014/main" id="{D62A96D4-9DF6-4CA3-B8E4-3E8E99C8C9BC}"/>
              </a:ext>
            </a:extLst>
          </p:cNvPr>
          <p:cNvGrpSpPr/>
          <p:nvPr/>
        </p:nvGrpSpPr>
        <p:grpSpPr>
          <a:xfrm>
            <a:off x="372823" y="1269857"/>
            <a:ext cx="538829" cy="604649"/>
            <a:chOff x="167518" y="529049"/>
            <a:chExt cx="538829" cy="604649"/>
          </a:xfrm>
        </p:grpSpPr>
        <p:grpSp>
          <p:nvGrpSpPr>
            <p:cNvPr id="905" name="组合 904">
              <a:extLst>
                <a:ext uri="{FF2B5EF4-FFF2-40B4-BE49-F238E27FC236}">
                  <a16:creationId xmlns:a16="http://schemas.microsoft.com/office/drawing/2014/main" id="{E83AB74B-8AD0-4900-83CF-9A944E038A3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0" name="矩形: 圆角 909">
                <a:extLst>
                  <a:ext uri="{FF2B5EF4-FFF2-40B4-BE49-F238E27FC236}">
                    <a16:creationId xmlns:a16="http://schemas.microsoft.com/office/drawing/2014/main" id="{2F3A5F65-E9AD-4F16-AC46-2416FC1FE5A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1" name="图片 910">
                <a:extLst>
                  <a:ext uri="{FF2B5EF4-FFF2-40B4-BE49-F238E27FC236}">
                    <a16:creationId xmlns:a16="http://schemas.microsoft.com/office/drawing/2014/main" id="{18965DE7-A317-493A-9893-01E811C70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2" name="矩形 911">
                <a:extLst>
                  <a:ext uri="{FF2B5EF4-FFF2-40B4-BE49-F238E27FC236}">
                    <a16:creationId xmlns:a16="http://schemas.microsoft.com/office/drawing/2014/main" id="{F8D6723F-1868-4F34-ABB0-B67413A4209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06" name="矩形: 圆角 905">
              <a:extLst>
                <a:ext uri="{FF2B5EF4-FFF2-40B4-BE49-F238E27FC236}">
                  <a16:creationId xmlns:a16="http://schemas.microsoft.com/office/drawing/2014/main" id="{AF3158FA-3415-4800-B59C-ADB32192C5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>
              <a:extLst>
                <a:ext uri="{FF2B5EF4-FFF2-40B4-BE49-F238E27FC236}">
                  <a16:creationId xmlns:a16="http://schemas.microsoft.com/office/drawing/2014/main" id="{AE250DBF-7360-4D31-BB80-B8E0676ACF6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13" name="组合 912">
            <a:extLst>
              <a:ext uri="{FF2B5EF4-FFF2-40B4-BE49-F238E27FC236}">
                <a16:creationId xmlns:a16="http://schemas.microsoft.com/office/drawing/2014/main" id="{281C60C5-0D5B-4C7D-9579-3ED9A1596ABA}"/>
              </a:ext>
            </a:extLst>
          </p:cNvPr>
          <p:cNvGrpSpPr/>
          <p:nvPr/>
        </p:nvGrpSpPr>
        <p:grpSpPr>
          <a:xfrm>
            <a:off x="950316" y="1274519"/>
            <a:ext cx="538829" cy="604649"/>
            <a:chOff x="167518" y="529049"/>
            <a:chExt cx="538829" cy="604649"/>
          </a:xfrm>
        </p:grpSpPr>
        <p:grpSp>
          <p:nvGrpSpPr>
            <p:cNvPr id="914" name="组合 913">
              <a:extLst>
                <a:ext uri="{FF2B5EF4-FFF2-40B4-BE49-F238E27FC236}">
                  <a16:creationId xmlns:a16="http://schemas.microsoft.com/office/drawing/2014/main" id="{1270F114-5C28-4FE3-9FDD-27EBD4FE446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7" name="矩形: 圆角 916">
                <a:extLst>
                  <a:ext uri="{FF2B5EF4-FFF2-40B4-BE49-F238E27FC236}">
                    <a16:creationId xmlns:a16="http://schemas.microsoft.com/office/drawing/2014/main" id="{A7A63BF3-1191-4A0F-84A1-592F39149A2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8" name="图片 917">
                <a:extLst>
                  <a:ext uri="{FF2B5EF4-FFF2-40B4-BE49-F238E27FC236}">
                    <a16:creationId xmlns:a16="http://schemas.microsoft.com/office/drawing/2014/main" id="{0A9D32BF-851A-4A0C-907E-5BA96C2BF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9" name="矩形 918">
                <a:extLst>
                  <a:ext uri="{FF2B5EF4-FFF2-40B4-BE49-F238E27FC236}">
                    <a16:creationId xmlns:a16="http://schemas.microsoft.com/office/drawing/2014/main" id="{3FFF0E19-0078-489F-8733-F519E456318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15" name="矩形: 圆角 914">
              <a:extLst>
                <a:ext uri="{FF2B5EF4-FFF2-40B4-BE49-F238E27FC236}">
                  <a16:creationId xmlns:a16="http://schemas.microsoft.com/office/drawing/2014/main" id="{C60BEF9D-FA91-4F0C-B2CD-6792C142153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6" name="矩形 915">
              <a:extLst>
                <a:ext uri="{FF2B5EF4-FFF2-40B4-BE49-F238E27FC236}">
                  <a16:creationId xmlns:a16="http://schemas.microsoft.com/office/drawing/2014/main" id="{0C6EB129-42B2-49FA-B33C-B058A1C71A4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0" name="组合 919">
            <a:extLst>
              <a:ext uri="{FF2B5EF4-FFF2-40B4-BE49-F238E27FC236}">
                <a16:creationId xmlns:a16="http://schemas.microsoft.com/office/drawing/2014/main" id="{D732E7B2-1ECE-47E5-B309-193088C46FD1}"/>
              </a:ext>
            </a:extLst>
          </p:cNvPr>
          <p:cNvGrpSpPr/>
          <p:nvPr/>
        </p:nvGrpSpPr>
        <p:grpSpPr>
          <a:xfrm>
            <a:off x="1527809" y="1272715"/>
            <a:ext cx="538829" cy="604649"/>
            <a:chOff x="167518" y="529049"/>
            <a:chExt cx="538829" cy="604649"/>
          </a:xfrm>
        </p:grpSpPr>
        <p:grpSp>
          <p:nvGrpSpPr>
            <p:cNvPr id="921" name="组合 920">
              <a:extLst>
                <a:ext uri="{FF2B5EF4-FFF2-40B4-BE49-F238E27FC236}">
                  <a16:creationId xmlns:a16="http://schemas.microsoft.com/office/drawing/2014/main" id="{062F004C-33A0-4317-AE3B-0A4BE45E225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24" name="矩形: 圆角 923">
                <a:extLst>
                  <a:ext uri="{FF2B5EF4-FFF2-40B4-BE49-F238E27FC236}">
                    <a16:creationId xmlns:a16="http://schemas.microsoft.com/office/drawing/2014/main" id="{CAC689AF-6BD6-4284-BE28-79750CB9B55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25" name="图片 924">
                <a:extLst>
                  <a:ext uri="{FF2B5EF4-FFF2-40B4-BE49-F238E27FC236}">
                    <a16:creationId xmlns:a16="http://schemas.microsoft.com/office/drawing/2014/main" id="{822A682F-A1D9-4E3D-96B6-B2F885DB5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26" name="矩形 925">
                <a:extLst>
                  <a:ext uri="{FF2B5EF4-FFF2-40B4-BE49-F238E27FC236}">
                    <a16:creationId xmlns:a16="http://schemas.microsoft.com/office/drawing/2014/main" id="{D31CC782-B380-41A5-8868-C734EEDD9B4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2" name="矩形: 圆角 921">
              <a:extLst>
                <a:ext uri="{FF2B5EF4-FFF2-40B4-BE49-F238E27FC236}">
                  <a16:creationId xmlns:a16="http://schemas.microsoft.com/office/drawing/2014/main" id="{396D46AF-F8D3-4D7C-A457-238ACED71F6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矩形 922">
              <a:extLst>
                <a:ext uri="{FF2B5EF4-FFF2-40B4-BE49-F238E27FC236}">
                  <a16:creationId xmlns:a16="http://schemas.microsoft.com/office/drawing/2014/main" id="{873B9073-C38B-4BCF-A50D-F61295BCBCA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E0D3FAB0-6616-4143-B2DF-87AD88B4705D}"/>
              </a:ext>
            </a:extLst>
          </p:cNvPr>
          <p:cNvGrpSpPr/>
          <p:nvPr/>
        </p:nvGrpSpPr>
        <p:grpSpPr>
          <a:xfrm>
            <a:off x="2105302" y="1277377"/>
            <a:ext cx="538829" cy="604649"/>
            <a:chOff x="167518" y="529049"/>
            <a:chExt cx="538829" cy="604649"/>
          </a:xfrm>
        </p:grpSpPr>
        <p:grpSp>
          <p:nvGrpSpPr>
            <p:cNvPr id="928" name="组合 927">
              <a:extLst>
                <a:ext uri="{FF2B5EF4-FFF2-40B4-BE49-F238E27FC236}">
                  <a16:creationId xmlns:a16="http://schemas.microsoft.com/office/drawing/2014/main" id="{588E6679-84B8-4B45-97A5-2217D418B2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1" name="矩形: 圆角 930">
                <a:extLst>
                  <a:ext uri="{FF2B5EF4-FFF2-40B4-BE49-F238E27FC236}">
                    <a16:creationId xmlns:a16="http://schemas.microsoft.com/office/drawing/2014/main" id="{5E541BF9-F939-45F5-B53D-F6696E8E0DF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2" name="图片 931">
                <a:extLst>
                  <a:ext uri="{FF2B5EF4-FFF2-40B4-BE49-F238E27FC236}">
                    <a16:creationId xmlns:a16="http://schemas.microsoft.com/office/drawing/2014/main" id="{6C52582F-05EE-4F1C-82AF-921680294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33" name="矩形 932">
                <a:extLst>
                  <a:ext uri="{FF2B5EF4-FFF2-40B4-BE49-F238E27FC236}">
                    <a16:creationId xmlns:a16="http://schemas.microsoft.com/office/drawing/2014/main" id="{1DAAF0CD-B2BA-4B69-AB28-C04D7E32556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9" name="矩形: 圆角 928">
              <a:extLst>
                <a:ext uri="{FF2B5EF4-FFF2-40B4-BE49-F238E27FC236}">
                  <a16:creationId xmlns:a16="http://schemas.microsoft.com/office/drawing/2014/main" id="{BF9EA7E4-1E8F-462C-AA87-06070C2428A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>
              <a:extLst>
                <a:ext uri="{FF2B5EF4-FFF2-40B4-BE49-F238E27FC236}">
                  <a16:creationId xmlns:a16="http://schemas.microsoft.com/office/drawing/2014/main" id="{6C127335-261D-444C-AF99-DF6E1103954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34" name="组合 933">
            <a:extLst>
              <a:ext uri="{FF2B5EF4-FFF2-40B4-BE49-F238E27FC236}">
                <a16:creationId xmlns:a16="http://schemas.microsoft.com/office/drawing/2014/main" id="{1971D96E-8636-4648-90FD-CCD65FA08939}"/>
              </a:ext>
            </a:extLst>
          </p:cNvPr>
          <p:cNvGrpSpPr/>
          <p:nvPr/>
        </p:nvGrpSpPr>
        <p:grpSpPr>
          <a:xfrm>
            <a:off x="2682065" y="1278806"/>
            <a:ext cx="538829" cy="604649"/>
            <a:chOff x="167518" y="529049"/>
            <a:chExt cx="538829" cy="604649"/>
          </a:xfrm>
        </p:grpSpPr>
        <p:grpSp>
          <p:nvGrpSpPr>
            <p:cNvPr id="935" name="组合 934">
              <a:extLst>
                <a:ext uri="{FF2B5EF4-FFF2-40B4-BE49-F238E27FC236}">
                  <a16:creationId xmlns:a16="http://schemas.microsoft.com/office/drawing/2014/main" id="{E4F5F0B7-9764-4D62-8E1F-6FFBB744A4E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8" name="矩形: 圆角 937">
                <a:extLst>
                  <a:ext uri="{FF2B5EF4-FFF2-40B4-BE49-F238E27FC236}">
                    <a16:creationId xmlns:a16="http://schemas.microsoft.com/office/drawing/2014/main" id="{BB794D99-C45F-4441-8F4A-C0A9CCC2ABF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9" name="图片 938">
                <a:extLst>
                  <a:ext uri="{FF2B5EF4-FFF2-40B4-BE49-F238E27FC236}">
                    <a16:creationId xmlns:a16="http://schemas.microsoft.com/office/drawing/2014/main" id="{EA58D563-2F4C-41AD-8A16-F8D1C2134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40" name="矩形 939">
                <a:extLst>
                  <a:ext uri="{FF2B5EF4-FFF2-40B4-BE49-F238E27FC236}">
                    <a16:creationId xmlns:a16="http://schemas.microsoft.com/office/drawing/2014/main" id="{DBE03287-2927-42B0-9859-C10AC41A3CA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36" name="矩形: 圆角 935">
              <a:extLst>
                <a:ext uri="{FF2B5EF4-FFF2-40B4-BE49-F238E27FC236}">
                  <a16:creationId xmlns:a16="http://schemas.microsoft.com/office/drawing/2014/main" id="{9D0B1DDA-E7FF-4896-826C-48F353A7285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矩形 936">
              <a:extLst>
                <a:ext uri="{FF2B5EF4-FFF2-40B4-BE49-F238E27FC236}">
                  <a16:creationId xmlns:a16="http://schemas.microsoft.com/office/drawing/2014/main" id="{D10962F3-ED18-446D-B44E-1E94B3DCE87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41" name="组合 940">
            <a:extLst>
              <a:ext uri="{FF2B5EF4-FFF2-40B4-BE49-F238E27FC236}">
                <a16:creationId xmlns:a16="http://schemas.microsoft.com/office/drawing/2014/main" id="{069AA9C1-D18A-4601-B9B6-94734C2C09AD}"/>
              </a:ext>
            </a:extLst>
          </p:cNvPr>
          <p:cNvGrpSpPr/>
          <p:nvPr/>
        </p:nvGrpSpPr>
        <p:grpSpPr>
          <a:xfrm>
            <a:off x="3259558" y="1283468"/>
            <a:ext cx="538829" cy="604649"/>
            <a:chOff x="167518" y="529049"/>
            <a:chExt cx="538829" cy="604649"/>
          </a:xfrm>
        </p:grpSpPr>
        <p:grpSp>
          <p:nvGrpSpPr>
            <p:cNvPr id="942" name="组合 941">
              <a:extLst>
                <a:ext uri="{FF2B5EF4-FFF2-40B4-BE49-F238E27FC236}">
                  <a16:creationId xmlns:a16="http://schemas.microsoft.com/office/drawing/2014/main" id="{E241D194-5780-472D-9DC3-CC0A4F4EF4E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45" name="矩形: 圆角 944">
                <a:extLst>
                  <a:ext uri="{FF2B5EF4-FFF2-40B4-BE49-F238E27FC236}">
                    <a16:creationId xmlns:a16="http://schemas.microsoft.com/office/drawing/2014/main" id="{90DF88A3-2CC5-40C5-B386-F4B6BEAE7DA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46" name="图片 945">
                <a:extLst>
                  <a:ext uri="{FF2B5EF4-FFF2-40B4-BE49-F238E27FC236}">
                    <a16:creationId xmlns:a16="http://schemas.microsoft.com/office/drawing/2014/main" id="{5BB0D4EB-02F0-45E0-AEDE-FBC6E67F9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1" name="矩形 950">
                <a:extLst>
                  <a:ext uri="{FF2B5EF4-FFF2-40B4-BE49-F238E27FC236}">
                    <a16:creationId xmlns:a16="http://schemas.microsoft.com/office/drawing/2014/main" id="{35C45C76-79E8-4BC8-8779-68257D06F1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43" name="矩形: 圆角 942">
              <a:extLst>
                <a:ext uri="{FF2B5EF4-FFF2-40B4-BE49-F238E27FC236}">
                  <a16:creationId xmlns:a16="http://schemas.microsoft.com/office/drawing/2014/main" id="{C8ACF8D2-8251-47F4-9D2E-F4D8256A264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>
              <a:extLst>
                <a:ext uri="{FF2B5EF4-FFF2-40B4-BE49-F238E27FC236}">
                  <a16:creationId xmlns:a16="http://schemas.microsoft.com/office/drawing/2014/main" id="{D9C3A5A3-FBB6-446A-91AA-30279017D93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2" name="组合 951">
            <a:extLst>
              <a:ext uri="{FF2B5EF4-FFF2-40B4-BE49-F238E27FC236}">
                <a16:creationId xmlns:a16="http://schemas.microsoft.com/office/drawing/2014/main" id="{956D2904-D5D8-4EC3-A543-65684AD7C1FF}"/>
              </a:ext>
            </a:extLst>
          </p:cNvPr>
          <p:cNvGrpSpPr/>
          <p:nvPr/>
        </p:nvGrpSpPr>
        <p:grpSpPr>
          <a:xfrm>
            <a:off x="3837051" y="1281664"/>
            <a:ext cx="538829" cy="604649"/>
            <a:chOff x="167518" y="529049"/>
            <a:chExt cx="538829" cy="604649"/>
          </a:xfrm>
        </p:grpSpPr>
        <p:grpSp>
          <p:nvGrpSpPr>
            <p:cNvPr id="953" name="组合 952">
              <a:extLst>
                <a:ext uri="{FF2B5EF4-FFF2-40B4-BE49-F238E27FC236}">
                  <a16:creationId xmlns:a16="http://schemas.microsoft.com/office/drawing/2014/main" id="{C2271AC7-19D4-4EDF-8B34-59ABF5EE537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56" name="矩形: 圆角 955">
                <a:extLst>
                  <a:ext uri="{FF2B5EF4-FFF2-40B4-BE49-F238E27FC236}">
                    <a16:creationId xmlns:a16="http://schemas.microsoft.com/office/drawing/2014/main" id="{F08A871C-60CD-4A58-B9D0-4DC3D9C6E4E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57" name="图片 956">
                <a:extLst>
                  <a:ext uri="{FF2B5EF4-FFF2-40B4-BE49-F238E27FC236}">
                    <a16:creationId xmlns:a16="http://schemas.microsoft.com/office/drawing/2014/main" id="{715E06B1-24A9-4245-8B3C-205298B3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8" name="矩形 957">
                <a:extLst>
                  <a:ext uri="{FF2B5EF4-FFF2-40B4-BE49-F238E27FC236}">
                    <a16:creationId xmlns:a16="http://schemas.microsoft.com/office/drawing/2014/main" id="{FEEFE082-C985-41BB-A5B0-E01E64601B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54" name="矩形: 圆角 953">
              <a:extLst>
                <a:ext uri="{FF2B5EF4-FFF2-40B4-BE49-F238E27FC236}">
                  <a16:creationId xmlns:a16="http://schemas.microsoft.com/office/drawing/2014/main" id="{D9538F57-666A-4165-9B67-7DC8A038195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矩形 954">
              <a:extLst>
                <a:ext uri="{FF2B5EF4-FFF2-40B4-BE49-F238E27FC236}">
                  <a16:creationId xmlns:a16="http://schemas.microsoft.com/office/drawing/2014/main" id="{A982285A-871D-45AF-AAF7-3DA8983B052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9" name="组合 958">
            <a:extLst>
              <a:ext uri="{FF2B5EF4-FFF2-40B4-BE49-F238E27FC236}">
                <a16:creationId xmlns:a16="http://schemas.microsoft.com/office/drawing/2014/main" id="{7EE830C2-3072-4FE5-A1AD-78EA4C109100}"/>
              </a:ext>
            </a:extLst>
          </p:cNvPr>
          <p:cNvGrpSpPr/>
          <p:nvPr/>
        </p:nvGrpSpPr>
        <p:grpSpPr>
          <a:xfrm>
            <a:off x="372823" y="1859454"/>
            <a:ext cx="538829" cy="604649"/>
            <a:chOff x="167518" y="529049"/>
            <a:chExt cx="538829" cy="604649"/>
          </a:xfrm>
        </p:grpSpPr>
        <p:grpSp>
          <p:nvGrpSpPr>
            <p:cNvPr id="960" name="组合 959">
              <a:extLst>
                <a:ext uri="{FF2B5EF4-FFF2-40B4-BE49-F238E27FC236}">
                  <a16:creationId xmlns:a16="http://schemas.microsoft.com/office/drawing/2014/main" id="{F2F13445-A2F8-42E2-8CEA-44C7ECA1320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63" name="矩形: 圆角 962">
                <a:extLst>
                  <a:ext uri="{FF2B5EF4-FFF2-40B4-BE49-F238E27FC236}">
                    <a16:creationId xmlns:a16="http://schemas.microsoft.com/office/drawing/2014/main" id="{A3BC1FD7-FC0D-4998-AF20-C2E6178A43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64" name="图片 963">
                <a:extLst>
                  <a:ext uri="{FF2B5EF4-FFF2-40B4-BE49-F238E27FC236}">
                    <a16:creationId xmlns:a16="http://schemas.microsoft.com/office/drawing/2014/main" id="{66D45DC3-DE7A-48B4-9E49-12947A618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65" name="矩形 964">
                <a:extLst>
                  <a:ext uri="{FF2B5EF4-FFF2-40B4-BE49-F238E27FC236}">
                    <a16:creationId xmlns:a16="http://schemas.microsoft.com/office/drawing/2014/main" id="{6B52C098-AC99-455C-A7AA-CD81FD7920E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1" name="矩形: 圆角 960">
              <a:extLst>
                <a:ext uri="{FF2B5EF4-FFF2-40B4-BE49-F238E27FC236}">
                  <a16:creationId xmlns:a16="http://schemas.microsoft.com/office/drawing/2014/main" id="{2A07C21B-A43F-446E-A52F-B5F4016BAE3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>
              <a:extLst>
                <a:ext uri="{FF2B5EF4-FFF2-40B4-BE49-F238E27FC236}">
                  <a16:creationId xmlns:a16="http://schemas.microsoft.com/office/drawing/2014/main" id="{09CEA99B-E06C-4D23-A9CF-812CC00DC3A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66" name="组合 965">
            <a:extLst>
              <a:ext uri="{FF2B5EF4-FFF2-40B4-BE49-F238E27FC236}">
                <a16:creationId xmlns:a16="http://schemas.microsoft.com/office/drawing/2014/main" id="{E0066A88-029F-441C-A4D5-358191DAA305}"/>
              </a:ext>
            </a:extLst>
          </p:cNvPr>
          <p:cNvGrpSpPr/>
          <p:nvPr/>
        </p:nvGrpSpPr>
        <p:grpSpPr>
          <a:xfrm>
            <a:off x="950316" y="1864116"/>
            <a:ext cx="538829" cy="604649"/>
            <a:chOff x="167518" y="529049"/>
            <a:chExt cx="538829" cy="604649"/>
          </a:xfrm>
        </p:grpSpPr>
        <p:grpSp>
          <p:nvGrpSpPr>
            <p:cNvPr id="967" name="组合 966">
              <a:extLst>
                <a:ext uri="{FF2B5EF4-FFF2-40B4-BE49-F238E27FC236}">
                  <a16:creationId xmlns:a16="http://schemas.microsoft.com/office/drawing/2014/main" id="{652C4F96-7BA9-4E78-824F-6BD0674AD88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0" name="矩形: 圆角 969">
                <a:extLst>
                  <a:ext uri="{FF2B5EF4-FFF2-40B4-BE49-F238E27FC236}">
                    <a16:creationId xmlns:a16="http://schemas.microsoft.com/office/drawing/2014/main" id="{7A8AEDE9-2892-4D4C-B6C6-AE74EB4EC8B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1" name="图片 970">
                <a:extLst>
                  <a:ext uri="{FF2B5EF4-FFF2-40B4-BE49-F238E27FC236}">
                    <a16:creationId xmlns:a16="http://schemas.microsoft.com/office/drawing/2014/main" id="{0C7498B1-2994-480B-9CB7-9FB0064E5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2" name="矩形 971">
                <a:extLst>
                  <a:ext uri="{FF2B5EF4-FFF2-40B4-BE49-F238E27FC236}">
                    <a16:creationId xmlns:a16="http://schemas.microsoft.com/office/drawing/2014/main" id="{AE3FE577-6336-4EF6-B6F0-0DAE7612546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8" name="矩形: 圆角 967">
              <a:extLst>
                <a:ext uri="{FF2B5EF4-FFF2-40B4-BE49-F238E27FC236}">
                  <a16:creationId xmlns:a16="http://schemas.microsoft.com/office/drawing/2014/main" id="{37769E06-216D-498E-87BF-543FD546FF8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9" name="矩形 968">
              <a:extLst>
                <a:ext uri="{FF2B5EF4-FFF2-40B4-BE49-F238E27FC236}">
                  <a16:creationId xmlns:a16="http://schemas.microsoft.com/office/drawing/2014/main" id="{F9D24E6E-DB34-48D5-9934-92D1234DA62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73" name="组合 972">
            <a:extLst>
              <a:ext uri="{FF2B5EF4-FFF2-40B4-BE49-F238E27FC236}">
                <a16:creationId xmlns:a16="http://schemas.microsoft.com/office/drawing/2014/main" id="{DF66231E-D134-4EA7-B5D4-0F90472F41D5}"/>
              </a:ext>
            </a:extLst>
          </p:cNvPr>
          <p:cNvGrpSpPr/>
          <p:nvPr/>
        </p:nvGrpSpPr>
        <p:grpSpPr>
          <a:xfrm>
            <a:off x="1527809" y="1862312"/>
            <a:ext cx="538829" cy="604649"/>
            <a:chOff x="167518" y="529049"/>
            <a:chExt cx="538829" cy="604649"/>
          </a:xfrm>
        </p:grpSpPr>
        <p:grpSp>
          <p:nvGrpSpPr>
            <p:cNvPr id="974" name="组合 973">
              <a:extLst>
                <a:ext uri="{FF2B5EF4-FFF2-40B4-BE49-F238E27FC236}">
                  <a16:creationId xmlns:a16="http://schemas.microsoft.com/office/drawing/2014/main" id="{27419929-FEBA-4452-B2EF-3290A3F2EF4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7" name="矩形: 圆角 976">
                <a:extLst>
                  <a:ext uri="{FF2B5EF4-FFF2-40B4-BE49-F238E27FC236}">
                    <a16:creationId xmlns:a16="http://schemas.microsoft.com/office/drawing/2014/main" id="{0CAEC6B7-AD5E-4D9A-AB91-9698C05A5E4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8" name="图片 977">
                <a:extLst>
                  <a:ext uri="{FF2B5EF4-FFF2-40B4-BE49-F238E27FC236}">
                    <a16:creationId xmlns:a16="http://schemas.microsoft.com/office/drawing/2014/main" id="{8432D71B-187D-4A35-84D0-071BFE05C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9" name="矩形 978">
                <a:extLst>
                  <a:ext uri="{FF2B5EF4-FFF2-40B4-BE49-F238E27FC236}">
                    <a16:creationId xmlns:a16="http://schemas.microsoft.com/office/drawing/2014/main" id="{C733A5D6-5199-4159-A65A-765862E2823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75" name="矩形: 圆角 974">
              <a:extLst>
                <a:ext uri="{FF2B5EF4-FFF2-40B4-BE49-F238E27FC236}">
                  <a16:creationId xmlns:a16="http://schemas.microsoft.com/office/drawing/2014/main" id="{55323459-7D55-4C3C-9497-36D29A8CA1B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6" name="矩形 975">
              <a:extLst>
                <a:ext uri="{FF2B5EF4-FFF2-40B4-BE49-F238E27FC236}">
                  <a16:creationId xmlns:a16="http://schemas.microsoft.com/office/drawing/2014/main" id="{8B24B644-9FB5-4A40-BAB4-2E69FB64A1F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0" name="组合 979">
            <a:extLst>
              <a:ext uri="{FF2B5EF4-FFF2-40B4-BE49-F238E27FC236}">
                <a16:creationId xmlns:a16="http://schemas.microsoft.com/office/drawing/2014/main" id="{6A73D9CF-E78C-4041-B472-D802826C1D67}"/>
              </a:ext>
            </a:extLst>
          </p:cNvPr>
          <p:cNvGrpSpPr/>
          <p:nvPr/>
        </p:nvGrpSpPr>
        <p:grpSpPr>
          <a:xfrm>
            <a:off x="2105302" y="1866974"/>
            <a:ext cx="538829" cy="604649"/>
            <a:chOff x="167518" y="529049"/>
            <a:chExt cx="538829" cy="604649"/>
          </a:xfrm>
        </p:grpSpPr>
        <p:grpSp>
          <p:nvGrpSpPr>
            <p:cNvPr id="981" name="组合 980">
              <a:extLst>
                <a:ext uri="{FF2B5EF4-FFF2-40B4-BE49-F238E27FC236}">
                  <a16:creationId xmlns:a16="http://schemas.microsoft.com/office/drawing/2014/main" id="{04ECF98F-9AAD-42B8-AE4E-143B6BE69C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84" name="矩形: 圆角 983">
                <a:extLst>
                  <a:ext uri="{FF2B5EF4-FFF2-40B4-BE49-F238E27FC236}">
                    <a16:creationId xmlns:a16="http://schemas.microsoft.com/office/drawing/2014/main" id="{F3483D05-284A-4946-8AD4-3FE4DD608F9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85" name="图片 984">
                <a:extLst>
                  <a:ext uri="{FF2B5EF4-FFF2-40B4-BE49-F238E27FC236}">
                    <a16:creationId xmlns:a16="http://schemas.microsoft.com/office/drawing/2014/main" id="{66B80BEF-4EE1-4C70-829A-9EC7F3123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86" name="矩形 985">
                <a:extLst>
                  <a:ext uri="{FF2B5EF4-FFF2-40B4-BE49-F238E27FC236}">
                    <a16:creationId xmlns:a16="http://schemas.microsoft.com/office/drawing/2014/main" id="{E821CAD4-6B60-43A0-A5C0-668761F72BA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2" name="矩形: 圆角 981">
              <a:extLst>
                <a:ext uri="{FF2B5EF4-FFF2-40B4-BE49-F238E27FC236}">
                  <a16:creationId xmlns:a16="http://schemas.microsoft.com/office/drawing/2014/main" id="{DD8EDE79-9B77-42F6-B587-FF442BF5D3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>
              <a:extLst>
                <a:ext uri="{FF2B5EF4-FFF2-40B4-BE49-F238E27FC236}">
                  <a16:creationId xmlns:a16="http://schemas.microsoft.com/office/drawing/2014/main" id="{F41913E0-9A1F-4273-B2D7-25CD6D5A23B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7" name="组合 986">
            <a:extLst>
              <a:ext uri="{FF2B5EF4-FFF2-40B4-BE49-F238E27FC236}">
                <a16:creationId xmlns:a16="http://schemas.microsoft.com/office/drawing/2014/main" id="{143CBE7B-A953-47DF-880A-6BA6A685AABC}"/>
              </a:ext>
            </a:extLst>
          </p:cNvPr>
          <p:cNvGrpSpPr/>
          <p:nvPr/>
        </p:nvGrpSpPr>
        <p:grpSpPr>
          <a:xfrm>
            <a:off x="2682065" y="1868403"/>
            <a:ext cx="538829" cy="604649"/>
            <a:chOff x="167518" y="529049"/>
            <a:chExt cx="538829" cy="604649"/>
          </a:xfrm>
        </p:grpSpPr>
        <p:grpSp>
          <p:nvGrpSpPr>
            <p:cNvPr id="988" name="组合 987">
              <a:extLst>
                <a:ext uri="{FF2B5EF4-FFF2-40B4-BE49-F238E27FC236}">
                  <a16:creationId xmlns:a16="http://schemas.microsoft.com/office/drawing/2014/main" id="{D5B10503-7A22-4290-9076-ED3CF570C54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1" name="矩形: 圆角 990">
                <a:extLst>
                  <a:ext uri="{FF2B5EF4-FFF2-40B4-BE49-F238E27FC236}">
                    <a16:creationId xmlns:a16="http://schemas.microsoft.com/office/drawing/2014/main" id="{D68E946A-D689-43E1-90FE-D494CC50B6E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2" name="图片 991">
                <a:extLst>
                  <a:ext uri="{FF2B5EF4-FFF2-40B4-BE49-F238E27FC236}">
                    <a16:creationId xmlns:a16="http://schemas.microsoft.com/office/drawing/2014/main" id="{9E93BFFE-0111-44DC-B7A1-054C19399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93" name="矩形 992">
                <a:extLst>
                  <a:ext uri="{FF2B5EF4-FFF2-40B4-BE49-F238E27FC236}">
                    <a16:creationId xmlns:a16="http://schemas.microsoft.com/office/drawing/2014/main" id="{9228822B-7019-412F-B0DB-D5E03A98630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9" name="矩形: 圆角 988">
              <a:extLst>
                <a:ext uri="{FF2B5EF4-FFF2-40B4-BE49-F238E27FC236}">
                  <a16:creationId xmlns:a16="http://schemas.microsoft.com/office/drawing/2014/main" id="{4B047D7D-4615-468A-A8BD-765A95A76CD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0" name="矩形 989">
              <a:extLst>
                <a:ext uri="{FF2B5EF4-FFF2-40B4-BE49-F238E27FC236}">
                  <a16:creationId xmlns:a16="http://schemas.microsoft.com/office/drawing/2014/main" id="{7ECCE8AD-C640-4BEB-9737-531D60DB2EC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94" name="组合 993">
            <a:extLst>
              <a:ext uri="{FF2B5EF4-FFF2-40B4-BE49-F238E27FC236}">
                <a16:creationId xmlns:a16="http://schemas.microsoft.com/office/drawing/2014/main" id="{463D00FA-C6C4-4FBD-8E11-E338F7E0C84F}"/>
              </a:ext>
            </a:extLst>
          </p:cNvPr>
          <p:cNvGrpSpPr/>
          <p:nvPr/>
        </p:nvGrpSpPr>
        <p:grpSpPr>
          <a:xfrm>
            <a:off x="3259558" y="1873065"/>
            <a:ext cx="538829" cy="604649"/>
            <a:chOff x="167518" y="529049"/>
            <a:chExt cx="538829" cy="604649"/>
          </a:xfrm>
        </p:grpSpPr>
        <p:grpSp>
          <p:nvGrpSpPr>
            <p:cNvPr id="995" name="组合 994">
              <a:extLst>
                <a:ext uri="{FF2B5EF4-FFF2-40B4-BE49-F238E27FC236}">
                  <a16:creationId xmlns:a16="http://schemas.microsoft.com/office/drawing/2014/main" id="{04AD8E78-1724-4EBD-8F80-A234B8E3882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8" name="矩形: 圆角 997">
                <a:extLst>
                  <a:ext uri="{FF2B5EF4-FFF2-40B4-BE49-F238E27FC236}">
                    <a16:creationId xmlns:a16="http://schemas.microsoft.com/office/drawing/2014/main" id="{33531C86-0279-4486-9902-73D48009D42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9" name="图片 998">
                <a:extLst>
                  <a:ext uri="{FF2B5EF4-FFF2-40B4-BE49-F238E27FC236}">
                    <a16:creationId xmlns:a16="http://schemas.microsoft.com/office/drawing/2014/main" id="{62D19F2A-2996-4495-AC57-FC6D2BE85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0" name="矩形 999">
                <a:extLst>
                  <a:ext uri="{FF2B5EF4-FFF2-40B4-BE49-F238E27FC236}">
                    <a16:creationId xmlns:a16="http://schemas.microsoft.com/office/drawing/2014/main" id="{7A484FFE-3280-4AD1-B9D2-276F0CEB44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96" name="矩形: 圆角 995">
              <a:extLst>
                <a:ext uri="{FF2B5EF4-FFF2-40B4-BE49-F238E27FC236}">
                  <a16:creationId xmlns:a16="http://schemas.microsoft.com/office/drawing/2014/main" id="{9DA750C1-91C7-4658-B274-6ECBC3115C8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>
              <a:extLst>
                <a:ext uri="{FF2B5EF4-FFF2-40B4-BE49-F238E27FC236}">
                  <a16:creationId xmlns:a16="http://schemas.microsoft.com/office/drawing/2014/main" id="{111A4A8D-A8F2-43CC-9404-8B0E77FA675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1" name="组合 1000">
            <a:extLst>
              <a:ext uri="{FF2B5EF4-FFF2-40B4-BE49-F238E27FC236}">
                <a16:creationId xmlns:a16="http://schemas.microsoft.com/office/drawing/2014/main" id="{85834CD8-F769-4A1E-A5A4-386A236B22D4}"/>
              </a:ext>
            </a:extLst>
          </p:cNvPr>
          <p:cNvGrpSpPr/>
          <p:nvPr/>
        </p:nvGrpSpPr>
        <p:grpSpPr>
          <a:xfrm>
            <a:off x="3837051" y="1871261"/>
            <a:ext cx="538829" cy="604649"/>
            <a:chOff x="167518" y="529049"/>
            <a:chExt cx="538829" cy="604649"/>
          </a:xfrm>
        </p:grpSpPr>
        <p:grpSp>
          <p:nvGrpSpPr>
            <p:cNvPr id="1002" name="组合 1001">
              <a:extLst>
                <a:ext uri="{FF2B5EF4-FFF2-40B4-BE49-F238E27FC236}">
                  <a16:creationId xmlns:a16="http://schemas.microsoft.com/office/drawing/2014/main" id="{955B1359-557B-4587-86F2-99E6EE5959C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05" name="矩形: 圆角 1004">
                <a:extLst>
                  <a:ext uri="{FF2B5EF4-FFF2-40B4-BE49-F238E27FC236}">
                    <a16:creationId xmlns:a16="http://schemas.microsoft.com/office/drawing/2014/main" id="{316632C3-E074-4614-BA76-31AAEACB828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06" name="图片 1005">
                <a:extLst>
                  <a:ext uri="{FF2B5EF4-FFF2-40B4-BE49-F238E27FC236}">
                    <a16:creationId xmlns:a16="http://schemas.microsoft.com/office/drawing/2014/main" id="{1A5D4D76-6F17-4FEF-8803-43C65E792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7" name="矩形 1006">
                <a:extLst>
                  <a:ext uri="{FF2B5EF4-FFF2-40B4-BE49-F238E27FC236}">
                    <a16:creationId xmlns:a16="http://schemas.microsoft.com/office/drawing/2014/main" id="{37D91185-4F0E-4DF0-B751-AFBA985EDB4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03" name="矩形: 圆角 1002">
              <a:extLst>
                <a:ext uri="{FF2B5EF4-FFF2-40B4-BE49-F238E27FC236}">
                  <a16:creationId xmlns:a16="http://schemas.microsoft.com/office/drawing/2014/main" id="{190E99BB-903D-4C6D-BB9B-FE5B4DE9A4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矩形 1003">
              <a:extLst>
                <a:ext uri="{FF2B5EF4-FFF2-40B4-BE49-F238E27FC236}">
                  <a16:creationId xmlns:a16="http://schemas.microsoft.com/office/drawing/2014/main" id="{5C2F86BA-4643-4FE8-B750-3941644F54A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8" name="组合 1007">
            <a:extLst>
              <a:ext uri="{FF2B5EF4-FFF2-40B4-BE49-F238E27FC236}">
                <a16:creationId xmlns:a16="http://schemas.microsoft.com/office/drawing/2014/main" id="{47E80B9D-EB8B-4BAF-BB1D-4280222F47C9}"/>
              </a:ext>
            </a:extLst>
          </p:cNvPr>
          <p:cNvGrpSpPr/>
          <p:nvPr/>
        </p:nvGrpSpPr>
        <p:grpSpPr>
          <a:xfrm>
            <a:off x="372823" y="2457720"/>
            <a:ext cx="538829" cy="604649"/>
            <a:chOff x="167518" y="529049"/>
            <a:chExt cx="538829" cy="604649"/>
          </a:xfrm>
        </p:grpSpPr>
        <p:grpSp>
          <p:nvGrpSpPr>
            <p:cNvPr id="1009" name="组合 1008">
              <a:extLst>
                <a:ext uri="{FF2B5EF4-FFF2-40B4-BE49-F238E27FC236}">
                  <a16:creationId xmlns:a16="http://schemas.microsoft.com/office/drawing/2014/main" id="{FC982DCB-50EC-40C7-86E2-A1096611AC7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15" name="矩形: 圆角 1014">
                <a:extLst>
                  <a:ext uri="{FF2B5EF4-FFF2-40B4-BE49-F238E27FC236}">
                    <a16:creationId xmlns:a16="http://schemas.microsoft.com/office/drawing/2014/main" id="{F6C407A7-596B-4117-9156-2A725C3B4E4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16" name="图片 1015">
                <a:extLst>
                  <a:ext uri="{FF2B5EF4-FFF2-40B4-BE49-F238E27FC236}">
                    <a16:creationId xmlns:a16="http://schemas.microsoft.com/office/drawing/2014/main" id="{B428D266-B78A-4BB5-BBD8-F9EF378B2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17" name="矩形 1016">
                <a:extLst>
                  <a:ext uri="{FF2B5EF4-FFF2-40B4-BE49-F238E27FC236}">
                    <a16:creationId xmlns:a16="http://schemas.microsoft.com/office/drawing/2014/main" id="{AD879393-AF22-48C9-915F-940B1E8A97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10" name="矩形: 圆角 1009">
              <a:extLst>
                <a:ext uri="{FF2B5EF4-FFF2-40B4-BE49-F238E27FC236}">
                  <a16:creationId xmlns:a16="http://schemas.microsoft.com/office/drawing/2014/main" id="{82ED5868-FBBB-43D2-91B6-1ED3C3C97FA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矩形 1010">
              <a:extLst>
                <a:ext uri="{FF2B5EF4-FFF2-40B4-BE49-F238E27FC236}">
                  <a16:creationId xmlns:a16="http://schemas.microsoft.com/office/drawing/2014/main" id="{0B7A3656-5660-4413-99EA-AAF68D595F0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18" name="组合 1017">
            <a:extLst>
              <a:ext uri="{FF2B5EF4-FFF2-40B4-BE49-F238E27FC236}">
                <a16:creationId xmlns:a16="http://schemas.microsoft.com/office/drawing/2014/main" id="{6CFC661C-ED65-4A82-BCF9-71AD37816C7C}"/>
              </a:ext>
            </a:extLst>
          </p:cNvPr>
          <p:cNvGrpSpPr/>
          <p:nvPr/>
        </p:nvGrpSpPr>
        <p:grpSpPr>
          <a:xfrm>
            <a:off x="950316" y="2462382"/>
            <a:ext cx="538829" cy="604649"/>
            <a:chOff x="167518" y="529049"/>
            <a:chExt cx="538829" cy="604649"/>
          </a:xfrm>
        </p:grpSpPr>
        <p:grpSp>
          <p:nvGrpSpPr>
            <p:cNvPr id="1019" name="组合 1018">
              <a:extLst>
                <a:ext uri="{FF2B5EF4-FFF2-40B4-BE49-F238E27FC236}">
                  <a16:creationId xmlns:a16="http://schemas.microsoft.com/office/drawing/2014/main" id="{329FB442-750B-4387-A851-2DFDDC4C56D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23" name="矩形: 圆角 1022">
                <a:extLst>
                  <a:ext uri="{FF2B5EF4-FFF2-40B4-BE49-F238E27FC236}">
                    <a16:creationId xmlns:a16="http://schemas.microsoft.com/office/drawing/2014/main" id="{20853882-07E7-49F5-B027-993C0E6D93F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5DD52DEB-28F7-4558-9F8F-8A190D608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25" name="矩形 1024">
                <a:extLst>
                  <a:ext uri="{FF2B5EF4-FFF2-40B4-BE49-F238E27FC236}">
                    <a16:creationId xmlns:a16="http://schemas.microsoft.com/office/drawing/2014/main" id="{F4B8B4BF-56ED-4C1B-9CEC-738ED6D6A78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0" name="矩形: 圆角 1019">
              <a:extLst>
                <a:ext uri="{FF2B5EF4-FFF2-40B4-BE49-F238E27FC236}">
                  <a16:creationId xmlns:a16="http://schemas.microsoft.com/office/drawing/2014/main" id="{1EC8D7FD-2C26-4358-93B9-896152050F2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矩形 1021">
              <a:extLst>
                <a:ext uri="{FF2B5EF4-FFF2-40B4-BE49-F238E27FC236}">
                  <a16:creationId xmlns:a16="http://schemas.microsoft.com/office/drawing/2014/main" id="{B743D6C3-8352-43E7-BC97-2A66FD94372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26" name="组合 1025">
            <a:extLst>
              <a:ext uri="{FF2B5EF4-FFF2-40B4-BE49-F238E27FC236}">
                <a16:creationId xmlns:a16="http://schemas.microsoft.com/office/drawing/2014/main" id="{30F06917-0645-4CDA-B474-96367886950C}"/>
              </a:ext>
            </a:extLst>
          </p:cNvPr>
          <p:cNvGrpSpPr/>
          <p:nvPr/>
        </p:nvGrpSpPr>
        <p:grpSpPr>
          <a:xfrm>
            <a:off x="1527809" y="2460578"/>
            <a:ext cx="538829" cy="604649"/>
            <a:chOff x="167518" y="529049"/>
            <a:chExt cx="538829" cy="604649"/>
          </a:xfrm>
        </p:grpSpPr>
        <p:grpSp>
          <p:nvGrpSpPr>
            <p:cNvPr id="1027" name="组合 1026">
              <a:extLst>
                <a:ext uri="{FF2B5EF4-FFF2-40B4-BE49-F238E27FC236}">
                  <a16:creationId xmlns:a16="http://schemas.microsoft.com/office/drawing/2014/main" id="{9A2BB10F-3A46-4356-BF33-ED304E6F303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0" name="矩形: 圆角 1029">
                <a:extLst>
                  <a:ext uri="{FF2B5EF4-FFF2-40B4-BE49-F238E27FC236}">
                    <a16:creationId xmlns:a16="http://schemas.microsoft.com/office/drawing/2014/main" id="{CC607601-5F55-4278-982C-B382802A754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1" name="图片 1030">
                <a:extLst>
                  <a:ext uri="{FF2B5EF4-FFF2-40B4-BE49-F238E27FC236}">
                    <a16:creationId xmlns:a16="http://schemas.microsoft.com/office/drawing/2014/main" id="{BE2906F0-19F6-416D-94E2-E3DFE75B6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2" name="矩形 1031">
                <a:extLst>
                  <a:ext uri="{FF2B5EF4-FFF2-40B4-BE49-F238E27FC236}">
                    <a16:creationId xmlns:a16="http://schemas.microsoft.com/office/drawing/2014/main" id="{B62D1D68-10AB-487E-A5F5-368E7366D18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8" name="矩形: 圆角 1027">
              <a:extLst>
                <a:ext uri="{FF2B5EF4-FFF2-40B4-BE49-F238E27FC236}">
                  <a16:creationId xmlns:a16="http://schemas.microsoft.com/office/drawing/2014/main" id="{A612946B-DC34-4F56-99A3-8D0838FA8FE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矩形 1028">
              <a:extLst>
                <a:ext uri="{FF2B5EF4-FFF2-40B4-BE49-F238E27FC236}">
                  <a16:creationId xmlns:a16="http://schemas.microsoft.com/office/drawing/2014/main" id="{63A8C69C-8F34-4426-B2A7-641A5C6E116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79358048-D36A-4804-80D0-742C296CA52A}"/>
              </a:ext>
            </a:extLst>
          </p:cNvPr>
          <p:cNvGrpSpPr/>
          <p:nvPr/>
        </p:nvGrpSpPr>
        <p:grpSpPr>
          <a:xfrm>
            <a:off x="2105302" y="2465240"/>
            <a:ext cx="538829" cy="604649"/>
            <a:chOff x="167518" y="529049"/>
            <a:chExt cx="538829" cy="604649"/>
          </a:xfrm>
        </p:grpSpPr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A1A7F7A5-BC8B-4321-ACC7-C869A161C6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7" name="矩形: 圆角 1036">
                <a:extLst>
                  <a:ext uri="{FF2B5EF4-FFF2-40B4-BE49-F238E27FC236}">
                    <a16:creationId xmlns:a16="http://schemas.microsoft.com/office/drawing/2014/main" id="{2C27F355-E321-4C19-BCB2-962153C853E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8" name="图片 1037">
                <a:extLst>
                  <a:ext uri="{FF2B5EF4-FFF2-40B4-BE49-F238E27FC236}">
                    <a16:creationId xmlns:a16="http://schemas.microsoft.com/office/drawing/2014/main" id="{4C9B88FD-B12C-44C0-B3AE-5BCA54EA5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9" name="矩形 1038">
                <a:extLst>
                  <a:ext uri="{FF2B5EF4-FFF2-40B4-BE49-F238E27FC236}">
                    <a16:creationId xmlns:a16="http://schemas.microsoft.com/office/drawing/2014/main" id="{C472BC11-91AF-4FC6-B640-D99515DECE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35" name="矩形: 圆角 1034">
              <a:extLst>
                <a:ext uri="{FF2B5EF4-FFF2-40B4-BE49-F238E27FC236}">
                  <a16:creationId xmlns:a16="http://schemas.microsoft.com/office/drawing/2014/main" id="{CCE5CCF9-E128-434E-804B-9E630ABEAE4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>
              <a:extLst>
                <a:ext uri="{FF2B5EF4-FFF2-40B4-BE49-F238E27FC236}">
                  <a16:creationId xmlns:a16="http://schemas.microsoft.com/office/drawing/2014/main" id="{2C02402B-E424-4024-B6EA-4DC63A2879D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75" name="组合 1074">
            <a:extLst>
              <a:ext uri="{FF2B5EF4-FFF2-40B4-BE49-F238E27FC236}">
                <a16:creationId xmlns:a16="http://schemas.microsoft.com/office/drawing/2014/main" id="{6E778273-0E06-4101-B9C0-32B100C7E843}"/>
              </a:ext>
            </a:extLst>
          </p:cNvPr>
          <p:cNvGrpSpPr/>
          <p:nvPr/>
        </p:nvGrpSpPr>
        <p:grpSpPr>
          <a:xfrm>
            <a:off x="5720087" y="1030119"/>
            <a:ext cx="538829" cy="604649"/>
            <a:chOff x="167518" y="529049"/>
            <a:chExt cx="538829" cy="604649"/>
          </a:xfrm>
        </p:grpSpPr>
        <p:grpSp>
          <p:nvGrpSpPr>
            <p:cNvPr id="1076" name="组合 1075">
              <a:extLst>
                <a:ext uri="{FF2B5EF4-FFF2-40B4-BE49-F238E27FC236}">
                  <a16:creationId xmlns:a16="http://schemas.microsoft.com/office/drawing/2014/main" id="{AC02BAF6-62A1-4DCC-81AD-11B8321ABA2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79" name="矩形: 圆角 1078">
                <a:extLst>
                  <a:ext uri="{FF2B5EF4-FFF2-40B4-BE49-F238E27FC236}">
                    <a16:creationId xmlns:a16="http://schemas.microsoft.com/office/drawing/2014/main" id="{35CB8244-F2D3-4756-BB27-829B688574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0" name="图片 1079">
                <a:extLst>
                  <a:ext uri="{FF2B5EF4-FFF2-40B4-BE49-F238E27FC236}">
                    <a16:creationId xmlns:a16="http://schemas.microsoft.com/office/drawing/2014/main" id="{8CE95DE6-BFEF-47EF-995B-254C82FA9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1" name="矩形 1080">
                <a:extLst>
                  <a:ext uri="{FF2B5EF4-FFF2-40B4-BE49-F238E27FC236}">
                    <a16:creationId xmlns:a16="http://schemas.microsoft.com/office/drawing/2014/main" id="{1EF98C96-136D-48D8-8355-030EBE7C9CE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77" name="矩形: 圆角 1076">
              <a:extLst>
                <a:ext uri="{FF2B5EF4-FFF2-40B4-BE49-F238E27FC236}">
                  <a16:creationId xmlns:a16="http://schemas.microsoft.com/office/drawing/2014/main" id="{F6E8D7F2-B217-4EA5-A758-34D6B2B6DD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8" name="矩形 1077">
              <a:extLst>
                <a:ext uri="{FF2B5EF4-FFF2-40B4-BE49-F238E27FC236}">
                  <a16:creationId xmlns:a16="http://schemas.microsoft.com/office/drawing/2014/main" id="{7E6DC265-358A-4FC2-A345-4C1CD360FCE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2" name="组合 1081">
            <a:extLst>
              <a:ext uri="{FF2B5EF4-FFF2-40B4-BE49-F238E27FC236}">
                <a16:creationId xmlns:a16="http://schemas.microsoft.com/office/drawing/2014/main" id="{4D240207-DF80-406D-A7FE-9591A44D280F}"/>
              </a:ext>
            </a:extLst>
          </p:cNvPr>
          <p:cNvGrpSpPr/>
          <p:nvPr/>
        </p:nvGrpSpPr>
        <p:grpSpPr>
          <a:xfrm>
            <a:off x="6297580" y="1028315"/>
            <a:ext cx="538829" cy="604649"/>
            <a:chOff x="167518" y="529049"/>
            <a:chExt cx="538829" cy="604649"/>
          </a:xfrm>
        </p:grpSpPr>
        <p:grpSp>
          <p:nvGrpSpPr>
            <p:cNvPr id="1083" name="组合 1082">
              <a:extLst>
                <a:ext uri="{FF2B5EF4-FFF2-40B4-BE49-F238E27FC236}">
                  <a16:creationId xmlns:a16="http://schemas.microsoft.com/office/drawing/2014/main" id="{584F7201-EC99-44D7-BE44-DAE337F5B69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86" name="矩形: 圆角 1085">
                <a:extLst>
                  <a:ext uri="{FF2B5EF4-FFF2-40B4-BE49-F238E27FC236}">
                    <a16:creationId xmlns:a16="http://schemas.microsoft.com/office/drawing/2014/main" id="{AA49CD53-44C1-43DD-B1E0-433FFAF5DC2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7" name="图片 1086">
                <a:extLst>
                  <a:ext uri="{FF2B5EF4-FFF2-40B4-BE49-F238E27FC236}">
                    <a16:creationId xmlns:a16="http://schemas.microsoft.com/office/drawing/2014/main" id="{B9972F34-5C5B-4F49-AB75-2FA27ECDF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8" name="矩形 1087">
                <a:extLst>
                  <a:ext uri="{FF2B5EF4-FFF2-40B4-BE49-F238E27FC236}">
                    <a16:creationId xmlns:a16="http://schemas.microsoft.com/office/drawing/2014/main" id="{0D7AF1E0-4902-4850-B964-870DE4525A6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4" name="矩形: 圆角 1083">
              <a:extLst>
                <a:ext uri="{FF2B5EF4-FFF2-40B4-BE49-F238E27FC236}">
                  <a16:creationId xmlns:a16="http://schemas.microsoft.com/office/drawing/2014/main" id="{596FF569-4E2E-4318-9B12-27AAC721609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5" name="矩形 1084">
              <a:extLst>
                <a:ext uri="{FF2B5EF4-FFF2-40B4-BE49-F238E27FC236}">
                  <a16:creationId xmlns:a16="http://schemas.microsoft.com/office/drawing/2014/main" id="{A006F452-80A7-42F3-973C-CB752487C7A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9" name="组合 1088">
            <a:extLst>
              <a:ext uri="{FF2B5EF4-FFF2-40B4-BE49-F238E27FC236}">
                <a16:creationId xmlns:a16="http://schemas.microsoft.com/office/drawing/2014/main" id="{F0CF1A5C-2C53-48F8-979A-71C1F9EABB05}"/>
              </a:ext>
            </a:extLst>
          </p:cNvPr>
          <p:cNvGrpSpPr/>
          <p:nvPr/>
        </p:nvGrpSpPr>
        <p:grpSpPr>
          <a:xfrm>
            <a:off x="6875073" y="1032977"/>
            <a:ext cx="538829" cy="604649"/>
            <a:chOff x="167518" y="529049"/>
            <a:chExt cx="538829" cy="604649"/>
          </a:xfrm>
        </p:grpSpPr>
        <p:grpSp>
          <p:nvGrpSpPr>
            <p:cNvPr id="1090" name="组合 1089">
              <a:extLst>
                <a:ext uri="{FF2B5EF4-FFF2-40B4-BE49-F238E27FC236}">
                  <a16:creationId xmlns:a16="http://schemas.microsoft.com/office/drawing/2014/main" id="{7DF55EFC-1B13-4923-BD2B-6CBBD211993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93" name="矩形: 圆角 1092">
                <a:extLst>
                  <a:ext uri="{FF2B5EF4-FFF2-40B4-BE49-F238E27FC236}">
                    <a16:creationId xmlns:a16="http://schemas.microsoft.com/office/drawing/2014/main" id="{0EEA13C8-5B55-409D-B33A-4C9A3448669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94" name="图片 1093">
                <a:extLst>
                  <a:ext uri="{FF2B5EF4-FFF2-40B4-BE49-F238E27FC236}">
                    <a16:creationId xmlns:a16="http://schemas.microsoft.com/office/drawing/2014/main" id="{E74746AD-7161-4F5F-8613-7E1DFC5A9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95" name="矩形 1094">
                <a:extLst>
                  <a:ext uri="{FF2B5EF4-FFF2-40B4-BE49-F238E27FC236}">
                    <a16:creationId xmlns:a16="http://schemas.microsoft.com/office/drawing/2014/main" id="{3CC48D69-A9F8-47E6-8979-A831E8371EA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1" name="矩形: 圆角 1090">
              <a:extLst>
                <a:ext uri="{FF2B5EF4-FFF2-40B4-BE49-F238E27FC236}">
                  <a16:creationId xmlns:a16="http://schemas.microsoft.com/office/drawing/2014/main" id="{96B60A2F-4DBB-47E8-88B3-ED78C711006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2" name="矩形 1091">
              <a:extLst>
                <a:ext uri="{FF2B5EF4-FFF2-40B4-BE49-F238E27FC236}">
                  <a16:creationId xmlns:a16="http://schemas.microsoft.com/office/drawing/2014/main" id="{FA4951B1-7343-4086-9470-8E71800467F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96" name="组合 1095">
            <a:extLst>
              <a:ext uri="{FF2B5EF4-FFF2-40B4-BE49-F238E27FC236}">
                <a16:creationId xmlns:a16="http://schemas.microsoft.com/office/drawing/2014/main" id="{AD4FFB4B-5465-48BE-9AB6-EE74DE3A94AF}"/>
              </a:ext>
            </a:extLst>
          </p:cNvPr>
          <p:cNvGrpSpPr/>
          <p:nvPr/>
        </p:nvGrpSpPr>
        <p:grpSpPr>
          <a:xfrm>
            <a:off x="7451836" y="1034406"/>
            <a:ext cx="538829" cy="604649"/>
            <a:chOff x="167518" y="529049"/>
            <a:chExt cx="538829" cy="604649"/>
          </a:xfrm>
        </p:grpSpPr>
        <p:grpSp>
          <p:nvGrpSpPr>
            <p:cNvPr id="1097" name="组合 1096">
              <a:extLst>
                <a:ext uri="{FF2B5EF4-FFF2-40B4-BE49-F238E27FC236}">
                  <a16:creationId xmlns:a16="http://schemas.microsoft.com/office/drawing/2014/main" id="{DEFFDE32-F0CF-4987-B3BF-AEA2116AF30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0" name="矩形: 圆角 1099">
                <a:extLst>
                  <a:ext uri="{FF2B5EF4-FFF2-40B4-BE49-F238E27FC236}">
                    <a16:creationId xmlns:a16="http://schemas.microsoft.com/office/drawing/2014/main" id="{4F0DA27D-5DE0-4891-A390-835EF9302EB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1" name="图片 1100">
                <a:extLst>
                  <a:ext uri="{FF2B5EF4-FFF2-40B4-BE49-F238E27FC236}">
                    <a16:creationId xmlns:a16="http://schemas.microsoft.com/office/drawing/2014/main" id="{47C78BA5-8855-4549-AB81-9B2139C4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02" name="矩形 1101">
                <a:extLst>
                  <a:ext uri="{FF2B5EF4-FFF2-40B4-BE49-F238E27FC236}">
                    <a16:creationId xmlns:a16="http://schemas.microsoft.com/office/drawing/2014/main" id="{FAC13ACC-2D30-40B3-9CFA-100C7BE007F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8" name="矩形: 圆角 1097">
              <a:extLst>
                <a:ext uri="{FF2B5EF4-FFF2-40B4-BE49-F238E27FC236}">
                  <a16:creationId xmlns:a16="http://schemas.microsoft.com/office/drawing/2014/main" id="{5578E76C-A0C6-4AF3-8CDF-6B4DE244656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9" name="矩形 1098">
              <a:extLst>
                <a:ext uri="{FF2B5EF4-FFF2-40B4-BE49-F238E27FC236}">
                  <a16:creationId xmlns:a16="http://schemas.microsoft.com/office/drawing/2014/main" id="{BBC75FFE-377B-4D28-A14F-C672456AF9F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03" name="组合 1102">
            <a:extLst>
              <a:ext uri="{FF2B5EF4-FFF2-40B4-BE49-F238E27FC236}">
                <a16:creationId xmlns:a16="http://schemas.microsoft.com/office/drawing/2014/main" id="{0922524A-1C45-4B5E-BB84-88C1FE1D6AD4}"/>
              </a:ext>
            </a:extLst>
          </p:cNvPr>
          <p:cNvGrpSpPr/>
          <p:nvPr/>
        </p:nvGrpSpPr>
        <p:grpSpPr>
          <a:xfrm>
            <a:off x="8029329" y="1039068"/>
            <a:ext cx="538829" cy="604649"/>
            <a:chOff x="167518" y="529049"/>
            <a:chExt cx="538829" cy="604649"/>
          </a:xfrm>
        </p:grpSpPr>
        <p:grpSp>
          <p:nvGrpSpPr>
            <p:cNvPr id="1104" name="组合 1103">
              <a:extLst>
                <a:ext uri="{FF2B5EF4-FFF2-40B4-BE49-F238E27FC236}">
                  <a16:creationId xmlns:a16="http://schemas.microsoft.com/office/drawing/2014/main" id="{6ABEAC40-5CEA-4151-927E-665322A4565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7" name="矩形: 圆角 1106">
                <a:extLst>
                  <a:ext uri="{FF2B5EF4-FFF2-40B4-BE49-F238E27FC236}">
                    <a16:creationId xmlns:a16="http://schemas.microsoft.com/office/drawing/2014/main" id="{FB26FE1A-B0D3-4779-8BF2-BE770426EF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8" name="图片 1107">
                <a:extLst>
                  <a:ext uri="{FF2B5EF4-FFF2-40B4-BE49-F238E27FC236}">
                    <a16:creationId xmlns:a16="http://schemas.microsoft.com/office/drawing/2014/main" id="{6B81FA6E-51BD-4B42-86A7-D6EF42EBE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09" name="矩形 1108">
                <a:extLst>
                  <a:ext uri="{FF2B5EF4-FFF2-40B4-BE49-F238E27FC236}">
                    <a16:creationId xmlns:a16="http://schemas.microsoft.com/office/drawing/2014/main" id="{955549E2-8DCC-46F7-868E-358D383A13C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05" name="矩形: 圆角 1104">
              <a:extLst>
                <a:ext uri="{FF2B5EF4-FFF2-40B4-BE49-F238E27FC236}">
                  <a16:creationId xmlns:a16="http://schemas.microsoft.com/office/drawing/2014/main" id="{5199F96B-D109-4A91-9D24-830928C93CA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6" name="矩形 1105">
              <a:extLst>
                <a:ext uri="{FF2B5EF4-FFF2-40B4-BE49-F238E27FC236}">
                  <a16:creationId xmlns:a16="http://schemas.microsoft.com/office/drawing/2014/main" id="{F98751D4-44CC-4929-9F9F-7C69F65F0BE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10" name="组合 1109">
            <a:extLst>
              <a:ext uri="{FF2B5EF4-FFF2-40B4-BE49-F238E27FC236}">
                <a16:creationId xmlns:a16="http://schemas.microsoft.com/office/drawing/2014/main" id="{E4726CE8-24B5-454A-A2F4-366731E246CF}"/>
              </a:ext>
            </a:extLst>
          </p:cNvPr>
          <p:cNvGrpSpPr/>
          <p:nvPr/>
        </p:nvGrpSpPr>
        <p:grpSpPr>
          <a:xfrm>
            <a:off x="8606822" y="1037264"/>
            <a:ext cx="538829" cy="604649"/>
            <a:chOff x="167518" y="529049"/>
            <a:chExt cx="538829" cy="604649"/>
          </a:xfrm>
        </p:grpSpPr>
        <p:grpSp>
          <p:nvGrpSpPr>
            <p:cNvPr id="1111" name="组合 1110">
              <a:extLst>
                <a:ext uri="{FF2B5EF4-FFF2-40B4-BE49-F238E27FC236}">
                  <a16:creationId xmlns:a16="http://schemas.microsoft.com/office/drawing/2014/main" id="{438F105E-7096-4C97-AF2E-EE0594B48C4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14" name="矩形: 圆角 1113">
                <a:extLst>
                  <a:ext uri="{FF2B5EF4-FFF2-40B4-BE49-F238E27FC236}">
                    <a16:creationId xmlns:a16="http://schemas.microsoft.com/office/drawing/2014/main" id="{90CCF629-DA9C-4C50-A102-5490ACB8393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5" name="图片 1114">
                <a:extLst>
                  <a:ext uri="{FF2B5EF4-FFF2-40B4-BE49-F238E27FC236}">
                    <a16:creationId xmlns:a16="http://schemas.microsoft.com/office/drawing/2014/main" id="{AA7FD047-0D85-4C38-AFB5-98296C51E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16" name="矩形 1115">
                <a:extLst>
                  <a:ext uri="{FF2B5EF4-FFF2-40B4-BE49-F238E27FC236}">
                    <a16:creationId xmlns:a16="http://schemas.microsoft.com/office/drawing/2014/main" id="{E5FBB936-BB53-4F47-AC24-B770EB69A9A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12" name="矩形: 圆角 1111">
              <a:extLst>
                <a:ext uri="{FF2B5EF4-FFF2-40B4-BE49-F238E27FC236}">
                  <a16:creationId xmlns:a16="http://schemas.microsoft.com/office/drawing/2014/main" id="{4A96A947-6B4C-4CD0-9F70-07972E7F2AE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3" name="矩形 1112">
              <a:extLst>
                <a:ext uri="{FF2B5EF4-FFF2-40B4-BE49-F238E27FC236}">
                  <a16:creationId xmlns:a16="http://schemas.microsoft.com/office/drawing/2014/main" id="{C7B302AD-7E21-49DF-A990-08B9D0B1956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18" name="组合 1117">
            <a:extLst>
              <a:ext uri="{FF2B5EF4-FFF2-40B4-BE49-F238E27FC236}">
                <a16:creationId xmlns:a16="http://schemas.microsoft.com/office/drawing/2014/main" id="{E7DDD233-99EB-457D-9D11-898009A55BB8}"/>
              </a:ext>
            </a:extLst>
          </p:cNvPr>
          <p:cNvGrpSpPr/>
          <p:nvPr/>
        </p:nvGrpSpPr>
        <p:grpSpPr>
          <a:xfrm>
            <a:off x="5153514" y="1623076"/>
            <a:ext cx="538829" cy="604649"/>
            <a:chOff x="167518" y="529049"/>
            <a:chExt cx="538829" cy="604649"/>
          </a:xfrm>
        </p:grpSpPr>
        <p:grpSp>
          <p:nvGrpSpPr>
            <p:cNvPr id="1119" name="组合 1118">
              <a:extLst>
                <a:ext uri="{FF2B5EF4-FFF2-40B4-BE49-F238E27FC236}">
                  <a16:creationId xmlns:a16="http://schemas.microsoft.com/office/drawing/2014/main" id="{E79ED9BD-732B-4A51-B7C0-0A3A9D00D45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22" name="矩形: 圆角 1121">
                <a:extLst>
                  <a:ext uri="{FF2B5EF4-FFF2-40B4-BE49-F238E27FC236}">
                    <a16:creationId xmlns:a16="http://schemas.microsoft.com/office/drawing/2014/main" id="{CD0B73E6-FD92-4F36-94A9-11BE5407778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23" name="图片 1122">
                <a:extLst>
                  <a:ext uri="{FF2B5EF4-FFF2-40B4-BE49-F238E27FC236}">
                    <a16:creationId xmlns:a16="http://schemas.microsoft.com/office/drawing/2014/main" id="{87A27D1E-59F3-4055-835B-A31A4AEAC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4" name="矩形 1123">
                <a:extLst>
                  <a:ext uri="{FF2B5EF4-FFF2-40B4-BE49-F238E27FC236}">
                    <a16:creationId xmlns:a16="http://schemas.microsoft.com/office/drawing/2014/main" id="{AFDA7F0E-B13D-4FB0-98EC-B9489D7058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0" name="矩形: 圆角 1119">
              <a:extLst>
                <a:ext uri="{FF2B5EF4-FFF2-40B4-BE49-F238E27FC236}">
                  <a16:creationId xmlns:a16="http://schemas.microsoft.com/office/drawing/2014/main" id="{1EEAB8D1-040D-412F-8092-9137962D6D1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>
              <a:extLst>
                <a:ext uri="{FF2B5EF4-FFF2-40B4-BE49-F238E27FC236}">
                  <a16:creationId xmlns:a16="http://schemas.microsoft.com/office/drawing/2014/main" id="{F6FAFA8D-73CB-459B-9E34-B1167C7FB67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25" name="组合 1124">
            <a:extLst>
              <a:ext uri="{FF2B5EF4-FFF2-40B4-BE49-F238E27FC236}">
                <a16:creationId xmlns:a16="http://schemas.microsoft.com/office/drawing/2014/main" id="{9263B254-7DCC-4C8B-9AE1-18B63DBE0065}"/>
              </a:ext>
            </a:extLst>
          </p:cNvPr>
          <p:cNvGrpSpPr/>
          <p:nvPr/>
        </p:nvGrpSpPr>
        <p:grpSpPr>
          <a:xfrm>
            <a:off x="5731007" y="1627738"/>
            <a:ext cx="538829" cy="604649"/>
            <a:chOff x="167518" y="529049"/>
            <a:chExt cx="538829" cy="604649"/>
          </a:xfrm>
        </p:grpSpPr>
        <p:grpSp>
          <p:nvGrpSpPr>
            <p:cNvPr id="1126" name="组合 1125">
              <a:extLst>
                <a:ext uri="{FF2B5EF4-FFF2-40B4-BE49-F238E27FC236}">
                  <a16:creationId xmlns:a16="http://schemas.microsoft.com/office/drawing/2014/main" id="{8A73DA71-F023-45AB-9AA0-06E48ED73AB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1" name="矩形: 圆角 1130">
                <a:extLst>
                  <a:ext uri="{FF2B5EF4-FFF2-40B4-BE49-F238E27FC236}">
                    <a16:creationId xmlns:a16="http://schemas.microsoft.com/office/drawing/2014/main" id="{66B83CD3-862E-47D5-A159-15DF6438B5A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2" name="图片 1131">
                <a:extLst>
                  <a:ext uri="{FF2B5EF4-FFF2-40B4-BE49-F238E27FC236}">
                    <a16:creationId xmlns:a16="http://schemas.microsoft.com/office/drawing/2014/main" id="{07E7CC94-BA0B-4738-AAB0-ED8023BF0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33" name="矩形 1132">
                <a:extLst>
                  <a:ext uri="{FF2B5EF4-FFF2-40B4-BE49-F238E27FC236}">
                    <a16:creationId xmlns:a16="http://schemas.microsoft.com/office/drawing/2014/main" id="{3B437319-F422-40E3-857D-775DEC6471B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7" name="矩形: 圆角 1126">
              <a:extLst>
                <a:ext uri="{FF2B5EF4-FFF2-40B4-BE49-F238E27FC236}">
                  <a16:creationId xmlns:a16="http://schemas.microsoft.com/office/drawing/2014/main" id="{76CBE73C-1B34-431B-9A06-5D387A29A89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0" name="矩形 1129">
              <a:extLst>
                <a:ext uri="{FF2B5EF4-FFF2-40B4-BE49-F238E27FC236}">
                  <a16:creationId xmlns:a16="http://schemas.microsoft.com/office/drawing/2014/main" id="{68CDB8C0-A5E8-4F78-A5E1-238F08FF208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34" name="组合 1133">
            <a:extLst>
              <a:ext uri="{FF2B5EF4-FFF2-40B4-BE49-F238E27FC236}">
                <a16:creationId xmlns:a16="http://schemas.microsoft.com/office/drawing/2014/main" id="{4D4EA4CF-4A5A-4A51-8861-A8D4D0DE6631}"/>
              </a:ext>
            </a:extLst>
          </p:cNvPr>
          <p:cNvGrpSpPr/>
          <p:nvPr/>
        </p:nvGrpSpPr>
        <p:grpSpPr>
          <a:xfrm>
            <a:off x="6308500" y="1625934"/>
            <a:ext cx="538829" cy="604649"/>
            <a:chOff x="167518" y="529049"/>
            <a:chExt cx="538829" cy="604649"/>
          </a:xfrm>
        </p:grpSpPr>
        <p:grpSp>
          <p:nvGrpSpPr>
            <p:cNvPr id="1135" name="组合 1134">
              <a:extLst>
                <a:ext uri="{FF2B5EF4-FFF2-40B4-BE49-F238E27FC236}">
                  <a16:creationId xmlns:a16="http://schemas.microsoft.com/office/drawing/2014/main" id="{B52CBF9C-968E-4AA2-979F-9E26661B134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8" name="矩形: 圆角 1137">
                <a:extLst>
                  <a:ext uri="{FF2B5EF4-FFF2-40B4-BE49-F238E27FC236}">
                    <a16:creationId xmlns:a16="http://schemas.microsoft.com/office/drawing/2014/main" id="{FD46698A-06F2-4A4E-BEF6-2E5E867892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9" name="图片 1138">
                <a:extLst>
                  <a:ext uri="{FF2B5EF4-FFF2-40B4-BE49-F238E27FC236}">
                    <a16:creationId xmlns:a16="http://schemas.microsoft.com/office/drawing/2014/main" id="{77C90F46-5A5D-47D2-91BE-1895A95C7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0" name="矩形 1139">
                <a:extLst>
                  <a:ext uri="{FF2B5EF4-FFF2-40B4-BE49-F238E27FC236}">
                    <a16:creationId xmlns:a16="http://schemas.microsoft.com/office/drawing/2014/main" id="{09B9F31A-2798-4AE3-A8D6-A5C7569332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6" name="矩形: 圆角 1135">
              <a:extLst>
                <a:ext uri="{FF2B5EF4-FFF2-40B4-BE49-F238E27FC236}">
                  <a16:creationId xmlns:a16="http://schemas.microsoft.com/office/drawing/2014/main" id="{53ABBFAC-000B-4F49-B8DC-859FB13DE0B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>
              <a:extLst>
                <a:ext uri="{FF2B5EF4-FFF2-40B4-BE49-F238E27FC236}">
                  <a16:creationId xmlns:a16="http://schemas.microsoft.com/office/drawing/2014/main" id="{92658D3E-243C-4686-847B-3E2306D2379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1" name="组合 1140">
            <a:extLst>
              <a:ext uri="{FF2B5EF4-FFF2-40B4-BE49-F238E27FC236}">
                <a16:creationId xmlns:a16="http://schemas.microsoft.com/office/drawing/2014/main" id="{DF8378E1-746F-45B4-B838-FECDFB561081}"/>
              </a:ext>
            </a:extLst>
          </p:cNvPr>
          <p:cNvGrpSpPr/>
          <p:nvPr/>
        </p:nvGrpSpPr>
        <p:grpSpPr>
          <a:xfrm>
            <a:off x="6885993" y="1630596"/>
            <a:ext cx="538829" cy="604649"/>
            <a:chOff x="167518" y="529049"/>
            <a:chExt cx="538829" cy="604649"/>
          </a:xfrm>
        </p:grpSpPr>
        <p:grpSp>
          <p:nvGrpSpPr>
            <p:cNvPr id="1142" name="组合 1141">
              <a:extLst>
                <a:ext uri="{FF2B5EF4-FFF2-40B4-BE49-F238E27FC236}">
                  <a16:creationId xmlns:a16="http://schemas.microsoft.com/office/drawing/2014/main" id="{6594A4D5-6FBF-41F9-A236-181D5040494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45" name="矩形: 圆角 1144">
                <a:extLst>
                  <a:ext uri="{FF2B5EF4-FFF2-40B4-BE49-F238E27FC236}">
                    <a16:creationId xmlns:a16="http://schemas.microsoft.com/office/drawing/2014/main" id="{9400CFDF-7C58-493A-BCCF-27BDA88DB96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46" name="图片 1145">
                <a:extLst>
                  <a:ext uri="{FF2B5EF4-FFF2-40B4-BE49-F238E27FC236}">
                    <a16:creationId xmlns:a16="http://schemas.microsoft.com/office/drawing/2014/main" id="{8B62BBEF-2CA1-4E84-BDAB-7EF13810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7" name="矩形 1146">
                <a:extLst>
                  <a:ext uri="{FF2B5EF4-FFF2-40B4-BE49-F238E27FC236}">
                    <a16:creationId xmlns:a16="http://schemas.microsoft.com/office/drawing/2014/main" id="{154FEA02-6822-4E8F-B45A-D35650EFE70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43" name="矩形: 圆角 1142">
              <a:extLst>
                <a:ext uri="{FF2B5EF4-FFF2-40B4-BE49-F238E27FC236}">
                  <a16:creationId xmlns:a16="http://schemas.microsoft.com/office/drawing/2014/main" id="{EA740A76-A0F2-4D80-B562-CD7A6791D46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4" name="矩形 1143">
              <a:extLst>
                <a:ext uri="{FF2B5EF4-FFF2-40B4-BE49-F238E27FC236}">
                  <a16:creationId xmlns:a16="http://schemas.microsoft.com/office/drawing/2014/main" id="{9148C8E4-B1F6-48C3-86D5-280D51C11CC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8" name="组合 1147">
            <a:extLst>
              <a:ext uri="{FF2B5EF4-FFF2-40B4-BE49-F238E27FC236}">
                <a16:creationId xmlns:a16="http://schemas.microsoft.com/office/drawing/2014/main" id="{5CFB0B04-EB51-4FC9-B176-DD1AF1FA5B62}"/>
              </a:ext>
            </a:extLst>
          </p:cNvPr>
          <p:cNvGrpSpPr/>
          <p:nvPr/>
        </p:nvGrpSpPr>
        <p:grpSpPr>
          <a:xfrm>
            <a:off x="7462756" y="1632025"/>
            <a:ext cx="538829" cy="604649"/>
            <a:chOff x="167518" y="529049"/>
            <a:chExt cx="538829" cy="604649"/>
          </a:xfrm>
        </p:grpSpPr>
        <p:grpSp>
          <p:nvGrpSpPr>
            <p:cNvPr id="1149" name="组合 1148">
              <a:extLst>
                <a:ext uri="{FF2B5EF4-FFF2-40B4-BE49-F238E27FC236}">
                  <a16:creationId xmlns:a16="http://schemas.microsoft.com/office/drawing/2014/main" id="{741B90C0-C094-4723-B596-4DE75B0F93E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2" name="矩形: 圆角 1151">
                <a:extLst>
                  <a:ext uri="{FF2B5EF4-FFF2-40B4-BE49-F238E27FC236}">
                    <a16:creationId xmlns:a16="http://schemas.microsoft.com/office/drawing/2014/main" id="{0A4310DB-8559-4812-8198-85BD6B53CB2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53" name="图片 1152">
                <a:extLst>
                  <a:ext uri="{FF2B5EF4-FFF2-40B4-BE49-F238E27FC236}">
                    <a16:creationId xmlns:a16="http://schemas.microsoft.com/office/drawing/2014/main" id="{23E8CD5E-BF8D-4630-998B-9FE50CAF7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54" name="矩形 1153">
                <a:extLst>
                  <a:ext uri="{FF2B5EF4-FFF2-40B4-BE49-F238E27FC236}">
                    <a16:creationId xmlns:a16="http://schemas.microsoft.com/office/drawing/2014/main" id="{226A5198-F56D-4A6C-B536-21DD3E15672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0" name="矩形: 圆角 1149">
              <a:extLst>
                <a:ext uri="{FF2B5EF4-FFF2-40B4-BE49-F238E27FC236}">
                  <a16:creationId xmlns:a16="http://schemas.microsoft.com/office/drawing/2014/main" id="{1F823B31-DA13-414D-98A3-E2C40520E79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矩形 1150">
              <a:extLst>
                <a:ext uri="{FF2B5EF4-FFF2-40B4-BE49-F238E27FC236}">
                  <a16:creationId xmlns:a16="http://schemas.microsoft.com/office/drawing/2014/main" id="{8905BA27-7BF1-4B0A-ADA5-39FDA0B66CE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55" name="组合 1154">
            <a:extLst>
              <a:ext uri="{FF2B5EF4-FFF2-40B4-BE49-F238E27FC236}">
                <a16:creationId xmlns:a16="http://schemas.microsoft.com/office/drawing/2014/main" id="{C92D15D8-BFD5-4C5F-ABC6-5BE3FB0FBC6D}"/>
              </a:ext>
            </a:extLst>
          </p:cNvPr>
          <p:cNvGrpSpPr/>
          <p:nvPr/>
        </p:nvGrpSpPr>
        <p:grpSpPr>
          <a:xfrm>
            <a:off x="8040249" y="1636687"/>
            <a:ext cx="538829" cy="604649"/>
            <a:chOff x="167518" y="529049"/>
            <a:chExt cx="538829" cy="604649"/>
          </a:xfrm>
        </p:grpSpPr>
        <p:grpSp>
          <p:nvGrpSpPr>
            <p:cNvPr id="1156" name="组合 1155">
              <a:extLst>
                <a:ext uri="{FF2B5EF4-FFF2-40B4-BE49-F238E27FC236}">
                  <a16:creationId xmlns:a16="http://schemas.microsoft.com/office/drawing/2014/main" id="{DC726825-2BC0-4482-BE32-08DB95C5E85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9" name="矩形: 圆角 1158">
                <a:extLst>
                  <a:ext uri="{FF2B5EF4-FFF2-40B4-BE49-F238E27FC236}">
                    <a16:creationId xmlns:a16="http://schemas.microsoft.com/office/drawing/2014/main" id="{E840A700-10C2-4D8C-911D-CAF794553A7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60" name="图片 1159">
                <a:extLst>
                  <a:ext uri="{FF2B5EF4-FFF2-40B4-BE49-F238E27FC236}">
                    <a16:creationId xmlns:a16="http://schemas.microsoft.com/office/drawing/2014/main" id="{284CC83C-04F6-4FE2-9DCC-BDCD4FA99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61" name="矩形 1160">
                <a:extLst>
                  <a:ext uri="{FF2B5EF4-FFF2-40B4-BE49-F238E27FC236}">
                    <a16:creationId xmlns:a16="http://schemas.microsoft.com/office/drawing/2014/main" id="{3E05B8D0-A811-48BC-81B0-69364736747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7" name="矩形: 圆角 1156">
              <a:extLst>
                <a:ext uri="{FF2B5EF4-FFF2-40B4-BE49-F238E27FC236}">
                  <a16:creationId xmlns:a16="http://schemas.microsoft.com/office/drawing/2014/main" id="{8AA6E4DC-9501-487C-A106-B18685D71AF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矩形 1157">
              <a:extLst>
                <a:ext uri="{FF2B5EF4-FFF2-40B4-BE49-F238E27FC236}">
                  <a16:creationId xmlns:a16="http://schemas.microsoft.com/office/drawing/2014/main" id="{6A281F4F-295F-4AA0-A40B-FEDD4ED2612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63" name="组合 1162">
            <a:extLst>
              <a:ext uri="{FF2B5EF4-FFF2-40B4-BE49-F238E27FC236}">
                <a16:creationId xmlns:a16="http://schemas.microsoft.com/office/drawing/2014/main" id="{DFEDDDB6-175A-4AA0-BC59-161057F8DF8C}"/>
              </a:ext>
            </a:extLst>
          </p:cNvPr>
          <p:cNvGrpSpPr/>
          <p:nvPr/>
        </p:nvGrpSpPr>
        <p:grpSpPr>
          <a:xfrm>
            <a:off x="8617742" y="1634883"/>
            <a:ext cx="538829" cy="604649"/>
            <a:chOff x="167518" y="529049"/>
            <a:chExt cx="538829" cy="604649"/>
          </a:xfrm>
        </p:grpSpPr>
        <p:grpSp>
          <p:nvGrpSpPr>
            <p:cNvPr id="1164" name="组合 1163">
              <a:extLst>
                <a:ext uri="{FF2B5EF4-FFF2-40B4-BE49-F238E27FC236}">
                  <a16:creationId xmlns:a16="http://schemas.microsoft.com/office/drawing/2014/main" id="{8755F111-52E5-4958-9F73-2DC08631C1C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69" name="矩形: 圆角 1168">
                <a:extLst>
                  <a:ext uri="{FF2B5EF4-FFF2-40B4-BE49-F238E27FC236}">
                    <a16:creationId xmlns:a16="http://schemas.microsoft.com/office/drawing/2014/main" id="{830780BF-E431-4A04-A737-B8C813C9781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70" name="图片 1169">
                <a:extLst>
                  <a:ext uri="{FF2B5EF4-FFF2-40B4-BE49-F238E27FC236}">
                    <a16:creationId xmlns:a16="http://schemas.microsoft.com/office/drawing/2014/main" id="{2FA95D0F-BDAA-4C62-85BA-FAB4B5A81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71" name="矩形 1170">
                <a:extLst>
                  <a:ext uri="{FF2B5EF4-FFF2-40B4-BE49-F238E27FC236}">
                    <a16:creationId xmlns:a16="http://schemas.microsoft.com/office/drawing/2014/main" id="{185028C2-2D80-476D-A643-59A3406AD5A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67" name="矩形: 圆角 1166">
              <a:extLst>
                <a:ext uri="{FF2B5EF4-FFF2-40B4-BE49-F238E27FC236}">
                  <a16:creationId xmlns:a16="http://schemas.microsoft.com/office/drawing/2014/main" id="{5A3FB528-48E5-4589-8FDD-544E720DD63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矩形 1167">
              <a:extLst>
                <a:ext uri="{FF2B5EF4-FFF2-40B4-BE49-F238E27FC236}">
                  <a16:creationId xmlns:a16="http://schemas.microsoft.com/office/drawing/2014/main" id="{F686E62D-214C-4E12-AEA8-845278C0859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72" name="组合 1171">
            <a:extLst>
              <a:ext uri="{FF2B5EF4-FFF2-40B4-BE49-F238E27FC236}">
                <a16:creationId xmlns:a16="http://schemas.microsoft.com/office/drawing/2014/main" id="{252A266C-27A3-41CC-9109-746FDA8E649A}"/>
              </a:ext>
            </a:extLst>
          </p:cNvPr>
          <p:cNvGrpSpPr/>
          <p:nvPr/>
        </p:nvGrpSpPr>
        <p:grpSpPr>
          <a:xfrm>
            <a:off x="5153514" y="2221342"/>
            <a:ext cx="538829" cy="604649"/>
            <a:chOff x="167518" y="529049"/>
            <a:chExt cx="538829" cy="604649"/>
          </a:xfrm>
        </p:grpSpPr>
        <p:grpSp>
          <p:nvGrpSpPr>
            <p:cNvPr id="1173" name="组合 1172">
              <a:extLst>
                <a:ext uri="{FF2B5EF4-FFF2-40B4-BE49-F238E27FC236}">
                  <a16:creationId xmlns:a16="http://schemas.microsoft.com/office/drawing/2014/main" id="{F931CEB9-3632-45AE-A3DE-2DAD5C29CA3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79" name="矩形: 圆角 1178">
                <a:extLst>
                  <a:ext uri="{FF2B5EF4-FFF2-40B4-BE49-F238E27FC236}">
                    <a16:creationId xmlns:a16="http://schemas.microsoft.com/office/drawing/2014/main" id="{BEFF53BD-ADE4-426E-9906-FA6AAD03EBC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0" name="图片 1179">
                <a:extLst>
                  <a:ext uri="{FF2B5EF4-FFF2-40B4-BE49-F238E27FC236}">
                    <a16:creationId xmlns:a16="http://schemas.microsoft.com/office/drawing/2014/main" id="{DFA51FA2-5CE2-464D-970E-EC8706CBB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1" name="矩形 1180">
                <a:extLst>
                  <a:ext uri="{FF2B5EF4-FFF2-40B4-BE49-F238E27FC236}">
                    <a16:creationId xmlns:a16="http://schemas.microsoft.com/office/drawing/2014/main" id="{061F7523-8C08-4C00-930A-A76C9AD83F4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75" name="矩形: 圆角 1174">
              <a:extLst>
                <a:ext uri="{FF2B5EF4-FFF2-40B4-BE49-F238E27FC236}">
                  <a16:creationId xmlns:a16="http://schemas.microsoft.com/office/drawing/2014/main" id="{80651128-0DB8-46DF-B366-C421A018935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矩形 1175">
              <a:extLst>
                <a:ext uri="{FF2B5EF4-FFF2-40B4-BE49-F238E27FC236}">
                  <a16:creationId xmlns:a16="http://schemas.microsoft.com/office/drawing/2014/main" id="{95F475A6-2D8E-4556-8EA5-403D53C64E5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82" name="组合 1181">
            <a:extLst>
              <a:ext uri="{FF2B5EF4-FFF2-40B4-BE49-F238E27FC236}">
                <a16:creationId xmlns:a16="http://schemas.microsoft.com/office/drawing/2014/main" id="{05CCF656-ED0E-45B8-9355-B9BDD183F8B4}"/>
              </a:ext>
            </a:extLst>
          </p:cNvPr>
          <p:cNvGrpSpPr/>
          <p:nvPr/>
        </p:nvGrpSpPr>
        <p:grpSpPr>
          <a:xfrm>
            <a:off x="5731007" y="2226004"/>
            <a:ext cx="538829" cy="604649"/>
            <a:chOff x="167518" y="529049"/>
            <a:chExt cx="538829" cy="604649"/>
          </a:xfrm>
        </p:grpSpPr>
        <p:grpSp>
          <p:nvGrpSpPr>
            <p:cNvPr id="1184" name="组合 1183">
              <a:extLst>
                <a:ext uri="{FF2B5EF4-FFF2-40B4-BE49-F238E27FC236}">
                  <a16:creationId xmlns:a16="http://schemas.microsoft.com/office/drawing/2014/main" id="{0F2E14C6-534F-49CA-A0D7-148D0D757A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87" name="矩形: 圆角 1186">
                <a:extLst>
                  <a:ext uri="{FF2B5EF4-FFF2-40B4-BE49-F238E27FC236}">
                    <a16:creationId xmlns:a16="http://schemas.microsoft.com/office/drawing/2014/main" id="{DE26B61A-F679-4B39-87B0-2C483FE9A92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8" name="图片 1187">
                <a:extLst>
                  <a:ext uri="{FF2B5EF4-FFF2-40B4-BE49-F238E27FC236}">
                    <a16:creationId xmlns:a16="http://schemas.microsoft.com/office/drawing/2014/main" id="{5C528C89-76F7-4FA7-9C71-EBD5F075C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9" name="矩形 1188">
                <a:extLst>
                  <a:ext uri="{FF2B5EF4-FFF2-40B4-BE49-F238E27FC236}">
                    <a16:creationId xmlns:a16="http://schemas.microsoft.com/office/drawing/2014/main" id="{8B19BE0A-50D3-40FE-BA48-9A4BC2BB13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85" name="矩形: 圆角 1184">
              <a:extLst>
                <a:ext uri="{FF2B5EF4-FFF2-40B4-BE49-F238E27FC236}">
                  <a16:creationId xmlns:a16="http://schemas.microsoft.com/office/drawing/2014/main" id="{0EAF4AFA-63DC-44E1-A76F-BAB1DBEC570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矩形 1185">
              <a:extLst>
                <a:ext uri="{FF2B5EF4-FFF2-40B4-BE49-F238E27FC236}">
                  <a16:creationId xmlns:a16="http://schemas.microsoft.com/office/drawing/2014/main" id="{8866BD6C-128E-44E4-A3AE-C135F685EBB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0" name="组合 1189">
            <a:extLst>
              <a:ext uri="{FF2B5EF4-FFF2-40B4-BE49-F238E27FC236}">
                <a16:creationId xmlns:a16="http://schemas.microsoft.com/office/drawing/2014/main" id="{265C6096-2ABF-46CE-92B5-8D34223E39E2}"/>
              </a:ext>
            </a:extLst>
          </p:cNvPr>
          <p:cNvGrpSpPr/>
          <p:nvPr/>
        </p:nvGrpSpPr>
        <p:grpSpPr>
          <a:xfrm>
            <a:off x="6308500" y="2224200"/>
            <a:ext cx="538829" cy="604649"/>
            <a:chOff x="167518" y="529049"/>
            <a:chExt cx="538829" cy="604649"/>
          </a:xfrm>
        </p:grpSpPr>
        <p:grpSp>
          <p:nvGrpSpPr>
            <p:cNvPr id="1191" name="组合 1190">
              <a:extLst>
                <a:ext uri="{FF2B5EF4-FFF2-40B4-BE49-F238E27FC236}">
                  <a16:creationId xmlns:a16="http://schemas.microsoft.com/office/drawing/2014/main" id="{EAC3D9CF-29D8-4B11-88A5-847284CB78B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94" name="矩形: 圆角 1193">
                <a:extLst>
                  <a:ext uri="{FF2B5EF4-FFF2-40B4-BE49-F238E27FC236}">
                    <a16:creationId xmlns:a16="http://schemas.microsoft.com/office/drawing/2014/main" id="{E19D3796-BC74-4C9D-93BF-2E7354395BE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95" name="图片 1194">
                <a:extLst>
                  <a:ext uri="{FF2B5EF4-FFF2-40B4-BE49-F238E27FC236}">
                    <a16:creationId xmlns:a16="http://schemas.microsoft.com/office/drawing/2014/main" id="{FF9A31A3-2287-4692-9322-CF526EAC3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96" name="矩形 1195">
                <a:extLst>
                  <a:ext uri="{FF2B5EF4-FFF2-40B4-BE49-F238E27FC236}">
                    <a16:creationId xmlns:a16="http://schemas.microsoft.com/office/drawing/2014/main" id="{696A297C-88A1-471A-A15A-72A722404ED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2" name="矩形: 圆角 1191">
              <a:extLst>
                <a:ext uri="{FF2B5EF4-FFF2-40B4-BE49-F238E27FC236}">
                  <a16:creationId xmlns:a16="http://schemas.microsoft.com/office/drawing/2014/main" id="{70850BAB-03C6-4B74-A391-519245722D8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矩形 1192">
              <a:extLst>
                <a:ext uri="{FF2B5EF4-FFF2-40B4-BE49-F238E27FC236}">
                  <a16:creationId xmlns:a16="http://schemas.microsoft.com/office/drawing/2014/main" id="{456A06F0-FB73-4849-9CBC-E4F7AE25CF9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7" name="组合 1196">
            <a:extLst>
              <a:ext uri="{FF2B5EF4-FFF2-40B4-BE49-F238E27FC236}">
                <a16:creationId xmlns:a16="http://schemas.microsoft.com/office/drawing/2014/main" id="{F6D704DB-B534-44A3-A9D0-C2C7E5D63E47}"/>
              </a:ext>
            </a:extLst>
          </p:cNvPr>
          <p:cNvGrpSpPr/>
          <p:nvPr/>
        </p:nvGrpSpPr>
        <p:grpSpPr>
          <a:xfrm>
            <a:off x="6885993" y="2228862"/>
            <a:ext cx="538829" cy="604649"/>
            <a:chOff x="167518" y="529049"/>
            <a:chExt cx="538829" cy="604649"/>
          </a:xfrm>
        </p:grpSpPr>
        <p:grpSp>
          <p:nvGrpSpPr>
            <p:cNvPr id="1198" name="组合 1197">
              <a:extLst>
                <a:ext uri="{FF2B5EF4-FFF2-40B4-BE49-F238E27FC236}">
                  <a16:creationId xmlns:a16="http://schemas.microsoft.com/office/drawing/2014/main" id="{F8379140-3FC6-440E-8F1A-F61293AB83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01" name="矩形: 圆角 1200">
                <a:extLst>
                  <a:ext uri="{FF2B5EF4-FFF2-40B4-BE49-F238E27FC236}">
                    <a16:creationId xmlns:a16="http://schemas.microsoft.com/office/drawing/2014/main" id="{55944F08-042F-4FC4-80CF-F528C69F6D7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02" name="图片 1201">
                <a:extLst>
                  <a:ext uri="{FF2B5EF4-FFF2-40B4-BE49-F238E27FC236}">
                    <a16:creationId xmlns:a16="http://schemas.microsoft.com/office/drawing/2014/main" id="{20F3671B-6627-4822-BF12-BBF929B56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03" name="矩形 1202">
                <a:extLst>
                  <a:ext uri="{FF2B5EF4-FFF2-40B4-BE49-F238E27FC236}">
                    <a16:creationId xmlns:a16="http://schemas.microsoft.com/office/drawing/2014/main" id="{B2DBB88F-65AD-45F4-9C72-4A591FA57BD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9" name="矩形: 圆角 1198">
              <a:extLst>
                <a:ext uri="{FF2B5EF4-FFF2-40B4-BE49-F238E27FC236}">
                  <a16:creationId xmlns:a16="http://schemas.microsoft.com/office/drawing/2014/main" id="{59871364-FE34-4414-B41B-07F23F74C89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矩形 1199">
              <a:extLst>
                <a:ext uri="{FF2B5EF4-FFF2-40B4-BE49-F238E27FC236}">
                  <a16:creationId xmlns:a16="http://schemas.microsoft.com/office/drawing/2014/main" id="{058C144B-A71F-4C48-86A1-A227D7F74CA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04" name="组合 1203">
            <a:extLst>
              <a:ext uri="{FF2B5EF4-FFF2-40B4-BE49-F238E27FC236}">
                <a16:creationId xmlns:a16="http://schemas.microsoft.com/office/drawing/2014/main" id="{A10E3084-526B-474A-A183-4811D2A06CEC}"/>
              </a:ext>
            </a:extLst>
          </p:cNvPr>
          <p:cNvGrpSpPr/>
          <p:nvPr/>
        </p:nvGrpSpPr>
        <p:grpSpPr>
          <a:xfrm>
            <a:off x="7462756" y="2230291"/>
            <a:ext cx="538829" cy="604649"/>
            <a:chOff x="167518" y="529049"/>
            <a:chExt cx="538829" cy="604649"/>
          </a:xfrm>
        </p:grpSpPr>
        <p:grpSp>
          <p:nvGrpSpPr>
            <p:cNvPr id="1205" name="组合 1204">
              <a:extLst>
                <a:ext uri="{FF2B5EF4-FFF2-40B4-BE49-F238E27FC236}">
                  <a16:creationId xmlns:a16="http://schemas.microsoft.com/office/drawing/2014/main" id="{360FD53C-6344-4CB9-ADC9-C6488606DB7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1" name="矩形: 圆角 1210">
                <a:extLst>
                  <a:ext uri="{FF2B5EF4-FFF2-40B4-BE49-F238E27FC236}">
                    <a16:creationId xmlns:a16="http://schemas.microsoft.com/office/drawing/2014/main" id="{8777254B-1263-4F69-BD1F-A68F0B563A1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2" name="图片 1211">
                <a:extLst>
                  <a:ext uri="{FF2B5EF4-FFF2-40B4-BE49-F238E27FC236}">
                    <a16:creationId xmlns:a16="http://schemas.microsoft.com/office/drawing/2014/main" id="{0FF3AEAC-D9DB-4524-8C63-98624F53D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13" name="矩形 1212">
                <a:extLst>
                  <a:ext uri="{FF2B5EF4-FFF2-40B4-BE49-F238E27FC236}">
                    <a16:creationId xmlns:a16="http://schemas.microsoft.com/office/drawing/2014/main" id="{0FCFB290-0E25-47BB-B8CC-AFB66920BDD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06" name="矩形: 圆角 1205">
              <a:extLst>
                <a:ext uri="{FF2B5EF4-FFF2-40B4-BE49-F238E27FC236}">
                  <a16:creationId xmlns:a16="http://schemas.microsoft.com/office/drawing/2014/main" id="{C6F00DFC-B697-4C92-90FF-93FA7029796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矩形 1208">
              <a:extLst>
                <a:ext uri="{FF2B5EF4-FFF2-40B4-BE49-F238E27FC236}">
                  <a16:creationId xmlns:a16="http://schemas.microsoft.com/office/drawing/2014/main" id="{B2C95296-4AB9-46FE-86D2-D6EF241EDE8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14" name="组合 1213">
            <a:extLst>
              <a:ext uri="{FF2B5EF4-FFF2-40B4-BE49-F238E27FC236}">
                <a16:creationId xmlns:a16="http://schemas.microsoft.com/office/drawing/2014/main" id="{92FE0B6F-6EAA-44C4-8859-94AE5036854E}"/>
              </a:ext>
            </a:extLst>
          </p:cNvPr>
          <p:cNvGrpSpPr/>
          <p:nvPr/>
        </p:nvGrpSpPr>
        <p:grpSpPr>
          <a:xfrm>
            <a:off x="8040249" y="2234953"/>
            <a:ext cx="538829" cy="604649"/>
            <a:chOff x="167518" y="529049"/>
            <a:chExt cx="538829" cy="604649"/>
          </a:xfrm>
        </p:grpSpPr>
        <p:grpSp>
          <p:nvGrpSpPr>
            <p:cNvPr id="1215" name="组合 1214">
              <a:extLst>
                <a:ext uri="{FF2B5EF4-FFF2-40B4-BE49-F238E27FC236}">
                  <a16:creationId xmlns:a16="http://schemas.microsoft.com/office/drawing/2014/main" id="{8FF797EE-8CFD-4F51-9CAB-D7D4EF4FFA4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8" name="矩形: 圆角 1217">
                <a:extLst>
                  <a:ext uri="{FF2B5EF4-FFF2-40B4-BE49-F238E27FC236}">
                    <a16:creationId xmlns:a16="http://schemas.microsoft.com/office/drawing/2014/main" id="{81CCF7F2-A19F-4009-B114-03DD119F0D6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9" name="图片 1218">
                <a:extLst>
                  <a:ext uri="{FF2B5EF4-FFF2-40B4-BE49-F238E27FC236}">
                    <a16:creationId xmlns:a16="http://schemas.microsoft.com/office/drawing/2014/main" id="{C7595212-A748-4CAF-8731-A8A30FA06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0" name="矩形 1219">
                <a:extLst>
                  <a:ext uri="{FF2B5EF4-FFF2-40B4-BE49-F238E27FC236}">
                    <a16:creationId xmlns:a16="http://schemas.microsoft.com/office/drawing/2014/main" id="{1BFDADF1-7EFB-476A-8F1C-E23058DFA5B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16" name="矩形: 圆角 1215">
              <a:extLst>
                <a:ext uri="{FF2B5EF4-FFF2-40B4-BE49-F238E27FC236}">
                  <a16:creationId xmlns:a16="http://schemas.microsoft.com/office/drawing/2014/main" id="{31BA300B-9C9B-46BA-9389-3F32691C1F8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矩形 1216">
              <a:extLst>
                <a:ext uri="{FF2B5EF4-FFF2-40B4-BE49-F238E27FC236}">
                  <a16:creationId xmlns:a16="http://schemas.microsoft.com/office/drawing/2014/main" id="{5967F08C-2F9D-4578-90CE-DD3ABCB9FC2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1" name="组合 1220">
            <a:extLst>
              <a:ext uri="{FF2B5EF4-FFF2-40B4-BE49-F238E27FC236}">
                <a16:creationId xmlns:a16="http://schemas.microsoft.com/office/drawing/2014/main" id="{0621F514-3C22-4267-9F95-317D187C894B}"/>
              </a:ext>
            </a:extLst>
          </p:cNvPr>
          <p:cNvGrpSpPr/>
          <p:nvPr/>
        </p:nvGrpSpPr>
        <p:grpSpPr>
          <a:xfrm>
            <a:off x="8617742" y="2233149"/>
            <a:ext cx="538829" cy="604649"/>
            <a:chOff x="167518" y="529049"/>
            <a:chExt cx="538829" cy="604649"/>
          </a:xfrm>
        </p:grpSpPr>
        <p:grpSp>
          <p:nvGrpSpPr>
            <p:cNvPr id="1222" name="组合 1221">
              <a:extLst>
                <a:ext uri="{FF2B5EF4-FFF2-40B4-BE49-F238E27FC236}">
                  <a16:creationId xmlns:a16="http://schemas.microsoft.com/office/drawing/2014/main" id="{2221D3BD-812E-4A4B-B94E-5546BDAB5A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25" name="矩形: 圆角 1224">
                <a:extLst>
                  <a:ext uri="{FF2B5EF4-FFF2-40B4-BE49-F238E27FC236}">
                    <a16:creationId xmlns:a16="http://schemas.microsoft.com/office/drawing/2014/main" id="{07E7EEA6-C439-4EC4-979C-7777BF0BA99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26" name="图片 1225">
                <a:extLst>
                  <a:ext uri="{FF2B5EF4-FFF2-40B4-BE49-F238E27FC236}">
                    <a16:creationId xmlns:a16="http://schemas.microsoft.com/office/drawing/2014/main" id="{2488C974-D5C0-4CA8-B4DB-79F08FA9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7" name="矩形 1226">
                <a:extLst>
                  <a:ext uri="{FF2B5EF4-FFF2-40B4-BE49-F238E27FC236}">
                    <a16:creationId xmlns:a16="http://schemas.microsoft.com/office/drawing/2014/main" id="{EB44DFA6-3DEA-478E-B798-FC4B5C1A2C4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23" name="矩形: 圆角 1222">
              <a:extLst>
                <a:ext uri="{FF2B5EF4-FFF2-40B4-BE49-F238E27FC236}">
                  <a16:creationId xmlns:a16="http://schemas.microsoft.com/office/drawing/2014/main" id="{B6244AB0-1075-48F4-BE3A-ADAA43ED9DA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矩形 1223">
              <a:extLst>
                <a:ext uri="{FF2B5EF4-FFF2-40B4-BE49-F238E27FC236}">
                  <a16:creationId xmlns:a16="http://schemas.microsoft.com/office/drawing/2014/main" id="{E8A31E06-FF1B-41BB-B885-A82A0AB9604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8" name="组合 1227">
            <a:extLst>
              <a:ext uri="{FF2B5EF4-FFF2-40B4-BE49-F238E27FC236}">
                <a16:creationId xmlns:a16="http://schemas.microsoft.com/office/drawing/2014/main" id="{72AAF62E-45D1-4FDE-A53E-B680F9D293FB}"/>
              </a:ext>
            </a:extLst>
          </p:cNvPr>
          <p:cNvGrpSpPr/>
          <p:nvPr/>
        </p:nvGrpSpPr>
        <p:grpSpPr>
          <a:xfrm>
            <a:off x="5153514" y="2810939"/>
            <a:ext cx="538829" cy="604649"/>
            <a:chOff x="167518" y="529049"/>
            <a:chExt cx="538829" cy="604649"/>
          </a:xfrm>
        </p:grpSpPr>
        <p:grpSp>
          <p:nvGrpSpPr>
            <p:cNvPr id="1229" name="组合 1228">
              <a:extLst>
                <a:ext uri="{FF2B5EF4-FFF2-40B4-BE49-F238E27FC236}">
                  <a16:creationId xmlns:a16="http://schemas.microsoft.com/office/drawing/2014/main" id="{914289A2-FC04-4DA5-A281-538EF6D6F3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2" name="矩形: 圆角 1231">
                <a:extLst>
                  <a:ext uri="{FF2B5EF4-FFF2-40B4-BE49-F238E27FC236}">
                    <a16:creationId xmlns:a16="http://schemas.microsoft.com/office/drawing/2014/main" id="{004FE206-EE9F-438A-8326-74A5C6CCBA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33" name="图片 1232">
                <a:extLst>
                  <a:ext uri="{FF2B5EF4-FFF2-40B4-BE49-F238E27FC236}">
                    <a16:creationId xmlns:a16="http://schemas.microsoft.com/office/drawing/2014/main" id="{B03E2E03-51AD-44DE-B4F5-59DA959AE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34" name="矩形 1233">
                <a:extLst>
                  <a:ext uri="{FF2B5EF4-FFF2-40B4-BE49-F238E27FC236}">
                    <a16:creationId xmlns:a16="http://schemas.microsoft.com/office/drawing/2014/main" id="{D8CCA137-CF8D-4B83-AEA3-6A16B7C705B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0" name="矩形: 圆角 1229">
              <a:extLst>
                <a:ext uri="{FF2B5EF4-FFF2-40B4-BE49-F238E27FC236}">
                  <a16:creationId xmlns:a16="http://schemas.microsoft.com/office/drawing/2014/main" id="{15898B0F-D40E-4EF5-B9FD-0ED5680B5AA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矩形 1230">
              <a:extLst>
                <a:ext uri="{FF2B5EF4-FFF2-40B4-BE49-F238E27FC236}">
                  <a16:creationId xmlns:a16="http://schemas.microsoft.com/office/drawing/2014/main" id="{733A6E7F-4A4C-4ED7-82CC-CFF607692DD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35" name="组合 1234">
            <a:extLst>
              <a:ext uri="{FF2B5EF4-FFF2-40B4-BE49-F238E27FC236}">
                <a16:creationId xmlns:a16="http://schemas.microsoft.com/office/drawing/2014/main" id="{09EA9E2D-82AF-40F1-8CA5-15F0812AE8C9}"/>
              </a:ext>
            </a:extLst>
          </p:cNvPr>
          <p:cNvGrpSpPr/>
          <p:nvPr/>
        </p:nvGrpSpPr>
        <p:grpSpPr>
          <a:xfrm>
            <a:off x="5731007" y="2815601"/>
            <a:ext cx="538829" cy="604649"/>
            <a:chOff x="167518" y="529049"/>
            <a:chExt cx="538829" cy="604649"/>
          </a:xfrm>
        </p:grpSpPr>
        <p:grpSp>
          <p:nvGrpSpPr>
            <p:cNvPr id="1236" name="组合 1235">
              <a:extLst>
                <a:ext uri="{FF2B5EF4-FFF2-40B4-BE49-F238E27FC236}">
                  <a16:creationId xmlns:a16="http://schemas.microsoft.com/office/drawing/2014/main" id="{CD21F21B-C5B4-4FA1-8D8B-7FA367F1853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9" name="矩形: 圆角 1238">
                <a:extLst>
                  <a:ext uri="{FF2B5EF4-FFF2-40B4-BE49-F238E27FC236}">
                    <a16:creationId xmlns:a16="http://schemas.microsoft.com/office/drawing/2014/main" id="{A6F3291E-A808-4189-9859-C78A3E17844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0" name="图片 1239">
                <a:extLst>
                  <a:ext uri="{FF2B5EF4-FFF2-40B4-BE49-F238E27FC236}">
                    <a16:creationId xmlns:a16="http://schemas.microsoft.com/office/drawing/2014/main" id="{61922246-8BFB-4F59-B0CD-EC07A5C97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1" name="矩形 1240">
                <a:extLst>
                  <a:ext uri="{FF2B5EF4-FFF2-40B4-BE49-F238E27FC236}">
                    <a16:creationId xmlns:a16="http://schemas.microsoft.com/office/drawing/2014/main" id="{9A44822B-69E7-4EC6-99AA-03BBDEB9D60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7" name="矩形: 圆角 1236">
              <a:extLst>
                <a:ext uri="{FF2B5EF4-FFF2-40B4-BE49-F238E27FC236}">
                  <a16:creationId xmlns:a16="http://schemas.microsoft.com/office/drawing/2014/main" id="{28D5FC73-1112-41A8-8F7B-5E788BB4180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矩形 1237">
              <a:extLst>
                <a:ext uri="{FF2B5EF4-FFF2-40B4-BE49-F238E27FC236}">
                  <a16:creationId xmlns:a16="http://schemas.microsoft.com/office/drawing/2014/main" id="{7101B4BC-AA33-4674-85A9-791988862B5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2" name="组合 1241">
            <a:extLst>
              <a:ext uri="{FF2B5EF4-FFF2-40B4-BE49-F238E27FC236}">
                <a16:creationId xmlns:a16="http://schemas.microsoft.com/office/drawing/2014/main" id="{8A790061-A9ED-4506-A5EC-90AA5B2F0D39}"/>
              </a:ext>
            </a:extLst>
          </p:cNvPr>
          <p:cNvGrpSpPr/>
          <p:nvPr/>
        </p:nvGrpSpPr>
        <p:grpSpPr>
          <a:xfrm>
            <a:off x="6308500" y="2813797"/>
            <a:ext cx="538829" cy="604649"/>
            <a:chOff x="167518" y="529049"/>
            <a:chExt cx="538829" cy="604649"/>
          </a:xfrm>
        </p:grpSpPr>
        <p:grpSp>
          <p:nvGrpSpPr>
            <p:cNvPr id="1243" name="组合 1242">
              <a:extLst>
                <a:ext uri="{FF2B5EF4-FFF2-40B4-BE49-F238E27FC236}">
                  <a16:creationId xmlns:a16="http://schemas.microsoft.com/office/drawing/2014/main" id="{BC62A000-B358-40D9-B3CF-399929D3CD1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46" name="矩形: 圆角 1245">
                <a:extLst>
                  <a:ext uri="{FF2B5EF4-FFF2-40B4-BE49-F238E27FC236}">
                    <a16:creationId xmlns:a16="http://schemas.microsoft.com/office/drawing/2014/main" id="{056BED07-B32B-40BA-BF71-CBE66BC0B24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7" name="图片 1246">
                <a:extLst>
                  <a:ext uri="{FF2B5EF4-FFF2-40B4-BE49-F238E27FC236}">
                    <a16:creationId xmlns:a16="http://schemas.microsoft.com/office/drawing/2014/main" id="{DB98E3AD-600B-4D5B-B66B-B250E494B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8" name="矩形 1247">
                <a:extLst>
                  <a:ext uri="{FF2B5EF4-FFF2-40B4-BE49-F238E27FC236}">
                    <a16:creationId xmlns:a16="http://schemas.microsoft.com/office/drawing/2014/main" id="{E73853F4-83BF-469E-AA1C-D9EB150B795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44" name="矩形: 圆角 1243">
              <a:extLst>
                <a:ext uri="{FF2B5EF4-FFF2-40B4-BE49-F238E27FC236}">
                  <a16:creationId xmlns:a16="http://schemas.microsoft.com/office/drawing/2014/main" id="{2ED244B2-603B-4999-8DE1-6EFD3A3AA27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矩形 1244">
              <a:extLst>
                <a:ext uri="{FF2B5EF4-FFF2-40B4-BE49-F238E27FC236}">
                  <a16:creationId xmlns:a16="http://schemas.microsoft.com/office/drawing/2014/main" id="{84DB512C-3DAB-4D13-A3A4-E2C3F5EB0B0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9" name="组合 1248">
            <a:extLst>
              <a:ext uri="{FF2B5EF4-FFF2-40B4-BE49-F238E27FC236}">
                <a16:creationId xmlns:a16="http://schemas.microsoft.com/office/drawing/2014/main" id="{10295BCF-D8C4-4AFF-805E-138FB4DEC0B1}"/>
              </a:ext>
            </a:extLst>
          </p:cNvPr>
          <p:cNvGrpSpPr/>
          <p:nvPr/>
        </p:nvGrpSpPr>
        <p:grpSpPr>
          <a:xfrm>
            <a:off x="6885993" y="2818459"/>
            <a:ext cx="538829" cy="604649"/>
            <a:chOff x="167518" y="529049"/>
            <a:chExt cx="538829" cy="604649"/>
          </a:xfrm>
        </p:grpSpPr>
        <p:grpSp>
          <p:nvGrpSpPr>
            <p:cNvPr id="1250" name="组合 1249">
              <a:extLst>
                <a:ext uri="{FF2B5EF4-FFF2-40B4-BE49-F238E27FC236}">
                  <a16:creationId xmlns:a16="http://schemas.microsoft.com/office/drawing/2014/main" id="{51BBBF75-48C0-4FF8-9AEC-4CCA98F0102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53" name="矩形: 圆角 1252">
                <a:extLst>
                  <a:ext uri="{FF2B5EF4-FFF2-40B4-BE49-F238E27FC236}">
                    <a16:creationId xmlns:a16="http://schemas.microsoft.com/office/drawing/2014/main" id="{A176A619-47EA-4EFA-B098-995362C5EF0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54" name="图片 1253">
                <a:extLst>
                  <a:ext uri="{FF2B5EF4-FFF2-40B4-BE49-F238E27FC236}">
                    <a16:creationId xmlns:a16="http://schemas.microsoft.com/office/drawing/2014/main" id="{FADE28EB-43CB-4FF2-9267-73ED24B61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55" name="矩形 1254">
                <a:extLst>
                  <a:ext uri="{FF2B5EF4-FFF2-40B4-BE49-F238E27FC236}">
                    <a16:creationId xmlns:a16="http://schemas.microsoft.com/office/drawing/2014/main" id="{8E84083E-A8D0-4636-864D-E77B9279243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1" name="矩形: 圆角 1250">
              <a:extLst>
                <a:ext uri="{FF2B5EF4-FFF2-40B4-BE49-F238E27FC236}">
                  <a16:creationId xmlns:a16="http://schemas.microsoft.com/office/drawing/2014/main" id="{F59C21DA-80A2-45F8-AA4B-4C024A37CB1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矩形 1251">
              <a:extLst>
                <a:ext uri="{FF2B5EF4-FFF2-40B4-BE49-F238E27FC236}">
                  <a16:creationId xmlns:a16="http://schemas.microsoft.com/office/drawing/2014/main" id="{6F7949FF-F044-4A37-83DF-F6F0CF3D9B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B754CC5E-9E07-4A57-AD7D-97A3B132D039}"/>
              </a:ext>
            </a:extLst>
          </p:cNvPr>
          <p:cNvGrpSpPr/>
          <p:nvPr/>
        </p:nvGrpSpPr>
        <p:grpSpPr>
          <a:xfrm>
            <a:off x="7462756" y="2819888"/>
            <a:ext cx="538829" cy="604649"/>
            <a:chOff x="167518" y="529049"/>
            <a:chExt cx="538829" cy="604649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15B2D877-CEB5-4E06-8823-3C8A5036B4F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60" name="矩形: 圆角 1259">
                <a:extLst>
                  <a:ext uri="{FF2B5EF4-FFF2-40B4-BE49-F238E27FC236}">
                    <a16:creationId xmlns:a16="http://schemas.microsoft.com/office/drawing/2014/main" id="{2E745474-A69D-40E6-9563-F2861EF7D32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61" name="图片 1260">
                <a:extLst>
                  <a:ext uri="{FF2B5EF4-FFF2-40B4-BE49-F238E27FC236}">
                    <a16:creationId xmlns:a16="http://schemas.microsoft.com/office/drawing/2014/main" id="{1E7A9BC1-FB19-4A4B-96EF-4B4209F40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E3826B33-8E3A-493E-80CB-DF34BE4DF4F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8" name="矩形: 圆角 1257">
              <a:extLst>
                <a:ext uri="{FF2B5EF4-FFF2-40B4-BE49-F238E27FC236}">
                  <a16:creationId xmlns:a16="http://schemas.microsoft.com/office/drawing/2014/main" id="{ECB1FC35-631E-4BDD-9E24-78FECF350DF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9" name="矩形 1258">
              <a:extLst>
                <a:ext uri="{FF2B5EF4-FFF2-40B4-BE49-F238E27FC236}">
                  <a16:creationId xmlns:a16="http://schemas.microsoft.com/office/drawing/2014/main" id="{42550AD8-8BFA-4BD0-9211-79A9B093735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63" name="组合 1262">
            <a:extLst>
              <a:ext uri="{FF2B5EF4-FFF2-40B4-BE49-F238E27FC236}">
                <a16:creationId xmlns:a16="http://schemas.microsoft.com/office/drawing/2014/main" id="{183C9A0D-26A4-4EBE-852E-389C87169CB3}"/>
              </a:ext>
            </a:extLst>
          </p:cNvPr>
          <p:cNvGrpSpPr/>
          <p:nvPr/>
        </p:nvGrpSpPr>
        <p:grpSpPr>
          <a:xfrm>
            <a:off x="8040249" y="2824550"/>
            <a:ext cx="538829" cy="604649"/>
            <a:chOff x="167518" y="529049"/>
            <a:chExt cx="538829" cy="604649"/>
          </a:xfrm>
        </p:grpSpPr>
        <p:grpSp>
          <p:nvGrpSpPr>
            <p:cNvPr id="1264" name="组合 1263">
              <a:extLst>
                <a:ext uri="{FF2B5EF4-FFF2-40B4-BE49-F238E27FC236}">
                  <a16:creationId xmlns:a16="http://schemas.microsoft.com/office/drawing/2014/main" id="{8C063F4C-B011-4998-A7FC-15177F33FB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74" name="矩形: 圆角 1273">
                <a:extLst>
                  <a:ext uri="{FF2B5EF4-FFF2-40B4-BE49-F238E27FC236}">
                    <a16:creationId xmlns:a16="http://schemas.microsoft.com/office/drawing/2014/main" id="{86B49352-15E9-4707-991D-CA98E23FF9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76" name="图片 1275">
                <a:extLst>
                  <a:ext uri="{FF2B5EF4-FFF2-40B4-BE49-F238E27FC236}">
                    <a16:creationId xmlns:a16="http://schemas.microsoft.com/office/drawing/2014/main" id="{E594E506-55BD-49AE-B848-88067562B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77" name="矩形 1276">
                <a:extLst>
                  <a:ext uri="{FF2B5EF4-FFF2-40B4-BE49-F238E27FC236}">
                    <a16:creationId xmlns:a16="http://schemas.microsoft.com/office/drawing/2014/main" id="{81A52B3B-D787-4B46-9E65-C3B62B91A60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70" name="矩形: 圆角 1269">
              <a:extLst>
                <a:ext uri="{FF2B5EF4-FFF2-40B4-BE49-F238E27FC236}">
                  <a16:creationId xmlns:a16="http://schemas.microsoft.com/office/drawing/2014/main" id="{B3F681CA-52C3-4260-82D1-63657DE22CD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矩形 1270">
              <a:extLst>
                <a:ext uri="{FF2B5EF4-FFF2-40B4-BE49-F238E27FC236}">
                  <a16:creationId xmlns:a16="http://schemas.microsoft.com/office/drawing/2014/main" id="{788C8EA0-9D7C-4947-8BFD-01F11369C17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81" name="组合 1280">
            <a:extLst>
              <a:ext uri="{FF2B5EF4-FFF2-40B4-BE49-F238E27FC236}">
                <a16:creationId xmlns:a16="http://schemas.microsoft.com/office/drawing/2014/main" id="{BEB63C94-022E-443D-A0E7-B94C718F71F5}"/>
              </a:ext>
            </a:extLst>
          </p:cNvPr>
          <p:cNvGrpSpPr/>
          <p:nvPr/>
        </p:nvGrpSpPr>
        <p:grpSpPr>
          <a:xfrm>
            <a:off x="8617742" y="2822746"/>
            <a:ext cx="538829" cy="604649"/>
            <a:chOff x="167518" y="529049"/>
            <a:chExt cx="538829" cy="604649"/>
          </a:xfrm>
        </p:grpSpPr>
        <p:grpSp>
          <p:nvGrpSpPr>
            <p:cNvPr id="1282" name="组合 1281">
              <a:extLst>
                <a:ext uri="{FF2B5EF4-FFF2-40B4-BE49-F238E27FC236}">
                  <a16:creationId xmlns:a16="http://schemas.microsoft.com/office/drawing/2014/main" id="{E6F840EB-D7EB-4701-A353-555A1B64449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85" name="矩形: 圆角 1284">
                <a:extLst>
                  <a:ext uri="{FF2B5EF4-FFF2-40B4-BE49-F238E27FC236}">
                    <a16:creationId xmlns:a16="http://schemas.microsoft.com/office/drawing/2014/main" id="{01E50529-FDAF-409B-8F9C-415F43AADF3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86" name="图片 1285">
                <a:extLst>
                  <a:ext uri="{FF2B5EF4-FFF2-40B4-BE49-F238E27FC236}">
                    <a16:creationId xmlns:a16="http://schemas.microsoft.com/office/drawing/2014/main" id="{C8762023-C451-4ED7-A90C-00685D9CE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87" name="矩形 1286">
                <a:extLst>
                  <a:ext uri="{FF2B5EF4-FFF2-40B4-BE49-F238E27FC236}">
                    <a16:creationId xmlns:a16="http://schemas.microsoft.com/office/drawing/2014/main" id="{0B4DF028-7BA3-4C3A-B747-50DB196E93A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83" name="矩形: 圆角 1282">
              <a:extLst>
                <a:ext uri="{FF2B5EF4-FFF2-40B4-BE49-F238E27FC236}">
                  <a16:creationId xmlns:a16="http://schemas.microsoft.com/office/drawing/2014/main" id="{7565EFD7-B5CA-43C5-9D85-117EA33481E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矩形 1283">
              <a:extLst>
                <a:ext uri="{FF2B5EF4-FFF2-40B4-BE49-F238E27FC236}">
                  <a16:creationId xmlns:a16="http://schemas.microsoft.com/office/drawing/2014/main" id="{5CDA92F2-9D9E-49AB-9F35-701F1ED8946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022B7DF0-C7DF-4806-94A0-B4F3D33F3036}"/>
              </a:ext>
            </a:extLst>
          </p:cNvPr>
          <p:cNvGrpSpPr/>
          <p:nvPr/>
        </p:nvGrpSpPr>
        <p:grpSpPr>
          <a:xfrm>
            <a:off x="5144606" y="1025583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0548A95C-81FB-4E94-9F3B-53D808460A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D11BD022-CCFE-482D-B629-81A8DD6B00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9C18385C-6394-4010-B4B0-673377BD6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5282F14-076B-4DEC-9DBF-8F22FBDDF16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143CA958-3D7D-483E-8A4C-2F53AC0245A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D18C27D5-554F-4BB3-96ED-35E87CA6C66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7" name="组合 1296">
            <a:extLst>
              <a:ext uri="{FF2B5EF4-FFF2-40B4-BE49-F238E27FC236}">
                <a16:creationId xmlns:a16="http://schemas.microsoft.com/office/drawing/2014/main" id="{3CFC9B87-650E-48B7-92C2-2641E8D11140}"/>
              </a:ext>
            </a:extLst>
          </p:cNvPr>
          <p:cNvGrpSpPr/>
          <p:nvPr/>
        </p:nvGrpSpPr>
        <p:grpSpPr>
          <a:xfrm>
            <a:off x="5144606" y="3414376"/>
            <a:ext cx="538829" cy="604649"/>
            <a:chOff x="7418021" y="3956842"/>
            <a:chExt cx="538829" cy="604649"/>
          </a:xfrm>
        </p:grpSpPr>
        <p:sp>
          <p:nvSpPr>
            <p:cNvPr id="1300" name="矩形: 圆角 1299">
              <a:extLst>
                <a:ext uri="{FF2B5EF4-FFF2-40B4-BE49-F238E27FC236}">
                  <a16:creationId xmlns:a16="http://schemas.microsoft.com/office/drawing/2014/main" id="{3CBFBBAD-9985-491B-B586-A293F53F7A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矩形 1301">
              <a:extLst>
                <a:ext uri="{FF2B5EF4-FFF2-40B4-BE49-F238E27FC236}">
                  <a16:creationId xmlns:a16="http://schemas.microsoft.com/office/drawing/2014/main" id="{D62EF399-DF3C-47A4-86C1-16ED28CECE4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3" name="组合 1302">
            <a:extLst>
              <a:ext uri="{FF2B5EF4-FFF2-40B4-BE49-F238E27FC236}">
                <a16:creationId xmlns:a16="http://schemas.microsoft.com/office/drawing/2014/main" id="{CB3F5233-0536-40A0-A50E-42B1454E381D}"/>
              </a:ext>
            </a:extLst>
          </p:cNvPr>
          <p:cNvGrpSpPr/>
          <p:nvPr/>
        </p:nvGrpSpPr>
        <p:grpSpPr>
          <a:xfrm>
            <a:off x="5727018" y="3414376"/>
            <a:ext cx="538829" cy="604649"/>
            <a:chOff x="7418021" y="3956842"/>
            <a:chExt cx="538829" cy="604649"/>
          </a:xfrm>
        </p:grpSpPr>
        <p:sp>
          <p:nvSpPr>
            <p:cNvPr id="1304" name="矩形: 圆角 1303">
              <a:extLst>
                <a:ext uri="{FF2B5EF4-FFF2-40B4-BE49-F238E27FC236}">
                  <a16:creationId xmlns:a16="http://schemas.microsoft.com/office/drawing/2014/main" id="{A655358A-6548-4DDA-9951-2B977E0340F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矩形 1304">
              <a:extLst>
                <a:ext uri="{FF2B5EF4-FFF2-40B4-BE49-F238E27FC236}">
                  <a16:creationId xmlns:a16="http://schemas.microsoft.com/office/drawing/2014/main" id="{9C85015B-C4EE-43DB-AB91-F60EEC551E2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6" name="组合 1305">
            <a:extLst>
              <a:ext uri="{FF2B5EF4-FFF2-40B4-BE49-F238E27FC236}">
                <a16:creationId xmlns:a16="http://schemas.microsoft.com/office/drawing/2014/main" id="{B27B5317-CA39-4100-B8DE-6E97BDC6E721}"/>
              </a:ext>
            </a:extLst>
          </p:cNvPr>
          <p:cNvGrpSpPr/>
          <p:nvPr/>
        </p:nvGrpSpPr>
        <p:grpSpPr>
          <a:xfrm>
            <a:off x="6316328" y="3413712"/>
            <a:ext cx="538829" cy="604649"/>
            <a:chOff x="7418021" y="3956842"/>
            <a:chExt cx="538829" cy="604649"/>
          </a:xfrm>
        </p:grpSpPr>
        <p:sp>
          <p:nvSpPr>
            <p:cNvPr id="1307" name="矩形: 圆角 1306">
              <a:extLst>
                <a:ext uri="{FF2B5EF4-FFF2-40B4-BE49-F238E27FC236}">
                  <a16:creationId xmlns:a16="http://schemas.microsoft.com/office/drawing/2014/main" id="{76A10AB5-9011-4578-9AAF-1182C582000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矩形 1307">
              <a:extLst>
                <a:ext uri="{FF2B5EF4-FFF2-40B4-BE49-F238E27FC236}">
                  <a16:creationId xmlns:a16="http://schemas.microsoft.com/office/drawing/2014/main" id="{B1B6CBEC-81BC-4082-BCC2-E039888DD7F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9" name="组合 1308">
            <a:extLst>
              <a:ext uri="{FF2B5EF4-FFF2-40B4-BE49-F238E27FC236}">
                <a16:creationId xmlns:a16="http://schemas.microsoft.com/office/drawing/2014/main" id="{D002658A-2D18-44AC-96DC-793A0B11C2CB}"/>
              </a:ext>
            </a:extLst>
          </p:cNvPr>
          <p:cNvGrpSpPr/>
          <p:nvPr/>
        </p:nvGrpSpPr>
        <p:grpSpPr>
          <a:xfrm>
            <a:off x="6898740" y="3413712"/>
            <a:ext cx="538829" cy="604649"/>
            <a:chOff x="7418021" y="3956842"/>
            <a:chExt cx="538829" cy="604649"/>
          </a:xfrm>
        </p:grpSpPr>
        <p:sp>
          <p:nvSpPr>
            <p:cNvPr id="1310" name="矩形: 圆角 1309">
              <a:extLst>
                <a:ext uri="{FF2B5EF4-FFF2-40B4-BE49-F238E27FC236}">
                  <a16:creationId xmlns:a16="http://schemas.microsoft.com/office/drawing/2014/main" id="{77231752-ABE8-4E53-97DE-04B6224EB71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矩形 1310">
              <a:extLst>
                <a:ext uri="{FF2B5EF4-FFF2-40B4-BE49-F238E27FC236}">
                  <a16:creationId xmlns:a16="http://schemas.microsoft.com/office/drawing/2014/main" id="{20B4D6AA-F560-4257-8E67-974269345CB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2" name="组合 1311">
            <a:extLst>
              <a:ext uri="{FF2B5EF4-FFF2-40B4-BE49-F238E27FC236}">
                <a16:creationId xmlns:a16="http://schemas.microsoft.com/office/drawing/2014/main" id="{DA118437-6236-4701-A402-2D40E4ECA146}"/>
              </a:ext>
            </a:extLst>
          </p:cNvPr>
          <p:cNvGrpSpPr/>
          <p:nvPr/>
        </p:nvGrpSpPr>
        <p:grpSpPr>
          <a:xfrm>
            <a:off x="7480068" y="3426184"/>
            <a:ext cx="538829" cy="604649"/>
            <a:chOff x="7418021" y="3956842"/>
            <a:chExt cx="538829" cy="604649"/>
          </a:xfrm>
        </p:grpSpPr>
        <p:sp>
          <p:nvSpPr>
            <p:cNvPr id="1313" name="矩形: 圆角 1312">
              <a:extLst>
                <a:ext uri="{FF2B5EF4-FFF2-40B4-BE49-F238E27FC236}">
                  <a16:creationId xmlns:a16="http://schemas.microsoft.com/office/drawing/2014/main" id="{A76EBBAF-975C-4B62-9D43-9D034AA59A4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矩形 1313">
              <a:extLst>
                <a:ext uri="{FF2B5EF4-FFF2-40B4-BE49-F238E27FC236}">
                  <a16:creationId xmlns:a16="http://schemas.microsoft.com/office/drawing/2014/main" id="{DAEF8AAE-4C6C-4A21-95F8-BE5CA695991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5" name="组合 1314">
            <a:extLst>
              <a:ext uri="{FF2B5EF4-FFF2-40B4-BE49-F238E27FC236}">
                <a16:creationId xmlns:a16="http://schemas.microsoft.com/office/drawing/2014/main" id="{9D75EA07-7549-49C3-A341-C2005C6268AD}"/>
              </a:ext>
            </a:extLst>
          </p:cNvPr>
          <p:cNvGrpSpPr/>
          <p:nvPr/>
        </p:nvGrpSpPr>
        <p:grpSpPr>
          <a:xfrm>
            <a:off x="8069378" y="3435852"/>
            <a:ext cx="538829" cy="604649"/>
            <a:chOff x="7418021" y="3956842"/>
            <a:chExt cx="538829" cy="604649"/>
          </a:xfrm>
        </p:grpSpPr>
        <p:sp>
          <p:nvSpPr>
            <p:cNvPr id="1316" name="矩形: 圆角 1315">
              <a:extLst>
                <a:ext uri="{FF2B5EF4-FFF2-40B4-BE49-F238E27FC236}">
                  <a16:creationId xmlns:a16="http://schemas.microsoft.com/office/drawing/2014/main" id="{C7863498-99A1-434F-98AB-37FA7E67154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7" name="矩形 1316">
              <a:extLst>
                <a:ext uri="{FF2B5EF4-FFF2-40B4-BE49-F238E27FC236}">
                  <a16:creationId xmlns:a16="http://schemas.microsoft.com/office/drawing/2014/main" id="{F2F8A509-E38C-42A9-8A43-BAAA2E48EF0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8DE00055-37A5-469C-908E-7D6F14B8BF71}"/>
              </a:ext>
            </a:extLst>
          </p:cNvPr>
          <p:cNvGrpSpPr/>
          <p:nvPr/>
        </p:nvGrpSpPr>
        <p:grpSpPr>
          <a:xfrm>
            <a:off x="8651790" y="3441018"/>
            <a:ext cx="538829" cy="604649"/>
            <a:chOff x="7418021" y="3956842"/>
            <a:chExt cx="538829" cy="604649"/>
          </a:xfrm>
        </p:grpSpPr>
        <p:sp>
          <p:nvSpPr>
            <p:cNvPr id="1319" name="矩形: 圆角 1318">
              <a:extLst>
                <a:ext uri="{FF2B5EF4-FFF2-40B4-BE49-F238E27FC236}">
                  <a16:creationId xmlns:a16="http://schemas.microsoft.com/office/drawing/2014/main" id="{6C76CE30-9ECA-4DE3-8B9D-17F19CEB778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4C3D748A-9BBB-49BA-BD45-01B46B2C0B0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1" name="组合 1320">
            <a:extLst>
              <a:ext uri="{FF2B5EF4-FFF2-40B4-BE49-F238E27FC236}">
                <a16:creationId xmlns:a16="http://schemas.microsoft.com/office/drawing/2014/main" id="{658EAB53-A729-43A6-8CA6-A605015CA3DB}"/>
              </a:ext>
            </a:extLst>
          </p:cNvPr>
          <p:cNvGrpSpPr/>
          <p:nvPr/>
        </p:nvGrpSpPr>
        <p:grpSpPr>
          <a:xfrm>
            <a:off x="2677986" y="2475188"/>
            <a:ext cx="538829" cy="604649"/>
            <a:chOff x="7418021" y="3956842"/>
            <a:chExt cx="538829" cy="604649"/>
          </a:xfrm>
        </p:grpSpPr>
        <p:sp>
          <p:nvSpPr>
            <p:cNvPr id="1322" name="矩形: 圆角 1321">
              <a:extLst>
                <a:ext uri="{FF2B5EF4-FFF2-40B4-BE49-F238E27FC236}">
                  <a16:creationId xmlns:a16="http://schemas.microsoft.com/office/drawing/2014/main" id="{CD1FDAD0-FAEC-42D4-9721-1DE3B9EBDB2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3" name="矩形 1322">
              <a:extLst>
                <a:ext uri="{FF2B5EF4-FFF2-40B4-BE49-F238E27FC236}">
                  <a16:creationId xmlns:a16="http://schemas.microsoft.com/office/drawing/2014/main" id="{0868B84C-DFB1-4EB7-92F7-BF4A1E516B9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4" name="组合 1323">
            <a:extLst>
              <a:ext uri="{FF2B5EF4-FFF2-40B4-BE49-F238E27FC236}">
                <a16:creationId xmlns:a16="http://schemas.microsoft.com/office/drawing/2014/main" id="{FA81ED40-3B07-4127-90E7-AD32895D9C35}"/>
              </a:ext>
            </a:extLst>
          </p:cNvPr>
          <p:cNvGrpSpPr/>
          <p:nvPr/>
        </p:nvGrpSpPr>
        <p:grpSpPr>
          <a:xfrm>
            <a:off x="3260398" y="2475188"/>
            <a:ext cx="538829" cy="604649"/>
            <a:chOff x="7418021" y="3956842"/>
            <a:chExt cx="538829" cy="604649"/>
          </a:xfrm>
        </p:grpSpPr>
        <p:sp>
          <p:nvSpPr>
            <p:cNvPr id="1325" name="矩形: 圆角 1324">
              <a:extLst>
                <a:ext uri="{FF2B5EF4-FFF2-40B4-BE49-F238E27FC236}">
                  <a16:creationId xmlns:a16="http://schemas.microsoft.com/office/drawing/2014/main" id="{9CFE0F42-BC32-4866-A7A4-B7337EA0777D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6" name="矩形 1325">
              <a:extLst>
                <a:ext uri="{FF2B5EF4-FFF2-40B4-BE49-F238E27FC236}">
                  <a16:creationId xmlns:a16="http://schemas.microsoft.com/office/drawing/2014/main" id="{09688941-1763-4BF0-8091-76681340A44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7" name="组合 1326">
            <a:extLst>
              <a:ext uri="{FF2B5EF4-FFF2-40B4-BE49-F238E27FC236}">
                <a16:creationId xmlns:a16="http://schemas.microsoft.com/office/drawing/2014/main" id="{EE385EEE-AFC7-4B07-9172-0136EF9D7705}"/>
              </a:ext>
            </a:extLst>
          </p:cNvPr>
          <p:cNvGrpSpPr/>
          <p:nvPr/>
        </p:nvGrpSpPr>
        <p:grpSpPr>
          <a:xfrm>
            <a:off x="3849708" y="2474524"/>
            <a:ext cx="538829" cy="604649"/>
            <a:chOff x="7418021" y="3956842"/>
            <a:chExt cx="538829" cy="604649"/>
          </a:xfrm>
        </p:grpSpPr>
        <p:sp>
          <p:nvSpPr>
            <p:cNvPr id="1328" name="矩形: 圆角 1327">
              <a:extLst>
                <a:ext uri="{FF2B5EF4-FFF2-40B4-BE49-F238E27FC236}">
                  <a16:creationId xmlns:a16="http://schemas.microsoft.com/office/drawing/2014/main" id="{869DB83E-FAC3-4D7C-8574-9AB6C5F412A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9" name="矩形 1328">
              <a:extLst>
                <a:ext uri="{FF2B5EF4-FFF2-40B4-BE49-F238E27FC236}">
                  <a16:creationId xmlns:a16="http://schemas.microsoft.com/office/drawing/2014/main" id="{D23246DC-B2B3-4B1A-8299-90FF4A897AE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518" name="图形 517" descr="返回">
            <a:hlinkClick r:id="rId15" action="ppaction://hlinksldjump"/>
            <a:extLst>
              <a:ext uri="{FF2B5EF4-FFF2-40B4-BE49-F238E27FC236}">
                <a16:creationId xmlns:a16="http://schemas.microsoft.com/office/drawing/2014/main" id="{C2BF20A5-2DED-428C-8FB4-D51D9BE2D8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519" name="椭圆 518">
            <a:extLst>
              <a:ext uri="{FF2B5EF4-FFF2-40B4-BE49-F238E27FC236}">
                <a16:creationId xmlns:a16="http://schemas.microsoft.com/office/drawing/2014/main" id="{F8CEA0C7-5C30-4591-B1CF-357465960298}"/>
              </a:ext>
            </a:extLst>
          </p:cNvPr>
          <p:cNvSpPr/>
          <p:nvPr/>
        </p:nvSpPr>
        <p:spPr>
          <a:xfrm>
            <a:off x="2131842" y="3058297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D6CB52EF-0DBE-49E9-9941-8C98A7DFEEBB}"/>
              </a:ext>
            </a:extLst>
          </p:cNvPr>
          <p:cNvSpPr/>
          <p:nvPr/>
        </p:nvSpPr>
        <p:spPr>
          <a:xfrm>
            <a:off x="2309672" y="3058297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F7DEBC9D-BE54-4AC4-9EA3-BE9801010E8E}"/>
              </a:ext>
            </a:extLst>
          </p:cNvPr>
          <p:cNvSpPr/>
          <p:nvPr/>
        </p:nvSpPr>
        <p:spPr>
          <a:xfrm>
            <a:off x="2487502" y="3062399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D4847649-4D27-4304-9F98-4C448EC4F109}"/>
              </a:ext>
            </a:extLst>
          </p:cNvPr>
          <p:cNvSpPr/>
          <p:nvPr/>
        </p:nvSpPr>
        <p:spPr>
          <a:xfrm>
            <a:off x="6960598" y="4025691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椭圆 522">
            <a:extLst>
              <a:ext uri="{FF2B5EF4-FFF2-40B4-BE49-F238E27FC236}">
                <a16:creationId xmlns:a16="http://schemas.microsoft.com/office/drawing/2014/main" id="{05296971-6982-4A90-8C54-A70E1179CD65}"/>
              </a:ext>
            </a:extLst>
          </p:cNvPr>
          <p:cNvSpPr/>
          <p:nvPr/>
        </p:nvSpPr>
        <p:spPr>
          <a:xfrm>
            <a:off x="7138428" y="4025691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4" name="椭圆 523">
            <a:extLst>
              <a:ext uri="{FF2B5EF4-FFF2-40B4-BE49-F238E27FC236}">
                <a16:creationId xmlns:a16="http://schemas.microsoft.com/office/drawing/2014/main" id="{6A486661-ADD4-4B65-8705-C8D712C01976}"/>
              </a:ext>
            </a:extLst>
          </p:cNvPr>
          <p:cNvSpPr/>
          <p:nvPr/>
        </p:nvSpPr>
        <p:spPr>
          <a:xfrm>
            <a:off x="7316258" y="4029793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8" name="矩形 507">
            <a:extLst>
              <a:ext uri="{FF2B5EF4-FFF2-40B4-BE49-F238E27FC236}">
                <a16:creationId xmlns:a16="http://schemas.microsoft.com/office/drawing/2014/main" id="{6E7353E0-1198-4071-B8A6-8570D0A47566}"/>
              </a:ext>
            </a:extLst>
          </p:cNvPr>
          <p:cNvSpPr/>
          <p:nvPr/>
        </p:nvSpPr>
        <p:spPr>
          <a:xfrm>
            <a:off x="8229041" y="13135"/>
            <a:ext cx="1766346" cy="4613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9" name="组合 508">
            <a:extLst>
              <a:ext uri="{FF2B5EF4-FFF2-40B4-BE49-F238E27FC236}">
                <a16:creationId xmlns:a16="http://schemas.microsoft.com/office/drawing/2014/main" id="{960A4A0A-4DAA-4576-A463-EB2DD3827CF2}"/>
              </a:ext>
            </a:extLst>
          </p:cNvPr>
          <p:cNvGrpSpPr/>
          <p:nvPr/>
        </p:nvGrpSpPr>
        <p:grpSpPr>
          <a:xfrm>
            <a:off x="8244437" y="122045"/>
            <a:ext cx="667341" cy="1749712"/>
            <a:chOff x="41937" y="529049"/>
            <a:chExt cx="667341" cy="1749712"/>
          </a:xfrm>
        </p:grpSpPr>
        <p:grpSp>
          <p:nvGrpSpPr>
            <p:cNvPr id="510" name="组合 509">
              <a:extLst>
                <a:ext uri="{FF2B5EF4-FFF2-40B4-BE49-F238E27FC236}">
                  <a16:creationId xmlns:a16="http://schemas.microsoft.com/office/drawing/2014/main" id="{ADBC710E-661E-4CC2-9FD5-069162A369AC}"/>
                </a:ext>
              </a:extLst>
            </p:cNvPr>
            <p:cNvGrpSpPr/>
            <p:nvPr/>
          </p:nvGrpSpPr>
          <p:grpSpPr>
            <a:xfrm>
              <a:off x="41937" y="529049"/>
              <a:ext cx="664410" cy="1749712"/>
              <a:chOff x="7292440" y="3956842"/>
              <a:chExt cx="664410" cy="1749712"/>
            </a:xfrm>
          </p:grpSpPr>
          <p:sp>
            <p:nvSpPr>
              <p:cNvPr id="513" name="矩形: 圆角 512">
                <a:extLst>
                  <a:ext uri="{FF2B5EF4-FFF2-40B4-BE49-F238E27FC236}">
                    <a16:creationId xmlns:a16="http://schemas.microsoft.com/office/drawing/2014/main" id="{10690AD1-082F-451C-80E7-8D64164AFB4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14" name="图片 513">
                <a:extLst>
                  <a:ext uri="{FF2B5EF4-FFF2-40B4-BE49-F238E27FC236}">
                    <a16:creationId xmlns:a16="http://schemas.microsoft.com/office/drawing/2014/main" id="{A8793BCD-B53D-41FF-BE39-DF75D418C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15" name="矩形 514">
                <a:extLst>
                  <a:ext uri="{FF2B5EF4-FFF2-40B4-BE49-F238E27FC236}">
                    <a16:creationId xmlns:a16="http://schemas.microsoft.com/office/drawing/2014/main" id="{DA6E6991-E812-4962-9F19-22714DA8086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pic>
            <p:nvPicPr>
              <p:cNvPr id="584" name="图片 583">
                <a:extLst>
                  <a:ext uri="{FF2B5EF4-FFF2-40B4-BE49-F238E27FC236}">
                    <a16:creationId xmlns:a16="http://schemas.microsoft.com/office/drawing/2014/main" id="{07FBA343-20C6-4918-A7A6-AE3931FC8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2440" y="5463053"/>
                <a:ext cx="243501" cy="243501"/>
              </a:xfrm>
              <a:prstGeom prst="rect">
                <a:avLst/>
              </a:prstGeom>
            </p:spPr>
          </p:pic>
        </p:grpSp>
        <p:sp>
          <p:nvSpPr>
            <p:cNvPr id="511" name="矩形: 圆角 510">
              <a:extLst>
                <a:ext uri="{FF2B5EF4-FFF2-40B4-BE49-F238E27FC236}">
                  <a16:creationId xmlns:a16="http://schemas.microsoft.com/office/drawing/2014/main" id="{B9B7DB04-7ED3-4CCC-9B35-D828EE357E60}"/>
                </a:ext>
              </a:extLst>
            </p:cNvPr>
            <p:cNvSpPr/>
            <p:nvPr/>
          </p:nvSpPr>
          <p:spPr>
            <a:xfrm>
              <a:off x="171170" y="930763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275EE008-6205-42CD-BD5E-581E84054FE0}"/>
                </a:ext>
              </a:extLst>
            </p:cNvPr>
            <p:cNvSpPr/>
            <p:nvPr/>
          </p:nvSpPr>
          <p:spPr>
            <a:xfrm>
              <a:off x="177252" y="887941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516" name="矩形 515">
            <a:extLst>
              <a:ext uri="{FF2B5EF4-FFF2-40B4-BE49-F238E27FC236}">
                <a16:creationId xmlns:a16="http://schemas.microsoft.com/office/drawing/2014/main" id="{7E59A5F8-A05D-405A-8D3C-8842C7716E05}"/>
              </a:ext>
            </a:extLst>
          </p:cNvPr>
          <p:cNvSpPr/>
          <p:nvPr/>
        </p:nvSpPr>
        <p:spPr>
          <a:xfrm>
            <a:off x="8902516" y="98997"/>
            <a:ext cx="961518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一种用于抓取货物的机械手臂。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5" name="矩形 524">
            <a:extLst>
              <a:ext uri="{FF2B5EF4-FFF2-40B4-BE49-F238E27FC236}">
                <a16:creationId xmlns:a16="http://schemas.microsoft.com/office/drawing/2014/main" id="{45E841EB-6507-4DD9-AFD5-5AA432C73925}"/>
              </a:ext>
            </a:extLst>
          </p:cNvPr>
          <p:cNvSpPr/>
          <p:nvPr/>
        </p:nvSpPr>
        <p:spPr>
          <a:xfrm>
            <a:off x="8322543" y="86077"/>
            <a:ext cx="358228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D90775-C4F7-498E-B0CB-A1AF3BC447AC}"/>
              </a:ext>
            </a:extLst>
          </p:cNvPr>
          <p:cNvGrpSpPr/>
          <p:nvPr/>
        </p:nvGrpSpPr>
        <p:grpSpPr>
          <a:xfrm>
            <a:off x="8339888" y="691439"/>
            <a:ext cx="1494689" cy="947909"/>
            <a:chOff x="7131561" y="638104"/>
            <a:chExt cx="1638754" cy="1099669"/>
          </a:xfrm>
        </p:grpSpPr>
        <p:pic>
          <p:nvPicPr>
            <p:cNvPr id="526" name="图形 525" descr="直升飞机">
              <a:extLst>
                <a:ext uri="{FF2B5EF4-FFF2-40B4-BE49-F238E27FC236}">
                  <a16:creationId xmlns:a16="http://schemas.microsoft.com/office/drawing/2014/main" id="{EE680A54-F9E6-4D95-A801-DF7F9774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31561" y="638104"/>
              <a:ext cx="288375" cy="288375"/>
            </a:xfrm>
            <a:prstGeom prst="rect">
              <a:avLst/>
            </a:prstGeom>
          </p:spPr>
        </p:pic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7C8A8E97-7FF9-4294-9850-8B9D60A86766}"/>
                </a:ext>
              </a:extLst>
            </p:cNvPr>
            <p:cNvSpPr/>
            <p:nvPr/>
          </p:nvSpPr>
          <p:spPr>
            <a:xfrm>
              <a:off x="7321145" y="645334"/>
              <a:ext cx="1409308" cy="321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占地空间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：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1X1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2EC87092-4721-4E29-8DAE-1C9D469B4A08}"/>
                </a:ext>
              </a:extLst>
            </p:cNvPr>
            <p:cNvGrpSpPr/>
            <p:nvPr/>
          </p:nvGrpSpPr>
          <p:grpSpPr>
            <a:xfrm>
              <a:off x="7206083" y="908116"/>
              <a:ext cx="1539774" cy="321346"/>
              <a:chOff x="5164955" y="3438081"/>
              <a:chExt cx="1539774" cy="321346"/>
            </a:xfrm>
          </p:grpSpPr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33638852-71A0-42C7-A8B4-CC7BF2426844}"/>
                  </a:ext>
                </a:extLst>
              </p:cNvPr>
              <p:cNvSpPr/>
              <p:nvPr/>
            </p:nvSpPr>
            <p:spPr>
              <a:xfrm>
                <a:off x="5296613" y="3438081"/>
                <a:ext cx="1408116" cy="321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zh-CN" altLang="en-US" sz="12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抓取速度</a:t>
                </a:r>
                <a:r>
                  <a:rPr lang="zh-CN" altLang="en-US" sz="12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0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0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10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/s</a:t>
                </a:r>
                <a:endParaRPr lang="zh-CN" altLang="en-US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30" name="图形 529">
                <a:extLst>
                  <a:ext uri="{FF2B5EF4-FFF2-40B4-BE49-F238E27FC236}">
                    <a16:creationId xmlns:a16="http://schemas.microsoft.com/office/drawing/2014/main" id="{9577EEC3-07D8-4A00-A385-F63B16090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164955" y="3471908"/>
                <a:ext cx="183481" cy="183481"/>
              </a:xfrm>
              <a:prstGeom prst="rect">
                <a:avLst/>
              </a:prstGeom>
            </p:spPr>
          </p:pic>
        </p:grpSp>
        <p:sp>
          <p:nvSpPr>
            <p:cNvPr id="531" name="矩形 530">
              <a:extLst>
                <a:ext uri="{FF2B5EF4-FFF2-40B4-BE49-F238E27FC236}">
                  <a16:creationId xmlns:a16="http://schemas.microsoft.com/office/drawing/2014/main" id="{85E20539-2DFA-471D-9777-A933C92746A3}"/>
                </a:ext>
              </a:extLst>
            </p:cNvPr>
            <p:cNvSpPr/>
            <p:nvPr/>
          </p:nvSpPr>
          <p:spPr>
            <a:xfrm>
              <a:off x="7338530" y="1159431"/>
              <a:ext cx="1132187" cy="3213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抓取数量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2" name="图形 531" descr="垃圾桶">
              <a:extLst>
                <a:ext uri="{FF2B5EF4-FFF2-40B4-BE49-F238E27FC236}">
                  <a16:creationId xmlns:a16="http://schemas.microsoft.com/office/drawing/2014/main" id="{E6E74ED8-204F-44E0-A26C-CEC2E25F2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11691" y="1212546"/>
              <a:ext cx="177873" cy="177873"/>
            </a:xfrm>
            <a:prstGeom prst="rect">
              <a:avLst/>
            </a:prstGeom>
          </p:spPr>
        </p:pic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91EAAA3C-24AD-438B-80B1-9E01A13AB318}"/>
                </a:ext>
              </a:extLst>
            </p:cNvPr>
            <p:cNvSpPr/>
            <p:nvPr/>
          </p:nvSpPr>
          <p:spPr>
            <a:xfrm>
              <a:off x="7316505" y="1416427"/>
              <a:ext cx="1453810" cy="3213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工作功率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15kW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4" name="图形 533" descr="可回收标志">
              <a:extLst>
                <a:ext uri="{FF2B5EF4-FFF2-40B4-BE49-F238E27FC236}">
                  <a16:creationId xmlns:a16="http://schemas.microsoft.com/office/drawing/2014/main" id="{837BA9FA-4EEB-4C55-A7F6-AB1B6455A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196722" y="1447304"/>
              <a:ext cx="202201" cy="202201"/>
            </a:xfrm>
            <a:prstGeom prst="rect">
              <a:avLst/>
            </a:prstGeom>
          </p:spPr>
        </p:pic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65C65C-8BFC-4C5E-A739-A9F1BF0ABAFA}"/>
              </a:ext>
            </a:extLst>
          </p:cNvPr>
          <p:cNvCxnSpPr>
            <a:cxnSpLocks/>
          </p:cNvCxnSpPr>
          <p:nvPr/>
        </p:nvCxnSpPr>
        <p:spPr>
          <a:xfrm flipV="1">
            <a:off x="8239052" y="1617422"/>
            <a:ext cx="1755215" cy="5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5" name="图片 534">
            <a:extLst>
              <a:ext uri="{FF2B5EF4-FFF2-40B4-BE49-F238E27FC236}">
                <a16:creationId xmlns:a16="http://schemas.microsoft.com/office/drawing/2014/main" id="{11F87C73-22A5-4E2A-BD7C-EFC97380522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962" y="2935874"/>
            <a:ext cx="239605" cy="347512"/>
          </a:xfrm>
          <a:prstGeom prst="rect">
            <a:avLst/>
          </a:prstGeom>
        </p:spPr>
      </p:pic>
      <p:pic>
        <p:nvPicPr>
          <p:cNvPr id="536" name="图片 535">
            <a:extLst>
              <a:ext uri="{FF2B5EF4-FFF2-40B4-BE49-F238E27FC236}">
                <a16:creationId xmlns:a16="http://schemas.microsoft.com/office/drawing/2014/main" id="{C5D0761A-2FCB-4234-9A88-FBC7A22985B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346" y="2934836"/>
            <a:ext cx="239605" cy="347512"/>
          </a:xfrm>
          <a:prstGeom prst="rect">
            <a:avLst/>
          </a:prstGeom>
        </p:spPr>
      </p:pic>
      <p:pic>
        <p:nvPicPr>
          <p:cNvPr id="537" name="图片 536">
            <a:extLst>
              <a:ext uri="{FF2B5EF4-FFF2-40B4-BE49-F238E27FC236}">
                <a16:creationId xmlns:a16="http://schemas.microsoft.com/office/drawing/2014/main" id="{31CCE363-015A-44BC-8418-820251DBBF9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010" y="2938572"/>
            <a:ext cx="239605" cy="347512"/>
          </a:xfrm>
          <a:prstGeom prst="rect">
            <a:avLst/>
          </a:prstGeom>
        </p:spPr>
      </p:pic>
      <p:sp>
        <p:nvSpPr>
          <p:cNvPr id="538" name="矩形 537">
            <a:extLst>
              <a:ext uri="{FF2B5EF4-FFF2-40B4-BE49-F238E27FC236}">
                <a16:creationId xmlns:a16="http://schemas.microsoft.com/office/drawing/2014/main" id="{3D703476-69B7-482D-95C7-5B47345DFAC2}"/>
              </a:ext>
            </a:extLst>
          </p:cNvPr>
          <p:cNvSpPr/>
          <p:nvPr/>
        </p:nvSpPr>
        <p:spPr>
          <a:xfrm>
            <a:off x="9385280" y="2697782"/>
            <a:ext cx="600146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生产建筑</a:t>
            </a:r>
            <a:endParaRPr lang="zh-CN" altLang="en-US" sz="8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9" name="图片 538">
            <a:extLst>
              <a:ext uri="{FF2B5EF4-FFF2-40B4-BE49-F238E27FC236}">
                <a16:creationId xmlns:a16="http://schemas.microsoft.com/office/drawing/2014/main" id="{4E9C8D1F-7641-438B-BE31-92722A8CBDB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712" y="2938376"/>
            <a:ext cx="239605" cy="347512"/>
          </a:xfrm>
          <a:prstGeom prst="rect">
            <a:avLst/>
          </a:prstGeom>
        </p:spPr>
      </p:pic>
      <p:pic>
        <p:nvPicPr>
          <p:cNvPr id="540" name="图片 539">
            <a:extLst>
              <a:ext uri="{FF2B5EF4-FFF2-40B4-BE49-F238E27FC236}">
                <a16:creationId xmlns:a16="http://schemas.microsoft.com/office/drawing/2014/main" id="{15324F69-1589-409D-BB3D-BB753C5B4D3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204" y="2935532"/>
            <a:ext cx="239605" cy="347512"/>
          </a:xfrm>
          <a:prstGeom prst="rect">
            <a:avLst/>
          </a:prstGeom>
        </p:spPr>
      </p:pic>
      <p:cxnSp>
        <p:nvCxnSpPr>
          <p:cNvPr id="541" name="直接连接符 540">
            <a:extLst>
              <a:ext uri="{FF2B5EF4-FFF2-40B4-BE49-F238E27FC236}">
                <a16:creationId xmlns:a16="http://schemas.microsoft.com/office/drawing/2014/main" id="{CED5739D-D8A1-4BA6-A35A-71B317DF1075}"/>
              </a:ext>
            </a:extLst>
          </p:cNvPr>
          <p:cNvCxnSpPr>
            <a:cxnSpLocks/>
          </p:cNvCxnSpPr>
          <p:nvPr/>
        </p:nvCxnSpPr>
        <p:spPr>
          <a:xfrm flipV="1">
            <a:off x="8251751" y="2702055"/>
            <a:ext cx="1755215" cy="5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2" name="矩形 541">
            <a:extLst>
              <a:ext uri="{FF2B5EF4-FFF2-40B4-BE49-F238E27FC236}">
                <a16:creationId xmlns:a16="http://schemas.microsoft.com/office/drawing/2014/main" id="{B2AD48F5-095C-46AE-B5FE-8B1C45AE33A7}"/>
              </a:ext>
            </a:extLst>
          </p:cNvPr>
          <p:cNvSpPr/>
          <p:nvPr/>
        </p:nvSpPr>
        <p:spPr>
          <a:xfrm>
            <a:off x="9397904" y="1626922"/>
            <a:ext cx="600146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生产配方</a:t>
            </a:r>
            <a:endParaRPr lang="zh-CN" altLang="en-US" sz="8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4" name="组合 543">
            <a:extLst>
              <a:ext uri="{FF2B5EF4-FFF2-40B4-BE49-F238E27FC236}">
                <a16:creationId xmlns:a16="http://schemas.microsoft.com/office/drawing/2014/main" id="{06714B22-4F7D-4E18-8FD3-0204E4B46120}"/>
              </a:ext>
            </a:extLst>
          </p:cNvPr>
          <p:cNvGrpSpPr/>
          <p:nvPr/>
        </p:nvGrpSpPr>
        <p:grpSpPr>
          <a:xfrm>
            <a:off x="8367467" y="1943929"/>
            <a:ext cx="271145" cy="304266"/>
            <a:chOff x="7418021" y="3956842"/>
            <a:chExt cx="538829" cy="604649"/>
          </a:xfrm>
        </p:grpSpPr>
        <p:sp>
          <p:nvSpPr>
            <p:cNvPr id="547" name="矩形: 圆角 546">
              <a:extLst>
                <a:ext uri="{FF2B5EF4-FFF2-40B4-BE49-F238E27FC236}">
                  <a16:creationId xmlns:a16="http://schemas.microsoft.com/office/drawing/2014/main" id="{28AA234E-A7B1-4462-A9AA-A166CC084CD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8" name="图片 547">
              <a:extLst>
                <a:ext uri="{FF2B5EF4-FFF2-40B4-BE49-F238E27FC236}">
                  <a16:creationId xmlns:a16="http://schemas.microsoft.com/office/drawing/2014/main" id="{378B3445-BF78-496E-A96E-F9E10FA99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581" y="4009800"/>
              <a:ext cx="406963" cy="406963"/>
            </a:xfrm>
            <a:prstGeom prst="rect">
              <a:avLst/>
            </a:prstGeom>
          </p:spPr>
        </p:pic>
        <p:sp>
          <p:nvSpPr>
            <p:cNvPr id="549" name="矩形 548">
              <a:extLst>
                <a:ext uri="{FF2B5EF4-FFF2-40B4-BE49-F238E27FC236}">
                  <a16:creationId xmlns:a16="http://schemas.microsoft.com/office/drawing/2014/main" id="{89CBD087-0E36-4756-B864-EC0EBE77DB7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50" name="组合 549">
            <a:extLst>
              <a:ext uri="{FF2B5EF4-FFF2-40B4-BE49-F238E27FC236}">
                <a16:creationId xmlns:a16="http://schemas.microsoft.com/office/drawing/2014/main" id="{425127BE-FB0C-4675-BE54-78068247F856}"/>
              </a:ext>
            </a:extLst>
          </p:cNvPr>
          <p:cNvGrpSpPr/>
          <p:nvPr/>
        </p:nvGrpSpPr>
        <p:grpSpPr>
          <a:xfrm>
            <a:off x="8752972" y="1943369"/>
            <a:ext cx="271145" cy="304266"/>
            <a:chOff x="7418021" y="3956842"/>
            <a:chExt cx="538829" cy="604649"/>
          </a:xfrm>
        </p:grpSpPr>
        <p:sp>
          <p:nvSpPr>
            <p:cNvPr id="551" name="矩形: 圆角 550">
              <a:extLst>
                <a:ext uri="{FF2B5EF4-FFF2-40B4-BE49-F238E27FC236}">
                  <a16:creationId xmlns:a16="http://schemas.microsoft.com/office/drawing/2014/main" id="{B50DD59D-622E-416E-B53A-9FB968990A7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2" name="图片 551">
              <a:extLst>
                <a:ext uri="{FF2B5EF4-FFF2-40B4-BE49-F238E27FC236}">
                  <a16:creationId xmlns:a16="http://schemas.microsoft.com/office/drawing/2014/main" id="{D7DD08B2-68E9-43C7-A01C-12A7853E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581" y="4009800"/>
              <a:ext cx="406963" cy="406963"/>
            </a:xfrm>
            <a:prstGeom prst="rect">
              <a:avLst/>
            </a:prstGeom>
          </p:spPr>
        </p:pic>
        <p:sp>
          <p:nvSpPr>
            <p:cNvPr id="553" name="矩形 552">
              <a:extLst>
                <a:ext uri="{FF2B5EF4-FFF2-40B4-BE49-F238E27FC236}">
                  <a16:creationId xmlns:a16="http://schemas.microsoft.com/office/drawing/2014/main" id="{2D6E0E6F-F9ED-4A33-96B0-1FAFDC00357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54" name="组合 553">
            <a:extLst>
              <a:ext uri="{FF2B5EF4-FFF2-40B4-BE49-F238E27FC236}">
                <a16:creationId xmlns:a16="http://schemas.microsoft.com/office/drawing/2014/main" id="{206C2FAA-913F-46F2-A2EC-3FA8B7D905FD}"/>
              </a:ext>
            </a:extLst>
          </p:cNvPr>
          <p:cNvGrpSpPr/>
          <p:nvPr/>
        </p:nvGrpSpPr>
        <p:grpSpPr>
          <a:xfrm>
            <a:off x="9138060" y="1942843"/>
            <a:ext cx="271145" cy="304266"/>
            <a:chOff x="7418021" y="3956842"/>
            <a:chExt cx="538829" cy="604649"/>
          </a:xfrm>
        </p:grpSpPr>
        <p:sp>
          <p:nvSpPr>
            <p:cNvPr id="555" name="矩形: 圆角 554">
              <a:extLst>
                <a:ext uri="{FF2B5EF4-FFF2-40B4-BE49-F238E27FC236}">
                  <a16:creationId xmlns:a16="http://schemas.microsoft.com/office/drawing/2014/main" id="{1E23F172-40CD-42E1-8E51-D969313A01F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6" name="图片 555">
              <a:extLst>
                <a:ext uri="{FF2B5EF4-FFF2-40B4-BE49-F238E27FC236}">
                  <a16:creationId xmlns:a16="http://schemas.microsoft.com/office/drawing/2014/main" id="{9AEE5A4B-90C1-4FAA-853A-6B918BB34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581" y="4009800"/>
              <a:ext cx="406963" cy="406963"/>
            </a:xfrm>
            <a:prstGeom prst="rect">
              <a:avLst/>
            </a:prstGeom>
          </p:spPr>
        </p:pic>
        <p:sp>
          <p:nvSpPr>
            <p:cNvPr id="557" name="矩形 556">
              <a:extLst>
                <a:ext uri="{FF2B5EF4-FFF2-40B4-BE49-F238E27FC236}">
                  <a16:creationId xmlns:a16="http://schemas.microsoft.com/office/drawing/2014/main" id="{A19015FB-B0F1-46DD-9F24-ACE72B4CA58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58" name="组合 557">
            <a:extLst>
              <a:ext uri="{FF2B5EF4-FFF2-40B4-BE49-F238E27FC236}">
                <a16:creationId xmlns:a16="http://schemas.microsoft.com/office/drawing/2014/main" id="{709141EF-2D62-4664-A9D7-973BEA2F8E9E}"/>
              </a:ext>
            </a:extLst>
          </p:cNvPr>
          <p:cNvGrpSpPr/>
          <p:nvPr/>
        </p:nvGrpSpPr>
        <p:grpSpPr>
          <a:xfrm>
            <a:off x="9556164" y="1935575"/>
            <a:ext cx="271145" cy="304266"/>
            <a:chOff x="7418021" y="3956842"/>
            <a:chExt cx="538829" cy="604649"/>
          </a:xfrm>
        </p:grpSpPr>
        <p:sp>
          <p:nvSpPr>
            <p:cNvPr id="559" name="矩形: 圆角 558">
              <a:extLst>
                <a:ext uri="{FF2B5EF4-FFF2-40B4-BE49-F238E27FC236}">
                  <a16:creationId xmlns:a16="http://schemas.microsoft.com/office/drawing/2014/main" id="{980943CD-1A52-4A34-9856-B855427F2BD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0" name="图片 559">
              <a:extLst>
                <a:ext uri="{FF2B5EF4-FFF2-40B4-BE49-F238E27FC236}">
                  <a16:creationId xmlns:a16="http://schemas.microsoft.com/office/drawing/2014/main" id="{FBD99341-D2F9-4B18-AAFD-584CBFC6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581" y="4009800"/>
              <a:ext cx="406963" cy="406963"/>
            </a:xfrm>
            <a:prstGeom prst="rect">
              <a:avLst/>
            </a:prstGeom>
          </p:spPr>
        </p:pic>
        <p:sp>
          <p:nvSpPr>
            <p:cNvPr id="561" name="矩形 560">
              <a:extLst>
                <a:ext uri="{FF2B5EF4-FFF2-40B4-BE49-F238E27FC236}">
                  <a16:creationId xmlns:a16="http://schemas.microsoft.com/office/drawing/2014/main" id="{39A8F4A4-DCD1-4425-AB29-6A08380C5B75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65" name="组合 564">
            <a:extLst>
              <a:ext uri="{FF2B5EF4-FFF2-40B4-BE49-F238E27FC236}">
                <a16:creationId xmlns:a16="http://schemas.microsoft.com/office/drawing/2014/main" id="{4414F3CE-766B-4C83-BC52-733A50C6FE03}"/>
              </a:ext>
            </a:extLst>
          </p:cNvPr>
          <p:cNvGrpSpPr/>
          <p:nvPr/>
        </p:nvGrpSpPr>
        <p:grpSpPr>
          <a:xfrm>
            <a:off x="8361663" y="2284006"/>
            <a:ext cx="271145" cy="304266"/>
            <a:chOff x="7418021" y="3956842"/>
            <a:chExt cx="538829" cy="604649"/>
          </a:xfrm>
        </p:grpSpPr>
        <p:sp>
          <p:nvSpPr>
            <p:cNvPr id="566" name="矩形: 圆角 565">
              <a:extLst>
                <a:ext uri="{FF2B5EF4-FFF2-40B4-BE49-F238E27FC236}">
                  <a16:creationId xmlns:a16="http://schemas.microsoft.com/office/drawing/2014/main" id="{13C0D340-D7F6-41F5-8ADD-2099431E6183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7" name="图片 566">
              <a:extLst>
                <a:ext uri="{FF2B5EF4-FFF2-40B4-BE49-F238E27FC236}">
                  <a16:creationId xmlns:a16="http://schemas.microsoft.com/office/drawing/2014/main" id="{E96D771F-03C5-4FF6-B2B6-2EA54D322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581" y="4009800"/>
              <a:ext cx="406963" cy="406963"/>
            </a:xfrm>
            <a:prstGeom prst="rect">
              <a:avLst/>
            </a:prstGeom>
          </p:spPr>
        </p:pic>
        <p:sp>
          <p:nvSpPr>
            <p:cNvPr id="568" name="矩形 567">
              <a:extLst>
                <a:ext uri="{FF2B5EF4-FFF2-40B4-BE49-F238E27FC236}">
                  <a16:creationId xmlns:a16="http://schemas.microsoft.com/office/drawing/2014/main" id="{1021DD02-B979-4243-9A22-1AE77F1D67C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69" name="组合 568">
            <a:extLst>
              <a:ext uri="{FF2B5EF4-FFF2-40B4-BE49-F238E27FC236}">
                <a16:creationId xmlns:a16="http://schemas.microsoft.com/office/drawing/2014/main" id="{B1CD6236-84B9-4D25-98C0-BC35E86BAA76}"/>
              </a:ext>
            </a:extLst>
          </p:cNvPr>
          <p:cNvGrpSpPr/>
          <p:nvPr/>
        </p:nvGrpSpPr>
        <p:grpSpPr>
          <a:xfrm>
            <a:off x="8741249" y="2275820"/>
            <a:ext cx="271145" cy="304266"/>
            <a:chOff x="7418021" y="3956842"/>
            <a:chExt cx="538829" cy="604649"/>
          </a:xfrm>
        </p:grpSpPr>
        <p:sp>
          <p:nvSpPr>
            <p:cNvPr id="570" name="矩形: 圆角 569">
              <a:extLst>
                <a:ext uri="{FF2B5EF4-FFF2-40B4-BE49-F238E27FC236}">
                  <a16:creationId xmlns:a16="http://schemas.microsoft.com/office/drawing/2014/main" id="{0E07B72B-5C51-4C91-B66A-A3185A20FE83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1" name="图片 570">
              <a:extLst>
                <a:ext uri="{FF2B5EF4-FFF2-40B4-BE49-F238E27FC236}">
                  <a16:creationId xmlns:a16="http://schemas.microsoft.com/office/drawing/2014/main" id="{72BB467D-F97F-48E8-8597-EE7C9A1EB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581" y="4009800"/>
              <a:ext cx="406963" cy="406963"/>
            </a:xfrm>
            <a:prstGeom prst="rect">
              <a:avLst/>
            </a:prstGeom>
          </p:spPr>
        </p:pic>
        <p:sp>
          <p:nvSpPr>
            <p:cNvPr id="572" name="矩形 571">
              <a:extLst>
                <a:ext uri="{FF2B5EF4-FFF2-40B4-BE49-F238E27FC236}">
                  <a16:creationId xmlns:a16="http://schemas.microsoft.com/office/drawing/2014/main" id="{EE633E7E-2A1F-4B98-99AD-0D4DECF60A45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75" name="组合 574">
            <a:extLst>
              <a:ext uri="{FF2B5EF4-FFF2-40B4-BE49-F238E27FC236}">
                <a16:creationId xmlns:a16="http://schemas.microsoft.com/office/drawing/2014/main" id="{2184171B-5575-45F7-8492-1977687D8C5D}"/>
              </a:ext>
            </a:extLst>
          </p:cNvPr>
          <p:cNvGrpSpPr/>
          <p:nvPr/>
        </p:nvGrpSpPr>
        <p:grpSpPr>
          <a:xfrm>
            <a:off x="9152479" y="2276356"/>
            <a:ext cx="271145" cy="304266"/>
            <a:chOff x="7418021" y="3956842"/>
            <a:chExt cx="538829" cy="604649"/>
          </a:xfrm>
        </p:grpSpPr>
        <p:sp>
          <p:nvSpPr>
            <p:cNvPr id="576" name="矩形: 圆角 575">
              <a:extLst>
                <a:ext uri="{FF2B5EF4-FFF2-40B4-BE49-F238E27FC236}">
                  <a16:creationId xmlns:a16="http://schemas.microsoft.com/office/drawing/2014/main" id="{E86D177D-D944-4FA7-B6A2-84B2F70BBD7F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7" name="图片 576">
              <a:extLst>
                <a:ext uri="{FF2B5EF4-FFF2-40B4-BE49-F238E27FC236}">
                  <a16:creationId xmlns:a16="http://schemas.microsoft.com/office/drawing/2014/main" id="{C03E5AF7-2341-4DC0-99CB-1620B15B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581" y="4009800"/>
              <a:ext cx="406963" cy="406963"/>
            </a:xfrm>
            <a:prstGeom prst="rect">
              <a:avLst/>
            </a:prstGeom>
          </p:spPr>
        </p:pic>
        <p:sp>
          <p:nvSpPr>
            <p:cNvPr id="578" name="矩形 577">
              <a:extLst>
                <a:ext uri="{FF2B5EF4-FFF2-40B4-BE49-F238E27FC236}">
                  <a16:creationId xmlns:a16="http://schemas.microsoft.com/office/drawing/2014/main" id="{F336497D-69A1-4FBB-98AB-2C9093DEAC3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79" name="组合 578">
            <a:extLst>
              <a:ext uri="{FF2B5EF4-FFF2-40B4-BE49-F238E27FC236}">
                <a16:creationId xmlns:a16="http://schemas.microsoft.com/office/drawing/2014/main" id="{C1B51827-9D84-4E46-B6AF-1424E7DD3EF3}"/>
              </a:ext>
            </a:extLst>
          </p:cNvPr>
          <p:cNvGrpSpPr/>
          <p:nvPr/>
        </p:nvGrpSpPr>
        <p:grpSpPr>
          <a:xfrm>
            <a:off x="9546266" y="2269840"/>
            <a:ext cx="271145" cy="304266"/>
            <a:chOff x="7418021" y="3956842"/>
            <a:chExt cx="538829" cy="604649"/>
          </a:xfrm>
        </p:grpSpPr>
        <p:sp>
          <p:nvSpPr>
            <p:cNvPr id="580" name="矩形: 圆角 579">
              <a:extLst>
                <a:ext uri="{FF2B5EF4-FFF2-40B4-BE49-F238E27FC236}">
                  <a16:creationId xmlns:a16="http://schemas.microsoft.com/office/drawing/2014/main" id="{9F4D0411-E20B-4B5D-BD71-574238563C5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1" name="图片 580">
              <a:extLst>
                <a:ext uri="{FF2B5EF4-FFF2-40B4-BE49-F238E27FC236}">
                  <a16:creationId xmlns:a16="http://schemas.microsoft.com/office/drawing/2014/main" id="{06684952-E44F-47AA-A2B6-13521F7D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581" y="4009800"/>
              <a:ext cx="406963" cy="406963"/>
            </a:xfrm>
            <a:prstGeom prst="rect">
              <a:avLst/>
            </a:prstGeom>
          </p:spPr>
        </p:pic>
        <p:sp>
          <p:nvSpPr>
            <p:cNvPr id="582" name="矩形 581">
              <a:extLst>
                <a:ext uri="{FF2B5EF4-FFF2-40B4-BE49-F238E27FC236}">
                  <a16:creationId xmlns:a16="http://schemas.microsoft.com/office/drawing/2014/main" id="{5BF05B3F-4773-4C89-8F71-01C988ACD30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586" name="矩形 585">
            <a:extLst>
              <a:ext uri="{FF2B5EF4-FFF2-40B4-BE49-F238E27FC236}">
                <a16:creationId xmlns:a16="http://schemas.microsoft.com/office/drawing/2014/main" id="{7A0CD6EC-DA41-41DA-B6C0-9E357C48341A}"/>
              </a:ext>
            </a:extLst>
          </p:cNvPr>
          <p:cNvSpPr/>
          <p:nvPr/>
        </p:nvSpPr>
        <p:spPr>
          <a:xfrm>
            <a:off x="8163929" y="2021428"/>
            <a:ext cx="68061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7" name="矩形 586">
            <a:extLst>
              <a:ext uri="{FF2B5EF4-FFF2-40B4-BE49-F238E27FC236}">
                <a16:creationId xmlns:a16="http://schemas.microsoft.com/office/drawing/2014/main" id="{B552A09F-1EFA-4C79-B8A0-90CF0E38CEDA}"/>
              </a:ext>
            </a:extLst>
          </p:cNvPr>
          <p:cNvSpPr/>
          <p:nvPr/>
        </p:nvSpPr>
        <p:spPr>
          <a:xfrm>
            <a:off x="8561642" y="2008202"/>
            <a:ext cx="68061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0" name="矩形 589">
            <a:extLst>
              <a:ext uri="{FF2B5EF4-FFF2-40B4-BE49-F238E27FC236}">
                <a16:creationId xmlns:a16="http://schemas.microsoft.com/office/drawing/2014/main" id="{9E5DC111-17DA-4FA4-8CFC-5ECA9B90A953}"/>
              </a:ext>
            </a:extLst>
          </p:cNvPr>
          <p:cNvSpPr/>
          <p:nvPr/>
        </p:nvSpPr>
        <p:spPr>
          <a:xfrm>
            <a:off x="8937426" y="2008272"/>
            <a:ext cx="68061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1" name="矩形 590">
            <a:extLst>
              <a:ext uri="{FF2B5EF4-FFF2-40B4-BE49-F238E27FC236}">
                <a16:creationId xmlns:a16="http://schemas.microsoft.com/office/drawing/2014/main" id="{897AA37F-B73C-4140-BC5A-F560E92C62A5}"/>
              </a:ext>
            </a:extLst>
          </p:cNvPr>
          <p:cNvSpPr/>
          <p:nvPr/>
        </p:nvSpPr>
        <p:spPr>
          <a:xfrm>
            <a:off x="9362460" y="1995403"/>
            <a:ext cx="68061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66E31823-463A-4460-9034-9FA5F36E8DF3}"/>
              </a:ext>
            </a:extLst>
          </p:cNvPr>
          <p:cNvSpPr/>
          <p:nvPr/>
        </p:nvSpPr>
        <p:spPr>
          <a:xfrm>
            <a:off x="8162426" y="2331789"/>
            <a:ext cx="68061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3" name="矩形 592">
            <a:extLst>
              <a:ext uri="{FF2B5EF4-FFF2-40B4-BE49-F238E27FC236}">
                <a16:creationId xmlns:a16="http://schemas.microsoft.com/office/drawing/2014/main" id="{FA68ABAB-B85F-4EAF-8646-506B6246DE1C}"/>
              </a:ext>
            </a:extLst>
          </p:cNvPr>
          <p:cNvSpPr/>
          <p:nvPr/>
        </p:nvSpPr>
        <p:spPr>
          <a:xfrm>
            <a:off x="8547262" y="2338016"/>
            <a:ext cx="68061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4" name="矩形 593">
            <a:extLst>
              <a:ext uri="{FF2B5EF4-FFF2-40B4-BE49-F238E27FC236}">
                <a16:creationId xmlns:a16="http://schemas.microsoft.com/office/drawing/2014/main" id="{69A5FE70-F0D5-4464-B7F1-EE6455AADA5B}"/>
              </a:ext>
            </a:extLst>
          </p:cNvPr>
          <p:cNvSpPr/>
          <p:nvPr/>
        </p:nvSpPr>
        <p:spPr>
          <a:xfrm>
            <a:off x="8954411" y="2337130"/>
            <a:ext cx="68061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5" name="矩形 594">
            <a:extLst>
              <a:ext uri="{FF2B5EF4-FFF2-40B4-BE49-F238E27FC236}">
                <a16:creationId xmlns:a16="http://schemas.microsoft.com/office/drawing/2014/main" id="{B72A128E-17DD-4051-8994-A1B6527571CC}"/>
              </a:ext>
            </a:extLst>
          </p:cNvPr>
          <p:cNvSpPr/>
          <p:nvPr/>
        </p:nvSpPr>
        <p:spPr>
          <a:xfrm>
            <a:off x="9360136" y="2323940"/>
            <a:ext cx="68061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CE0662-CEC2-45D7-985C-00A5E221AE8D}"/>
              </a:ext>
            </a:extLst>
          </p:cNvPr>
          <p:cNvSpPr/>
          <p:nvPr/>
        </p:nvSpPr>
        <p:spPr>
          <a:xfrm>
            <a:off x="8399165" y="1573670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X10</a:t>
            </a:r>
            <a:endParaRPr lang="zh-CN" altLang="en-US" dirty="0"/>
          </a:p>
        </p:txBody>
      </p:sp>
      <p:grpSp>
        <p:nvGrpSpPr>
          <p:cNvPr id="597" name="组合 596">
            <a:extLst>
              <a:ext uri="{FF2B5EF4-FFF2-40B4-BE49-F238E27FC236}">
                <a16:creationId xmlns:a16="http://schemas.microsoft.com/office/drawing/2014/main" id="{2D6F1E87-8EEE-4232-B255-42F751BDFE27}"/>
              </a:ext>
            </a:extLst>
          </p:cNvPr>
          <p:cNvGrpSpPr/>
          <p:nvPr/>
        </p:nvGrpSpPr>
        <p:grpSpPr>
          <a:xfrm>
            <a:off x="8595574" y="3571967"/>
            <a:ext cx="1045192" cy="408094"/>
            <a:chOff x="5129435" y="1697753"/>
            <a:chExt cx="1045192" cy="408094"/>
          </a:xfrm>
        </p:grpSpPr>
        <p:sp>
          <p:nvSpPr>
            <p:cNvPr id="598" name="矩形: 圆角 597">
              <a:extLst>
                <a:ext uri="{FF2B5EF4-FFF2-40B4-BE49-F238E27FC236}">
                  <a16:creationId xmlns:a16="http://schemas.microsoft.com/office/drawing/2014/main" id="{53A5357B-00C6-41B0-92C9-B0001E410456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个</a:t>
              </a:r>
            </a:p>
          </p:txBody>
        </p:sp>
        <p:pic>
          <p:nvPicPr>
            <p:cNvPr id="599" name="图形 598" descr="框">
              <a:extLst>
                <a:ext uri="{FF2B5EF4-FFF2-40B4-BE49-F238E27FC236}">
                  <a16:creationId xmlns:a16="http://schemas.microsoft.com/office/drawing/2014/main" id="{67D81E8C-86CF-4545-AF50-A7A14BA96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600" name="箭头: 左 599">
              <a:extLst>
                <a:ext uri="{FF2B5EF4-FFF2-40B4-BE49-F238E27FC236}">
                  <a16:creationId xmlns:a16="http://schemas.microsoft.com/office/drawing/2014/main" id="{2FA4EEAE-9E54-4AA6-8828-D658CA836890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01" name="直接连接符 600">
            <a:extLst>
              <a:ext uri="{FF2B5EF4-FFF2-40B4-BE49-F238E27FC236}">
                <a16:creationId xmlns:a16="http://schemas.microsoft.com/office/drawing/2014/main" id="{7FA03FD2-8FA1-40AE-894F-82E700134465}"/>
              </a:ext>
            </a:extLst>
          </p:cNvPr>
          <p:cNvCxnSpPr>
            <a:cxnSpLocks/>
          </p:cNvCxnSpPr>
          <p:nvPr/>
        </p:nvCxnSpPr>
        <p:spPr>
          <a:xfrm flipV="1">
            <a:off x="8232914" y="3413146"/>
            <a:ext cx="1755215" cy="5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2" name="组合 601">
            <a:extLst>
              <a:ext uri="{FF2B5EF4-FFF2-40B4-BE49-F238E27FC236}">
                <a16:creationId xmlns:a16="http://schemas.microsoft.com/office/drawing/2014/main" id="{70E63C42-CEE8-423B-B4D4-363DE3F5DB1B}"/>
              </a:ext>
            </a:extLst>
          </p:cNvPr>
          <p:cNvGrpSpPr/>
          <p:nvPr/>
        </p:nvGrpSpPr>
        <p:grpSpPr>
          <a:xfrm>
            <a:off x="8602529" y="4149851"/>
            <a:ext cx="1045192" cy="408094"/>
            <a:chOff x="5129435" y="1697753"/>
            <a:chExt cx="1045192" cy="408094"/>
          </a:xfrm>
        </p:grpSpPr>
        <p:sp>
          <p:nvSpPr>
            <p:cNvPr id="603" name="矩形: 圆角 602">
              <a:extLst>
                <a:ext uri="{FF2B5EF4-FFF2-40B4-BE49-F238E27FC236}">
                  <a16:creationId xmlns:a16="http://schemas.microsoft.com/office/drawing/2014/main" id="{44CABB51-D07F-400C-803B-CC2355D3FC2F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组</a:t>
              </a:r>
            </a:p>
          </p:txBody>
        </p:sp>
        <p:pic>
          <p:nvPicPr>
            <p:cNvPr id="604" name="图形 603" descr="框">
              <a:extLst>
                <a:ext uri="{FF2B5EF4-FFF2-40B4-BE49-F238E27FC236}">
                  <a16:creationId xmlns:a16="http://schemas.microsoft.com/office/drawing/2014/main" id="{7A7BAB8B-6B2E-4BD9-9AFD-BBC2B2E8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605" name="箭头: 左 604">
              <a:extLst>
                <a:ext uri="{FF2B5EF4-FFF2-40B4-BE49-F238E27FC236}">
                  <a16:creationId xmlns:a16="http://schemas.microsoft.com/office/drawing/2014/main" id="{18BE5EE8-58EC-40DF-BC38-BDB64D106E7F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2" name="矩形 561">
            <a:extLst>
              <a:ext uri="{FF2B5EF4-FFF2-40B4-BE49-F238E27FC236}">
                <a16:creationId xmlns:a16="http://schemas.microsoft.com/office/drawing/2014/main" id="{1183D653-7210-4395-A47B-4964D654E6C7}"/>
              </a:ext>
            </a:extLst>
          </p:cNvPr>
          <p:cNvSpPr/>
          <p:nvPr/>
        </p:nvSpPr>
        <p:spPr>
          <a:xfrm>
            <a:off x="3843751" y="688892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563" name="矩形: 圆角 562">
            <a:extLst>
              <a:ext uri="{FF2B5EF4-FFF2-40B4-BE49-F238E27FC236}">
                <a16:creationId xmlns:a16="http://schemas.microsoft.com/office/drawing/2014/main" id="{6248E130-47FF-458A-B403-0E857485C48D}"/>
              </a:ext>
            </a:extLst>
          </p:cNvPr>
          <p:cNvSpPr/>
          <p:nvPr/>
        </p:nvSpPr>
        <p:spPr>
          <a:xfrm>
            <a:off x="6518209" y="4162101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  全部迁入</a:t>
            </a:r>
            <a:endParaRPr lang="en-US" altLang="zh-CN" sz="1200" b="1" dirty="0"/>
          </a:p>
          <a:p>
            <a:r>
              <a:rPr lang="en-US" altLang="zh-CN" sz="1200" b="1" dirty="0"/>
              <a:t>      </a:t>
            </a:r>
            <a:r>
              <a:rPr lang="zh-CN" altLang="en-US" sz="1200" b="1" dirty="0"/>
              <a:t>箱子</a:t>
            </a:r>
          </a:p>
        </p:txBody>
      </p:sp>
      <p:sp>
        <p:nvSpPr>
          <p:cNvPr id="564" name="矩形: 圆角 563">
            <a:extLst>
              <a:ext uri="{FF2B5EF4-FFF2-40B4-BE49-F238E27FC236}">
                <a16:creationId xmlns:a16="http://schemas.microsoft.com/office/drawing/2014/main" id="{8897F276-5A73-44B3-8396-953833AB88A4}"/>
              </a:ext>
            </a:extLst>
          </p:cNvPr>
          <p:cNvSpPr/>
          <p:nvPr/>
        </p:nvSpPr>
        <p:spPr>
          <a:xfrm>
            <a:off x="5237939" y="4153515"/>
            <a:ext cx="115747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重置选择</a:t>
            </a:r>
          </a:p>
        </p:txBody>
      </p:sp>
      <p:pic>
        <p:nvPicPr>
          <p:cNvPr id="573" name="图形 572" descr="公文包">
            <a:extLst>
              <a:ext uri="{FF2B5EF4-FFF2-40B4-BE49-F238E27FC236}">
                <a16:creationId xmlns:a16="http://schemas.microsoft.com/office/drawing/2014/main" id="{227170FE-83D6-4DC3-87B2-1F02D343E83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04944" y="4304753"/>
            <a:ext cx="248584" cy="248584"/>
          </a:xfrm>
          <a:prstGeom prst="rect">
            <a:avLst/>
          </a:prstGeom>
        </p:spPr>
      </p:pic>
      <p:pic>
        <p:nvPicPr>
          <p:cNvPr id="574" name="图形 573" descr="箭头右旋">
            <a:extLst>
              <a:ext uri="{FF2B5EF4-FFF2-40B4-BE49-F238E27FC236}">
                <a16:creationId xmlns:a16="http://schemas.microsoft.com/office/drawing/2014/main" id="{7622AB1A-01DC-4A7B-8CF8-4799A1BBF1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83723">
            <a:off x="7296116" y="4156872"/>
            <a:ext cx="309434" cy="309434"/>
          </a:xfrm>
          <a:prstGeom prst="rect">
            <a:avLst/>
          </a:prstGeom>
        </p:spPr>
      </p:pic>
      <p:sp>
        <p:nvSpPr>
          <p:cNvPr id="583" name="矩形: 圆角 582">
            <a:extLst>
              <a:ext uri="{FF2B5EF4-FFF2-40B4-BE49-F238E27FC236}">
                <a16:creationId xmlns:a16="http://schemas.microsoft.com/office/drawing/2014/main" id="{E081B150-7839-41A3-8247-E365D958352A}"/>
              </a:ext>
            </a:extLst>
          </p:cNvPr>
          <p:cNvSpPr/>
          <p:nvPr/>
        </p:nvSpPr>
        <p:spPr>
          <a:xfrm>
            <a:off x="1497358" y="3568498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tab2</a:t>
            </a:r>
            <a:endParaRPr lang="zh-CN" altLang="en-US" sz="1200" b="1" dirty="0"/>
          </a:p>
        </p:txBody>
      </p:sp>
      <p:sp>
        <p:nvSpPr>
          <p:cNvPr id="585" name="矩形: 圆角 584">
            <a:extLst>
              <a:ext uri="{FF2B5EF4-FFF2-40B4-BE49-F238E27FC236}">
                <a16:creationId xmlns:a16="http://schemas.microsoft.com/office/drawing/2014/main" id="{C9682DEE-046A-42A0-B093-21343BE5CB83}"/>
              </a:ext>
            </a:extLst>
          </p:cNvPr>
          <p:cNvSpPr/>
          <p:nvPr/>
        </p:nvSpPr>
        <p:spPr>
          <a:xfrm>
            <a:off x="443328" y="3559912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tab1</a:t>
            </a:r>
            <a:endParaRPr lang="zh-CN" altLang="en-US" sz="1200" b="1" dirty="0"/>
          </a:p>
        </p:txBody>
      </p:sp>
      <p:sp>
        <p:nvSpPr>
          <p:cNvPr id="596" name="矩形: 圆角 595">
            <a:extLst>
              <a:ext uri="{FF2B5EF4-FFF2-40B4-BE49-F238E27FC236}">
                <a16:creationId xmlns:a16="http://schemas.microsoft.com/office/drawing/2014/main" id="{E06F02D1-E5F0-4E47-BC79-6974999C20D9}"/>
              </a:ext>
            </a:extLst>
          </p:cNvPr>
          <p:cNvSpPr/>
          <p:nvPr/>
        </p:nvSpPr>
        <p:spPr>
          <a:xfrm>
            <a:off x="2550614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tab3</a:t>
            </a:r>
            <a:endParaRPr lang="zh-CN" altLang="en-US" sz="1200" b="1" dirty="0"/>
          </a:p>
        </p:txBody>
      </p:sp>
      <p:sp>
        <p:nvSpPr>
          <p:cNvPr id="606" name="矩形: 圆角 605">
            <a:extLst>
              <a:ext uri="{FF2B5EF4-FFF2-40B4-BE49-F238E27FC236}">
                <a16:creationId xmlns:a16="http://schemas.microsoft.com/office/drawing/2014/main" id="{D9421A29-C8B5-4F08-95BE-3731A65524E6}"/>
              </a:ext>
            </a:extLst>
          </p:cNvPr>
          <p:cNvSpPr/>
          <p:nvPr/>
        </p:nvSpPr>
        <p:spPr>
          <a:xfrm>
            <a:off x="3609777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tab4</a:t>
            </a:r>
            <a:endParaRPr lang="zh-CN" altLang="en-US" sz="1200" b="1" dirty="0"/>
          </a:p>
        </p:txBody>
      </p:sp>
      <p:sp>
        <p:nvSpPr>
          <p:cNvPr id="607" name="矩形: 圆角 606">
            <a:extLst>
              <a:ext uri="{FF2B5EF4-FFF2-40B4-BE49-F238E27FC236}">
                <a16:creationId xmlns:a16="http://schemas.microsoft.com/office/drawing/2014/main" id="{85941D27-E7C5-45B1-B3C2-A00182CAF704}"/>
              </a:ext>
            </a:extLst>
          </p:cNvPr>
          <p:cNvSpPr/>
          <p:nvPr/>
        </p:nvSpPr>
        <p:spPr>
          <a:xfrm>
            <a:off x="1489201" y="4087246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tab6</a:t>
            </a:r>
            <a:endParaRPr lang="zh-CN" altLang="en-US" sz="1200" b="1" dirty="0"/>
          </a:p>
        </p:txBody>
      </p:sp>
      <p:sp>
        <p:nvSpPr>
          <p:cNvPr id="608" name="矩形: 圆角 607">
            <a:extLst>
              <a:ext uri="{FF2B5EF4-FFF2-40B4-BE49-F238E27FC236}">
                <a16:creationId xmlns:a16="http://schemas.microsoft.com/office/drawing/2014/main" id="{62405D87-539B-4174-A651-81062A1FE359}"/>
              </a:ext>
            </a:extLst>
          </p:cNvPr>
          <p:cNvSpPr/>
          <p:nvPr/>
        </p:nvSpPr>
        <p:spPr>
          <a:xfrm>
            <a:off x="435171" y="4078660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tab5</a:t>
            </a:r>
            <a:endParaRPr lang="zh-CN" altLang="en-US" sz="1200" b="1" dirty="0"/>
          </a:p>
        </p:txBody>
      </p:sp>
      <p:sp>
        <p:nvSpPr>
          <p:cNvPr id="609" name="矩形: 圆角 608">
            <a:extLst>
              <a:ext uri="{FF2B5EF4-FFF2-40B4-BE49-F238E27FC236}">
                <a16:creationId xmlns:a16="http://schemas.microsoft.com/office/drawing/2014/main" id="{23EBCC07-89A3-4A24-9B47-1A869E77D476}"/>
              </a:ext>
            </a:extLst>
          </p:cNvPr>
          <p:cNvSpPr/>
          <p:nvPr/>
        </p:nvSpPr>
        <p:spPr>
          <a:xfrm>
            <a:off x="2542457" y="4074233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tab7</a:t>
            </a:r>
            <a:endParaRPr lang="zh-CN" altLang="en-US" sz="1200" b="1" dirty="0"/>
          </a:p>
        </p:txBody>
      </p:sp>
      <p:sp>
        <p:nvSpPr>
          <p:cNvPr id="610" name="矩形: 圆角 609">
            <a:extLst>
              <a:ext uri="{FF2B5EF4-FFF2-40B4-BE49-F238E27FC236}">
                <a16:creationId xmlns:a16="http://schemas.microsoft.com/office/drawing/2014/main" id="{7E32479B-635C-4F7E-959C-2F0BCD3DDE9F}"/>
              </a:ext>
            </a:extLst>
          </p:cNvPr>
          <p:cNvSpPr/>
          <p:nvPr/>
        </p:nvSpPr>
        <p:spPr>
          <a:xfrm>
            <a:off x="3601620" y="4074233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tab8</a:t>
            </a:r>
            <a:endParaRPr lang="zh-CN" altLang="en-US" sz="1200" b="1" dirty="0"/>
          </a:p>
        </p:txBody>
      </p:sp>
      <p:cxnSp>
        <p:nvCxnSpPr>
          <p:cNvPr id="611" name="直接连接符 610">
            <a:extLst>
              <a:ext uri="{FF2B5EF4-FFF2-40B4-BE49-F238E27FC236}">
                <a16:creationId xmlns:a16="http://schemas.microsoft.com/office/drawing/2014/main" id="{5420E164-D018-47E0-8215-4BDC158AB11C}"/>
              </a:ext>
            </a:extLst>
          </p:cNvPr>
          <p:cNvCxnSpPr>
            <a:cxnSpLocks/>
          </p:cNvCxnSpPr>
          <p:nvPr/>
        </p:nvCxnSpPr>
        <p:spPr>
          <a:xfrm flipV="1">
            <a:off x="215179" y="3333555"/>
            <a:ext cx="4542333" cy="3319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0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8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9057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物品交换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40504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B24E4E8-1199-4177-ABB8-D1BD82ECEFE2}"/>
              </a:ext>
            </a:extLst>
          </p:cNvPr>
          <p:cNvGrpSpPr/>
          <p:nvPr/>
        </p:nvGrpSpPr>
        <p:grpSpPr>
          <a:xfrm>
            <a:off x="9331912" y="-684907"/>
            <a:ext cx="838313" cy="648969"/>
            <a:chOff x="8796265" y="-786548"/>
            <a:chExt cx="838313" cy="648969"/>
          </a:xfrm>
        </p:grpSpPr>
        <p:pic>
          <p:nvPicPr>
            <p:cNvPr id="1207" name="图形 1206" descr="下降趋势条形图">
              <a:extLst>
                <a:ext uri="{FF2B5EF4-FFF2-40B4-BE49-F238E27FC236}">
                  <a16:creationId xmlns:a16="http://schemas.microsoft.com/office/drawing/2014/main" id="{88BB1B1A-DBE2-4FB5-9DF4-A84FE9FD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99655" y="-786548"/>
              <a:ext cx="478657" cy="478657"/>
            </a:xfrm>
            <a:prstGeom prst="rect">
              <a:avLst/>
            </a:prstGeom>
          </p:spPr>
        </p:pic>
        <p:sp>
          <p:nvSpPr>
            <p:cNvPr id="1208" name="矩形 1207">
              <a:extLst>
                <a:ext uri="{FF2B5EF4-FFF2-40B4-BE49-F238E27FC236}">
                  <a16:creationId xmlns:a16="http://schemas.microsoft.com/office/drawing/2014/main" id="{23F56AF2-DB79-4135-9418-A555B1FF2FA3}"/>
                </a:ext>
              </a:extLst>
            </p:cNvPr>
            <p:cNvSpPr/>
            <p:nvPr/>
          </p:nvSpPr>
          <p:spPr>
            <a:xfrm>
              <a:off x="8796265" y="-414578"/>
              <a:ext cx="838313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排序</a:t>
              </a:r>
            </a:p>
          </p:txBody>
        </p:sp>
        <p:pic>
          <p:nvPicPr>
            <p:cNvPr id="1210" name="图形 1209" descr="男人">
              <a:extLst>
                <a:ext uri="{FF2B5EF4-FFF2-40B4-BE49-F238E27FC236}">
                  <a16:creationId xmlns:a16="http://schemas.microsoft.com/office/drawing/2014/main" id="{8FF7C7DD-7620-4016-BAE1-DC7B17C9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48623" y="-665344"/>
              <a:ext cx="290360" cy="290360"/>
            </a:xfrm>
            <a:prstGeom prst="rect">
              <a:avLst/>
            </a:prstGeom>
          </p:spPr>
        </p:pic>
      </p:grpSp>
      <p:sp>
        <p:nvSpPr>
          <p:cNvPr id="1280" name="矩形 1279">
            <a:extLst>
              <a:ext uri="{FF2B5EF4-FFF2-40B4-BE49-F238E27FC236}">
                <a16:creationId xmlns:a16="http://schemas.microsoft.com/office/drawing/2014/main" id="{BFB481D8-A967-4EB5-8DE6-7468DFF8D3DB}"/>
              </a:ext>
            </a:extLst>
          </p:cNvPr>
          <p:cNvSpPr/>
          <p:nvPr/>
        </p:nvSpPr>
        <p:spPr>
          <a:xfrm>
            <a:off x="-1441455" y="3221090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66321" y="561922"/>
            <a:ext cx="4843105" cy="40504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53" name="组合 852">
            <a:extLst>
              <a:ext uri="{FF2B5EF4-FFF2-40B4-BE49-F238E27FC236}">
                <a16:creationId xmlns:a16="http://schemas.microsoft.com/office/drawing/2014/main" id="{360B7D6C-671A-4FC5-A97C-FDCD6A657883}"/>
              </a:ext>
            </a:extLst>
          </p:cNvPr>
          <p:cNvGrpSpPr/>
          <p:nvPr/>
        </p:nvGrpSpPr>
        <p:grpSpPr>
          <a:xfrm>
            <a:off x="372823" y="671591"/>
            <a:ext cx="538829" cy="604649"/>
            <a:chOff x="167518" y="529049"/>
            <a:chExt cx="538829" cy="604649"/>
          </a:xfrm>
        </p:grpSpPr>
        <p:grpSp>
          <p:nvGrpSpPr>
            <p:cNvPr id="854" name="组合 853">
              <a:extLst>
                <a:ext uri="{FF2B5EF4-FFF2-40B4-BE49-F238E27FC236}">
                  <a16:creationId xmlns:a16="http://schemas.microsoft.com/office/drawing/2014/main" id="{D9E60983-F16D-4C3D-AB21-D4F18C8903B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57" name="矩形: 圆角 856">
                <a:extLst>
                  <a:ext uri="{FF2B5EF4-FFF2-40B4-BE49-F238E27FC236}">
                    <a16:creationId xmlns:a16="http://schemas.microsoft.com/office/drawing/2014/main" id="{2C12BE75-D183-4948-B0C2-E4011FF68DE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58" name="图片 857">
                <a:extLst>
                  <a:ext uri="{FF2B5EF4-FFF2-40B4-BE49-F238E27FC236}">
                    <a16:creationId xmlns:a16="http://schemas.microsoft.com/office/drawing/2014/main" id="{9D6BC6B1-379D-4BE7-B9F1-7399CCF0C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94A8C7D4-B078-4DAA-A2E1-68D4459BAAC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5" name="矩形: 圆角 854">
              <a:extLst>
                <a:ext uri="{FF2B5EF4-FFF2-40B4-BE49-F238E27FC236}">
                  <a16:creationId xmlns:a16="http://schemas.microsoft.com/office/drawing/2014/main" id="{187ECF9B-9D11-4DC2-A659-BFD1375E32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6" name="矩形 855">
              <a:extLst>
                <a:ext uri="{FF2B5EF4-FFF2-40B4-BE49-F238E27FC236}">
                  <a16:creationId xmlns:a16="http://schemas.microsoft.com/office/drawing/2014/main" id="{41736AEC-FCD4-4CD2-9ACC-5AF158C0378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0" name="组合 859">
            <a:extLst>
              <a:ext uri="{FF2B5EF4-FFF2-40B4-BE49-F238E27FC236}">
                <a16:creationId xmlns:a16="http://schemas.microsoft.com/office/drawing/2014/main" id="{B0D17FA9-02C1-4CEB-9EA6-0BE177CA4145}"/>
              </a:ext>
            </a:extLst>
          </p:cNvPr>
          <p:cNvGrpSpPr/>
          <p:nvPr/>
        </p:nvGrpSpPr>
        <p:grpSpPr>
          <a:xfrm>
            <a:off x="950316" y="676253"/>
            <a:ext cx="538829" cy="604649"/>
            <a:chOff x="167518" y="529049"/>
            <a:chExt cx="538829" cy="604649"/>
          </a:xfrm>
        </p:grpSpPr>
        <p:grpSp>
          <p:nvGrpSpPr>
            <p:cNvPr id="861" name="组合 860">
              <a:extLst>
                <a:ext uri="{FF2B5EF4-FFF2-40B4-BE49-F238E27FC236}">
                  <a16:creationId xmlns:a16="http://schemas.microsoft.com/office/drawing/2014/main" id="{C6BF1234-6E2F-4D07-A19C-60EF7212F7B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64" name="矩形: 圆角 863">
                <a:extLst>
                  <a:ext uri="{FF2B5EF4-FFF2-40B4-BE49-F238E27FC236}">
                    <a16:creationId xmlns:a16="http://schemas.microsoft.com/office/drawing/2014/main" id="{7508FAB6-D7D6-4FCF-A6D8-280F27C0B7B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65" name="图片 864">
                <a:extLst>
                  <a:ext uri="{FF2B5EF4-FFF2-40B4-BE49-F238E27FC236}">
                    <a16:creationId xmlns:a16="http://schemas.microsoft.com/office/drawing/2014/main" id="{43902233-F355-4220-992D-AED097106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66" name="矩形 865">
                <a:extLst>
                  <a:ext uri="{FF2B5EF4-FFF2-40B4-BE49-F238E27FC236}">
                    <a16:creationId xmlns:a16="http://schemas.microsoft.com/office/drawing/2014/main" id="{16D94BC0-397B-413D-96E4-FDBE9CA2C85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2" name="矩形: 圆角 861">
              <a:extLst>
                <a:ext uri="{FF2B5EF4-FFF2-40B4-BE49-F238E27FC236}">
                  <a16:creationId xmlns:a16="http://schemas.microsoft.com/office/drawing/2014/main" id="{1D11B4D3-AFDB-4F70-9AE7-E3F3FEA1749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3" name="矩形 862">
              <a:extLst>
                <a:ext uri="{FF2B5EF4-FFF2-40B4-BE49-F238E27FC236}">
                  <a16:creationId xmlns:a16="http://schemas.microsoft.com/office/drawing/2014/main" id="{17617DA2-197B-4779-8C8E-DAB2333F786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7" name="组合 866">
            <a:extLst>
              <a:ext uri="{FF2B5EF4-FFF2-40B4-BE49-F238E27FC236}">
                <a16:creationId xmlns:a16="http://schemas.microsoft.com/office/drawing/2014/main" id="{09530745-3DDA-4FBD-B9BD-E3E716884578}"/>
              </a:ext>
            </a:extLst>
          </p:cNvPr>
          <p:cNvGrpSpPr/>
          <p:nvPr/>
        </p:nvGrpSpPr>
        <p:grpSpPr>
          <a:xfrm>
            <a:off x="1527809" y="674449"/>
            <a:ext cx="538829" cy="604649"/>
            <a:chOff x="167518" y="529049"/>
            <a:chExt cx="538829" cy="604649"/>
          </a:xfrm>
        </p:grpSpPr>
        <p:grpSp>
          <p:nvGrpSpPr>
            <p:cNvPr id="868" name="组合 867">
              <a:extLst>
                <a:ext uri="{FF2B5EF4-FFF2-40B4-BE49-F238E27FC236}">
                  <a16:creationId xmlns:a16="http://schemas.microsoft.com/office/drawing/2014/main" id="{975DD22A-C9E7-4D6E-8D20-06BA0D3DD9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1" name="矩形: 圆角 870">
                <a:extLst>
                  <a:ext uri="{FF2B5EF4-FFF2-40B4-BE49-F238E27FC236}">
                    <a16:creationId xmlns:a16="http://schemas.microsoft.com/office/drawing/2014/main" id="{10FDC727-94EB-442D-96EA-89953848C51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2" name="图片 871">
                <a:extLst>
                  <a:ext uri="{FF2B5EF4-FFF2-40B4-BE49-F238E27FC236}">
                    <a16:creationId xmlns:a16="http://schemas.microsoft.com/office/drawing/2014/main" id="{ED7E7E40-56DF-4B8F-97D6-3CA6F4D3B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73" name="矩形 872">
                <a:extLst>
                  <a:ext uri="{FF2B5EF4-FFF2-40B4-BE49-F238E27FC236}">
                    <a16:creationId xmlns:a16="http://schemas.microsoft.com/office/drawing/2014/main" id="{6700CBA1-4FB8-4DF9-9DBD-70D7F897A03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9" name="矩形: 圆角 868">
              <a:extLst>
                <a:ext uri="{FF2B5EF4-FFF2-40B4-BE49-F238E27FC236}">
                  <a16:creationId xmlns:a16="http://schemas.microsoft.com/office/drawing/2014/main" id="{39A9BA4A-898A-40E7-A020-788125B21FB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>
              <a:extLst>
                <a:ext uri="{FF2B5EF4-FFF2-40B4-BE49-F238E27FC236}">
                  <a16:creationId xmlns:a16="http://schemas.microsoft.com/office/drawing/2014/main" id="{8A506012-FFAD-40A0-B8E0-357856D2659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74" name="组合 873">
            <a:extLst>
              <a:ext uri="{FF2B5EF4-FFF2-40B4-BE49-F238E27FC236}">
                <a16:creationId xmlns:a16="http://schemas.microsoft.com/office/drawing/2014/main" id="{1B9049BA-408E-4FBE-9C41-1D22BB4FAB07}"/>
              </a:ext>
            </a:extLst>
          </p:cNvPr>
          <p:cNvGrpSpPr/>
          <p:nvPr/>
        </p:nvGrpSpPr>
        <p:grpSpPr>
          <a:xfrm>
            <a:off x="2105302" y="679111"/>
            <a:ext cx="538829" cy="604649"/>
            <a:chOff x="167518" y="529049"/>
            <a:chExt cx="538829" cy="604649"/>
          </a:xfrm>
        </p:grpSpPr>
        <p:grpSp>
          <p:nvGrpSpPr>
            <p:cNvPr id="875" name="组合 874">
              <a:extLst>
                <a:ext uri="{FF2B5EF4-FFF2-40B4-BE49-F238E27FC236}">
                  <a16:creationId xmlns:a16="http://schemas.microsoft.com/office/drawing/2014/main" id="{5EA13D1A-4658-42F9-A3A8-5F50A042911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8" name="矩形: 圆角 877">
                <a:extLst>
                  <a:ext uri="{FF2B5EF4-FFF2-40B4-BE49-F238E27FC236}">
                    <a16:creationId xmlns:a16="http://schemas.microsoft.com/office/drawing/2014/main" id="{79C3FCF7-6327-49FA-8256-20DFCF5A57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9" name="图片 878">
                <a:extLst>
                  <a:ext uri="{FF2B5EF4-FFF2-40B4-BE49-F238E27FC236}">
                    <a16:creationId xmlns:a16="http://schemas.microsoft.com/office/drawing/2014/main" id="{DB81EF6F-F603-437D-9D5D-4DB7A9359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0" name="矩形 879">
                <a:extLst>
                  <a:ext uri="{FF2B5EF4-FFF2-40B4-BE49-F238E27FC236}">
                    <a16:creationId xmlns:a16="http://schemas.microsoft.com/office/drawing/2014/main" id="{F3AB185C-9406-4B10-B289-4DC3A25D2AA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76" name="矩形: 圆角 875">
              <a:extLst>
                <a:ext uri="{FF2B5EF4-FFF2-40B4-BE49-F238E27FC236}">
                  <a16:creationId xmlns:a16="http://schemas.microsoft.com/office/drawing/2014/main" id="{A4BD968F-93A9-45B2-98FC-7646F1135EF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矩形 876">
              <a:extLst>
                <a:ext uri="{FF2B5EF4-FFF2-40B4-BE49-F238E27FC236}">
                  <a16:creationId xmlns:a16="http://schemas.microsoft.com/office/drawing/2014/main" id="{74B193E3-DEA3-4272-903B-FE6A525715D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1" name="组合 880">
            <a:extLst>
              <a:ext uri="{FF2B5EF4-FFF2-40B4-BE49-F238E27FC236}">
                <a16:creationId xmlns:a16="http://schemas.microsoft.com/office/drawing/2014/main" id="{4387228A-AA19-446A-ACBD-49E48CA76F87}"/>
              </a:ext>
            </a:extLst>
          </p:cNvPr>
          <p:cNvGrpSpPr/>
          <p:nvPr/>
        </p:nvGrpSpPr>
        <p:grpSpPr>
          <a:xfrm>
            <a:off x="2682065" y="680540"/>
            <a:ext cx="538829" cy="604649"/>
            <a:chOff x="167518" y="529049"/>
            <a:chExt cx="538829" cy="604649"/>
          </a:xfrm>
        </p:grpSpPr>
        <p:grpSp>
          <p:nvGrpSpPr>
            <p:cNvPr id="882" name="组合 881">
              <a:extLst>
                <a:ext uri="{FF2B5EF4-FFF2-40B4-BE49-F238E27FC236}">
                  <a16:creationId xmlns:a16="http://schemas.microsoft.com/office/drawing/2014/main" id="{7335EE5D-5EE0-40D5-AFDB-3E3E442558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85" name="矩形: 圆角 884">
                <a:extLst>
                  <a:ext uri="{FF2B5EF4-FFF2-40B4-BE49-F238E27FC236}">
                    <a16:creationId xmlns:a16="http://schemas.microsoft.com/office/drawing/2014/main" id="{20C7A592-FFFB-4708-9612-D03819BFAF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86" name="图片 885">
                <a:extLst>
                  <a:ext uri="{FF2B5EF4-FFF2-40B4-BE49-F238E27FC236}">
                    <a16:creationId xmlns:a16="http://schemas.microsoft.com/office/drawing/2014/main" id="{4D703B47-AF3F-4D2F-B5BB-512224AC9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7" name="矩形 886">
                <a:extLst>
                  <a:ext uri="{FF2B5EF4-FFF2-40B4-BE49-F238E27FC236}">
                    <a16:creationId xmlns:a16="http://schemas.microsoft.com/office/drawing/2014/main" id="{657A0B3B-11F9-47FC-9790-80A2EE82337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3" name="矩形: 圆角 882">
              <a:extLst>
                <a:ext uri="{FF2B5EF4-FFF2-40B4-BE49-F238E27FC236}">
                  <a16:creationId xmlns:a16="http://schemas.microsoft.com/office/drawing/2014/main" id="{A2650C1E-2C00-4795-8157-BA02AB98AF8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>
              <a:extLst>
                <a:ext uri="{FF2B5EF4-FFF2-40B4-BE49-F238E27FC236}">
                  <a16:creationId xmlns:a16="http://schemas.microsoft.com/office/drawing/2014/main" id="{52A96287-AB08-46B3-A237-088E856C6E5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06CB0492-779F-4CD7-9031-99FD60FF2326}"/>
              </a:ext>
            </a:extLst>
          </p:cNvPr>
          <p:cNvGrpSpPr/>
          <p:nvPr/>
        </p:nvGrpSpPr>
        <p:grpSpPr>
          <a:xfrm>
            <a:off x="3259558" y="685202"/>
            <a:ext cx="538829" cy="604649"/>
            <a:chOff x="167518" y="529049"/>
            <a:chExt cx="538829" cy="604649"/>
          </a:xfrm>
        </p:grpSpPr>
        <p:grpSp>
          <p:nvGrpSpPr>
            <p:cNvPr id="889" name="组合 888">
              <a:extLst>
                <a:ext uri="{FF2B5EF4-FFF2-40B4-BE49-F238E27FC236}">
                  <a16:creationId xmlns:a16="http://schemas.microsoft.com/office/drawing/2014/main" id="{09F0D6C9-4D24-4832-AEB9-FE280CE0A27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2" name="矩形: 圆角 891">
                <a:extLst>
                  <a:ext uri="{FF2B5EF4-FFF2-40B4-BE49-F238E27FC236}">
                    <a16:creationId xmlns:a16="http://schemas.microsoft.com/office/drawing/2014/main" id="{AA88A7E7-9AFE-4EA2-BF2E-DBC44153709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93" name="图片 892">
                <a:extLst>
                  <a:ext uri="{FF2B5EF4-FFF2-40B4-BE49-F238E27FC236}">
                    <a16:creationId xmlns:a16="http://schemas.microsoft.com/office/drawing/2014/main" id="{F42CEB75-0FBB-4B76-BB35-DB609ED18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94" name="矩形 893">
                <a:extLst>
                  <a:ext uri="{FF2B5EF4-FFF2-40B4-BE49-F238E27FC236}">
                    <a16:creationId xmlns:a16="http://schemas.microsoft.com/office/drawing/2014/main" id="{B524895D-8846-42EB-9994-4A189F171BA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0" name="矩形: 圆角 889">
              <a:extLst>
                <a:ext uri="{FF2B5EF4-FFF2-40B4-BE49-F238E27FC236}">
                  <a16:creationId xmlns:a16="http://schemas.microsoft.com/office/drawing/2014/main" id="{FF897DE0-3620-4664-8D55-8AABF8AE82D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矩形 890">
              <a:extLst>
                <a:ext uri="{FF2B5EF4-FFF2-40B4-BE49-F238E27FC236}">
                  <a16:creationId xmlns:a16="http://schemas.microsoft.com/office/drawing/2014/main" id="{EA724E25-EF17-44FD-A4F6-12F929C97C5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95" name="组合 894">
            <a:extLst>
              <a:ext uri="{FF2B5EF4-FFF2-40B4-BE49-F238E27FC236}">
                <a16:creationId xmlns:a16="http://schemas.microsoft.com/office/drawing/2014/main" id="{5F3EE92F-C21E-47C3-8B6C-57184EC094B4}"/>
              </a:ext>
            </a:extLst>
          </p:cNvPr>
          <p:cNvGrpSpPr/>
          <p:nvPr/>
        </p:nvGrpSpPr>
        <p:grpSpPr>
          <a:xfrm>
            <a:off x="3837051" y="683398"/>
            <a:ext cx="538829" cy="604649"/>
            <a:chOff x="167518" y="529049"/>
            <a:chExt cx="538829" cy="604649"/>
          </a:xfrm>
        </p:grpSpPr>
        <p:grpSp>
          <p:nvGrpSpPr>
            <p:cNvPr id="896" name="组合 895">
              <a:extLst>
                <a:ext uri="{FF2B5EF4-FFF2-40B4-BE49-F238E27FC236}">
                  <a16:creationId xmlns:a16="http://schemas.microsoft.com/office/drawing/2014/main" id="{3010AAED-B69D-4B9F-8EAE-F0A46401DDA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9" name="矩形: 圆角 898">
                <a:extLst>
                  <a:ext uri="{FF2B5EF4-FFF2-40B4-BE49-F238E27FC236}">
                    <a16:creationId xmlns:a16="http://schemas.microsoft.com/office/drawing/2014/main" id="{33761C4B-248A-448A-AB01-3F32AE6A487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00" name="图片 899">
                <a:extLst>
                  <a:ext uri="{FF2B5EF4-FFF2-40B4-BE49-F238E27FC236}">
                    <a16:creationId xmlns:a16="http://schemas.microsoft.com/office/drawing/2014/main" id="{E698EBAC-1A53-431D-BA90-F969EEA0D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01" name="矩形 900">
                <a:extLst>
                  <a:ext uri="{FF2B5EF4-FFF2-40B4-BE49-F238E27FC236}">
                    <a16:creationId xmlns:a16="http://schemas.microsoft.com/office/drawing/2014/main" id="{98F7D0F8-95F2-4776-A3F8-B47C42F22E1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7" name="矩形: 圆角 896">
              <a:extLst>
                <a:ext uri="{FF2B5EF4-FFF2-40B4-BE49-F238E27FC236}">
                  <a16:creationId xmlns:a16="http://schemas.microsoft.com/office/drawing/2014/main" id="{D4310FEB-141C-4BE8-B6E2-0BCD33EC64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矩形 897">
              <a:extLst>
                <a:ext uri="{FF2B5EF4-FFF2-40B4-BE49-F238E27FC236}">
                  <a16:creationId xmlns:a16="http://schemas.microsoft.com/office/drawing/2014/main" id="{1FC07B1C-9AE7-4F7F-9D2A-5CD26BD1DAB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03" name="组合 902">
            <a:extLst>
              <a:ext uri="{FF2B5EF4-FFF2-40B4-BE49-F238E27FC236}">
                <a16:creationId xmlns:a16="http://schemas.microsoft.com/office/drawing/2014/main" id="{D62A96D4-9DF6-4CA3-B8E4-3E8E99C8C9BC}"/>
              </a:ext>
            </a:extLst>
          </p:cNvPr>
          <p:cNvGrpSpPr/>
          <p:nvPr/>
        </p:nvGrpSpPr>
        <p:grpSpPr>
          <a:xfrm>
            <a:off x="372823" y="1269857"/>
            <a:ext cx="538829" cy="604649"/>
            <a:chOff x="167518" y="529049"/>
            <a:chExt cx="538829" cy="604649"/>
          </a:xfrm>
        </p:grpSpPr>
        <p:grpSp>
          <p:nvGrpSpPr>
            <p:cNvPr id="905" name="组合 904">
              <a:extLst>
                <a:ext uri="{FF2B5EF4-FFF2-40B4-BE49-F238E27FC236}">
                  <a16:creationId xmlns:a16="http://schemas.microsoft.com/office/drawing/2014/main" id="{E83AB74B-8AD0-4900-83CF-9A944E038A3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0" name="矩形: 圆角 909">
                <a:extLst>
                  <a:ext uri="{FF2B5EF4-FFF2-40B4-BE49-F238E27FC236}">
                    <a16:creationId xmlns:a16="http://schemas.microsoft.com/office/drawing/2014/main" id="{2F3A5F65-E9AD-4F16-AC46-2416FC1FE5A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1" name="图片 910">
                <a:extLst>
                  <a:ext uri="{FF2B5EF4-FFF2-40B4-BE49-F238E27FC236}">
                    <a16:creationId xmlns:a16="http://schemas.microsoft.com/office/drawing/2014/main" id="{18965DE7-A317-493A-9893-01E811C70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2" name="矩形 911">
                <a:extLst>
                  <a:ext uri="{FF2B5EF4-FFF2-40B4-BE49-F238E27FC236}">
                    <a16:creationId xmlns:a16="http://schemas.microsoft.com/office/drawing/2014/main" id="{F8D6723F-1868-4F34-ABB0-B67413A4209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06" name="矩形: 圆角 905">
              <a:extLst>
                <a:ext uri="{FF2B5EF4-FFF2-40B4-BE49-F238E27FC236}">
                  <a16:creationId xmlns:a16="http://schemas.microsoft.com/office/drawing/2014/main" id="{AF3158FA-3415-4800-B59C-ADB32192C5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>
              <a:extLst>
                <a:ext uri="{FF2B5EF4-FFF2-40B4-BE49-F238E27FC236}">
                  <a16:creationId xmlns:a16="http://schemas.microsoft.com/office/drawing/2014/main" id="{AE250DBF-7360-4D31-BB80-B8E0676ACF6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13" name="组合 912">
            <a:extLst>
              <a:ext uri="{FF2B5EF4-FFF2-40B4-BE49-F238E27FC236}">
                <a16:creationId xmlns:a16="http://schemas.microsoft.com/office/drawing/2014/main" id="{281C60C5-0D5B-4C7D-9579-3ED9A1596ABA}"/>
              </a:ext>
            </a:extLst>
          </p:cNvPr>
          <p:cNvGrpSpPr/>
          <p:nvPr/>
        </p:nvGrpSpPr>
        <p:grpSpPr>
          <a:xfrm>
            <a:off x="950316" y="1274519"/>
            <a:ext cx="538829" cy="604649"/>
            <a:chOff x="167518" y="529049"/>
            <a:chExt cx="538829" cy="604649"/>
          </a:xfrm>
        </p:grpSpPr>
        <p:grpSp>
          <p:nvGrpSpPr>
            <p:cNvPr id="914" name="组合 913">
              <a:extLst>
                <a:ext uri="{FF2B5EF4-FFF2-40B4-BE49-F238E27FC236}">
                  <a16:creationId xmlns:a16="http://schemas.microsoft.com/office/drawing/2014/main" id="{1270F114-5C28-4FE3-9FDD-27EBD4FE446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7" name="矩形: 圆角 916">
                <a:extLst>
                  <a:ext uri="{FF2B5EF4-FFF2-40B4-BE49-F238E27FC236}">
                    <a16:creationId xmlns:a16="http://schemas.microsoft.com/office/drawing/2014/main" id="{A7A63BF3-1191-4A0F-84A1-592F39149A2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8" name="图片 917">
                <a:extLst>
                  <a:ext uri="{FF2B5EF4-FFF2-40B4-BE49-F238E27FC236}">
                    <a16:creationId xmlns:a16="http://schemas.microsoft.com/office/drawing/2014/main" id="{0A9D32BF-851A-4A0C-907E-5BA96C2BF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9" name="矩形 918">
                <a:extLst>
                  <a:ext uri="{FF2B5EF4-FFF2-40B4-BE49-F238E27FC236}">
                    <a16:creationId xmlns:a16="http://schemas.microsoft.com/office/drawing/2014/main" id="{3FFF0E19-0078-489F-8733-F519E456318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15" name="矩形: 圆角 914">
              <a:extLst>
                <a:ext uri="{FF2B5EF4-FFF2-40B4-BE49-F238E27FC236}">
                  <a16:creationId xmlns:a16="http://schemas.microsoft.com/office/drawing/2014/main" id="{C60BEF9D-FA91-4F0C-B2CD-6792C142153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6" name="矩形 915">
              <a:extLst>
                <a:ext uri="{FF2B5EF4-FFF2-40B4-BE49-F238E27FC236}">
                  <a16:creationId xmlns:a16="http://schemas.microsoft.com/office/drawing/2014/main" id="{0C6EB129-42B2-49FA-B33C-B058A1C71A4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0" name="组合 919">
            <a:extLst>
              <a:ext uri="{FF2B5EF4-FFF2-40B4-BE49-F238E27FC236}">
                <a16:creationId xmlns:a16="http://schemas.microsoft.com/office/drawing/2014/main" id="{D732E7B2-1ECE-47E5-B309-193088C46FD1}"/>
              </a:ext>
            </a:extLst>
          </p:cNvPr>
          <p:cNvGrpSpPr/>
          <p:nvPr/>
        </p:nvGrpSpPr>
        <p:grpSpPr>
          <a:xfrm>
            <a:off x="1527809" y="1272715"/>
            <a:ext cx="538829" cy="604649"/>
            <a:chOff x="167518" y="529049"/>
            <a:chExt cx="538829" cy="604649"/>
          </a:xfrm>
        </p:grpSpPr>
        <p:grpSp>
          <p:nvGrpSpPr>
            <p:cNvPr id="921" name="组合 920">
              <a:extLst>
                <a:ext uri="{FF2B5EF4-FFF2-40B4-BE49-F238E27FC236}">
                  <a16:creationId xmlns:a16="http://schemas.microsoft.com/office/drawing/2014/main" id="{062F004C-33A0-4317-AE3B-0A4BE45E225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24" name="矩形: 圆角 923">
                <a:extLst>
                  <a:ext uri="{FF2B5EF4-FFF2-40B4-BE49-F238E27FC236}">
                    <a16:creationId xmlns:a16="http://schemas.microsoft.com/office/drawing/2014/main" id="{CAC689AF-6BD6-4284-BE28-79750CB9B55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25" name="图片 924">
                <a:extLst>
                  <a:ext uri="{FF2B5EF4-FFF2-40B4-BE49-F238E27FC236}">
                    <a16:creationId xmlns:a16="http://schemas.microsoft.com/office/drawing/2014/main" id="{822A682F-A1D9-4E3D-96B6-B2F885DB5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26" name="矩形 925">
                <a:extLst>
                  <a:ext uri="{FF2B5EF4-FFF2-40B4-BE49-F238E27FC236}">
                    <a16:creationId xmlns:a16="http://schemas.microsoft.com/office/drawing/2014/main" id="{D31CC782-B380-41A5-8868-C734EEDD9B4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2" name="矩形: 圆角 921">
              <a:extLst>
                <a:ext uri="{FF2B5EF4-FFF2-40B4-BE49-F238E27FC236}">
                  <a16:creationId xmlns:a16="http://schemas.microsoft.com/office/drawing/2014/main" id="{396D46AF-F8D3-4D7C-A457-238ACED71F6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矩形 922">
              <a:extLst>
                <a:ext uri="{FF2B5EF4-FFF2-40B4-BE49-F238E27FC236}">
                  <a16:creationId xmlns:a16="http://schemas.microsoft.com/office/drawing/2014/main" id="{873B9073-C38B-4BCF-A50D-F61295BCBCA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E0D3FAB0-6616-4143-B2DF-87AD88B4705D}"/>
              </a:ext>
            </a:extLst>
          </p:cNvPr>
          <p:cNvGrpSpPr/>
          <p:nvPr/>
        </p:nvGrpSpPr>
        <p:grpSpPr>
          <a:xfrm>
            <a:off x="2105302" y="1277377"/>
            <a:ext cx="538829" cy="604649"/>
            <a:chOff x="167518" y="529049"/>
            <a:chExt cx="538829" cy="604649"/>
          </a:xfrm>
        </p:grpSpPr>
        <p:grpSp>
          <p:nvGrpSpPr>
            <p:cNvPr id="928" name="组合 927">
              <a:extLst>
                <a:ext uri="{FF2B5EF4-FFF2-40B4-BE49-F238E27FC236}">
                  <a16:creationId xmlns:a16="http://schemas.microsoft.com/office/drawing/2014/main" id="{588E6679-84B8-4B45-97A5-2217D418B2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1" name="矩形: 圆角 930">
                <a:extLst>
                  <a:ext uri="{FF2B5EF4-FFF2-40B4-BE49-F238E27FC236}">
                    <a16:creationId xmlns:a16="http://schemas.microsoft.com/office/drawing/2014/main" id="{5E541BF9-F939-45F5-B53D-F6696E8E0DF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2" name="图片 931">
                <a:extLst>
                  <a:ext uri="{FF2B5EF4-FFF2-40B4-BE49-F238E27FC236}">
                    <a16:creationId xmlns:a16="http://schemas.microsoft.com/office/drawing/2014/main" id="{6C52582F-05EE-4F1C-82AF-921680294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33" name="矩形 932">
                <a:extLst>
                  <a:ext uri="{FF2B5EF4-FFF2-40B4-BE49-F238E27FC236}">
                    <a16:creationId xmlns:a16="http://schemas.microsoft.com/office/drawing/2014/main" id="{1DAAF0CD-B2BA-4B69-AB28-C04D7E32556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9" name="矩形: 圆角 928">
              <a:extLst>
                <a:ext uri="{FF2B5EF4-FFF2-40B4-BE49-F238E27FC236}">
                  <a16:creationId xmlns:a16="http://schemas.microsoft.com/office/drawing/2014/main" id="{BF9EA7E4-1E8F-462C-AA87-06070C2428A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>
              <a:extLst>
                <a:ext uri="{FF2B5EF4-FFF2-40B4-BE49-F238E27FC236}">
                  <a16:creationId xmlns:a16="http://schemas.microsoft.com/office/drawing/2014/main" id="{6C127335-261D-444C-AF99-DF6E1103954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34" name="组合 933">
            <a:extLst>
              <a:ext uri="{FF2B5EF4-FFF2-40B4-BE49-F238E27FC236}">
                <a16:creationId xmlns:a16="http://schemas.microsoft.com/office/drawing/2014/main" id="{1971D96E-8636-4648-90FD-CCD65FA08939}"/>
              </a:ext>
            </a:extLst>
          </p:cNvPr>
          <p:cNvGrpSpPr/>
          <p:nvPr/>
        </p:nvGrpSpPr>
        <p:grpSpPr>
          <a:xfrm>
            <a:off x="2682065" y="1278806"/>
            <a:ext cx="538829" cy="604649"/>
            <a:chOff x="167518" y="529049"/>
            <a:chExt cx="538829" cy="604649"/>
          </a:xfrm>
        </p:grpSpPr>
        <p:grpSp>
          <p:nvGrpSpPr>
            <p:cNvPr id="935" name="组合 934">
              <a:extLst>
                <a:ext uri="{FF2B5EF4-FFF2-40B4-BE49-F238E27FC236}">
                  <a16:creationId xmlns:a16="http://schemas.microsoft.com/office/drawing/2014/main" id="{E4F5F0B7-9764-4D62-8E1F-6FFBB744A4E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8" name="矩形: 圆角 937">
                <a:extLst>
                  <a:ext uri="{FF2B5EF4-FFF2-40B4-BE49-F238E27FC236}">
                    <a16:creationId xmlns:a16="http://schemas.microsoft.com/office/drawing/2014/main" id="{BB794D99-C45F-4441-8F4A-C0A9CCC2ABF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9" name="图片 938">
                <a:extLst>
                  <a:ext uri="{FF2B5EF4-FFF2-40B4-BE49-F238E27FC236}">
                    <a16:creationId xmlns:a16="http://schemas.microsoft.com/office/drawing/2014/main" id="{EA58D563-2F4C-41AD-8A16-F8D1C2134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40" name="矩形 939">
                <a:extLst>
                  <a:ext uri="{FF2B5EF4-FFF2-40B4-BE49-F238E27FC236}">
                    <a16:creationId xmlns:a16="http://schemas.microsoft.com/office/drawing/2014/main" id="{DBE03287-2927-42B0-9859-C10AC41A3CA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36" name="矩形: 圆角 935">
              <a:extLst>
                <a:ext uri="{FF2B5EF4-FFF2-40B4-BE49-F238E27FC236}">
                  <a16:creationId xmlns:a16="http://schemas.microsoft.com/office/drawing/2014/main" id="{9D0B1DDA-E7FF-4896-826C-48F353A7285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矩形 936">
              <a:extLst>
                <a:ext uri="{FF2B5EF4-FFF2-40B4-BE49-F238E27FC236}">
                  <a16:creationId xmlns:a16="http://schemas.microsoft.com/office/drawing/2014/main" id="{D10962F3-ED18-446D-B44E-1E94B3DCE87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41" name="组合 940">
            <a:extLst>
              <a:ext uri="{FF2B5EF4-FFF2-40B4-BE49-F238E27FC236}">
                <a16:creationId xmlns:a16="http://schemas.microsoft.com/office/drawing/2014/main" id="{069AA9C1-D18A-4601-B9B6-94734C2C09AD}"/>
              </a:ext>
            </a:extLst>
          </p:cNvPr>
          <p:cNvGrpSpPr/>
          <p:nvPr/>
        </p:nvGrpSpPr>
        <p:grpSpPr>
          <a:xfrm>
            <a:off x="3259558" y="1283468"/>
            <a:ext cx="538829" cy="604649"/>
            <a:chOff x="167518" y="529049"/>
            <a:chExt cx="538829" cy="604649"/>
          </a:xfrm>
        </p:grpSpPr>
        <p:grpSp>
          <p:nvGrpSpPr>
            <p:cNvPr id="942" name="组合 941">
              <a:extLst>
                <a:ext uri="{FF2B5EF4-FFF2-40B4-BE49-F238E27FC236}">
                  <a16:creationId xmlns:a16="http://schemas.microsoft.com/office/drawing/2014/main" id="{E241D194-5780-472D-9DC3-CC0A4F4EF4E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45" name="矩形: 圆角 944">
                <a:extLst>
                  <a:ext uri="{FF2B5EF4-FFF2-40B4-BE49-F238E27FC236}">
                    <a16:creationId xmlns:a16="http://schemas.microsoft.com/office/drawing/2014/main" id="{90DF88A3-2CC5-40C5-B386-F4B6BEAE7DA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46" name="图片 945">
                <a:extLst>
                  <a:ext uri="{FF2B5EF4-FFF2-40B4-BE49-F238E27FC236}">
                    <a16:creationId xmlns:a16="http://schemas.microsoft.com/office/drawing/2014/main" id="{5BB0D4EB-02F0-45E0-AEDE-FBC6E67F9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1" name="矩形 950">
                <a:extLst>
                  <a:ext uri="{FF2B5EF4-FFF2-40B4-BE49-F238E27FC236}">
                    <a16:creationId xmlns:a16="http://schemas.microsoft.com/office/drawing/2014/main" id="{35C45C76-79E8-4BC8-8779-68257D06F1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43" name="矩形: 圆角 942">
              <a:extLst>
                <a:ext uri="{FF2B5EF4-FFF2-40B4-BE49-F238E27FC236}">
                  <a16:creationId xmlns:a16="http://schemas.microsoft.com/office/drawing/2014/main" id="{C8ACF8D2-8251-47F4-9D2E-F4D8256A264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>
              <a:extLst>
                <a:ext uri="{FF2B5EF4-FFF2-40B4-BE49-F238E27FC236}">
                  <a16:creationId xmlns:a16="http://schemas.microsoft.com/office/drawing/2014/main" id="{D9C3A5A3-FBB6-446A-91AA-30279017D93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2" name="组合 951">
            <a:extLst>
              <a:ext uri="{FF2B5EF4-FFF2-40B4-BE49-F238E27FC236}">
                <a16:creationId xmlns:a16="http://schemas.microsoft.com/office/drawing/2014/main" id="{956D2904-D5D8-4EC3-A543-65684AD7C1FF}"/>
              </a:ext>
            </a:extLst>
          </p:cNvPr>
          <p:cNvGrpSpPr/>
          <p:nvPr/>
        </p:nvGrpSpPr>
        <p:grpSpPr>
          <a:xfrm>
            <a:off x="3837051" y="1281664"/>
            <a:ext cx="538829" cy="604649"/>
            <a:chOff x="167518" y="529049"/>
            <a:chExt cx="538829" cy="604649"/>
          </a:xfrm>
        </p:grpSpPr>
        <p:grpSp>
          <p:nvGrpSpPr>
            <p:cNvPr id="953" name="组合 952">
              <a:extLst>
                <a:ext uri="{FF2B5EF4-FFF2-40B4-BE49-F238E27FC236}">
                  <a16:creationId xmlns:a16="http://schemas.microsoft.com/office/drawing/2014/main" id="{C2271AC7-19D4-4EDF-8B34-59ABF5EE537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56" name="矩形: 圆角 955">
                <a:extLst>
                  <a:ext uri="{FF2B5EF4-FFF2-40B4-BE49-F238E27FC236}">
                    <a16:creationId xmlns:a16="http://schemas.microsoft.com/office/drawing/2014/main" id="{F08A871C-60CD-4A58-B9D0-4DC3D9C6E4E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57" name="图片 956">
                <a:extLst>
                  <a:ext uri="{FF2B5EF4-FFF2-40B4-BE49-F238E27FC236}">
                    <a16:creationId xmlns:a16="http://schemas.microsoft.com/office/drawing/2014/main" id="{715E06B1-24A9-4245-8B3C-205298B3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8" name="矩形 957">
                <a:extLst>
                  <a:ext uri="{FF2B5EF4-FFF2-40B4-BE49-F238E27FC236}">
                    <a16:creationId xmlns:a16="http://schemas.microsoft.com/office/drawing/2014/main" id="{FEEFE082-C985-41BB-A5B0-E01E64601B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54" name="矩形: 圆角 953">
              <a:extLst>
                <a:ext uri="{FF2B5EF4-FFF2-40B4-BE49-F238E27FC236}">
                  <a16:creationId xmlns:a16="http://schemas.microsoft.com/office/drawing/2014/main" id="{D9538F57-666A-4165-9B67-7DC8A038195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矩形 954">
              <a:extLst>
                <a:ext uri="{FF2B5EF4-FFF2-40B4-BE49-F238E27FC236}">
                  <a16:creationId xmlns:a16="http://schemas.microsoft.com/office/drawing/2014/main" id="{A982285A-871D-45AF-AAF7-3DA8983B052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9" name="组合 958">
            <a:extLst>
              <a:ext uri="{FF2B5EF4-FFF2-40B4-BE49-F238E27FC236}">
                <a16:creationId xmlns:a16="http://schemas.microsoft.com/office/drawing/2014/main" id="{7EE830C2-3072-4FE5-A1AD-78EA4C109100}"/>
              </a:ext>
            </a:extLst>
          </p:cNvPr>
          <p:cNvGrpSpPr/>
          <p:nvPr/>
        </p:nvGrpSpPr>
        <p:grpSpPr>
          <a:xfrm>
            <a:off x="372823" y="1859454"/>
            <a:ext cx="538829" cy="604649"/>
            <a:chOff x="167518" y="529049"/>
            <a:chExt cx="538829" cy="604649"/>
          </a:xfrm>
        </p:grpSpPr>
        <p:grpSp>
          <p:nvGrpSpPr>
            <p:cNvPr id="960" name="组合 959">
              <a:extLst>
                <a:ext uri="{FF2B5EF4-FFF2-40B4-BE49-F238E27FC236}">
                  <a16:creationId xmlns:a16="http://schemas.microsoft.com/office/drawing/2014/main" id="{F2F13445-A2F8-42E2-8CEA-44C7ECA1320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63" name="矩形: 圆角 962">
                <a:extLst>
                  <a:ext uri="{FF2B5EF4-FFF2-40B4-BE49-F238E27FC236}">
                    <a16:creationId xmlns:a16="http://schemas.microsoft.com/office/drawing/2014/main" id="{A3BC1FD7-FC0D-4998-AF20-C2E6178A43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64" name="图片 963">
                <a:extLst>
                  <a:ext uri="{FF2B5EF4-FFF2-40B4-BE49-F238E27FC236}">
                    <a16:creationId xmlns:a16="http://schemas.microsoft.com/office/drawing/2014/main" id="{66D45DC3-DE7A-48B4-9E49-12947A618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65" name="矩形 964">
                <a:extLst>
                  <a:ext uri="{FF2B5EF4-FFF2-40B4-BE49-F238E27FC236}">
                    <a16:creationId xmlns:a16="http://schemas.microsoft.com/office/drawing/2014/main" id="{6B52C098-AC99-455C-A7AA-CD81FD7920E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1" name="矩形: 圆角 960">
              <a:extLst>
                <a:ext uri="{FF2B5EF4-FFF2-40B4-BE49-F238E27FC236}">
                  <a16:creationId xmlns:a16="http://schemas.microsoft.com/office/drawing/2014/main" id="{2A07C21B-A43F-446E-A52F-B5F4016BAE3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>
              <a:extLst>
                <a:ext uri="{FF2B5EF4-FFF2-40B4-BE49-F238E27FC236}">
                  <a16:creationId xmlns:a16="http://schemas.microsoft.com/office/drawing/2014/main" id="{09CEA99B-E06C-4D23-A9CF-812CC00DC3A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66" name="组合 965">
            <a:extLst>
              <a:ext uri="{FF2B5EF4-FFF2-40B4-BE49-F238E27FC236}">
                <a16:creationId xmlns:a16="http://schemas.microsoft.com/office/drawing/2014/main" id="{E0066A88-029F-441C-A4D5-358191DAA305}"/>
              </a:ext>
            </a:extLst>
          </p:cNvPr>
          <p:cNvGrpSpPr/>
          <p:nvPr/>
        </p:nvGrpSpPr>
        <p:grpSpPr>
          <a:xfrm>
            <a:off x="950316" y="1864116"/>
            <a:ext cx="538829" cy="604649"/>
            <a:chOff x="167518" y="529049"/>
            <a:chExt cx="538829" cy="604649"/>
          </a:xfrm>
        </p:grpSpPr>
        <p:grpSp>
          <p:nvGrpSpPr>
            <p:cNvPr id="967" name="组合 966">
              <a:extLst>
                <a:ext uri="{FF2B5EF4-FFF2-40B4-BE49-F238E27FC236}">
                  <a16:creationId xmlns:a16="http://schemas.microsoft.com/office/drawing/2014/main" id="{652C4F96-7BA9-4E78-824F-6BD0674AD88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0" name="矩形: 圆角 969">
                <a:extLst>
                  <a:ext uri="{FF2B5EF4-FFF2-40B4-BE49-F238E27FC236}">
                    <a16:creationId xmlns:a16="http://schemas.microsoft.com/office/drawing/2014/main" id="{7A8AEDE9-2892-4D4C-B6C6-AE74EB4EC8B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1" name="图片 970">
                <a:extLst>
                  <a:ext uri="{FF2B5EF4-FFF2-40B4-BE49-F238E27FC236}">
                    <a16:creationId xmlns:a16="http://schemas.microsoft.com/office/drawing/2014/main" id="{0C7498B1-2994-480B-9CB7-9FB0064E5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2" name="矩形 971">
                <a:extLst>
                  <a:ext uri="{FF2B5EF4-FFF2-40B4-BE49-F238E27FC236}">
                    <a16:creationId xmlns:a16="http://schemas.microsoft.com/office/drawing/2014/main" id="{AE3FE577-6336-4EF6-B6F0-0DAE7612546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8" name="矩形: 圆角 967">
              <a:extLst>
                <a:ext uri="{FF2B5EF4-FFF2-40B4-BE49-F238E27FC236}">
                  <a16:creationId xmlns:a16="http://schemas.microsoft.com/office/drawing/2014/main" id="{37769E06-216D-498E-87BF-543FD546FF8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9" name="矩形 968">
              <a:extLst>
                <a:ext uri="{FF2B5EF4-FFF2-40B4-BE49-F238E27FC236}">
                  <a16:creationId xmlns:a16="http://schemas.microsoft.com/office/drawing/2014/main" id="{F9D24E6E-DB34-48D5-9934-92D1234DA62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73" name="组合 972">
            <a:extLst>
              <a:ext uri="{FF2B5EF4-FFF2-40B4-BE49-F238E27FC236}">
                <a16:creationId xmlns:a16="http://schemas.microsoft.com/office/drawing/2014/main" id="{DF66231E-D134-4EA7-B5D4-0F90472F41D5}"/>
              </a:ext>
            </a:extLst>
          </p:cNvPr>
          <p:cNvGrpSpPr/>
          <p:nvPr/>
        </p:nvGrpSpPr>
        <p:grpSpPr>
          <a:xfrm>
            <a:off x="1527809" y="1862312"/>
            <a:ext cx="538829" cy="604649"/>
            <a:chOff x="167518" y="529049"/>
            <a:chExt cx="538829" cy="604649"/>
          </a:xfrm>
        </p:grpSpPr>
        <p:grpSp>
          <p:nvGrpSpPr>
            <p:cNvPr id="974" name="组合 973">
              <a:extLst>
                <a:ext uri="{FF2B5EF4-FFF2-40B4-BE49-F238E27FC236}">
                  <a16:creationId xmlns:a16="http://schemas.microsoft.com/office/drawing/2014/main" id="{27419929-FEBA-4452-B2EF-3290A3F2EF4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7" name="矩形: 圆角 976">
                <a:extLst>
                  <a:ext uri="{FF2B5EF4-FFF2-40B4-BE49-F238E27FC236}">
                    <a16:creationId xmlns:a16="http://schemas.microsoft.com/office/drawing/2014/main" id="{0CAEC6B7-AD5E-4D9A-AB91-9698C05A5E4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8" name="图片 977">
                <a:extLst>
                  <a:ext uri="{FF2B5EF4-FFF2-40B4-BE49-F238E27FC236}">
                    <a16:creationId xmlns:a16="http://schemas.microsoft.com/office/drawing/2014/main" id="{8432D71B-187D-4A35-84D0-071BFE05C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9" name="矩形 978">
                <a:extLst>
                  <a:ext uri="{FF2B5EF4-FFF2-40B4-BE49-F238E27FC236}">
                    <a16:creationId xmlns:a16="http://schemas.microsoft.com/office/drawing/2014/main" id="{C733A5D6-5199-4159-A65A-765862E2823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75" name="矩形: 圆角 974">
              <a:extLst>
                <a:ext uri="{FF2B5EF4-FFF2-40B4-BE49-F238E27FC236}">
                  <a16:creationId xmlns:a16="http://schemas.microsoft.com/office/drawing/2014/main" id="{55323459-7D55-4C3C-9497-36D29A8CA1B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6" name="矩形 975">
              <a:extLst>
                <a:ext uri="{FF2B5EF4-FFF2-40B4-BE49-F238E27FC236}">
                  <a16:creationId xmlns:a16="http://schemas.microsoft.com/office/drawing/2014/main" id="{8B24B644-9FB5-4A40-BAB4-2E69FB64A1F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0" name="组合 979">
            <a:extLst>
              <a:ext uri="{FF2B5EF4-FFF2-40B4-BE49-F238E27FC236}">
                <a16:creationId xmlns:a16="http://schemas.microsoft.com/office/drawing/2014/main" id="{6A73D9CF-E78C-4041-B472-D802826C1D67}"/>
              </a:ext>
            </a:extLst>
          </p:cNvPr>
          <p:cNvGrpSpPr/>
          <p:nvPr/>
        </p:nvGrpSpPr>
        <p:grpSpPr>
          <a:xfrm>
            <a:off x="2105302" y="1866974"/>
            <a:ext cx="538829" cy="604649"/>
            <a:chOff x="167518" y="529049"/>
            <a:chExt cx="538829" cy="604649"/>
          </a:xfrm>
        </p:grpSpPr>
        <p:grpSp>
          <p:nvGrpSpPr>
            <p:cNvPr id="981" name="组合 980">
              <a:extLst>
                <a:ext uri="{FF2B5EF4-FFF2-40B4-BE49-F238E27FC236}">
                  <a16:creationId xmlns:a16="http://schemas.microsoft.com/office/drawing/2014/main" id="{04ECF98F-9AAD-42B8-AE4E-143B6BE69C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84" name="矩形: 圆角 983">
                <a:extLst>
                  <a:ext uri="{FF2B5EF4-FFF2-40B4-BE49-F238E27FC236}">
                    <a16:creationId xmlns:a16="http://schemas.microsoft.com/office/drawing/2014/main" id="{F3483D05-284A-4946-8AD4-3FE4DD608F9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85" name="图片 984">
                <a:extLst>
                  <a:ext uri="{FF2B5EF4-FFF2-40B4-BE49-F238E27FC236}">
                    <a16:creationId xmlns:a16="http://schemas.microsoft.com/office/drawing/2014/main" id="{66B80BEF-4EE1-4C70-829A-9EC7F3123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86" name="矩形 985">
                <a:extLst>
                  <a:ext uri="{FF2B5EF4-FFF2-40B4-BE49-F238E27FC236}">
                    <a16:creationId xmlns:a16="http://schemas.microsoft.com/office/drawing/2014/main" id="{E821CAD4-6B60-43A0-A5C0-668761F72BA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2" name="矩形: 圆角 981">
              <a:extLst>
                <a:ext uri="{FF2B5EF4-FFF2-40B4-BE49-F238E27FC236}">
                  <a16:creationId xmlns:a16="http://schemas.microsoft.com/office/drawing/2014/main" id="{DD8EDE79-9B77-42F6-B587-FF442BF5D3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>
              <a:extLst>
                <a:ext uri="{FF2B5EF4-FFF2-40B4-BE49-F238E27FC236}">
                  <a16:creationId xmlns:a16="http://schemas.microsoft.com/office/drawing/2014/main" id="{F41913E0-9A1F-4273-B2D7-25CD6D5A23B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7" name="组合 986">
            <a:extLst>
              <a:ext uri="{FF2B5EF4-FFF2-40B4-BE49-F238E27FC236}">
                <a16:creationId xmlns:a16="http://schemas.microsoft.com/office/drawing/2014/main" id="{143CBE7B-A953-47DF-880A-6BA6A685AABC}"/>
              </a:ext>
            </a:extLst>
          </p:cNvPr>
          <p:cNvGrpSpPr/>
          <p:nvPr/>
        </p:nvGrpSpPr>
        <p:grpSpPr>
          <a:xfrm>
            <a:off x="2682065" y="1868403"/>
            <a:ext cx="538829" cy="604649"/>
            <a:chOff x="167518" y="529049"/>
            <a:chExt cx="538829" cy="604649"/>
          </a:xfrm>
        </p:grpSpPr>
        <p:grpSp>
          <p:nvGrpSpPr>
            <p:cNvPr id="988" name="组合 987">
              <a:extLst>
                <a:ext uri="{FF2B5EF4-FFF2-40B4-BE49-F238E27FC236}">
                  <a16:creationId xmlns:a16="http://schemas.microsoft.com/office/drawing/2014/main" id="{D5B10503-7A22-4290-9076-ED3CF570C54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1" name="矩形: 圆角 990">
                <a:extLst>
                  <a:ext uri="{FF2B5EF4-FFF2-40B4-BE49-F238E27FC236}">
                    <a16:creationId xmlns:a16="http://schemas.microsoft.com/office/drawing/2014/main" id="{D68E946A-D689-43E1-90FE-D494CC50B6E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2" name="图片 991">
                <a:extLst>
                  <a:ext uri="{FF2B5EF4-FFF2-40B4-BE49-F238E27FC236}">
                    <a16:creationId xmlns:a16="http://schemas.microsoft.com/office/drawing/2014/main" id="{9E93BFFE-0111-44DC-B7A1-054C19399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93" name="矩形 992">
                <a:extLst>
                  <a:ext uri="{FF2B5EF4-FFF2-40B4-BE49-F238E27FC236}">
                    <a16:creationId xmlns:a16="http://schemas.microsoft.com/office/drawing/2014/main" id="{9228822B-7019-412F-B0DB-D5E03A98630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9" name="矩形: 圆角 988">
              <a:extLst>
                <a:ext uri="{FF2B5EF4-FFF2-40B4-BE49-F238E27FC236}">
                  <a16:creationId xmlns:a16="http://schemas.microsoft.com/office/drawing/2014/main" id="{4B047D7D-4615-468A-A8BD-765A95A76CD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0" name="矩形 989">
              <a:extLst>
                <a:ext uri="{FF2B5EF4-FFF2-40B4-BE49-F238E27FC236}">
                  <a16:creationId xmlns:a16="http://schemas.microsoft.com/office/drawing/2014/main" id="{7ECCE8AD-C640-4BEB-9737-531D60DB2EC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94" name="组合 993">
            <a:extLst>
              <a:ext uri="{FF2B5EF4-FFF2-40B4-BE49-F238E27FC236}">
                <a16:creationId xmlns:a16="http://schemas.microsoft.com/office/drawing/2014/main" id="{463D00FA-C6C4-4FBD-8E11-E338F7E0C84F}"/>
              </a:ext>
            </a:extLst>
          </p:cNvPr>
          <p:cNvGrpSpPr/>
          <p:nvPr/>
        </p:nvGrpSpPr>
        <p:grpSpPr>
          <a:xfrm>
            <a:off x="3259558" y="1873065"/>
            <a:ext cx="538829" cy="604649"/>
            <a:chOff x="167518" y="529049"/>
            <a:chExt cx="538829" cy="604649"/>
          </a:xfrm>
        </p:grpSpPr>
        <p:grpSp>
          <p:nvGrpSpPr>
            <p:cNvPr id="995" name="组合 994">
              <a:extLst>
                <a:ext uri="{FF2B5EF4-FFF2-40B4-BE49-F238E27FC236}">
                  <a16:creationId xmlns:a16="http://schemas.microsoft.com/office/drawing/2014/main" id="{04AD8E78-1724-4EBD-8F80-A234B8E3882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8" name="矩形: 圆角 997">
                <a:extLst>
                  <a:ext uri="{FF2B5EF4-FFF2-40B4-BE49-F238E27FC236}">
                    <a16:creationId xmlns:a16="http://schemas.microsoft.com/office/drawing/2014/main" id="{33531C86-0279-4486-9902-73D48009D42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9" name="图片 998">
                <a:extLst>
                  <a:ext uri="{FF2B5EF4-FFF2-40B4-BE49-F238E27FC236}">
                    <a16:creationId xmlns:a16="http://schemas.microsoft.com/office/drawing/2014/main" id="{62D19F2A-2996-4495-AC57-FC6D2BE85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0" name="矩形 999">
                <a:extLst>
                  <a:ext uri="{FF2B5EF4-FFF2-40B4-BE49-F238E27FC236}">
                    <a16:creationId xmlns:a16="http://schemas.microsoft.com/office/drawing/2014/main" id="{7A484FFE-3280-4AD1-B9D2-276F0CEB44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96" name="矩形: 圆角 995">
              <a:extLst>
                <a:ext uri="{FF2B5EF4-FFF2-40B4-BE49-F238E27FC236}">
                  <a16:creationId xmlns:a16="http://schemas.microsoft.com/office/drawing/2014/main" id="{9DA750C1-91C7-4658-B274-6ECBC3115C8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>
              <a:extLst>
                <a:ext uri="{FF2B5EF4-FFF2-40B4-BE49-F238E27FC236}">
                  <a16:creationId xmlns:a16="http://schemas.microsoft.com/office/drawing/2014/main" id="{111A4A8D-A8F2-43CC-9404-8B0E77FA675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1" name="组合 1000">
            <a:extLst>
              <a:ext uri="{FF2B5EF4-FFF2-40B4-BE49-F238E27FC236}">
                <a16:creationId xmlns:a16="http://schemas.microsoft.com/office/drawing/2014/main" id="{85834CD8-F769-4A1E-A5A4-386A236B22D4}"/>
              </a:ext>
            </a:extLst>
          </p:cNvPr>
          <p:cNvGrpSpPr/>
          <p:nvPr/>
        </p:nvGrpSpPr>
        <p:grpSpPr>
          <a:xfrm>
            <a:off x="3837051" y="1871261"/>
            <a:ext cx="538829" cy="604649"/>
            <a:chOff x="167518" y="529049"/>
            <a:chExt cx="538829" cy="604649"/>
          </a:xfrm>
        </p:grpSpPr>
        <p:grpSp>
          <p:nvGrpSpPr>
            <p:cNvPr id="1002" name="组合 1001">
              <a:extLst>
                <a:ext uri="{FF2B5EF4-FFF2-40B4-BE49-F238E27FC236}">
                  <a16:creationId xmlns:a16="http://schemas.microsoft.com/office/drawing/2014/main" id="{955B1359-557B-4587-86F2-99E6EE5959C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05" name="矩形: 圆角 1004">
                <a:extLst>
                  <a:ext uri="{FF2B5EF4-FFF2-40B4-BE49-F238E27FC236}">
                    <a16:creationId xmlns:a16="http://schemas.microsoft.com/office/drawing/2014/main" id="{316632C3-E074-4614-BA76-31AAEACB828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06" name="图片 1005">
                <a:extLst>
                  <a:ext uri="{FF2B5EF4-FFF2-40B4-BE49-F238E27FC236}">
                    <a16:creationId xmlns:a16="http://schemas.microsoft.com/office/drawing/2014/main" id="{1A5D4D76-6F17-4FEF-8803-43C65E792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7" name="矩形 1006">
                <a:extLst>
                  <a:ext uri="{FF2B5EF4-FFF2-40B4-BE49-F238E27FC236}">
                    <a16:creationId xmlns:a16="http://schemas.microsoft.com/office/drawing/2014/main" id="{37D91185-4F0E-4DF0-B751-AFBA985EDB4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03" name="矩形: 圆角 1002">
              <a:extLst>
                <a:ext uri="{FF2B5EF4-FFF2-40B4-BE49-F238E27FC236}">
                  <a16:creationId xmlns:a16="http://schemas.microsoft.com/office/drawing/2014/main" id="{190E99BB-903D-4C6D-BB9B-FE5B4DE9A4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矩形 1003">
              <a:extLst>
                <a:ext uri="{FF2B5EF4-FFF2-40B4-BE49-F238E27FC236}">
                  <a16:creationId xmlns:a16="http://schemas.microsoft.com/office/drawing/2014/main" id="{5C2F86BA-4643-4FE8-B750-3941644F54A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8" name="组合 1007">
            <a:extLst>
              <a:ext uri="{FF2B5EF4-FFF2-40B4-BE49-F238E27FC236}">
                <a16:creationId xmlns:a16="http://schemas.microsoft.com/office/drawing/2014/main" id="{47E80B9D-EB8B-4BAF-BB1D-4280222F47C9}"/>
              </a:ext>
            </a:extLst>
          </p:cNvPr>
          <p:cNvGrpSpPr/>
          <p:nvPr/>
        </p:nvGrpSpPr>
        <p:grpSpPr>
          <a:xfrm>
            <a:off x="372823" y="2457720"/>
            <a:ext cx="538829" cy="604649"/>
            <a:chOff x="167518" y="529049"/>
            <a:chExt cx="538829" cy="604649"/>
          </a:xfrm>
        </p:grpSpPr>
        <p:grpSp>
          <p:nvGrpSpPr>
            <p:cNvPr id="1009" name="组合 1008">
              <a:extLst>
                <a:ext uri="{FF2B5EF4-FFF2-40B4-BE49-F238E27FC236}">
                  <a16:creationId xmlns:a16="http://schemas.microsoft.com/office/drawing/2014/main" id="{FC982DCB-50EC-40C7-86E2-A1096611AC7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15" name="矩形: 圆角 1014">
                <a:extLst>
                  <a:ext uri="{FF2B5EF4-FFF2-40B4-BE49-F238E27FC236}">
                    <a16:creationId xmlns:a16="http://schemas.microsoft.com/office/drawing/2014/main" id="{F6C407A7-596B-4117-9156-2A725C3B4E4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16" name="图片 1015">
                <a:extLst>
                  <a:ext uri="{FF2B5EF4-FFF2-40B4-BE49-F238E27FC236}">
                    <a16:creationId xmlns:a16="http://schemas.microsoft.com/office/drawing/2014/main" id="{B428D266-B78A-4BB5-BBD8-F9EF378B2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17" name="矩形 1016">
                <a:extLst>
                  <a:ext uri="{FF2B5EF4-FFF2-40B4-BE49-F238E27FC236}">
                    <a16:creationId xmlns:a16="http://schemas.microsoft.com/office/drawing/2014/main" id="{AD879393-AF22-48C9-915F-940B1E8A97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10" name="矩形: 圆角 1009">
              <a:extLst>
                <a:ext uri="{FF2B5EF4-FFF2-40B4-BE49-F238E27FC236}">
                  <a16:creationId xmlns:a16="http://schemas.microsoft.com/office/drawing/2014/main" id="{82ED5868-FBBB-43D2-91B6-1ED3C3C97FA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矩形 1010">
              <a:extLst>
                <a:ext uri="{FF2B5EF4-FFF2-40B4-BE49-F238E27FC236}">
                  <a16:creationId xmlns:a16="http://schemas.microsoft.com/office/drawing/2014/main" id="{0B7A3656-5660-4413-99EA-AAF68D595F0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18" name="组合 1017">
            <a:extLst>
              <a:ext uri="{FF2B5EF4-FFF2-40B4-BE49-F238E27FC236}">
                <a16:creationId xmlns:a16="http://schemas.microsoft.com/office/drawing/2014/main" id="{6CFC661C-ED65-4A82-BCF9-71AD37816C7C}"/>
              </a:ext>
            </a:extLst>
          </p:cNvPr>
          <p:cNvGrpSpPr/>
          <p:nvPr/>
        </p:nvGrpSpPr>
        <p:grpSpPr>
          <a:xfrm>
            <a:off x="950316" y="2462382"/>
            <a:ext cx="538829" cy="604649"/>
            <a:chOff x="167518" y="529049"/>
            <a:chExt cx="538829" cy="604649"/>
          </a:xfrm>
        </p:grpSpPr>
        <p:grpSp>
          <p:nvGrpSpPr>
            <p:cNvPr id="1019" name="组合 1018">
              <a:extLst>
                <a:ext uri="{FF2B5EF4-FFF2-40B4-BE49-F238E27FC236}">
                  <a16:creationId xmlns:a16="http://schemas.microsoft.com/office/drawing/2014/main" id="{329FB442-750B-4387-A851-2DFDDC4C56D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23" name="矩形: 圆角 1022">
                <a:extLst>
                  <a:ext uri="{FF2B5EF4-FFF2-40B4-BE49-F238E27FC236}">
                    <a16:creationId xmlns:a16="http://schemas.microsoft.com/office/drawing/2014/main" id="{20853882-07E7-49F5-B027-993C0E6D93F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5DD52DEB-28F7-4558-9F8F-8A190D608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25" name="矩形 1024">
                <a:extLst>
                  <a:ext uri="{FF2B5EF4-FFF2-40B4-BE49-F238E27FC236}">
                    <a16:creationId xmlns:a16="http://schemas.microsoft.com/office/drawing/2014/main" id="{F4B8B4BF-56ED-4C1B-9CEC-738ED6D6A78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0" name="矩形: 圆角 1019">
              <a:extLst>
                <a:ext uri="{FF2B5EF4-FFF2-40B4-BE49-F238E27FC236}">
                  <a16:creationId xmlns:a16="http://schemas.microsoft.com/office/drawing/2014/main" id="{1EC8D7FD-2C26-4358-93B9-896152050F2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矩形 1021">
              <a:extLst>
                <a:ext uri="{FF2B5EF4-FFF2-40B4-BE49-F238E27FC236}">
                  <a16:creationId xmlns:a16="http://schemas.microsoft.com/office/drawing/2014/main" id="{B743D6C3-8352-43E7-BC97-2A66FD94372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26" name="组合 1025">
            <a:extLst>
              <a:ext uri="{FF2B5EF4-FFF2-40B4-BE49-F238E27FC236}">
                <a16:creationId xmlns:a16="http://schemas.microsoft.com/office/drawing/2014/main" id="{30F06917-0645-4CDA-B474-96367886950C}"/>
              </a:ext>
            </a:extLst>
          </p:cNvPr>
          <p:cNvGrpSpPr/>
          <p:nvPr/>
        </p:nvGrpSpPr>
        <p:grpSpPr>
          <a:xfrm>
            <a:off x="1527809" y="2460578"/>
            <a:ext cx="538829" cy="604649"/>
            <a:chOff x="167518" y="529049"/>
            <a:chExt cx="538829" cy="604649"/>
          </a:xfrm>
        </p:grpSpPr>
        <p:grpSp>
          <p:nvGrpSpPr>
            <p:cNvPr id="1027" name="组合 1026">
              <a:extLst>
                <a:ext uri="{FF2B5EF4-FFF2-40B4-BE49-F238E27FC236}">
                  <a16:creationId xmlns:a16="http://schemas.microsoft.com/office/drawing/2014/main" id="{9A2BB10F-3A46-4356-BF33-ED304E6F303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0" name="矩形: 圆角 1029">
                <a:extLst>
                  <a:ext uri="{FF2B5EF4-FFF2-40B4-BE49-F238E27FC236}">
                    <a16:creationId xmlns:a16="http://schemas.microsoft.com/office/drawing/2014/main" id="{CC607601-5F55-4278-982C-B382802A754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1" name="图片 1030">
                <a:extLst>
                  <a:ext uri="{FF2B5EF4-FFF2-40B4-BE49-F238E27FC236}">
                    <a16:creationId xmlns:a16="http://schemas.microsoft.com/office/drawing/2014/main" id="{BE2906F0-19F6-416D-94E2-E3DFE75B6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2" name="矩形 1031">
                <a:extLst>
                  <a:ext uri="{FF2B5EF4-FFF2-40B4-BE49-F238E27FC236}">
                    <a16:creationId xmlns:a16="http://schemas.microsoft.com/office/drawing/2014/main" id="{B62D1D68-10AB-487E-A5F5-368E7366D18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8" name="矩形: 圆角 1027">
              <a:extLst>
                <a:ext uri="{FF2B5EF4-FFF2-40B4-BE49-F238E27FC236}">
                  <a16:creationId xmlns:a16="http://schemas.microsoft.com/office/drawing/2014/main" id="{A612946B-DC34-4F56-99A3-8D0838FA8FE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矩形 1028">
              <a:extLst>
                <a:ext uri="{FF2B5EF4-FFF2-40B4-BE49-F238E27FC236}">
                  <a16:creationId xmlns:a16="http://schemas.microsoft.com/office/drawing/2014/main" id="{63A8C69C-8F34-4426-B2A7-641A5C6E116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79358048-D36A-4804-80D0-742C296CA52A}"/>
              </a:ext>
            </a:extLst>
          </p:cNvPr>
          <p:cNvGrpSpPr/>
          <p:nvPr/>
        </p:nvGrpSpPr>
        <p:grpSpPr>
          <a:xfrm>
            <a:off x="2105302" y="2465240"/>
            <a:ext cx="538829" cy="604649"/>
            <a:chOff x="167518" y="529049"/>
            <a:chExt cx="538829" cy="604649"/>
          </a:xfrm>
        </p:grpSpPr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A1A7F7A5-BC8B-4321-ACC7-C869A161C6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7" name="矩形: 圆角 1036">
                <a:extLst>
                  <a:ext uri="{FF2B5EF4-FFF2-40B4-BE49-F238E27FC236}">
                    <a16:creationId xmlns:a16="http://schemas.microsoft.com/office/drawing/2014/main" id="{2C27F355-E321-4C19-BCB2-962153C853E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8" name="图片 1037">
                <a:extLst>
                  <a:ext uri="{FF2B5EF4-FFF2-40B4-BE49-F238E27FC236}">
                    <a16:creationId xmlns:a16="http://schemas.microsoft.com/office/drawing/2014/main" id="{4C9B88FD-B12C-44C0-B3AE-5BCA54EA5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9" name="矩形 1038">
                <a:extLst>
                  <a:ext uri="{FF2B5EF4-FFF2-40B4-BE49-F238E27FC236}">
                    <a16:creationId xmlns:a16="http://schemas.microsoft.com/office/drawing/2014/main" id="{C472BC11-91AF-4FC6-B640-D99515DECE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35" name="矩形: 圆角 1034">
              <a:extLst>
                <a:ext uri="{FF2B5EF4-FFF2-40B4-BE49-F238E27FC236}">
                  <a16:creationId xmlns:a16="http://schemas.microsoft.com/office/drawing/2014/main" id="{CCE5CCF9-E128-434E-804B-9E630ABEAE4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>
              <a:extLst>
                <a:ext uri="{FF2B5EF4-FFF2-40B4-BE49-F238E27FC236}">
                  <a16:creationId xmlns:a16="http://schemas.microsoft.com/office/drawing/2014/main" id="{2C02402B-E424-4024-B6EA-4DC63A2879D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75" name="组合 1074">
            <a:extLst>
              <a:ext uri="{FF2B5EF4-FFF2-40B4-BE49-F238E27FC236}">
                <a16:creationId xmlns:a16="http://schemas.microsoft.com/office/drawing/2014/main" id="{6E778273-0E06-4101-B9C0-32B100C7E843}"/>
              </a:ext>
            </a:extLst>
          </p:cNvPr>
          <p:cNvGrpSpPr/>
          <p:nvPr/>
        </p:nvGrpSpPr>
        <p:grpSpPr>
          <a:xfrm>
            <a:off x="5720087" y="1030119"/>
            <a:ext cx="538829" cy="604649"/>
            <a:chOff x="167518" y="529049"/>
            <a:chExt cx="538829" cy="604649"/>
          </a:xfrm>
        </p:grpSpPr>
        <p:grpSp>
          <p:nvGrpSpPr>
            <p:cNvPr id="1076" name="组合 1075">
              <a:extLst>
                <a:ext uri="{FF2B5EF4-FFF2-40B4-BE49-F238E27FC236}">
                  <a16:creationId xmlns:a16="http://schemas.microsoft.com/office/drawing/2014/main" id="{AC02BAF6-62A1-4DCC-81AD-11B8321ABA2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79" name="矩形: 圆角 1078">
                <a:extLst>
                  <a:ext uri="{FF2B5EF4-FFF2-40B4-BE49-F238E27FC236}">
                    <a16:creationId xmlns:a16="http://schemas.microsoft.com/office/drawing/2014/main" id="{35CB8244-F2D3-4756-BB27-829B688574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0" name="图片 1079">
                <a:extLst>
                  <a:ext uri="{FF2B5EF4-FFF2-40B4-BE49-F238E27FC236}">
                    <a16:creationId xmlns:a16="http://schemas.microsoft.com/office/drawing/2014/main" id="{8CE95DE6-BFEF-47EF-995B-254C82FA9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1" name="矩形 1080">
                <a:extLst>
                  <a:ext uri="{FF2B5EF4-FFF2-40B4-BE49-F238E27FC236}">
                    <a16:creationId xmlns:a16="http://schemas.microsoft.com/office/drawing/2014/main" id="{1EF98C96-136D-48D8-8355-030EBE7C9CE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77" name="矩形: 圆角 1076">
              <a:extLst>
                <a:ext uri="{FF2B5EF4-FFF2-40B4-BE49-F238E27FC236}">
                  <a16:creationId xmlns:a16="http://schemas.microsoft.com/office/drawing/2014/main" id="{F6E8D7F2-B217-4EA5-A758-34D6B2B6DD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8" name="矩形 1077">
              <a:extLst>
                <a:ext uri="{FF2B5EF4-FFF2-40B4-BE49-F238E27FC236}">
                  <a16:creationId xmlns:a16="http://schemas.microsoft.com/office/drawing/2014/main" id="{7E6DC265-358A-4FC2-A345-4C1CD360FCE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2" name="组合 1081">
            <a:extLst>
              <a:ext uri="{FF2B5EF4-FFF2-40B4-BE49-F238E27FC236}">
                <a16:creationId xmlns:a16="http://schemas.microsoft.com/office/drawing/2014/main" id="{4D240207-DF80-406D-A7FE-9591A44D280F}"/>
              </a:ext>
            </a:extLst>
          </p:cNvPr>
          <p:cNvGrpSpPr/>
          <p:nvPr/>
        </p:nvGrpSpPr>
        <p:grpSpPr>
          <a:xfrm>
            <a:off x="6297580" y="1028315"/>
            <a:ext cx="538829" cy="604649"/>
            <a:chOff x="167518" y="529049"/>
            <a:chExt cx="538829" cy="604649"/>
          </a:xfrm>
        </p:grpSpPr>
        <p:grpSp>
          <p:nvGrpSpPr>
            <p:cNvPr id="1083" name="组合 1082">
              <a:extLst>
                <a:ext uri="{FF2B5EF4-FFF2-40B4-BE49-F238E27FC236}">
                  <a16:creationId xmlns:a16="http://schemas.microsoft.com/office/drawing/2014/main" id="{584F7201-EC99-44D7-BE44-DAE337F5B69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86" name="矩形: 圆角 1085">
                <a:extLst>
                  <a:ext uri="{FF2B5EF4-FFF2-40B4-BE49-F238E27FC236}">
                    <a16:creationId xmlns:a16="http://schemas.microsoft.com/office/drawing/2014/main" id="{AA49CD53-44C1-43DD-B1E0-433FFAF5DC2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7" name="图片 1086">
                <a:extLst>
                  <a:ext uri="{FF2B5EF4-FFF2-40B4-BE49-F238E27FC236}">
                    <a16:creationId xmlns:a16="http://schemas.microsoft.com/office/drawing/2014/main" id="{B9972F34-5C5B-4F49-AB75-2FA27ECDF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8" name="矩形 1087">
                <a:extLst>
                  <a:ext uri="{FF2B5EF4-FFF2-40B4-BE49-F238E27FC236}">
                    <a16:creationId xmlns:a16="http://schemas.microsoft.com/office/drawing/2014/main" id="{0D7AF1E0-4902-4850-B964-870DE4525A6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4" name="矩形: 圆角 1083">
              <a:extLst>
                <a:ext uri="{FF2B5EF4-FFF2-40B4-BE49-F238E27FC236}">
                  <a16:creationId xmlns:a16="http://schemas.microsoft.com/office/drawing/2014/main" id="{596FF569-4E2E-4318-9B12-27AAC721609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5" name="矩形 1084">
              <a:extLst>
                <a:ext uri="{FF2B5EF4-FFF2-40B4-BE49-F238E27FC236}">
                  <a16:creationId xmlns:a16="http://schemas.microsoft.com/office/drawing/2014/main" id="{A006F452-80A7-42F3-973C-CB752487C7A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9" name="组合 1088">
            <a:extLst>
              <a:ext uri="{FF2B5EF4-FFF2-40B4-BE49-F238E27FC236}">
                <a16:creationId xmlns:a16="http://schemas.microsoft.com/office/drawing/2014/main" id="{F0CF1A5C-2C53-48F8-979A-71C1F9EABB05}"/>
              </a:ext>
            </a:extLst>
          </p:cNvPr>
          <p:cNvGrpSpPr/>
          <p:nvPr/>
        </p:nvGrpSpPr>
        <p:grpSpPr>
          <a:xfrm>
            <a:off x="6875073" y="1032977"/>
            <a:ext cx="538829" cy="604649"/>
            <a:chOff x="167518" y="529049"/>
            <a:chExt cx="538829" cy="604649"/>
          </a:xfrm>
        </p:grpSpPr>
        <p:grpSp>
          <p:nvGrpSpPr>
            <p:cNvPr id="1090" name="组合 1089">
              <a:extLst>
                <a:ext uri="{FF2B5EF4-FFF2-40B4-BE49-F238E27FC236}">
                  <a16:creationId xmlns:a16="http://schemas.microsoft.com/office/drawing/2014/main" id="{7DF55EFC-1B13-4923-BD2B-6CBBD211993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93" name="矩形: 圆角 1092">
                <a:extLst>
                  <a:ext uri="{FF2B5EF4-FFF2-40B4-BE49-F238E27FC236}">
                    <a16:creationId xmlns:a16="http://schemas.microsoft.com/office/drawing/2014/main" id="{0EEA13C8-5B55-409D-B33A-4C9A3448669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94" name="图片 1093">
                <a:extLst>
                  <a:ext uri="{FF2B5EF4-FFF2-40B4-BE49-F238E27FC236}">
                    <a16:creationId xmlns:a16="http://schemas.microsoft.com/office/drawing/2014/main" id="{E74746AD-7161-4F5F-8613-7E1DFC5A9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95" name="矩形 1094">
                <a:extLst>
                  <a:ext uri="{FF2B5EF4-FFF2-40B4-BE49-F238E27FC236}">
                    <a16:creationId xmlns:a16="http://schemas.microsoft.com/office/drawing/2014/main" id="{3CC48D69-A9F8-47E6-8979-A831E8371EA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1" name="矩形: 圆角 1090">
              <a:extLst>
                <a:ext uri="{FF2B5EF4-FFF2-40B4-BE49-F238E27FC236}">
                  <a16:creationId xmlns:a16="http://schemas.microsoft.com/office/drawing/2014/main" id="{96B60A2F-4DBB-47E8-88B3-ED78C711006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2" name="矩形 1091">
              <a:extLst>
                <a:ext uri="{FF2B5EF4-FFF2-40B4-BE49-F238E27FC236}">
                  <a16:creationId xmlns:a16="http://schemas.microsoft.com/office/drawing/2014/main" id="{FA4951B1-7343-4086-9470-8E71800467F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96" name="组合 1095">
            <a:extLst>
              <a:ext uri="{FF2B5EF4-FFF2-40B4-BE49-F238E27FC236}">
                <a16:creationId xmlns:a16="http://schemas.microsoft.com/office/drawing/2014/main" id="{AD4FFB4B-5465-48BE-9AB6-EE74DE3A94AF}"/>
              </a:ext>
            </a:extLst>
          </p:cNvPr>
          <p:cNvGrpSpPr/>
          <p:nvPr/>
        </p:nvGrpSpPr>
        <p:grpSpPr>
          <a:xfrm>
            <a:off x="7451836" y="1034406"/>
            <a:ext cx="538829" cy="604649"/>
            <a:chOff x="167518" y="529049"/>
            <a:chExt cx="538829" cy="604649"/>
          </a:xfrm>
        </p:grpSpPr>
        <p:grpSp>
          <p:nvGrpSpPr>
            <p:cNvPr id="1097" name="组合 1096">
              <a:extLst>
                <a:ext uri="{FF2B5EF4-FFF2-40B4-BE49-F238E27FC236}">
                  <a16:creationId xmlns:a16="http://schemas.microsoft.com/office/drawing/2014/main" id="{DEFFDE32-F0CF-4987-B3BF-AEA2116AF30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0" name="矩形: 圆角 1099">
                <a:extLst>
                  <a:ext uri="{FF2B5EF4-FFF2-40B4-BE49-F238E27FC236}">
                    <a16:creationId xmlns:a16="http://schemas.microsoft.com/office/drawing/2014/main" id="{4F0DA27D-5DE0-4891-A390-835EF9302EB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1" name="图片 1100">
                <a:extLst>
                  <a:ext uri="{FF2B5EF4-FFF2-40B4-BE49-F238E27FC236}">
                    <a16:creationId xmlns:a16="http://schemas.microsoft.com/office/drawing/2014/main" id="{47C78BA5-8855-4549-AB81-9B2139C4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02" name="矩形 1101">
                <a:extLst>
                  <a:ext uri="{FF2B5EF4-FFF2-40B4-BE49-F238E27FC236}">
                    <a16:creationId xmlns:a16="http://schemas.microsoft.com/office/drawing/2014/main" id="{FAC13ACC-2D30-40B3-9CFA-100C7BE007F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8" name="矩形: 圆角 1097">
              <a:extLst>
                <a:ext uri="{FF2B5EF4-FFF2-40B4-BE49-F238E27FC236}">
                  <a16:creationId xmlns:a16="http://schemas.microsoft.com/office/drawing/2014/main" id="{5578E76C-A0C6-4AF3-8CDF-6B4DE244656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9" name="矩形 1098">
              <a:extLst>
                <a:ext uri="{FF2B5EF4-FFF2-40B4-BE49-F238E27FC236}">
                  <a16:creationId xmlns:a16="http://schemas.microsoft.com/office/drawing/2014/main" id="{BBC75FFE-377B-4D28-A14F-C672456AF9F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03" name="组合 1102">
            <a:extLst>
              <a:ext uri="{FF2B5EF4-FFF2-40B4-BE49-F238E27FC236}">
                <a16:creationId xmlns:a16="http://schemas.microsoft.com/office/drawing/2014/main" id="{0922524A-1C45-4B5E-BB84-88C1FE1D6AD4}"/>
              </a:ext>
            </a:extLst>
          </p:cNvPr>
          <p:cNvGrpSpPr/>
          <p:nvPr/>
        </p:nvGrpSpPr>
        <p:grpSpPr>
          <a:xfrm>
            <a:off x="8029329" y="1039068"/>
            <a:ext cx="538829" cy="604649"/>
            <a:chOff x="167518" y="529049"/>
            <a:chExt cx="538829" cy="604649"/>
          </a:xfrm>
        </p:grpSpPr>
        <p:grpSp>
          <p:nvGrpSpPr>
            <p:cNvPr id="1104" name="组合 1103">
              <a:extLst>
                <a:ext uri="{FF2B5EF4-FFF2-40B4-BE49-F238E27FC236}">
                  <a16:creationId xmlns:a16="http://schemas.microsoft.com/office/drawing/2014/main" id="{6ABEAC40-5CEA-4151-927E-665322A4565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7" name="矩形: 圆角 1106">
                <a:extLst>
                  <a:ext uri="{FF2B5EF4-FFF2-40B4-BE49-F238E27FC236}">
                    <a16:creationId xmlns:a16="http://schemas.microsoft.com/office/drawing/2014/main" id="{FB26FE1A-B0D3-4779-8BF2-BE770426EF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8" name="图片 1107">
                <a:extLst>
                  <a:ext uri="{FF2B5EF4-FFF2-40B4-BE49-F238E27FC236}">
                    <a16:creationId xmlns:a16="http://schemas.microsoft.com/office/drawing/2014/main" id="{6B81FA6E-51BD-4B42-86A7-D6EF42EBE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09" name="矩形 1108">
                <a:extLst>
                  <a:ext uri="{FF2B5EF4-FFF2-40B4-BE49-F238E27FC236}">
                    <a16:creationId xmlns:a16="http://schemas.microsoft.com/office/drawing/2014/main" id="{955549E2-8DCC-46F7-868E-358D383A13C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05" name="矩形: 圆角 1104">
              <a:extLst>
                <a:ext uri="{FF2B5EF4-FFF2-40B4-BE49-F238E27FC236}">
                  <a16:creationId xmlns:a16="http://schemas.microsoft.com/office/drawing/2014/main" id="{5199F96B-D109-4A91-9D24-830928C93CA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6" name="矩形 1105">
              <a:extLst>
                <a:ext uri="{FF2B5EF4-FFF2-40B4-BE49-F238E27FC236}">
                  <a16:creationId xmlns:a16="http://schemas.microsoft.com/office/drawing/2014/main" id="{F98751D4-44CC-4929-9F9F-7C69F65F0BE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18" name="组合 1117">
            <a:extLst>
              <a:ext uri="{FF2B5EF4-FFF2-40B4-BE49-F238E27FC236}">
                <a16:creationId xmlns:a16="http://schemas.microsoft.com/office/drawing/2014/main" id="{E7DDD233-99EB-457D-9D11-898009A55BB8}"/>
              </a:ext>
            </a:extLst>
          </p:cNvPr>
          <p:cNvGrpSpPr/>
          <p:nvPr/>
        </p:nvGrpSpPr>
        <p:grpSpPr>
          <a:xfrm>
            <a:off x="5153514" y="1623076"/>
            <a:ext cx="538829" cy="604649"/>
            <a:chOff x="167518" y="529049"/>
            <a:chExt cx="538829" cy="604649"/>
          </a:xfrm>
        </p:grpSpPr>
        <p:grpSp>
          <p:nvGrpSpPr>
            <p:cNvPr id="1119" name="组合 1118">
              <a:extLst>
                <a:ext uri="{FF2B5EF4-FFF2-40B4-BE49-F238E27FC236}">
                  <a16:creationId xmlns:a16="http://schemas.microsoft.com/office/drawing/2014/main" id="{E79ED9BD-732B-4A51-B7C0-0A3A9D00D45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22" name="矩形: 圆角 1121">
                <a:extLst>
                  <a:ext uri="{FF2B5EF4-FFF2-40B4-BE49-F238E27FC236}">
                    <a16:creationId xmlns:a16="http://schemas.microsoft.com/office/drawing/2014/main" id="{CD0B73E6-FD92-4F36-94A9-11BE5407778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23" name="图片 1122">
                <a:extLst>
                  <a:ext uri="{FF2B5EF4-FFF2-40B4-BE49-F238E27FC236}">
                    <a16:creationId xmlns:a16="http://schemas.microsoft.com/office/drawing/2014/main" id="{87A27D1E-59F3-4055-835B-A31A4AEAC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4" name="矩形 1123">
                <a:extLst>
                  <a:ext uri="{FF2B5EF4-FFF2-40B4-BE49-F238E27FC236}">
                    <a16:creationId xmlns:a16="http://schemas.microsoft.com/office/drawing/2014/main" id="{AFDA7F0E-B13D-4FB0-98EC-B9489D7058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0" name="矩形: 圆角 1119">
              <a:extLst>
                <a:ext uri="{FF2B5EF4-FFF2-40B4-BE49-F238E27FC236}">
                  <a16:creationId xmlns:a16="http://schemas.microsoft.com/office/drawing/2014/main" id="{1EEAB8D1-040D-412F-8092-9137962D6D1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>
              <a:extLst>
                <a:ext uri="{FF2B5EF4-FFF2-40B4-BE49-F238E27FC236}">
                  <a16:creationId xmlns:a16="http://schemas.microsoft.com/office/drawing/2014/main" id="{F6FAFA8D-73CB-459B-9E34-B1167C7FB67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25" name="组合 1124">
            <a:extLst>
              <a:ext uri="{FF2B5EF4-FFF2-40B4-BE49-F238E27FC236}">
                <a16:creationId xmlns:a16="http://schemas.microsoft.com/office/drawing/2014/main" id="{9263B254-7DCC-4C8B-9AE1-18B63DBE0065}"/>
              </a:ext>
            </a:extLst>
          </p:cNvPr>
          <p:cNvGrpSpPr/>
          <p:nvPr/>
        </p:nvGrpSpPr>
        <p:grpSpPr>
          <a:xfrm>
            <a:off x="5731007" y="1627738"/>
            <a:ext cx="538829" cy="604649"/>
            <a:chOff x="167518" y="529049"/>
            <a:chExt cx="538829" cy="604649"/>
          </a:xfrm>
        </p:grpSpPr>
        <p:grpSp>
          <p:nvGrpSpPr>
            <p:cNvPr id="1126" name="组合 1125">
              <a:extLst>
                <a:ext uri="{FF2B5EF4-FFF2-40B4-BE49-F238E27FC236}">
                  <a16:creationId xmlns:a16="http://schemas.microsoft.com/office/drawing/2014/main" id="{8A73DA71-F023-45AB-9AA0-06E48ED73AB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1" name="矩形: 圆角 1130">
                <a:extLst>
                  <a:ext uri="{FF2B5EF4-FFF2-40B4-BE49-F238E27FC236}">
                    <a16:creationId xmlns:a16="http://schemas.microsoft.com/office/drawing/2014/main" id="{66B83CD3-862E-47D5-A159-15DF6438B5A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2" name="图片 1131">
                <a:extLst>
                  <a:ext uri="{FF2B5EF4-FFF2-40B4-BE49-F238E27FC236}">
                    <a16:creationId xmlns:a16="http://schemas.microsoft.com/office/drawing/2014/main" id="{07E7CC94-BA0B-4738-AAB0-ED8023BF0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33" name="矩形 1132">
                <a:extLst>
                  <a:ext uri="{FF2B5EF4-FFF2-40B4-BE49-F238E27FC236}">
                    <a16:creationId xmlns:a16="http://schemas.microsoft.com/office/drawing/2014/main" id="{3B437319-F422-40E3-857D-775DEC6471B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7" name="矩形: 圆角 1126">
              <a:extLst>
                <a:ext uri="{FF2B5EF4-FFF2-40B4-BE49-F238E27FC236}">
                  <a16:creationId xmlns:a16="http://schemas.microsoft.com/office/drawing/2014/main" id="{76CBE73C-1B34-431B-9A06-5D387A29A89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0" name="矩形 1129">
              <a:extLst>
                <a:ext uri="{FF2B5EF4-FFF2-40B4-BE49-F238E27FC236}">
                  <a16:creationId xmlns:a16="http://schemas.microsoft.com/office/drawing/2014/main" id="{68CDB8C0-A5E8-4F78-A5E1-238F08FF208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34" name="组合 1133">
            <a:extLst>
              <a:ext uri="{FF2B5EF4-FFF2-40B4-BE49-F238E27FC236}">
                <a16:creationId xmlns:a16="http://schemas.microsoft.com/office/drawing/2014/main" id="{4D4EA4CF-4A5A-4A51-8861-A8D4D0DE6631}"/>
              </a:ext>
            </a:extLst>
          </p:cNvPr>
          <p:cNvGrpSpPr/>
          <p:nvPr/>
        </p:nvGrpSpPr>
        <p:grpSpPr>
          <a:xfrm>
            <a:off x="6308500" y="1625934"/>
            <a:ext cx="538829" cy="604649"/>
            <a:chOff x="167518" y="529049"/>
            <a:chExt cx="538829" cy="604649"/>
          </a:xfrm>
        </p:grpSpPr>
        <p:grpSp>
          <p:nvGrpSpPr>
            <p:cNvPr id="1135" name="组合 1134">
              <a:extLst>
                <a:ext uri="{FF2B5EF4-FFF2-40B4-BE49-F238E27FC236}">
                  <a16:creationId xmlns:a16="http://schemas.microsoft.com/office/drawing/2014/main" id="{B52CBF9C-968E-4AA2-979F-9E26661B134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8" name="矩形: 圆角 1137">
                <a:extLst>
                  <a:ext uri="{FF2B5EF4-FFF2-40B4-BE49-F238E27FC236}">
                    <a16:creationId xmlns:a16="http://schemas.microsoft.com/office/drawing/2014/main" id="{FD46698A-06F2-4A4E-BEF6-2E5E867892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9" name="图片 1138">
                <a:extLst>
                  <a:ext uri="{FF2B5EF4-FFF2-40B4-BE49-F238E27FC236}">
                    <a16:creationId xmlns:a16="http://schemas.microsoft.com/office/drawing/2014/main" id="{77C90F46-5A5D-47D2-91BE-1895A95C7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0" name="矩形 1139">
                <a:extLst>
                  <a:ext uri="{FF2B5EF4-FFF2-40B4-BE49-F238E27FC236}">
                    <a16:creationId xmlns:a16="http://schemas.microsoft.com/office/drawing/2014/main" id="{09B9F31A-2798-4AE3-A8D6-A5C7569332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6" name="矩形: 圆角 1135">
              <a:extLst>
                <a:ext uri="{FF2B5EF4-FFF2-40B4-BE49-F238E27FC236}">
                  <a16:creationId xmlns:a16="http://schemas.microsoft.com/office/drawing/2014/main" id="{53ABBFAC-000B-4F49-B8DC-859FB13DE0B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>
              <a:extLst>
                <a:ext uri="{FF2B5EF4-FFF2-40B4-BE49-F238E27FC236}">
                  <a16:creationId xmlns:a16="http://schemas.microsoft.com/office/drawing/2014/main" id="{92658D3E-243C-4686-847B-3E2306D2379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1" name="组合 1140">
            <a:extLst>
              <a:ext uri="{FF2B5EF4-FFF2-40B4-BE49-F238E27FC236}">
                <a16:creationId xmlns:a16="http://schemas.microsoft.com/office/drawing/2014/main" id="{DF8378E1-746F-45B4-B838-FECDFB561081}"/>
              </a:ext>
            </a:extLst>
          </p:cNvPr>
          <p:cNvGrpSpPr/>
          <p:nvPr/>
        </p:nvGrpSpPr>
        <p:grpSpPr>
          <a:xfrm>
            <a:off x="6885993" y="1630596"/>
            <a:ext cx="538829" cy="604649"/>
            <a:chOff x="167518" y="529049"/>
            <a:chExt cx="538829" cy="604649"/>
          </a:xfrm>
        </p:grpSpPr>
        <p:grpSp>
          <p:nvGrpSpPr>
            <p:cNvPr id="1142" name="组合 1141">
              <a:extLst>
                <a:ext uri="{FF2B5EF4-FFF2-40B4-BE49-F238E27FC236}">
                  <a16:creationId xmlns:a16="http://schemas.microsoft.com/office/drawing/2014/main" id="{6594A4D5-6FBF-41F9-A236-181D5040494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45" name="矩形: 圆角 1144">
                <a:extLst>
                  <a:ext uri="{FF2B5EF4-FFF2-40B4-BE49-F238E27FC236}">
                    <a16:creationId xmlns:a16="http://schemas.microsoft.com/office/drawing/2014/main" id="{9400CFDF-7C58-493A-BCCF-27BDA88DB96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46" name="图片 1145">
                <a:extLst>
                  <a:ext uri="{FF2B5EF4-FFF2-40B4-BE49-F238E27FC236}">
                    <a16:creationId xmlns:a16="http://schemas.microsoft.com/office/drawing/2014/main" id="{8B62BBEF-2CA1-4E84-BDAB-7EF13810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7" name="矩形 1146">
                <a:extLst>
                  <a:ext uri="{FF2B5EF4-FFF2-40B4-BE49-F238E27FC236}">
                    <a16:creationId xmlns:a16="http://schemas.microsoft.com/office/drawing/2014/main" id="{154FEA02-6822-4E8F-B45A-D35650EFE70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43" name="矩形: 圆角 1142">
              <a:extLst>
                <a:ext uri="{FF2B5EF4-FFF2-40B4-BE49-F238E27FC236}">
                  <a16:creationId xmlns:a16="http://schemas.microsoft.com/office/drawing/2014/main" id="{EA740A76-A0F2-4D80-B562-CD7A6791D46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4" name="矩形 1143">
              <a:extLst>
                <a:ext uri="{FF2B5EF4-FFF2-40B4-BE49-F238E27FC236}">
                  <a16:creationId xmlns:a16="http://schemas.microsoft.com/office/drawing/2014/main" id="{9148C8E4-B1F6-48C3-86D5-280D51C11CC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8" name="组合 1147">
            <a:extLst>
              <a:ext uri="{FF2B5EF4-FFF2-40B4-BE49-F238E27FC236}">
                <a16:creationId xmlns:a16="http://schemas.microsoft.com/office/drawing/2014/main" id="{5CFB0B04-EB51-4FC9-B176-DD1AF1FA5B62}"/>
              </a:ext>
            </a:extLst>
          </p:cNvPr>
          <p:cNvGrpSpPr/>
          <p:nvPr/>
        </p:nvGrpSpPr>
        <p:grpSpPr>
          <a:xfrm>
            <a:off x="7462756" y="1632025"/>
            <a:ext cx="538829" cy="604649"/>
            <a:chOff x="167518" y="529049"/>
            <a:chExt cx="538829" cy="604649"/>
          </a:xfrm>
        </p:grpSpPr>
        <p:grpSp>
          <p:nvGrpSpPr>
            <p:cNvPr id="1149" name="组合 1148">
              <a:extLst>
                <a:ext uri="{FF2B5EF4-FFF2-40B4-BE49-F238E27FC236}">
                  <a16:creationId xmlns:a16="http://schemas.microsoft.com/office/drawing/2014/main" id="{741B90C0-C094-4723-B596-4DE75B0F93E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2" name="矩形: 圆角 1151">
                <a:extLst>
                  <a:ext uri="{FF2B5EF4-FFF2-40B4-BE49-F238E27FC236}">
                    <a16:creationId xmlns:a16="http://schemas.microsoft.com/office/drawing/2014/main" id="{0A4310DB-8559-4812-8198-85BD6B53CB2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53" name="图片 1152">
                <a:extLst>
                  <a:ext uri="{FF2B5EF4-FFF2-40B4-BE49-F238E27FC236}">
                    <a16:creationId xmlns:a16="http://schemas.microsoft.com/office/drawing/2014/main" id="{23E8CD5E-BF8D-4630-998B-9FE50CAF7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54" name="矩形 1153">
                <a:extLst>
                  <a:ext uri="{FF2B5EF4-FFF2-40B4-BE49-F238E27FC236}">
                    <a16:creationId xmlns:a16="http://schemas.microsoft.com/office/drawing/2014/main" id="{226A5198-F56D-4A6C-B536-21DD3E15672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0" name="矩形: 圆角 1149">
              <a:extLst>
                <a:ext uri="{FF2B5EF4-FFF2-40B4-BE49-F238E27FC236}">
                  <a16:creationId xmlns:a16="http://schemas.microsoft.com/office/drawing/2014/main" id="{1F823B31-DA13-414D-98A3-E2C40520E79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矩形 1150">
              <a:extLst>
                <a:ext uri="{FF2B5EF4-FFF2-40B4-BE49-F238E27FC236}">
                  <a16:creationId xmlns:a16="http://schemas.microsoft.com/office/drawing/2014/main" id="{8905BA27-7BF1-4B0A-ADA5-39FDA0B66CE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55" name="组合 1154">
            <a:extLst>
              <a:ext uri="{FF2B5EF4-FFF2-40B4-BE49-F238E27FC236}">
                <a16:creationId xmlns:a16="http://schemas.microsoft.com/office/drawing/2014/main" id="{C92D15D8-BFD5-4C5F-ABC6-5BE3FB0FBC6D}"/>
              </a:ext>
            </a:extLst>
          </p:cNvPr>
          <p:cNvGrpSpPr/>
          <p:nvPr/>
        </p:nvGrpSpPr>
        <p:grpSpPr>
          <a:xfrm>
            <a:off x="8040249" y="1636687"/>
            <a:ext cx="538829" cy="604649"/>
            <a:chOff x="167518" y="529049"/>
            <a:chExt cx="538829" cy="604649"/>
          </a:xfrm>
        </p:grpSpPr>
        <p:grpSp>
          <p:nvGrpSpPr>
            <p:cNvPr id="1156" name="组合 1155">
              <a:extLst>
                <a:ext uri="{FF2B5EF4-FFF2-40B4-BE49-F238E27FC236}">
                  <a16:creationId xmlns:a16="http://schemas.microsoft.com/office/drawing/2014/main" id="{DC726825-2BC0-4482-BE32-08DB95C5E85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9" name="矩形: 圆角 1158">
                <a:extLst>
                  <a:ext uri="{FF2B5EF4-FFF2-40B4-BE49-F238E27FC236}">
                    <a16:creationId xmlns:a16="http://schemas.microsoft.com/office/drawing/2014/main" id="{E840A700-10C2-4D8C-911D-CAF794553A7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60" name="图片 1159">
                <a:extLst>
                  <a:ext uri="{FF2B5EF4-FFF2-40B4-BE49-F238E27FC236}">
                    <a16:creationId xmlns:a16="http://schemas.microsoft.com/office/drawing/2014/main" id="{284CC83C-04F6-4FE2-9DCC-BDCD4FA99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61" name="矩形 1160">
                <a:extLst>
                  <a:ext uri="{FF2B5EF4-FFF2-40B4-BE49-F238E27FC236}">
                    <a16:creationId xmlns:a16="http://schemas.microsoft.com/office/drawing/2014/main" id="{3E05B8D0-A811-48BC-81B0-69364736747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7" name="矩形: 圆角 1156">
              <a:extLst>
                <a:ext uri="{FF2B5EF4-FFF2-40B4-BE49-F238E27FC236}">
                  <a16:creationId xmlns:a16="http://schemas.microsoft.com/office/drawing/2014/main" id="{8AA6E4DC-9501-487C-A106-B18685D71AF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矩形 1157">
              <a:extLst>
                <a:ext uri="{FF2B5EF4-FFF2-40B4-BE49-F238E27FC236}">
                  <a16:creationId xmlns:a16="http://schemas.microsoft.com/office/drawing/2014/main" id="{6A281F4F-295F-4AA0-A40B-FEDD4ED2612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72" name="组合 1171">
            <a:extLst>
              <a:ext uri="{FF2B5EF4-FFF2-40B4-BE49-F238E27FC236}">
                <a16:creationId xmlns:a16="http://schemas.microsoft.com/office/drawing/2014/main" id="{252A266C-27A3-41CC-9109-746FDA8E649A}"/>
              </a:ext>
            </a:extLst>
          </p:cNvPr>
          <p:cNvGrpSpPr/>
          <p:nvPr/>
        </p:nvGrpSpPr>
        <p:grpSpPr>
          <a:xfrm>
            <a:off x="5153514" y="2221342"/>
            <a:ext cx="538829" cy="604649"/>
            <a:chOff x="167518" y="529049"/>
            <a:chExt cx="538829" cy="604649"/>
          </a:xfrm>
        </p:grpSpPr>
        <p:grpSp>
          <p:nvGrpSpPr>
            <p:cNvPr id="1173" name="组合 1172">
              <a:extLst>
                <a:ext uri="{FF2B5EF4-FFF2-40B4-BE49-F238E27FC236}">
                  <a16:creationId xmlns:a16="http://schemas.microsoft.com/office/drawing/2014/main" id="{F931CEB9-3632-45AE-A3DE-2DAD5C29CA3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79" name="矩形: 圆角 1178">
                <a:extLst>
                  <a:ext uri="{FF2B5EF4-FFF2-40B4-BE49-F238E27FC236}">
                    <a16:creationId xmlns:a16="http://schemas.microsoft.com/office/drawing/2014/main" id="{BEFF53BD-ADE4-426E-9906-FA6AAD03EBC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0" name="图片 1179">
                <a:extLst>
                  <a:ext uri="{FF2B5EF4-FFF2-40B4-BE49-F238E27FC236}">
                    <a16:creationId xmlns:a16="http://schemas.microsoft.com/office/drawing/2014/main" id="{DFA51FA2-5CE2-464D-970E-EC8706CBB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1" name="矩形 1180">
                <a:extLst>
                  <a:ext uri="{FF2B5EF4-FFF2-40B4-BE49-F238E27FC236}">
                    <a16:creationId xmlns:a16="http://schemas.microsoft.com/office/drawing/2014/main" id="{061F7523-8C08-4C00-930A-A76C9AD83F4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75" name="矩形: 圆角 1174">
              <a:extLst>
                <a:ext uri="{FF2B5EF4-FFF2-40B4-BE49-F238E27FC236}">
                  <a16:creationId xmlns:a16="http://schemas.microsoft.com/office/drawing/2014/main" id="{80651128-0DB8-46DF-B366-C421A018935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矩形 1175">
              <a:extLst>
                <a:ext uri="{FF2B5EF4-FFF2-40B4-BE49-F238E27FC236}">
                  <a16:creationId xmlns:a16="http://schemas.microsoft.com/office/drawing/2014/main" id="{95F475A6-2D8E-4556-8EA5-403D53C64E5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82" name="组合 1181">
            <a:extLst>
              <a:ext uri="{FF2B5EF4-FFF2-40B4-BE49-F238E27FC236}">
                <a16:creationId xmlns:a16="http://schemas.microsoft.com/office/drawing/2014/main" id="{05CCF656-ED0E-45B8-9355-B9BDD183F8B4}"/>
              </a:ext>
            </a:extLst>
          </p:cNvPr>
          <p:cNvGrpSpPr/>
          <p:nvPr/>
        </p:nvGrpSpPr>
        <p:grpSpPr>
          <a:xfrm>
            <a:off x="5731007" y="2226004"/>
            <a:ext cx="538829" cy="604649"/>
            <a:chOff x="167518" y="529049"/>
            <a:chExt cx="538829" cy="604649"/>
          </a:xfrm>
        </p:grpSpPr>
        <p:grpSp>
          <p:nvGrpSpPr>
            <p:cNvPr id="1184" name="组合 1183">
              <a:extLst>
                <a:ext uri="{FF2B5EF4-FFF2-40B4-BE49-F238E27FC236}">
                  <a16:creationId xmlns:a16="http://schemas.microsoft.com/office/drawing/2014/main" id="{0F2E14C6-534F-49CA-A0D7-148D0D757A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87" name="矩形: 圆角 1186">
                <a:extLst>
                  <a:ext uri="{FF2B5EF4-FFF2-40B4-BE49-F238E27FC236}">
                    <a16:creationId xmlns:a16="http://schemas.microsoft.com/office/drawing/2014/main" id="{DE26B61A-F679-4B39-87B0-2C483FE9A92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8" name="图片 1187">
                <a:extLst>
                  <a:ext uri="{FF2B5EF4-FFF2-40B4-BE49-F238E27FC236}">
                    <a16:creationId xmlns:a16="http://schemas.microsoft.com/office/drawing/2014/main" id="{5C528C89-76F7-4FA7-9C71-EBD5F075C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9" name="矩形 1188">
                <a:extLst>
                  <a:ext uri="{FF2B5EF4-FFF2-40B4-BE49-F238E27FC236}">
                    <a16:creationId xmlns:a16="http://schemas.microsoft.com/office/drawing/2014/main" id="{8B19BE0A-50D3-40FE-BA48-9A4BC2BB13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85" name="矩形: 圆角 1184">
              <a:extLst>
                <a:ext uri="{FF2B5EF4-FFF2-40B4-BE49-F238E27FC236}">
                  <a16:creationId xmlns:a16="http://schemas.microsoft.com/office/drawing/2014/main" id="{0EAF4AFA-63DC-44E1-A76F-BAB1DBEC570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矩形 1185">
              <a:extLst>
                <a:ext uri="{FF2B5EF4-FFF2-40B4-BE49-F238E27FC236}">
                  <a16:creationId xmlns:a16="http://schemas.microsoft.com/office/drawing/2014/main" id="{8866BD6C-128E-44E4-A3AE-C135F685EBB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0" name="组合 1189">
            <a:extLst>
              <a:ext uri="{FF2B5EF4-FFF2-40B4-BE49-F238E27FC236}">
                <a16:creationId xmlns:a16="http://schemas.microsoft.com/office/drawing/2014/main" id="{265C6096-2ABF-46CE-92B5-8D34223E39E2}"/>
              </a:ext>
            </a:extLst>
          </p:cNvPr>
          <p:cNvGrpSpPr/>
          <p:nvPr/>
        </p:nvGrpSpPr>
        <p:grpSpPr>
          <a:xfrm>
            <a:off x="6308500" y="2224200"/>
            <a:ext cx="538829" cy="604649"/>
            <a:chOff x="167518" y="529049"/>
            <a:chExt cx="538829" cy="604649"/>
          </a:xfrm>
        </p:grpSpPr>
        <p:grpSp>
          <p:nvGrpSpPr>
            <p:cNvPr id="1191" name="组合 1190">
              <a:extLst>
                <a:ext uri="{FF2B5EF4-FFF2-40B4-BE49-F238E27FC236}">
                  <a16:creationId xmlns:a16="http://schemas.microsoft.com/office/drawing/2014/main" id="{EAC3D9CF-29D8-4B11-88A5-847284CB78B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94" name="矩形: 圆角 1193">
                <a:extLst>
                  <a:ext uri="{FF2B5EF4-FFF2-40B4-BE49-F238E27FC236}">
                    <a16:creationId xmlns:a16="http://schemas.microsoft.com/office/drawing/2014/main" id="{E19D3796-BC74-4C9D-93BF-2E7354395BE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95" name="图片 1194">
                <a:extLst>
                  <a:ext uri="{FF2B5EF4-FFF2-40B4-BE49-F238E27FC236}">
                    <a16:creationId xmlns:a16="http://schemas.microsoft.com/office/drawing/2014/main" id="{FF9A31A3-2287-4692-9322-CF526EAC3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96" name="矩形 1195">
                <a:extLst>
                  <a:ext uri="{FF2B5EF4-FFF2-40B4-BE49-F238E27FC236}">
                    <a16:creationId xmlns:a16="http://schemas.microsoft.com/office/drawing/2014/main" id="{696A297C-88A1-471A-A15A-72A722404ED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2" name="矩形: 圆角 1191">
              <a:extLst>
                <a:ext uri="{FF2B5EF4-FFF2-40B4-BE49-F238E27FC236}">
                  <a16:creationId xmlns:a16="http://schemas.microsoft.com/office/drawing/2014/main" id="{70850BAB-03C6-4B74-A391-519245722D8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矩形 1192">
              <a:extLst>
                <a:ext uri="{FF2B5EF4-FFF2-40B4-BE49-F238E27FC236}">
                  <a16:creationId xmlns:a16="http://schemas.microsoft.com/office/drawing/2014/main" id="{456A06F0-FB73-4849-9CBC-E4F7AE25CF9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7" name="组合 1196">
            <a:extLst>
              <a:ext uri="{FF2B5EF4-FFF2-40B4-BE49-F238E27FC236}">
                <a16:creationId xmlns:a16="http://schemas.microsoft.com/office/drawing/2014/main" id="{F6D704DB-B534-44A3-A9D0-C2C7E5D63E47}"/>
              </a:ext>
            </a:extLst>
          </p:cNvPr>
          <p:cNvGrpSpPr/>
          <p:nvPr/>
        </p:nvGrpSpPr>
        <p:grpSpPr>
          <a:xfrm>
            <a:off x="6885993" y="2228862"/>
            <a:ext cx="538829" cy="604649"/>
            <a:chOff x="167518" y="529049"/>
            <a:chExt cx="538829" cy="604649"/>
          </a:xfrm>
        </p:grpSpPr>
        <p:grpSp>
          <p:nvGrpSpPr>
            <p:cNvPr id="1198" name="组合 1197">
              <a:extLst>
                <a:ext uri="{FF2B5EF4-FFF2-40B4-BE49-F238E27FC236}">
                  <a16:creationId xmlns:a16="http://schemas.microsoft.com/office/drawing/2014/main" id="{F8379140-3FC6-440E-8F1A-F61293AB83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01" name="矩形: 圆角 1200">
                <a:extLst>
                  <a:ext uri="{FF2B5EF4-FFF2-40B4-BE49-F238E27FC236}">
                    <a16:creationId xmlns:a16="http://schemas.microsoft.com/office/drawing/2014/main" id="{55944F08-042F-4FC4-80CF-F528C69F6D7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02" name="图片 1201">
                <a:extLst>
                  <a:ext uri="{FF2B5EF4-FFF2-40B4-BE49-F238E27FC236}">
                    <a16:creationId xmlns:a16="http://schemas.microsoft.com/office/drawing/2014/main" id="{20F3671B-6627-4822-BF12-BBF929B56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03" name="矩形 1202">
                <a:extLst>
                  <a:ext uri="{FF2B5EF4-FFF2-40B4-BE49-F238E27FC236}">
                    <a16:creationId xmlns:a16="http://schemas.microsoft.com/office/drawing/2014/main" id="{B2DBB88F-65AD-45F4-9C72-4A591FA57BD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9" name="矩形: 圆角 1198">
              <a:extLst>
                <a:ext uri="{FF2B5EF4-FFF2-40B4-BE49-F238E27FC236}">
                  <a16:creationId xmlns:a16="http://schemas.microsoft.com/office/drawing/2014/main" id="{59871364-FE34-4414-B41B-07F23F74C89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矩形 1199">
              <a:extLst>
                <a:ext uri="{FF2B5EF4-FFF2-40B4-BE49-F238E27FC236}">
                  <a16:creationId xmlns:a16="http://schemas.microsoft.com/office/drawing/2014/main" id="{058C144B-A71F-4C48-86A1-A227D7F74CA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04" name="组合 1203">
            <a:extLst>
              <a:ext uri="{FF2B5EF4-FFF2-40B4-BE49-F238E27FC236}">
                <a16:creationId xmlns:a16="http://schemas.microsoft.com/office/drawing/2014/main" id="{A10E3084-526B-474A-A183-4811D2A06CEC}"/>
              </a:ext>
            </a:extLst>
          </p:cNvPr>
          <p:cNvGrpSpPr/>
          <p:nvPr/>
        </p:nvGrpSpPr>
        <p:grpSpPr>
          <a:xfrm>
            <a:off x="7462756" y="2230291"/>
            <a:ext cx="538829" cy="604649"/>
            <a:chOff x="167518" y="529049"/>
            <a:chExt cx="538829" cy="604649"/>
          </a:xfrm>
        </p:grpSpPr>
        <p:grpSp>
          <p:nvGrpSpPr>
            <p:cNvPr id="1205" name="组合 1204">
              <a:extLst>
                <a:ext uri="{FF2B5EF4-FFF2-40B4-BE49-F238E27FC236}">
                  <a16:creationId xmlns:a16="http://schemas.microsoft.com/office/drawing/2014/main" id="{360FD53C-6344-4CB9-ADC9-C6488606DB7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1" name="矩形: 圆角 1210">
                <a:extLst>
                  <a:ext uri="{FF2B5EF4-FFF2-40B4-BE49-F238E27FC236}">
                    <a16:creationId xmlns:a16="http://schemas.microsoft.com/office/drawing/2014/main" id="{8777254B-1263-4F69-BD1F-A68F0B563A1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2" name="图片 1211">
                <a:extLst>
                  <a:ext uri="{FF2B5EF4-FFF2-40B4-BE49-F238E27FC236}">
                    <a16:creationId xmlns:a16="http://schemas.microsoft.com/office/drawing/2014/main" id="{0FF3AEAC-D9DB-4524-8C63-98624F53D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13" name="矩形 1212">
                <a:extLst>
                  <a:ext uri="{FF2B5EF4-FFF2-40B4-BE49-F238E27FC236}">
                    <a16:creationId xmlns:a16="http://schemas.microsoft.com/office/drawing/2014/main" id="{0FCFB290-0E25-47BB-B8CC-AFB66920BDD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06" name="矩形: 圆角 1205">
              <a:extLst>
                <a:ext uri="{FF2B5EF4-FFF2-40B4-BE49-F238E27FC236}">
                  <a16:creationId xmlns:a16="http://schemas.microsoft.com/office/drawing/2014/main" id="{C6F00DFC-B697-4C92-90FF-93FA7029796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矩形 1208">
              <a:extLst>
                <a:ext uri="{FF2B5EF4-FFF2-40B4-BE49-F238E27FC236}">
                  <a16:creationId xmlns:a16="http://schemas.microsoft.com/office/drawing/2014/main" id="{B2C95296-4AB9-46FE-86D2-D6EF241EDE8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14" name="组合 1213">
            <a:extLst>
              <a:ext uri="{FF2B5EF4-FFF2-40B4-BE49-F238E27FC236}">
                <a16:creationId xmlns:a16="http://schemas.microsoft.com/office/drawing/2014/main" id="{92FE0B6F-6EAA-44C4-8859-94AE5036854E}"/>
              </a:ext>
            </a:extLst>
          </p:cNvPr>
          <p:cNvGrpSpPr/>
          <p:nvPr/>
        </p:nvGrpSpPr>
        <p:grpSpPr>
          <a:xfrm>
            <a:off x="8040249" y="2234953"/>
            <a:ext cx="538829" cy="604649"/>
            <a:chOff x="167518" y="529049"/>
            <a:chExt cx="538829" cy="604649"/>
          </a:xfrm>
        </p:grpSpPr>
        <p:grpSp>
          <p:nvGrpSpPr>
            <p:cNvPr id="1215" name="组合 1214">
              <a:extLst>
                <a:ext uri="{FF2B5EF4-FFF2-40B4-BE49-F238E27FC236}">
                  <a16:creationId xmlns:a16="http://schemas.microsoft.com/office/drawing/2014/main" id="{8FF797EE-8CFD-4F51-9CAB-D7D4EF4FFA4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8" name="矩形: 圆角 1217">
                <a:extLst>
                  <a:ext uri="{FF2B5EF4-FFF2-40B4-BE49-F238E27FC236}">
                    <a16:creationId xmlns:a16="http://schemas.microsoft.com/office/drawing/2014/main" id="{81CCF7F2-A19F-4009-B114-03DD119F0D6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9" name="图片 1218">
                <a:extLst>
                  <a:ext uri="{FF2B5EF4-FFF2-40B4-BE49-F238E27FC236}">
                    <a16:creationId xmlns:a16="http://schemas.microsoft.com/office/drawing/2014/main" id="{C7595212-A748-4CAF-8731-A8A30FA06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0" name="矩形 1219">
                <a:extLst>
                  <a:ext uri="{FF2B5EF4-FFF2-40B4-BE49-F238E27FC236}">
                    <a16:creationId xmlns:a16="http://schemas.microsoft.com/office/drawing/2014/main" id="{1BFDADF1-7EFB-476A-8F1C-E23058DFA5B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16" name="矩形: 圆角 1215">
              <a:extLst>
                <a:ext uri="{FF2B5EF4-FFF2-40B4-BE49-F238E27FC236}">
                  <a16:creationId xmlns:a16="http://schemas.microsoft.com/office/drawing/2014/main" id="{31BA300B-9C9B-46BA-9389-3F32691C1F8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矩形 1216">
              <a:extLst>
                <a:ext uri="{FF2B5EF4-FFF2-40B4-BE49-F238E27FC236}">
                  <a16:creationId xmlns:a16="http://schemas.microsoft.com/office/drawing/2014/main" id="{5967F08C-2F9D-4578-90CE-DD3ABCB9FC2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8" name="组合 1227">
            <a:extLst>
              <a:ext uri="{FF2B5EF4-FFF2-40B4-BE49-F238E27FC236}">
                <a16:creationId xmlns:a16="http://schemas.microsoft.com/office/drawing/2014/main" id="{72AAF62E-45D1-4FDE-A53E-B680F9D293FB}"/>
              </a:ext>
            </a:extLst>
          </p:cNvPr>
          <p:cNvGrpSpPr/>
          <p:nvPr/>
        </p:nvGrpSpPr>
        <p:grpSpPr>
          <a:xfrm>
            <a:off x="5153514" y="2810939"/>
            <a:ext cx="538829" cy="604649"/>
            <a:chOff x="167518" y="529049"/>
            <a:chExt cx="538829" cy="604649"/>
          </a:xfrm>
        </p:grpSpPr>
        <p:grpSp>
          <p:nvGrpSpPr>
            <p:cNvPr id="1229" name="组合 1228">
              <a:extLst>
                <a:ext uri="{FF2B5EF4-FFF2-40B4-BE49-F238E27FC236}">
                  <a16:creationId xmlns:a16="http://schemas.microsoft.com/office/drawing/2014/main" id="{914289A2-FC04-4DA5-A281-538EF6D6F3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2" name="矩形: 圆角 1231">
                <a:extLst>
                  <a:ext uri="{FF2B5EF4-FFF2-40B4-BE49-F238E27FC236}">
                    <a16:creationId xmlns:a16="http://schemas.microsoft.com/office/drawing/2014/main" id="{004FE206-EE9F-438A-8326-74A5C6CCBA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33" name="图片 1232">
                <a:extLst>
                  <a:ext uri="{FF2B5EF4-FFF2-40B4-BE49-F238E27FC236}">
                    <a16:creationId xmlns:a16="http://schemas.microsoft.com/office/drawing/2014/main" id="{B03E2E03-51AD-44DE-B4F5-59DA959AE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34" name="矩形 1233">
                <a:extLst>
                  <a:ext uri="{FF2B5EF4-FFF2-40B4-BE49-F238E27FC236}">
                    <a16:creationId xmlns:a16="http://schemas.microsoft.com/office/drawing/2014/main" id="{D8CCA137-CF8D-4B83-AEA3-6A16B7C705B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0" name="矩形: 圆角 1229">
              <a:extLst>
                <a:ext uri="{FF2B5EF4-FFF2-40B4-BE49-F238E27FC236}">
                  <a16:creationId xmlns:a16="http://schemas.microsoft.com/office/drawing/2014/main" id="{15898B0F-D40E-4EF5-B9FD-0ED5680B5AA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矩形 1230">
              <a:extLst>
                <a:ext uri="{FF2B5EF4-FFF2-40B4-BE49-F238E27FC236}">
                  <a16:creationId xmlns:a16="http://schemas.microsoft.com/office/drawing/2014/main" id="{733A6E7F-4A4C-4ED7-82CC-CFF607692DD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35" name="组合 1234">
            <a:extLst>
              <a:ext uri="{FF2B5EF4-FFF2-40B4-BE49-F238E27FC236}">
                <a16:creationId xmlns:a16="http://schemas.microsoft.com/office/drawing/2014/main" id="{09EA9E2D-82AF-40F1-8CA5-15F0812AE8C9}"/>
              </a:ext>
            </a:extLst>
          </p:cNvPr>
          <p:cNvGrpSpPr/>
          <p:nvPr/>
        </p:nvGrpSpPr>
        <p:grpSpPr>
          <a:xfrm>
            <a:off x="5731007" y="2815601"/>
            <a:ext cx="538829" cy="604649"/>
            <a:chOff x="167518" y="529049"/>
            <a:chExt cx="538829" cy="604649"/>
          </a:xfrm>
        </p:grpSpPr>
        <p:grpSp>
          <p:nvGrpSpPr>
            <p:cNvPr id="1236" name="组合 1235">
              <a:extLst>
                <a:ext uri="{FF2B5EF4-FFF2-40B4-BE49-F238E27FC236}">
                  <a16:creationId xmlns:a16="http://schemas.microsoft.com/office/drawing/2014/main" id="{CD21F21B-C5B4-4FA1-8D8B-7FA367F1853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9" name="矩形: 圆角 1238">
                <a:extLst>
                  <a:ext uri="{FF2B5EF4-FFF2-40B4-BE49-F238E27FC236}">
                    <a16:creationId xmlns:a16="http://schemas.microsoft.com/office/drawing/2014/main" id="{A6F3291E-A808-4189-9859-C78A3E17844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0" name="图片 1239">
                <a:extLst>
                  <a:ext uri="{FF2B5EF4-FFF2-40B4-BE49-F238E27FC236}">
                    <a16:creationId xmlns:a16="http://schemas.microsoft.com/office/drawing/2014/main" id="{61922246-8BFB-4F59-B0CD-EC07A5C97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1" name="矩形 1240">
                <a:extLst>
                  <a:ext uri="{FF2B5EF4-FFF2-40B4-BE49-F238E27FC236}">
                    <a16:creationId xmlns:a16="http://schemas.microsoft.com/office/drawing/2014/main" id="{9A44822B-69E7-4EC6-99AA-03BBDEB9D60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7" name="矩形: 圆角 1236">
              <a:extLst>
                <a:ext uri="{FF2B5EF4-FFF2-40B4-BE49-F238E27FC236}">
                  <a16:creationId xmlns:a16="http://schemas.microsoft.com/office/drawing/2014/main" id="{28D5FC73-1112-41A8-8F7B-5E788BB4180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矩形 1237">
              <a:extLst>
                <a:ext uri="{FF2B5EF4-FFF2-40B4-BE49-F238E27FC236}">
                  <a16:creationId xmlns:a16="http://schemas.microsoft.com/office/drawing/2014/main" id="{7101B4BC-AA33-4674-85A9-791988862B5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2" name="组合 1241">
            <a:extLst>
              <a:ext uri="{FF2B5EF4-FFF2-40B4-BE49-F238E27FC236}">
                <a16:creationId xmlns:a16="http://schemas.microsoft.com/office/drawing/2014/main" id="{8A790061-A9ED-4506-A5EC-90AA5B2F0D39}"/>
              </a:ext>
            </a:extLst>
          </p:cNvPr>
          <p:cNvGrpSpPr/>
          <p:nvPr/>
        </p:nvGrpSpPr>
        <p:grpSpPr>
          <a:xfrm>
            <a:off x="6308500" y="2813797"/>
            <a:ext cx="538829" cy="604649"/>
            <a:chOff x="167518" y="529049"/>
            <a:chExt cx="538829" cy="604649"/>
          </a:xfrm>
        </p:grpSpPr>
        <p:grpSp>
          <p:nvGrpSpPr>
            <p:cNvPr id="1243" name="组合 1242">
              <a:extLst>
                <a:ext uri="{FF2B5EF4-FFF2-40B4-BE49-F238E27FC236}">
                  <a16:creationId xmlns:a16="http://schemas.microsoft.com/office/drawing/2014/main" id="{BC62A000-B358-40D9-B3CF-399929D3CD1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46" name="矩形: 圆角 1245">
                <a:extLst>
                  <a:ext uri="{FF2B5EF4-FFF2-40B4-BE49-F238E27FC236}">
                    <a16:creationId xmlns:a16="http://schemas.microsoft.com/office/drawing/2014/main" id="{056BED07-B32B-40BA-BF71-CBE66BC0B24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7" name="图片 1246">
                <a:extLst>
                  <a:ext uri="{FF2B5EF4-FFF2-40B4-BE49-F238E27FC236}">
                    <a16:creationId xmlns:a16="http://schemas.microsoft.com/office/drawing/2014/main" id="{DB98E3AD-600B-4D5B-B66B-B250E494B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8" name="矩形 1247">
                <a:extLst>
                  <a:ext uri="{FF2B5EF4-FFF2-40B4-BE49-F238E27FC236}">
                    <a16:creationId xmlns:a16="http://schemas.microsoft.com/office/drawing/2014/main" id="{E73853F4-83BF-469E-AA1C-D9EB150B795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44" name="矩形: 圆角 1243">
              <a:extLst>
                <a:ext uri="{FF2B5EF4-FFF2-40B4-BE49-F238E27FC236}">
                  <a16:creationId xmlns:a16="http://schemas.microsoft.com/office/drawing/2014/main" id="{2ED244B2-603B-4999-8DE1-6EFD3A3AA27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矩形 1244">
              <a:extLst>
                <a:ext uri="{FF2B5EF4-FFF2-40B4-BE49-F238E27FC236}">
                  <a16:creationId xmlns:a16="http://schemas.microsoft.com/office/drawing/2014/main" id="{84DB512C-3DAB-4D13-A3A4-E2C3F5EB0B0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9" name="组合 1248">
            <a:extLst>
              <a:ext uri="{FF2B5EF4-FFF2-40B4-BE49-F238E27FC236}">
                <a16:creationId xmlns:a16="http://schemas.microsoft.com/office/drawing/2014/main" id="{10295BCF-D8C4-4AFF-805E-138FB4DEC0B1}"/>
              </a:ext>
            </a:extLst>
          </p:cNvPr>
          <p:cNvGrpSpPr/>
          <p:nvPr/>
        </p:nvGrpSpPr>
        <p:grpSpPr>
          <a:xfrm>
            <a:off x="6885993" y="2818459"/>
            <a:ext cx="538829" cy="604649"/>
            <a:chOff x="167518" y="529049"/>
            <a:chExt cx="538829" cy="604649"/>
          </a:xfrm>
        </p:grpSpPr>
        <p:grpSp>
          <p:nvGrpSpPr>
            <p:cNvPr id="1250" name="组合 1249">
              <a:extLst>
                <a:ext uri="{FF2B5EF4-FFF2-40B4-BE49-F238E27FC236}">
                  <a16:creationId xmlns:a16="http://schemas.microsoft.com/office/drawing/2014/main" id="{51BBBF75-48C0-4FF8-9AEC-4CCA98F0102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53" name="矩形: 圆角 1252">
                <a:extLst>
                  <a:ext uri="{FF2B5EF4-FFF2-40B4-BE49-F238E27FC236}">
                    <a16:creationId xmlns:a16="http://schemas.microsoft.com/office/drawing/2014/main" id="{A176A619-47EA-4EFA-B098-995362C5EF0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54" name="图片 1253">
                <a:extLst>
                  <a:ext uri="{FF2B5EF4-FFF2-40B4-BE49-F238E27FC236}">
                    <a16:creationId xmlns:a16="http://schemas.microsoft.com/office/drawing/2014/main" id="{FADE28EB-43CB-4FF2-9267-73ED24B61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55" name="矩形 1254">
                <a:extLst>
                  <a:ext uri="{FF2B5EF4-FFF2-40B4-BE49-F238E27FC236}">
                    <a16:creationId xmlns:a16="http://schemas.microsoft.com/office/drawing/2014/main" id="{8E84083E-A8D0-4636-864D-E77B9279243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1" name="矩形: 圆角 1250">
              <a:extLst>
                <a:ext uri="{FF2B5EF4-FFF2-40B4-BE49-F238E27FC236}">
                  <a16:creationId xmlns:a16="http://schemas.microsoft.com/office/drawing/2014/main" id="{F59C21DA-80A2-45F8-AA4B-4C024A37CB1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矩形 1251">
              <a:extLst>
                <a:ext uri="{FF2B5EF4-FFF2-40B4-BE49-F238E27FC236}">
                  <a16:creationId xmlns:a16="http://schemas.microsoft.com/office/drawing/2014/main" id="{6F7949FF-F044-4A37-83DF-F6F0CF3D9B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B754CC5E-9E07-4A57-AD7D-97A3B132D039}"/>
              </a:ext>
            </a:extLst>
          </p:cNvPr>
          <p:cNvGrpSpPr/>
          <p:nvPr/>
        </p:nvGrpSpPr>
        <p:grpSpPr>
          <a:xfrm>
            <a:off x="7462756" y="2819888"/>
            <a:ext cx="538829" cy="604649"/>
            <a:chOff x="167518" y="529049"/>
            <a:chExt cx="538829" cy="604649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15B2D877-CEB5-4E06-8823-3C8A5036B4F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60" name="矩形: 圆角 1259">
                <a:extLst>
                  <a:ext uri="{FF2B5EF4-FFF2-40B4-BE49-F238E27FC236}">
                    <a16:creationId xmlns:a16="http://schemas.microsoft.com/office/drawing/2014/main" id="{2E745474-A69D-40E6-9563-F2861EF7D32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61" name="图片 1260">
                <a:extLst>
                  <a:ext uri="{FF2B5EF4-FFF2-40B4-BE49-F238E27FC236}">
                    <a16:creationId xmlns:a16="http://schemas.microsoft.com/office/drawing/2014/main" id="{1E7A9BC1-FB19-4A4B-96EF-4B4209F40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E3826B33-8E3A-493E-80CB-DF34BE4DF4F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8" name="矩形: 圆角 1257">
              <a:extLst>
                <a:ext uri="{FF2B5EF4-FFF2-40B4-BE49-F238E27FC236}">
                  <a16:creationId xmlns:a16="http://schemas.microsoft.com/office/drawing/2014/main" id="{ECB1FC35-631E-4BDD-9E24-78FECF350DF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9" name="矩形 1258">
              <a:extLst>
                <a:ext uri="{FF2B5EF4-FFF2-40B4-BE49-F238E27FC236}">
                  <a16:creationId xmlns:a16="http://schemas.microsoft.com/office/drawing/2014/main" id="{42550AD8-8BFA-4BD0-9211-79A9B093735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63" name="组合 1262">
            <a:extLst>
              <a:ext uri="{FF2B5EF4-FFF2-40B4-BE49-F238E27FC236}">
                <a16:creationId xmlns:a16="http://schemas.microsoft.com/office/drawing/2014/main" id="{183C9A0D-26A4-4EBE-852E-389C87169CB3}"/>
              </a:ext>
            </a:extLst>
          </p:cNvPr>
          <p:cNvGrpSpPr/>
          <p:nvPr/>
        </p:nvGrpSpPr>
        <p:grpSpPr>
          <a:xfrm>
            <a:off x="8040249" y="2824550"/>
            <a:ext cx="538829" cy="604649"/>
            <a:chOff x="167518" y="529049"/>
            <a:chExt cx="538829" cy="604649"/>
          </a:xfrm>
        </p:grpSpPr>
        <p:grpSp>
          <p:nvGrpSpPr>
            <p:cNvPr id="1264" name="组合 1263">
              <a:extLst>
                <a:ext uri="{FF2B5EF4-FFF2-40B4-BE49-F238E27FC236}">
                  <a16:creationId xmlns:a16="http://schemas.microsoft.com/office/drawing/2014/main" id="{8C063F4C-B011-4998-A7FC-15177F33FB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74" name="矩形: 圆角 1273">
                <a:extLst>
                  <a:ext uri="{FF2B5EF4-FFF2-40B4-BE49-F238E27FC236}">
                    <a16:creationId xmlns:a16="http://schemas.microsoft.com/office/drawing/2014/main" id="{86B49352-15E9-4707-991D-CA98E23FF9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76" name="图片 1275">
                <a:extLst>
                  <a:ext uri="{FF2B5EF4-FFF2-40B4-BE49-F238E27FC236}">
                    <a16:creationId xmlns:a16="http://schemas.microsoft.com/office/drawing/2014/main" id="{E594E506-55BD-49AE-B848-88067562B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77" name="矩形 1276">
                <a:extLst>
                  <a:ext uri="{FF2B5EF4-FFF2-40B4-BE49-F238E27FC236}">
                    <a16:creationId xmlns:a16="http://schemas.microsoft.com/office/drawing/2014/main" id="{81A52B3B-D787-4B46-9E65-C3B62B91A60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70" name="矩形: 圆角 1269">
              <a:extLst>
                <a:ext uri="{FF2B5EF4-FFF2-40B4-BE49-F238E27FC236}">
                  <a16:creationId xmlns:a16="http://schemas.microsoft.com/office/drawing/2014/main" id="{B3F681CA-52C3-4260-82D1-63657DE22CD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矩形 1270">
              <a:extLst>
                <a:ext uri="{FF2B5EF4-FFF2-40B4-BE49-F238E27FC236}">
                  <a16:creationId xmlns:a16="http://schemas.microsoft.com/office/drawing/2014/main" id="{788C8EA0-9D7C-4947-8BFD-01F11369C17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022B7DF0-C7DF-4806-94A0-B4F3D33F3036}"/>
              </a:ext>
            </a:extLst>
          </p:cNvPr>
          <p:cNvGrpSpPr/>
          <p:nvPr/>
        </p:nvGrpSpPr>
        <p:grpSpPr>
          <a:xfrm>
            <a:off x="5144606" y="1025583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0548A95C-81FB-4E94-9F3B-53D808460A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D11BD022-CCFE-482D-B629-81A8DD6B00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9C18385C-6394-4010-B4B0-673377BD6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5282F14-076B-4DEC-9DBF-8F22FBDDF16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143CA958-3D7D-483E-8A4C-2F53AC0245A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D18C27D5-554F-4BB3-96ED-35E87CA6C66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7" name="组合 1296">
            <a:extLst>
              <a:ext uri="{FF2B5EF4-FFF2-40B4-BE49-F238E27FC236}">
                <a16:creationId xmlns:a16="http://schemas.microsoft.com/office/drawing/2014/main" id="{3CFC9B87-650E-48B7-92C2-2641E8D11140}"/>
              </a:ext>
            </a:extLst>
          </p:cNvPr>
          <p:cNvGrpSpPr/>
          <p:nvPr/>
        </p:nvGrpSpPr>
        <p:grpSpPr>
          <a:xfrm>
            <a:off x="5144606" y="3414376"/>
            <a:ext cx="538829" cy="604649"/>
            <a:chOff x="7418021" y="3956842"/>
            <a:chExt cx="538829" cy="604649"/>
          </a:xfrm>
        </p:grpSpPr>
        <p:sp>
          <p:nvSpPr>
            <p:cNvPr id="1300" name="矩形: 圆角 1299">
              <a:extLst>
                <a:ext uri="{FF2B5EF4-FFF2-40B4-BE49-F238E27FC236}">
                  <a16:creationId xmlns:a16="http://schemas.microsoft.com/office/drawing/2014/main" id="{3CBFBBAD-9985-491B-B586-A293F53F7A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矩形 1301">
              <a:extLst>
                <a:ext uri="{FF2B5EF4-FFF2-40B4-BE49-F238E27FC236}">
                  <a16:creationId xmlns:a16="http://schemas.microsoft.com/office/drawing/2014/main" id="{D62EF399-DF3C-47A4-86C1-16ED28CECE4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3" name="组合 1302">
            <a:extLst>
              <a:ext uri="{FF2B5EF4-FFF2-40B4-BE49-F238E27FC236}">
                <a16:creationId xmlns:a16="http://schemas.microsoft.com/office/drawing/2014/main" id="{CB3F5233-0536-40A0-A50E-42B1454E381D}"/>
              </a:ext>
            </a:extLst>
          </p:cNvPr>
          <p:cNvGrpSpPr/>
          <p:nvPr/>
        </p:nvGrpSpPr>
        <p:grpSpPr>
          <a:xfrm>
            <a:off x="5727018" y="3414376"/>
            <a:ext cx="538829" cy="604649"/>
            <a:chOff x="7418021" y="3956842"/>
            <a:chExt cx="538829" cy="604649"/>
          </a:xfrm>
        </p:grpSpPr>
        <p:sp>
          <p:nvSpPr>
            <p:cNvPr id="1304" name="矩形: 圆角 1303">
              <a:extLst>
                <a:ext uri="{FF2B5EF4-FFF2-40B4-BE49-F238E27FC236}">
                  <a16:creationId xmlns:a16="http://schemas.microsoft.com/office/drawing/2014/main" id="{A655358A-6548-4DDA-9951-2B977E0340F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矩形 1304">
              <a:extLst>
                <a:ext uri="{FF2B5EF4-FFF2-40B4-BE49-F238E27FC236}">
                  <a16:creationId xmlns:a16="http://schemas.microsoft.com/office/drawing/2014/main" id="{9C85015B-C4EE-43DB-AB91-F60EEC551E2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6" name="组合 1305">
            <a:extLst>
              <a:ext uri="{FF2B5EF4-FFF2-40B4-BE49-F238E27FC236}">
                <a16:creationId xmlns:a16="http://schemas.microsoft.com/office/drawing/2014/main" id="{B27B5317-CA39-4100-B8DE-6E97BDC6E721}"/>
              </a:ext>
            </a:extLst>
          </p:cNvPr>
          <p:cNvGrpSpPr/>
          <p:nvPr/>
        </p:nvGrpSpPr>
        <p:grpSpPr>
          <a:xfrm>
            <a:off x="6316328" y="3413712"/>
            <a:ext cx="538829" cy="604649"/>
            <a:chOff x="7418021" y="3956842"/>
            <a:chExt cx="538829" cy="604649"/>
          </a:xfrm>
        </p:grpSpPr>
        <p:sp>
          <p:nvSpPr>
            <p:cNvPr id="1307" name="矩形: 圆角 1306">
              <a:extLst>
                <a:ext uri="{FF2B5EF4-FFF2-40B4-BE49-F238E27FC236}">
                  <a16:creationId xmlns:a16="http://schemas.microsoft.com/office/drawing/2014/main" id="{76A10AB5-9011-4578-9AAF-1182C582000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矩形 1307">
              <a:extLst>
                <a:ext uri="{FF2B5EF4-FFF2-40B4-BE49-F238E27FC236}">
                  <a16:creationId xmlns:a16="http://schemas.microsoft.com/office/drawing/2014/main" id="{B1B6CBEC-81BC-4082-BCC2-E039888DD7F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9" name="组合 1308">
            <a:extLst>
              <a:ext uri="{FF2B5EF4-FFF2-40B4-BE49-F238E27FC236}">
                <a16:creationId xmlns:a16="http://schemas.microsoft.com/office/drawing/2014/main" id="{D002658A-2D18-44AC-96DC-793A0B11C2CB}"/>
              </a:ext>
            </a:extLst>
          </p:cNvPr>
          <p:cNvGrpSpPr/>
          <p:nvPr/>
        </p:nvGrpSpPr>
        <p:grpSpPr>
          <a:xfrm>
            <a:off x="6898740" y="3413712"/>
            <a:ext cx="538829" cy="604649"/>
            <a:chOff x="7418021" y="3956842"/>
            <a:chExt cx="538829" cy="604649"/>
          </a:xfrm>
        </p:grpSpPr>
        <p:sp>
          <p:nvSpPr>
            <p:cNvPr id="1310" name="矩形: 圆角 1309">
              <a:extLst>
                <a:ext uri="{FF2B5EF4-FFF2-40B4-BE49-F238E27FC236}">
                  <a16:creationId xmlns:a16="http://schemas.microsoft.com/office/drawing/2014/main" id="{77231752-ABE8-4E53-97DE-04B6224EB71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矩形 1310">
              <a:extLst>
                <a:ext uri="{FF2B5EF4-FFF2-40B4-BE49-F238E27FC236}">
                  <a16:creationId xmlns:a16="http://schemas.microsoft.com/office/drawing/2014/main" id="{20B4D6AA-F560-4257-8E67-974269345CB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2" name="组合 1311">
            <a:extLst>
              <a:ext uri="{FF2B5EF4-FFF2-40B4-BE49-F238E27FC236}">
                <a16:creationId xmlns:a16="http://schemas.microsoft.com/office/drawing/2014/main" id="{DA118437-6236-4701-A402-2D40E4ECA146}"/>
              </a:ext>
            </a:extLst>
          </p:cNvPr>
          <p:cNvGrpSpPr/>
          <p:nvPr/>
        </p:nvGrpSpPr>
        <p:grpSpPr>
          <a:xfrm>
            <a:off x="7480068" y="3426184"/>
            <a:ext cx="538829" cy="604649"/>
            <a:chOff x="7418021" y="3956842"/>
            <a:chExt cx="538829" cy="604649"/>
          </a:xfrm>
        </p:grpSpPr>
        <p:sp>
          <p:nvSpPr>
            <p:cNvPr id="1313" name="矩形: 圆角 1312">
              <a:extLst>
                <a:ext uri="{FF2B5EF4-FFF2-40B4-BE49-F238E27FC236}">
                  <a16:creationId xmlns:a16="http://schemas.microsoft.com/office/drawing/2014/main" id="{A76EBBAF-975C-4B62-9D43-9D034AA59A4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矩形 1313">
              <a:extLst>
                <a:ext uri="{FF2B5EF4-FFF2-40B4-BE49-F238E27FC236}">
                  <a16:creationId xmlns:a16="http://schemas.microsoft.com/office/drawing/2014/main" id="{DAEF8AAE-4C6C-4A21-95F8-BE5CA695991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1" name="组合 1320">
            <a:extLst>
              <a:ext uri="{FF2B5EF4-FFF2-40B4-BE49-F238E27FC236}">
                <a16:creationId xmlns:a16="http://schemas.microsoft.com/office/drawing/2014/main" id="{658EAB53-A729-43A6-8CA6-A605015CA3DB}"/>
              </a:ext>
            </a:extLst>
          </p:cNvPr>
          <p:cNvGrpSpPr/>
          <p:nvPr/>
        </p:nvGrpSpPr>
        <p:grpSpPr>
          <a:xfrm>
            <a:off x="2677986" y="2475188"/>
            <a:ext cx="538829" cy="604649"/>
            <a:chOff x="7418021" y="3956842"/>
            <a:chExt cx="538829" cy="604649"/>
          </a:xfrm>
        </p:grpSpPr>
        <p:sp>
          <p:nvSpPr>
            <p:cNvPr id="1322" name="矩形: 圆角 1321">
              <a:extLst>
                <a:ext uri="{FF2B5EF4-FFF2-40B4-BE49-F238E27FC236}">
                  <a16:creationId xmlns:a16="http://schemas.microsoft.com/office/drawing/2014/main" id="{CD1FDAD0-FAEC-42D4-9721-1DE3B9EBDB2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3" name="矩形 1322">
              <a:extLst>
                <a:ext uri="{FF2B5EF4-FFF2-40B4-BE49-F238E27FC236}">
                  <a16:creationId xmlns:a16="http://schemas.microsoft.com/office/drawing/2014/main" id="{0868B84C-DFB1-4EB7-92F7-BF4A1E516B9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4" name="组合 1323">
            <a:extLst>
              <a:ext uri="{FF2B5EF4-FFF2-40B4-BE49-F238E27FC236}">
                <a16:creationId xmlns:a16="http://schemas.microsoft.com/office/drawing/2014/main" id="{FA81ED40-3B07-4127-90E7-AD32895D9C35}"/>
              </a:ext>
            </a:extLst>
          </p:cNvPr>
          <p:cNvGrpSpPr/>
          <p:nvPr/>
        </p:nvGrpSpPr>
        <p:grpSpPr>
          <a:xfrm>
            <a:off x="3260398" y="2475188"/>
            <a:ext cx="538829" cy="604649"/>
            <a:chOff x="7418021" y="3956842"/>
            <a:chExt cx="538829" cy="604649"/>
          </a:xfrm>
        </p:grpSpPr>
        <p:sp>
          <p:nvSpPr>
            <p:cNvPr id="1325" name="矩形: 圆角 1324">
              <a:extLst>
                <a:ext uri="{FF2B5EF4-FFF2-40B4-BE49-F238E27FC236}">
                  <a16:creationId xmlns:a16="http://schemas.microsoft.com/office/drawing/2014/main" id="{9CFE0F42-BC32-4866-A7A4-B7337EA0777D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6" name="矩形 1325">
              <a:extLst>
                <a:ext uri="{FF2B5EF4-FFF2-40B4-BE49-F238E27FC236}">
                  <a16:creationId xmlns:a16="http://schemas.microsoft.com/office/drawing/2014/main" id="{09688941-1763-4BF0-8091-76681340A44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7" name="组合 1326">
            <a:extLst>
              <a:ext uri="{FF2B5EF4-FFF2-40B4-BE49-F238E27FC236}">
                <a16:creationId xmlns:a16="http://schemas.microsoft.com/office/drawing/2014/main" id="{EE385EEE-AFC7-4B07-9172-0136EF9D7705}"/>
              </a:ext>
            </a:extLst>
          </p:cNvPr>
          <p:cNvGrpSpPr/>
          <p:nvPr/>
        </p:nvGrpSpPr>
        <p:grpSpPr>
          <a:xfrm>
            <a:off x="3849708" y="2474524"/>
            <a:ext cx="538829" cy="604649"/>
            <a:chOff x="7418021" y="3956842"/>
            <a:chExt cx="538829" cy="604649"/>
          </a:xfrm>
        </p:grpSpPr>
        <p:sp>
          <p:nvSpPr>
            <p:cNvPr id="1328" name="矩形: 圆角 1327">
              <a:extLst>
                <a:ext uri="{FF2B5EF4-FFF2-40B4-BE49-F238E27FC236}">
                  <a16:creationId xmlns:a16="http://schemas.microsoft.com/office/drawing/2014/main" id="{869DB83E-FAC3-4D7C-8574-9AB6C5F412A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9" name="矩形 1328">
              <a:extLst>
                <a:ext uri="{FF2B5EF4-FFF2-40B4-BE49-F238E27FC236}">
                  <a16:creationId xmlns:a16="http://schemas.microsoft.com/office/drawing/2014/main" id="{D23246DC-B2B3-4B1A-8299-90FF4A897AE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518" name="图形 517" descr="返回">
            <a:hlinkClick r:id="rId11" action="ppaction://hlinksldjump"/>
            <a:extLst>
              <a:ext uri="{FF2B5EF4-FFF2-40B4-BE49-F238E27FC236}">
                <a16:creationId xmlns:a16="http://schemas.microsoft.com/office/drawing/2014/main" id="{C2BF20A5-2DED-428C-8FB4-D51D9BE2D8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519" name="椭圆 518">
            <a:extLst>
              <a:ext uri="{FF2B5EF4-FFF2-40B4-BE49-F238E27FC236}">
                <a16:creationId xmlns:a16="http://schemas.microsoft.com/office/drawing/2014/main" id="{F8CEA0C7-5C30-4591-B1CF-357465960298}"/>
              </a:ext>
            </a:extLst>
          </p:cNvPr>
          <p:cNvSpPr/>
          <p:nvPr/>
        </p:nvSpPr>
        <p:spPr>
          <a:xfrm>
            <a:off x="2131842" y="3058297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D6CB52EF-0DBE-49E9-9941-8C98A7DFEEBB}"/>
              </a:ext>
            </a:extLst>
          </p:cNvPr>
          <p:cNvSpPr/>
          <p:nvPr/>
        </p:nvSpPr>
        <p:spPr>
          <a:xfrm>
            <a:off x="2309672" y="3058297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F7DEBC9D-BE54-4AC4-9EA3-BE9801010E8E}"/>
              </a:ext>
            </a:extLst>
          </p:cNvPr>
          <p:cNvSpPr/>
          <p:nvPr/>
        </p:nvSpPr>
        <p:spPr>
          <a:xfrm>
            <a:off x="2487502" y="3062399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D4847649-4D27-4304-9F98-4C448EC4F109}"/>
              </a:ext>
            </a:extLst>
          </p:cNvPr>
          <p:cNvSpPr/>
          <p:nvPr/>
        </p:nvSpPr>
        <p:spPr>
          <a:xfrm>
            <a:off x="6960598" y="4025691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椭圆 522">
            <a:extLst>
              <a:ext uri="{FF2B5EF4-FFF2-40B4-BE49-F238E27FC236}">
                <a16:creationId xmlns:a16="http://schemas.microsoft.com/office/drawing/2014/main" id="{05296971-6982-4A90-8C54-A70E1179CD65}"/>
              </a:ext>
            </a:extLst>
          </p:cNvPr>
          <p:cNvSpPr/>
          <p:nvPr/>
        </p:nvSpPr>
        <p:spPr>
          <a:xfrm>
            <a:off x="7138428" y="4025691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4" name="椭圆 523">
            <a:extLst>
              <a:ext uri="{FF2B5EF4-FFF2-40B4-BE49-F238E27FC236}">
                <a16:creationId xmlns:a16="http://schemas.microsoft.com/office/drawing/2014/main" id="{6A486661-ADD4-4B65-8705-C8D712C01976}"/>
              </a:ext>
            </a:extLst>
          </p:cNvPr>
          <p:cNvSpPr/>
          <p:nvPr/>
        </p:nvSpPr>
        <p:spPr>
          <a:xfrm>
            <a:off x="7316258" y="4029793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7" name="矩形: 圆角 1266">
            <a:extLst>
              <a:ext uri="{FF2B5EF4-FFF2-40B4-BE49-F238E27FC236}">
                <a16:creationId xmlns:a16="http://schemas.microsoft.com/office/drawing/2014/main" id="{4FF5967A-6A32-491A-A201-4A727B46C105}"/>
              </a:ext>
            </a:extLst>
          </p:cNvPr>
          <p:cNvSpPr/>
          <p:nvPr/>
        </p:nvSpPr>
        <p:spPr>
          <a:xfrm>
            <a:off x="7281361" y="4176860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全部迁入</a:t>
            </a:r>
            <a:endParaRPr lang="en-US" altLang="zh-CN" sz="1200" b="1" dirty="0"/>
          </a:p>
          <a:p>
            <a:r>
              <a:rPr lang="zh-CN" altLang="en-US" sz="1200" b="1" dirty="0"/>
              <a:t> 容纳箱</a:t>
            </a:r>
          </a:p>
        </p:txBody>
      </p:sp>
      <p:pic>
        <p:nvPicPr>
          <p:cNvPr id="1272" name="图形 1271" descr="男人">
            <a:extLst>
              <a:ext uri="{FF2B5EF4-FFF2-40B4-BE49-F238E27FC236}">
                <a16:creationId xmlns:a16="http://schemas.microsoft.com/office/drawing/2014/main" id="{B673DB3A-C48E-49E1-BD28-93A89F29F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9423" y="4227315"/>
            <a:ext cx="315897" cy="315897"/>
          </a:xfrm>
          <a:prstGeom prst="rect">
            <a:avLst/>
          </a:prstGeom>
        </p:spPr>
      </p:pic>
      <p:pic>
        <p:nvPicPr>
          <p:cNvPr id="1273" name="图形 1272" descr="箭头右旋">
            <a:extLst>
              <a:ext uri="{FF2B5EF4-FFF2-40B4-BE49-F238E27FC236}">
                <a16:creationId xmlns:a16="http://schemas.microsoft.com/office/drawing/2014/main" id="{06212D33-A524-4AA0-A681-4C9E44899B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8883723">
            <a:off x="7969052" y="4177844"/>
            <a:ext cx="309434" cy="30943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D9D686E-104E-4B1E-B793-49CC65ADC127}"/>
              </a:ext>
            </a:extLst>
          </p:cNvPr>
          <p:cNvGrpSpPr/>
          <p:nvPr/>
        </p:nvGrpSpPr>
        <p:grpSpPr>
          <a:xfrm>
            <a:off x="8105403" y="63127"/>
            <a:ext cx="783614" cy="601213"/>
            <a:chOff x="9277674" y="55088"/>
            <a:chExt cx="783614" cy="601213"/>
          </a:xfrm>
        </p:grpSpPr>
        <p:pic>
          <p:nvPicPr>
            <p:cNvPr id="380" name="图形 379" descr="下降趋势条形图">
              <a:extLst>
                <a:ext uri="{FF2B5EF4-FFF2-40B4-BE49-F238E27FC236}">
                  <a16:creationId xmlns:a16="http://schemas.microsoft.com/office/drawing/2014/main" id="{8ECA0D3D-E75F-4A5E-AA2E-D61B7285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66141" y="55088"/>
              <a:ext cx="447425" cy="447425"/>
            </a:xfrm>
            <a:prstGeom prst="rect">
              <a:avLst/>
            </a:prstGeom>
          </p:spPr>
        </p:pic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17DB3BCB-3CFC-47F2-B33F-F951E640BAC2}"/>
                </a:ext>
              </a:extLst>
            </p:cNvPr>
            <p:cNvSpPr/>
            <p:nvPr/>
          </p:nvSpPr>
          <p:spPr>
            <a:xfrm>
              <a:off x="9277674" y="397376"/>
              <a:ext cx="783614" cy="25892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  排序</a:t>
              </a:r>
            </a:p>
          </p:txBody>
        </p:sp>
        <p:pic>
          <p:nvPicPr>
            <p:cNvPr id="385" name="图形 384" descr="公文包">
              <a:extLst>
                <a:ext uri="{FF2B5EF4-FFF2-40B4-BE49-F238E27FC236}">
                  <a16:creationId xmlns:a16="http://schemas.microsoft.com/office/drawing/2014/main" id="{D4B142CB-925F-494A-AB41-7FA2E1FE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459212" y="236587"/>
              <a:ext cx="248584" cy="248584"/>
            </a:xfrm>
            <a:prstGeom prst="rect">
              <a:avLst/>
            </a:prstGeom>
          </p:spPr>
        </p:pic>
      </p:grpSp>
      <p:grpSp>
        <p:nvGrpSpPr>
          <p:cNvPr id="1110" name="组合 1109">
            <a:extLst>
              <a:ext uri="{FF2B5EF4-FFF2-40B4-BE49-F238E27FC236}">
                <a16:creationId xmlns:a16="http://schemas.microsoft.com/office/drawing/2014/main" id="{E4726CE8-24B5-454A-A2F4-366731E246CF}"/>
              </a:ext>
            </a:extLst>
          </p:cNvPr>
          <p:cNvGrpSpPr/>
          <p:nvPr/>
        </p:nvGrpSpPr>
        <p:grpSpPr>
          <a:xfrm>
            <a:off x="7428892" y="1052023"/>
            <a:ext cx="538829" cy="604649"/>
            <a:chOff x="167518" y="529049"/>
            <a:chExt cx="538829" cy="604649"/>
          </a:xfrm>
        </p:grpSpPr>
        <p:grpSp>
          <p:nvGrpSpPr>
            <p:cNvPr id="1111" name="组合 1110">
              <a:extLst>
                <a:ext uri="{FF2B5EF4-FFF2-40B4-BE49-F238E27FC236}">
                  <a16:creationId xmlns:a16="http://schemas.microsoft.com/office/drawing/2014/main" id="{438F105E-7096-4C97-AF2E-EE0594B48C4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14" name="矩形: 圆角 1113">
                <a:extLst>
                  <a:ext uri="{FF2B5EF4-FFF2-40B4-BE49-F238E27FC236}">
                    <a16:creationId xmlns:a16="http://schemas.microsoft.com/office/drawing/2014/main" id="{90CCF629-DA9C-4C50-A102-5490ACB8393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5" name="图片 1114">
                <a:extLst>
                  <a:ext uri="{FF2B5EF4-FFF2-40B4-BE49-F238E27FC236}">
                    <a16:creationId xmlns:a16="http://schemas.microsoft.com/office/drawing/2014/main" id="{AA7FD047-0D85-4C38-AFB5-98296C51E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16" name="矩形 1115">
                <a:extLst>
                  <a:ext uri="{FF2B5EF4-FFF2-40B4-BE49-F238E27FC236}">
                    <a16:creationId xmlns:a16="http://schemas.microsoft.com/office/drawing/2014/main" id="{E5FBB936-BB53-4F47-AC24-B770EB69A9A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12" name="矩形: 圆角 1111">
              <a:extLst>
                <a:ext uri="{FF2B5EF4-FFF2-40B4-BE49-F238E27FC236}">
                  <a16:creationId xmlns:a16="http://schemas.microsoft.com/office/drawing/2014/main" id="{4A96A947-6B4C-4CD0-9F70-07972E7F2AE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3" name="矩形 1112">
              <a:extLst>
                <a:ext uri="{FF2B5EF4-FFF2-40B4-BE49-F238E27FC236}">
                  <a16:creationId xmlns:a16="http://schemas.microsoft.com/office/drawing/2014/main" id="{C7B302AD-7E21-49DF-A990-08B9D0B1956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63" name="组合 1162">
            <a:extLst>
              <a:ext uri="{FF2B5EF4-FFF2-40B4-BE49-F238E27FC236}">
                <a16:creationId xmlns:a16="http://schemas.microsoft.com/office/drawing/2014/main" id="{DFEDDDB6-175A-4AA0-BC59-161057F8DF8C}"/>
              </a:ext>
            </a:extLst>
          </p:cNvPr>
          <p:cNvGrpSpPr/>
          <p:nvPr/>
        </p:nvGrpSpPr>
        <p:grpSpPr>
          <a:xfrm>
            <a:off x="7439812" y="1649642"/>
            <a:ext cx="538829" cy="604649"/>
            <a:chOff x="167518" y="529049"/>
            <a:chExt cx="538829" cy="604649"/>
          </a:xfrm>
        </p:grpSpPr>
        <p:grpSp>
          <p:nvGrpSpPr>
            <p:cNvPr id="1164" name="组合 1163">
              <a:extLst>
                <a:ext uri="{FF2B5EF4-FFF2-40B4-BE49-F238E27FC236}">
                  <a16:creationId xmlns:a16="http://schemas.microsoft.com/office/drawing/2014/main" id="{8755F111-52E5-4958-9F73-2DC08631C1C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69" name="矩形: 圆角 1168">
                <a:extLst>
                  <a:ext uri="{FF2B5EF4-FFF2-40B4-BE49-F238E27FC236}">
                    <a16:creationId xmlns:a16="http://schemas.microsoft.com/office/drawing/2014/main" id="{830780BF-E431-4A04-A737-B8C813C9781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70" name="图片 1169">
                <a:extLst>
                  <a:ext uri="{FF2B5EF4-FFF2-40B4-BE49-F238E27FC236}">
                    <a16:creationId xmlns:a16="http://schemas.microsoft.com/office/drawing/2014/main" id="{2FA95D0F-BDAA-4C62-85BA-FAB4B5A81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71" name="矩形 1170">
                <a:extLst>
                  <a:ext uri="{FF2B5EF4-FFF2-40B4-BE49-F238E27FC236}">
                    <a16:creationId xmlns:a16="http://schemas.microsoft.com/office/drawing/2014/main" id="{185028C2-2D80-476D-A643-59A3406AD5A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67" name="矩形: 圆角 1166">
              <a:extLst>
                <a:ext uri="{FF2B5EF4-FFF2-40B4-BE49-F238E27FC236}">
                  <a16:creationId xmlns:a16="http://schemas.microsoft.com/office/drawing/2014/main" id="{5A3FB528-48E5-4589-8FDD-544E720DD63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矩形 1167">
              <a:extLst>
                <a:ext uri="{FF2B5EF4-FFF2-40B4-BE49-F238E27FC236}">
                  <a16:creationId xmlns:a16="http://schemas.microsoft.com/office/drawing/2014/main" id="{F686E62D-214C-4E12-AEA8-845278C0859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1" name="组合 1220">
            <a:extLst>
              <a:ext uri="{FF2B5EF4-FFF2-40B4-BE49-F238E27FC236}">
                <a16:creationId xmlns:a16="http://schemas.microsoft.com/office/drawing/2014/main" id="{0621F514-3C22-4267-9F95-317D187C894B}"/>
              </a:ext>
            </a:extLst>
          </p:cNvPr>
          <p:cNvGrpSpPr/>
          <p:nvPr/>
        </p:nvGrpSpPr>
        <p:grpSpPr>
          <a:xfrm>
            <a:off x="7439812" y="2247908"/>
            <a:ext cx="538829" cy="604649"/>
            <a:chOff x="167518" y="529049"/>
            <a:chExt cx="538829" cy="604649"/>
          </a:xfrm>
        </p:grpSpPr>
        <p:grpSp>
          <p:nvGrpSpPr>
            <p:cNvPr id="1222" name="组合 1221">
              <a:extLst>
                <a:ext uri="{FF2B5EF4-FFF2-40B4-BE49-F238E27FC236}">
                  <a16:creationId xmlns:a16="http://schemas.microsoft.com/office/drawing/2014/main" id="{2221D3BD-812E-4A4B-B94E-5546BDAB5A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25" name="矩形: 圆角 1224">
                <a:extLst>
                  <a:ext uri="{FF2B5EF4-FFF2-40B4-BE49-F238E27FC236}">
                    <a16:creationId xmlns:a16="http://schemas.microsoft.com/office/drawing/2014/main" id="{07E7EEA6-C439-4EC4-979C-7777BF0BA99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26" name="图片 1225">
                <a:extLst>
                  <a:ext uri="{FF2B5EF4-FFF2-40B4-BE49-F238E27FC236}">
                    <a16:creationId xmlns:a16="http://schemas.microsoft.com/office/drawing/2014/main" id="{2488C974-D5C0-4CA8-B4DB-79F08FA9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7" name="矩形 1226">
                <a:extLst>
                  <a:ext uri="{FF2B5EF4-FFF2-40B4-BE49-F238E27FC236}">
                    <a16:creationId xmlns:a16="http://schemas.microsoft.com/office/drawing/2014/main" id="{EB44DFA6-3DEA-478E-B798-FC4B5C1A2C4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23" name="矩形: 圆角 1222">
              <a:extLst>
                <a:ext uri="{FF2B5EF4-FFF2-40B4-BE49-F238E27FC236}">
                  <a16:creationId xmlns:a16="http://schemas.microsoft.com/office/drawing/2014/main" id="{B6244AB0-1075-48F4-BE3A-ADAA43ED9DA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矩形 1223">
              <a:extLst>
                <a:ext uri="{FF2B5EF4-FFF2-40B4-BE49-F238E27FC236}">
                  <a16:creationId xmlns:a16="http://schemas.microsoft.com/office/drawing/2014/main" id="{E8A31E06-FF1B-41BB-B885-A82A0AB9604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81" name="组合 1280">
            <a:extLst>
              <a:ext uri="{FF2B5EF4-FFF2-40B4-BE49-F238E27FC236}">
                <a16:creationId xmlns:a16="http://schemas.microsoft.com/office/drawing/2014/main" id="{BEB63C94-022E-443D-A0E7-B94C718F71F5}"/>
              </a:ext>
            </a:extLst>
          </p:cNvPr>
          <p:cNvGrpSpPr/>
          <p:nvPr/>
        </p:nvGrpSpPr>
        <p:grpSpPr>
          <a:xfrm>
            <a:off x="7439812" y="2837505"/>
            <a:ext cx="538829" cy="604649"/>
            <a:chOff x="167518" y="529049"/>
            <a:chExt cx="538829" cy="604649"/>
          </a:xfrm>
        </p:grpSpPr>
        <p:grpSp>
          <p:nvGrpSpPr>
            <p:cNvPr id="1282" name="组合 1281">
              <a:extLst>
                <a:ext uri="{FF2B5EF4-FFF2-40B4-BE49-F238E27FC236}">
                  <a16:creationId xmlns:a16="http://schemas.microsoft.com/office/drawing/2014/main" id="{E6F840EB-D7EB-4701-A353-555A1B64449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85" name="矩形: 圆角 1284">
                <a:extLst>
                  <a:ext uri="{FF2B5EF4-FFF2-40B4-BE49-F238E27FC236}">
                    <a16:creationId xmlns:a16="http://schemas.microsoft.com/office/drawing/2014/main" id="{01E50529-FDAF-409B-8F9C-415F43AADF3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86" name="图片 1285">
                <a:extLst>
                  <a:ext uri="{FF2B5EF4-FFF2-40B4-BE49-F238E27FC236}">
                    <a16:creationId xmlns:a16="http://schemas.microsoft.com/office/drawing/2014/main" id="{C8762023-C451-4ED7-A90C-00685D9CE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87" name="矩形 1286">
                <a:extLst>
                  <a:ext uri="{FF2B5EF4-FFF2-40B4-BE49-F238E27FC236}">
                    <a16:creationId xmlns:a16="http://schemas.microsoft.com/office/drawing/2014/main" id="{0B4DF028-7BA3-4C3A-B747-50DB196E93A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83" name="矩形: 圆角 1282">
              <a:extLst>
                <a:ext uri="{FF2B5EF4-FFF2-40B4-BE49-F238E27FC236}">
                  <a16:creationId xmlns:a16="http://schemas.microsoft.com/office/drawing/2014/main" id="{7565EFD7-B5CA-43C5-9D85-117EA33481E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矩形 1283">
              <a:extLst>
                <a:ext uri="{FF2B5EF4-FFF2-40B4-BE49-F238E27FC236}">
                  <a16:creationId xmlns:a16="http://schemas.microsoft.com/office/drawing/2014/main" id="{5CDA92F2-9D9E-49AB-9F35-701F1ED8946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315" name="组合 1314">
            <a:extLst>
              <a:ext uri="{FF2B5EF4-FFF2-40B4-BE49-F238E27FC236}">
                <a16:creationId xmlns:a16="http://schemas.microsoft.com/office/drawing/2014/main" id="{9D75EA07-7549-49C3-A341-C2005C6268AD}"/>
              </a:ext>
            </a:extLst>
          </p:cNvPr>
          <p:cNvGrpSpPr/>
          <p:nvPr/>
        </p:nvGrpSpPr>
        <p:grpSpPr>
          <a:xfrm>
            <a:off x="6891448" y="3450611"/>
            <a:ext cx="538829" cy="604649"/>
            <a:chOff x="7418021" y="3956842"/>
            <a:chExt cx="538829" cy="604649"/>
          </a:xfrm>
        </p:grpSpPr>
        <p:sp>
          <p:nvSpPr>
            <p:cNvPr id="1316" name="矩形: 圆角 1315">
              <a:extLst>
                <a:ext uri="{FF2B5EF4-FFF2-40B4-BE49-F238E27FC236}">
                  <a16:creationId xmlns:a16="http://schemas.microsoft.com/office/drawing/2014/main" id="{C7863498-99A1-434F-98AB-37FA7E67154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7" name="矩形 1316">
              <a:extLst>
                <a:ext uri="{FF2B5EF4-FFF2-40B4-BE49-F238E27FC236}">
                  <a16:creationId xmlns:a16="http://schemas.microsoft.com/office/drawing/2014/main" id="{F2F8A509-E38C-42A9-8A43-BAAA2E48EF0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8DE00055-37A5-469C-908E-7D6F14B8BF71}"/>
              </a:ext>
            </a:extLst>
          </p:cNvPr>
          <p:cNvGrpSpPr/>
          <p:nvPr/>
        </p:nvGrpSpPr>
        <p:grpSpPr>
          <a:xfrm>
            <a:off x="7473860" y="3455777"/>
            <a:ext cx="538829" cy="604649"/>
            <a:chOff x="7418021" y="3956842"/>
            <a:chExt cx="538829" cy="604649"/>
          </a:xfrm>
        </p:grpSpPr>
        <p:sp>
          <p:nvSpPr>
            <p:cNvPr id="1319" name="矩形: 圆角 1318">
              <a:extLst>
                <a:ext uri="{FF2B5EF4-FFF2-40B4-BE49-F238E27FC236}">
                  <a16:creationId xmlns:a16="http://schemas.microsoft.com/office/drawing/2014/main" id="{6C76CE30-9ECA-4DE3-8B9D-17F19CEB778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4C3D748A-9BBB-49BA-BD45-01B46B2C0B0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508" name="矩形 507">
            <a:extLst>
              <a:ext uri="{FF2B5EF4-FFF2-40B4-BE49-F238E27FC236}">
                <a16:creationId xmlns:a16="http://schemas.microsoft.com/office/drawing/2014/main" id="{6E7353E0-1198-4071-B8A6-8570D0A47566}"/>
              </a:ext>
            </a:extLst>
          </p:cNvPr>
          <p:cNvSpPr/>
          <p:nvPr/>
        </p:nvSpPr>
        <p:spPr>
          <a:xfrm>
            <a:off x="7051111" y="27894"/>
            <a:ext cx="1766346" cy="4613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7E59A5F8-A05D-405A-8D3C-8842C7716E05}"/>
              </a:ext>
            </a:extLst>
          </p:cNvPr>
          <p:cNvSpPr/>
          <p:nvPr/>
        </p:nvSpPr>
        <p:spPr>
          <a:xfrm>
            <a:off x="7051462" y="32642"/>
            <a:ext cx="1756034" cy="261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铁锭</a:t>
            </a:r>
            <a:r>
              <a:rPr lang="en-US" altLang="zh-CN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                                     </a:t>
            </a:r>
            <a:r>
              <a:rPr lang="en-US" altLang="zh-CN" sz="11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5s</a:t>
            </a:r>
            <a:endParaRPr lang="zh-CN" altLang="en-US" sz="1100" b="1" cap="none" spc="0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D90775-C4F7-498E-B0CB-A1AF3BC447AC}"/>
              </a:ext>
            </a:extLst>
          </p:cNvPr>
          <p:cNvGrpSpPr/>
          <p:nvPr/>
        </p:nvGrpSpPr>
        <p:grpSpPr>
          <a:xfrm>
            <a:off x="7161957" y="706198"/>
            <a:ext cx="1458331" cy="871822"/>
            <a:chOff x="7131561" y="638104"/>
            <a:chExt cx="1598892" cy="1011401"/>
          </a:xfrm>
        </p:grpSpPr>
        <p:pic>
          <p:nvPicPr>
            <p:cNvPr id="526" name="图形 525" descr="直升飞机">
              <a:extLst>
                <a:ext uri="{FF2B5EF4-FFF2-40B4-BE49-F238E27FC236}">
                  <a16:creationId xmlns:a16="http://schemas.microsoft.com/office/drawing/2014/main" id="{EE680A54-F9E6-4D95-A801-DF7F9774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31561" y="638104"/>
              <a:ext cx="288375" cy="288375"/>
            </a:xfrm>
            <a:prstGeom prst="rect">
              <a:avLst/>
            </a:prstGeom>
          </p:spPr>
        </p:pic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7C8A8E97-7FF9-4294-9850-8B9D60A86766}"/>
                </a:ext>
              </a:extLst>
            </p:cNvPr>
            <p:cNvSpPr/>
            <p:nvPr/>
          </p:nvSpPr>
          <p:spPr>
            <a:xfrm>
              <a:off x="7321145" y="645334"/>
              <a:ext cx="1409308" cy="321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X2 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石墨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2EC87092-4721-4E29-8DAE-1C9D469B4A08}"/>
                </a:ext>
              </a:extLst>
            </p:cNvPr>
            <p:cNvGrpSpPr/>
            <p:nvPr/>
          </p:nvGrpSpPr>
          <p:grpSpPr>
            <a:xfrm>
              <a:off x="7206083" y="902210"/>
              <a:ext cx="947571" cy="321347"/>
              <a:chOff x="5164955" y="3432175"/>
              <a:chExt cx="947571" cy="321347"/>
            </a:xfrm>
          </p:grpSpPr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33638852-71A0-42C7-A8B4-CC7BF2426844}"/>
                  </a:ext>
                </a:extLst>
              </p:cNvPr>
              <p:cNvSpPr/>
              <p:nvPr/>
            </p:nvSpPr>
            <p:spPr>
              <a:xfrm>
                <a:off x="5300207" y="3432175"/>
                <a:ext cx="812319" cy="321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en-US" altLang="zh-CN" sz="12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X4</a:t>
                </a:r>
                <a:r>
                  <a:rPr lang="zh-CN" altLang="en-US" sz="12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碎石</a:t>
                </a:r>
                <a:endParaRPr lang="zh-CN" altLang="en-US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30" name="图形 529">
                <a:extLst>
                  <a:ext uri="{FF2B5EF4-FFF2-40B4-BE49-F238E27FC236}">
                    <a16:creationId xmlns:a16="http://schemas.microsoft.com/office/drawing/2014/main" id="{9577EEC3-07D8-4A00-A385-F63B16090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164955" y="3471908"/>
                <a:ext cx="183481" cy="183481"/>
              </a:xfrm>
              <a:prstGeom prst="rect">
                <a:avLst/>
              </a:prstGeom>
            </p:spPr>
          </p:pic>
        </p:grpSp>
        <p:pic>
          <p:nvPicPr>
            <p:cNvPr id="532" name="图形 531" descr="垃圾桶">
              <a:extLst>
                <a:ext uri="{FF2B5EF4-FFF2-40B4-BE49-F238E27FC236}">
                  <a16:creationId xmlns:a16="http://schemas.microsoft.com/office/drawing/2014/main" id="{E6E74ED8-204F-44E0-A26C-CEC2E25F2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11691" y="1212546"/>
              <a:ext cx="177873" cy="177873"/>
            </a:xfrm>
            <a:prstGeom prst="rect">
              <a:avLst/>
            </a:prstGeom>
          </p:spPr>
        </p:pic>
        <p:pic>
          <p:nvPicPr>
            <p:cNvPr id="534" name="图形 533" descr="可回收标志">
              <a:extLst>
                <a:ext uri="{FF2B5EF4-FFF2-40B4-BE49-F238E27FC236}">
                  <a16:creationId xmlns:a16="http://schemas.microsoft.com/office/drawing/2014/main" id="{837BA9FA-4EEB-4C55-A7F6-AB1B6455A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196722" y="1447304"/>
              <a:ext cx="202201" cy="202201"/>
            </a:xfrm>
            <a:prstGeom prst="rect">
              <a:avLst/>
            </a:prstGeom>
          </p:spPr>
        </p:pic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65C65C-8BFC-4C5E-A739-A9F1BF0ABAFA}"/>
              </a:ext>
            </a:extLst>
          </p:cNvPr>
          <p:cNvCxnSpPr>
            <a:cxnSpLocks/>
          </p:cNvCxnSpPr>
          <p:nvPr/>
        </p:nvCxnSpPr>
        <p:spPr>
          <a:xfrm flipV="1">
            <a:off x="7036148" y="507942"/>
            <a:ext cx="1755215" cy="5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1" name="直接连接符 540">
            <a:extLst>
              <a:ext uri="{FF2B5EF4-FFF2-40B4-BE49-F238E27FC236}">
                <a16:creationId xmlns:a16="http://schemas.microsoft.com/office/drawing/2014/main" id="{CED5739D-D8A1-4BA6-A35A-71B317DF1075}"/>
              </a:ext>
            </a:extLst>
          </p:cNvPr>
          <p:cNvCxnSpPr>
            <a:cxnSpLocks/>
          </p:cNvCxnSpPr>
          <p:nvPr/>
        </p:nvCxnSpPr>
        <p:spPr>
          <a:xfrm flipV="1">
            <a:off x="7068046" y="1765055"/>
            <a:ext cx="1755215" cy="5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8" name="矩形: 圆角 597">
            <a:extLst>
              <a:ext uri="{FF2B5EF4-FFF2-40B4-BE49-F238E27FC236}">
                <a16:creationId xmlns:a16="http://schemas.microsoft.com/office/drawing/2014/main" id="{53A5357B-00C6-41B0-92C9-B0001E410456}"/>
              </a:ext>
            </a:extLst>
          </p:cNvPr>
          <p:cNvSpPr/>
          <p:nvPr/>
        </p:nvSpPr>
        <p:spPr>
          <a:xfrm>
            <a:off x="7455946" y="3576095"/>
            <a:ext cx="104519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确认</a:t>
            </a:r>
          </a:p>
        </p:txBody>
      </p:sp>
      <p:cxnSp>
        <p:nvCxnSpPr>
          <p:cNvPr id="601" name="直接连接符 600">
            <a:extLst>
              <a:ext uri="{FF2B5EF4-FFF2-40B4-BE49-F238E27FC236}">
                <a16:creationId xmlns:a16="http://schemas.microsoft.com/office/drawing/2014/main" id="{7FA03FD2-8FA1-40AE-894F-82E700134465}"/>
              </a:ext>
            </a:extLst>
          </p:cNvPr>
          <p:cNvCxnSpPr>
            <a:cxnSpLocks/>
          </p:cNvCxnSpPr>
          <p:nvPr/>
        </p:nvCxnSpPr>
        <p:spPr>
          <a:xfrm flipV="1">
            <a:off x="7054984" y="3427905"/>
            <a:ext cx="1755215" cy="5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3" name="矩形: 圆角 602">
            <a:extLst>
              <a:ext uri="{FF2B5EF4-FFF2-40B4-BE49-F238E27FC236}">
                <a16:creationId xmlns:a16="http://schemas.microsoft.com/office/drawing/2014/main" id="{44CABB51-D07F-400C-803B-CC2355D3FC2F}"/>
              </a:ext>
            </a:extLst>
          </p:cNvPr>
          <p:cNvSpPr/>
          <p:nvPr/>
        </p:nvSpPr>
        <p:spPr>
          <a:xfrm>
            <a:off x="7462099" y="4125779"/>
            <a:ext cx="104519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取消</a:t>
            </a:r>
          </a:p>
        </p:txBody>
      </p:sp>
      <p:sp>
        <p:nvSpPr>
          <p:cNvPr id="562" name="矩形 561">
            <a:extLst>
              <a:ext uri="{FF2B5EF4-FFF2-40B4-BE49-F238E27FC236}">
                <a16:creationId xmlns:a16="http://schemas.microsoft.com/office/drawing/2014/main" id="{1183D653-7210-4395-A47B-4964D654E6C7}"/>
              </a:ext>
            </a:extLst>
          </p:cNvPr>
          <p:cNvSpPr/>
          <p:nvPr/>
        </p:nvSpPr>
        <p:spPr>
          <a:xfrm>
            <a:off x="3843751" y="688892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583" name="矩形: 圆角 582">
            <a:extLst>
              <a:ext uri="{FF2B5EF4-FFF2-40B4-BE49-F238E27FC236}">
                <a16:creationId xmlns:a16="http://schemas.microsoft.com/office/drawing/2014/main" id="{E081B150-7839-41A3-8247-E365D958352A}"/>
              </a:ext>
            </a:extLst>
          </p:cNvPr>
          <p:cNvSpPr/>
          <p:nvPr/>
        </p:nvSpPr>
        <p:spPr>
          <a:xfrm>
            <a:off x="1497358" y="3568498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tab2</a:t>
            </a:r>
            <a:endParaRPr lang="zh-CN" altLang="en-US" sz="1200" b="1" dirty="0"/>
          </a:p>
        </p:txBody>
      </p:sp>
      <p:sp>
        <p:nvSpPr>
          <p:cNvPr id="585" name="矩形: 圆角 584">
            <a:extLst>
              <a:ext uri="{FF2B5EF4-FFF2-40B4-BE49-F238E27FC236}">
                <a16:creationId xmlns:a16="http://schemas.microsoft.com/office/drawing/2014/main" id="{C9682DEE-046A-42A0-B093-21343BE5CB83}"/>
              </a:ext>
            </a:extLst>
          </p:cNvPr>
          <p:cNvSpPr/>
          <p:nvPr/>
        </p:nvSpPr>
        <p:spPr>
          <a:xfrm>
            <a:off x="443328" y="3559912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tab1</a:t>
            </a:r>
            <a:endParaRPr lang="zh-CN" altLang="en-US" sz="1200" b="1" dirty="0"/>
          </a:p>
        </p:txBody>
      </p:sp>
      <p:sp>
        <p:nvSpPr>
          <p:cNvPr id="596" name="矩形: 圆角 595">
            <a:extLst>
              <a:ext uri="{FF2B5EF4-FFF2-40B4-BE49-F238E27FC236}">
                <a16:creationId xmlns:a16="http://schemas.microsoft.com/office/drawing/2014/main" id="{E06F02D1-E5F0-4E47-BC79-6974999C20D9}"/>
              </a:ext>
            </a:extLst>
          </p:cNvPr>
          <p:cNvSpPr/>
          <p:nvPr/>
        </p:nvSpPr>
        <p:spPr>
          <a:xfrm>
            <a:off x="2550614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tab3</a:t>
            </a:r>
            <a:endParaRPr lang="zh-CN" altLang="en-US" sz="1200" b="1" dirty="0"/>
          </a:p>
        </p:txBody>
      </p:sp>
      <p:sp>
        <p:nvSpPr>
          <p:cNvPr id="606" name="矩形: 圆角 605">
            <a:extLst>
              <a:ext uri="{FF2B5EF4-FFF2-40B4-BE49-F238E27FC236}">
                <a16:creationId xmlns:a16="http://schemas.microsoft.com/office/drawing/2014/main" id="{D9421A29-C8B5-4F08-95BE-3731A65524E6}"/>
              </a:ext>
            </a:extLst>
          </p:cNvPr>
          <p:cNvSpPr/>
          <p:nvPr/>
        </p:nvSpPr>
        <p:spPr>
          <a:xfrm>
            <a:off x="3609777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tab4</a:t>
            </a:r>
            <a:endParaRPr lang="zh-CN" altLang="en-US" sz="1200" b="1" dirty="0"/>
          </a:p>
        </p:txBody>
      </p:sp>
      <p:sp>
        <p:nvSpPr>
          <p:cNvPr id="607" name="矩形: 圆角 606">
            <a:extLst>
              <a:ext uri="{FF2B5EF4-FFF2-40B4-BE49-F238E27FC236}">
                <a16:creationId xmlns:a16="http://schemas.microsoft.com/office/drawing/2014/main" id="{85941D27-E7C5-45B1-B3C2-A00182CAF704}"/>
              </a:ext>
            </a:extLst>
          </p:cNvPr>
          <p:cNvSpPr/>
          <p:nvPr/>
        </p:nvSpPr>
        <p:spPr>
          <a:xfrm>
            <a:off x="1489201" y="4087246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tab6</a:t>
            </a:r>
            <a:endParaRPr lang="zh-CN" altLang="en-US" sz="1200" b="1" dirty="0"/>
          </a:p>
        </p:txBody>
      </p:sp>
      <p:sp>
        <p:nvSpPr>
          <p:cNvPr id="608" name="矩形: 圆角 607">
            <a:extLst>
              <a:ext uri="{FF2B5EF4-FFF2-40B4-BE49-F238E27FC236}">
                <a16:creationId xmlns:a16="http://schemas.microsoft.com/office/drawing/2014/main" id="{62405D87-539B-4174-A651-81062A1FE359}"/>
              </a:ext>
            </a:extLst>
          </p:cNvPr>
          <p:cNvSpPr/>
          <p:nvPr/>
        </p:nvSpPr>
        <p:spPr>
          <a:xfrm>
            <a:off x="435171" y="4078660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tab5</a:t>
            </a:r>
            <a:endParaRPr lang="zh-CN" altLang="en-US" sz="1200" b="1" dirty="0"/>
          </a:p>
        </p:txBody>
      </p:sp>
      <p:cxnSp>
        <p:nvCxnSpPr>
          <p:cNvPr id="611" name="直接连接符 610">
            <a:extLst>
              <a:ext uri="{FF2B5EF4-FFF2-40B4-BE49-F238E27FC236}">
                <a16:creationId xmlns:a16="http://schemas.microsoft.com/office/drawing/2014/main" id="{5420E164-D018-47E0-8215-4BDC158AB11C}"/>
              </a:ext>
            </a:extLst>
          </p:cNvPr>
          <p:cNvCxnSpPr>
            <a:cxnSpLocks/>
          </p:cNvCxnSpPr>
          <p:nvPr/>
        </p:nvCxnSpPr>
        <p:spPr>
          <a:xfrm flipV="1">
            <a:off x="215179" y="3333555"/>
            <a:ext cx="4542333" cy="3319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B293179A-399B-4C9C-AE70-E0B7C273E0EE}"/>
              </a:ext>
            </a:extLst>
          </p:cNvPr>
          <p:cNvGrpSpPr/>
          <p:nvPr/>
        </p:nvGrpSpPr>
        <p:grpSpPr>
          <a:xfrm>
            <a:off x="2357591" y="10440"/>
            <a:ext cx="4660297" cy="4630659"/>
            <a:chOff x="1926198" y="-106618"/>
            <a:chExt cx="4660297" cy="4630659"/>
          </a:xfrm>
        </p:grpSpPr>
        <p:grpSp>
          <p:nvGrpSpPr>
            <p:cNvPr id="543" name="组合 542">
              <a:extLst>
                <a:ext uri="{FF2B5EF4-FFF2-40B4-BE49-F238E27FC236}">
                  <a16:creationId xmlns:a16="http://schemas.microsoft.com/office/drawing/2014/main" id="{0B863D31-B2D3-4D7D-8705-5B986E149840}"/>
                </a:ext>
              </a:extLst>
            </p:cNvPr>
            <p:cNvGrpSpPr/>
            <p:nvPr/>
          </p:nvGrpSpPr>
          <p:grpSpPr>
            <a:xfrm>
              <a:off x="2107042" y="879660"/>
              <a:ext cx="538829" cy="604649"/>
              <a:chOff x="167518" y="529049"/>
              <a:chExt cx="538829" cy="604649"/>
            </a:xfrm>
          </p:grpSpPr>
          <p:grpSp>
            <p:nvGrpSpPr>
              <p:cNvPr id="545" name="组合 544">
                <a:extLst>
                  <a:ext uri="{FF2B5EF4-FFF2-40B4-BE49-F238E27FC236}">
                    <a16:creationId xmlns:a16="http://schemas.microsoft.com/office/drawing/2014/main" id="{196020E0-2692-4B03-B216-28285FB52D93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589" name="矩形: 圆角 588">
                  <a:extLst>
                    <a:ext uri="{FF2B5EF4-FFF2-40B4-BE49-F238E27FC236}">
                      <a16:creationId xmlns:a16="http://schemas.microsoft.com/office/drawing/2014/main" id="{B014A7FD-DB56-499F-A2E2-B15EC167C2DF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12" name="图片 611">
                  <a:extLst>
                    <a:ext uri="{FF2B5EF4-FFF2-40B4-BE49-F238E27FC236}">
                      <a16:creationId xmlns:a16="http://schemas.microsoft.com/office/drawing/2014/main" id="{ED85E95E-D959-4844-B8B1-623ADFB6EC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13" name="矩形 612">
                  <a:extLst>
                    <a:ext uri="{FF2B5EF4-FFF2-40B4-BE49-F238E27FC236}">
                      <a16:creationId xmlns:a16="http://schemas.microsoft.com/office/drawing/2014/main" id="{930456DB-BB69-4F4B-A131-95CB7D3D7625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46" name="矩形: 圆角 545">
                <a:extLst>
                  <a:ext uri="{FF2B5EF4-FFF2-40B4-BE49-F238E27FC236}">
                    <a16:creationId xmlns:a16="http://schemas.microsoft.com/office/drawing/2014/main" id="{822B36AC-47B6-4CB5-9A5C-54B8839D7BC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矩形 587">
                <a:extLst>
                  <a:ext uri="{FF2B5EF4-FFF2-40B4-BE49-F238E27FC236}">
                    <a16:creationId xmlns:a16="http://schemas.microsoft.com/office/drawing/2014/main" id="{3FEEF591-D83D-4C50-BCC1-B5609A6053B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AC248897-D1B2-47FB-A7E6-ED219B01374E}"/>
                </a:ext>
              </a:extLst>
            </p:cNvPr>
            <p:cNvGrpSpPr/>
            <p:nvPr/>
          </p:nvGrpSpPr>
          <p:grpSpPr>
            <a:xfrm>
              <a:off x="2684535" y="884322"/>
              <a:ext cx="538829" cy="604649"/>
              <a:chOff x="167518" y="529049"/>
              <a:chExt cx="538829" cy="604649"/>
            </a:xfrm>
          </p:grpSpPr>
          <p:grpSp>
            <p:nvGrpSpPr>
              <p:cNvPr id="615" name="组合 614">
                <a:extLst>
                  <a:ext uri="{FF2B5EF4-FFF2-40B4-BE49-F238E27FC236}">
                    <a16:creationId xmlns:a16="http://schemas.microsoft.com/office/drawing/2014/main" id="{CBAFD724-B42F-4FAC-AEB9-42649E343393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18" name="矩形: 圆角 617">
                  <a:extLst>
                    <a:ext uri="{FF2B5EF4-FFF2-40B4-BE49-F238E27FC236}">
                      <a16:creationId xmlns:a16="http://schemas.microsoft.com/office/drawing/2014/main" id="{6243D826-EFD2-4921-B678-BE2970032064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19" name="图片 618">
                  <a:extLst>
                    <a:ext uri="{FF2B5EF4-FFF2-40B4-BE49-F238E27FC236}">
                      <a16:creationId xmlns:a16="http://schemas.microsoft.com/office/drawing/2014/main" id="{A4727D54-A857-4096-B6D8-ECBF37C5C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20" name="矩形 619">
                  <a:extLst>
                    <a:ext uri="{FF2B5EF4-FFF2-40B4-BE49-F238E27FC236}">
                      <a16:creationId xmlns:a16="http://schemas.microsoft.com/office/drawing/2014/main" id="{F49874A5-B0E2-41D7-BB29-DC8678FA816D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16" name="矩形: 圆角 615">
                <a:extLst>
                  <a:ext uri="{FF2B5EF4-FFF2-40B4-BE49-F238E27FC236}">
                    <a16:creationId xmlns:a16="http://schemas.microsoft.com/office/drawing/2014/main" id="{F508A054-014C-4C31-9F4D-D6E88D6FE930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63EFAFB9-5B0E-4A44-BBAC-CC50DEB1B7D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21" name="组合 620">
              <a:extLst>
                <a:ext uri="{FF2B5EF4-FFF2-40B4-BE49-F238E27FC236}">
                  <a16:creationId xmlns:a16="http://schemas.microsoft.com/office/drawing/2014/main" id="{29823426-05CC-4B62-8E20-263947CB7EDA}"/>
                </a:ext>
              </a:extLst>
            </p:cNvPr>
            <p:cNvGrpSpPr/>
            <p:nvPr/>
          </p:nvGrpSpPr>
          <p:grpSpPr>
            <a:xfrm>
              <a:off x="3261298" y="885751"/>
              <a:ext cx="538829" cy="604649"/>
              <a:chOff x="167518" y="529049"/>
              <a:chExt cx="538829" cy="604649"/>
            </a:xfrm>
          </p:grpSpPr>
          <p:grpSp>
            <p:nvGrpSpPr>
              <p:cNvPr id="622" name="组合 621">
                <a:extLst>
                  <a:ext uri="{FF2B5EF4-FFF2-40B4-BE49-F238E27FC236}">
                    <a16:creationId xmlns:a16="http://schemas.microsoft.com/office/drawing/2014/main" id="{81FAFAD0-C561-47FA-89F4-679CD6674D59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25" name="矩形: 圆角 624">
                  <a:extLst>
                    <a:ext uri="{FF2B5EF4-FFF2-40B4-BE49-F238E27FC236}">
                      <a16:creationId xmlns:a16="http://schemas.microsoft.com/office/drawing/2014/main" id="{244905F4-24B8-4E79-8755-57EB155578A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6" name="图片 625">
                  <a:extLst>
                    <a:ext uri="{FF2B5EF4-FFF2-40B4-BE49-F238E27FC236}">
                      <a16:creationId xmlns:a16="http://schemas.microsoft.com/office/drawing/2014/main" id="{8B6645A4-1875-48DD-916D-D9B33B8F6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27" name="矩形 626">
                  <a:extLst>
                    <a:ext uri="{FF2B5EF4-FFF2-40B4-BE49-F238E27FC236}">
                      <a16:creationId xmlns:a16="http://schemas.microsoft.com/office/drawing/2014/main" id="{62214B8E-CFCB-4354-8B12-0D6278E44D61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23" name="矩形: 圆角 622">
                <a:extLst>
                  <a:ext uri="{FF2B5EF4-FFF2-40B4-BE49-F238E27FC236}">
                    <a16:creationId xmlns:a16="http://schemas.microsoft.com/office/drawing/2014/main" id="{70D7455E-9FBD-4A78-94A3-3532128F335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矩形 623">
                <a:extLst>
                  <a:ext uri="{FF2B5EF4-FFF2-40B4-BE49-F238E27FC236}">
                    <a16:creationId xmlns:a16="http://schemas.microsoft.com/office/drawing/2014/main" id="{EEEB1CA1-AE5B-423D-9474-A19BC7553785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628" name="矩形: 圆角 627">
              <a:extLst>
                <a:ext uri="{FF2B5EF4-FFF2-40B4-BE49-F238E27FC236}">
                  <a16:creationId xmlns:a16="http://schemas.microsoft.com/office/drawing/2014/main" id="{451930AE-F485-41FF-90C2-D3DD14129090}"/>
                </a:ext>
              </a:extLst>
            </p:cNvPr>
            <p:cNvSpPr/>
            <p:nvPr/>
          </p:nvSpPr>
          <p:spPr>
            <a:xfrm>
              <a:off x="6005843" y="3575572"/>
              <a:ext cx="468636" cy="4686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29" name="图片 628">
              <a:extLst>
                <a:ext uri="{FF2B5EF4-FFF2-40B4-BE49-F238E27FC236}">
                  <a16:creationId xmlns:a16="http://schemas.microsoft.com/office/drawing/2014/main" id="{240CAA2F-D70E-4EB4-BB17-7E726D227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416" y="3599016"/>
              <a:ext cx="406963" cy="406963"/>
            </a:xfrm>
            <a:prstGeom prst="rect">
              <a:avLst/>
            </a:prstGeom>
          </p:spPr>
        </p:pic>
        <p:grpSp>
          <p:nvGrpSpPr>
            <p:cNvPr id="630" name="组合 629">
              <a:extLst>
                <a:ext uri="{FF2B5EF4-FFF2-40B4-BE49-F238E27FC236}">
                  <a16:creationId xmlns:a16="http://schemas.microsoft.com/office/drawing/2014/main" id="{42F35E58-A6E3-4307-8774-6DD5E55ABF52}"/>
                </a:ext>
              </a:extLst>
            </p:cNvPr>
            <p:cNvGrpSpPr/>
            <p:nvPr/>
          </p:nvGrpSpPr>
          <p:grpSpPr>
            <a:xfrm>
              <a:off x="2115772" y="1477270"/>
              <a:ext cx="538829" cy="604649"/>
              <a:chOff x="167518" y="529049"/>
              <a:chExt cx="538829" cy="604649"/>
            </a:xfrm>
          </p:grpSpPr>
          <p:grpSp>
            <p:nvGrpSpPr>
              <p:cNvPr id="631" name="组合 630">
                <a:extLst>
                  <a:ext uri="{FF2B5EF4-FFF2-40B4-BE49-F238E27FC236}">
                    <a16:creationId xmlns:a16="http://schemas.microsoft.com/office/drawing/2014/main" id="{D81C0CDF-9298-4A58-9478-FE39DE1B7F5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34" name="矩形: 圆角 633">
                  <a:extLst>
                    <a:ext uri="{FF2B5EF4-FFF2-40B4-BE49-F238E27FC236}">
                      <a16:creationId xmlns:a16="http://schemas.microsoft.com/office/drawing/2014/main" id="{381655AE-5E40-40A3-8931-858202B2797B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35" name="图片 634">
                  <a:extLst>
                    <a:ext uri="{FF2B5EF4-FFF2-40B4-BE49-F238E27FC236}">
                      <a16:creationId xmlns:a16="http://schemas.microsoft.com/office/drawing/2014/main" id="{C0ADD45C-527A-4DC6-ADC9-1FD4C782DF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36" name="矩形 635">
                  <a:extLst>
                    <a:ext uri="{FF2B5EF4-FFF2-40B4-BE49-F238E27FC236}">
                      <a16:creationId xmlns:a16="http://schemas.microsoft.com/office/drawing/2014/main" id="{8E59A202-B7C2-42C1-8EF6-4C6D5979AEF6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2" name="矩形: 圆角 631">
                <a:extLst>
                  <a:ext uri="{FF2B5EF4-FFF2-40B4-BE49-F238E27FC236}">
                    <a16:creationId xmlns:a16="http://schemas.microsoft.com/office/drawing/2014/main" id="{5238E1B7-B65E-4903-9DB2-458C92D3E0FF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965FD2BD-E300-4B25-8A01-FF00FD3458FD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37" name="组合 636">
              <a:extLst>
                <a:ext uri="{FF2B5EF4-FFF2-40B4-BE49-F238E27FC236}">
                  <a16:creationId xmlns:a16="http://schemas.microsoft.com/office/drawing/2014/main" id="{B18D1111-4BA1-4955-BE07-D059340CC47A}"/>
                </a:ext>
              </a:extLst>
            </p:cNvPr>
            <p:cNvGrpSpPr/>
            <p:nvPr/>
          </p:nvGrpSpPr>
          <p:grpSpPr>
            <a:xfrm>
              <a:off x="2693265" y="1481932"/>
              <a:ext cx="538829" cy="604649"/>
              <a:chOff x="167518" y="529049"/>
              <a:chExt cx="538829" cy="604649"/>
            </a:xfrm>
          </p:grpSpPr>
          <p:grpSp>
            <p:nvGrpSpPr>
              <p:cNvPr id="638" name="组合 637">
                <a:extLst>
                  <a:ext uri="{FF2B5EF4-FFF2-40B4-BE49-F238E27FC236}">
                    <a16:creationId xmlns:a16="http://schemas.microsoft.com/office/drawing/2014/main" id="{536EFE27-515E-4993-80C9-37D600AAF5A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41" name="矩形: 圆角 640">
                  <a:extLst>
                    <a:ext uri="{FF2B5EF4-FFF2-40B4-BE49-F238E27FC236}">
                      <a16:creationId xmlns:a16="http://schemas.microsoft.com/office/drawing/2014/main" id="{B27AC13F-60EA-4D58-83C3-A7CF75804657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42" name="图片 641">
                  <a:extLst>
                    <a:ext uri="{FF2B5EF4-FFF2-40B4-BE49-F238E27FC236}">
                      <a16:creationId xmlns:a16="http://schemas.microsoft.com/office/drawing/2014/main" id="{669106B0-E6CA-47DF-B62A-82E57D7F1F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43" name="矩形 642">
                  <a:extLst>
                    <a:ext uri="{FF2B5EF4-FFF2-40B4-BE49-F238E27FC236}">
                      <a16:creationId xmlns:a16="http://schemas.microsoft.com/office/drawing/2014/main" id="{1F335626-4862-45B6-A113-B0ED4DC373AD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9" name="矩形: 圆角 638">
                <a:extLst>
                  <a:ext uri="{FF2B5EF4-FFF2-40B4-BE49-F238E27FC236}">
                    <a16:creationId xmlns:a16="http://schemas.microsoft.com/office/drawing/2014/main" id="{764B9F39-322B-464C-B780-191BF05885B1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矩形 639">
                <a:extLst>
                  <a:ext uri="{FF2B5EF4-FFF2-40B4-BE49-F238E27FC236}">
                    <a16:creationId xmlns:a16="http://schemas.microsoft.com/office/drawing/2014/main" id="{7C5B697A-6BBD-4D7A-836A-DB7EE266B6D2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44" name="组合 643">
              <a:extLst>
                <a:ext uri="{FF2B5EF4-FFF2-40B4-BE49-F238E27FC236}">
                  <a16:creationId xmlns:a16="http://schemas.microsoft.com/office/drawing/2014/main" id="{9C36D1DE-D115-461C-9F54-6653D9198681}"/>
                </a:ext>
              </a:extLst>
            </p:cNvPr>
            <p:cNvGrpSpPr/>
            <p:nvPr/>
          </p:nvGrpSpPr>
          <p:grpSpPr>
            <a:xfrm>
              <a:off x="3270028" y="1483361"/>
              <a:ext cx="538829" cy="604649"/>
              <a:chOff x="167518" y="529049"/>
              <a:chExt cx="538829" cy="604649"/>
            </a:xfrm>
          </p:grpSpPr>
          <p:grpSp>
            <p:nvGrpSpPr>
              <p:cNvPr id="645" name="组合 644">
                <a:extLst>
                  <a:ext uri="{FF2B5EF4-FFF2-40B4-BE49-F238E27FC236}">
                    <a16:creationId xmlns:a16="http://schemas.microsoft.com/office/drawing/2014/main" id="{07458B87-6B3A-4245-A87C-B0FE16D9173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48" name="矩形: 圆角 647">
                  <a:extLst>
                    <a:ext uri="{FF2B5EF4-FFF2-40B4-BE49-F238E27FC236}">
                      <a16:creationId xmlns:a16="http://schemas.microsoft.com/office/drawing/2014/main" id="{49A5D70C-9DB3-47E4-BE3A-52C451C9566E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49" name="图片 648">
                  <a:extLst>
                    <a:ext uri="{FF2B5EF4-FFF2-40B4-BE49-F238E27FC236}">
                      <a16:creationId xmlns:a16="http://schemas.microsoft.com/office/drawing/2014/main" id="{AD4E6DA0-5631-4796-90C4-A6C3812EF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50" name="矩形 649">
                  <a:extLst>
                    <a:ext uri="{FF2B5EF4-FFF2-40B4-BE49-F238E27FC236}">
                      <a16:creationId xmlns:a16="http://schemas.microsoft.com/office/drawing/2014/main" id="{BD77559A-0584-45EA-BE3C-002FAF1C143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46" name="矩形: 圆角 645">
                <a:extLst>
                  <a:ext uri="{FF2B5EF4-FFF2-40B4-BE49-F238E27FC236}">
                    <a16:creationId xmlns:a16="http://schemas.microsoft.com/office/drawing/2014/main" id="{08B389BA-4971-415E-8BAA-8A1FE4CB74F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矩形 646">
                <a:extLst>
                  <a:ext uri="{FF2B5EF4-FFF2-40B4-BE49-F238E27FC236}">
                    <a16:creationId xmlns:a16="http://schemas.microsoft.com/office/drawing/2014/main" id="{50BFF2E9-887E-4B23-9481-85D870564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C7434A36-9A2D-415D-A4EC-0CF95E47074C}"/>
                </a:ext>
              </a:extLst>
            </p:cNvPr>
            <p:cNvGrpSpPr/>
            <p:nvPr/>
          </p:nvGrpSpPr>
          <p:grpSpPr>
            <a:xfrm>
              <a:off x="2119297" y="2081474"/>
              <a:ext cx="538829" cy="604649"/>
              <a:chOff x="167518" y="529049"/>
              <a:chExt cx="538829" cy="604649"/>
            </a:xfrm>
          </p:grpSpPr>
          <p:grpSp>
            <p:nvGrpSpPr>
              <p:cNvPr id="652" name="组合 651">
                <a:extLst>
                  <a:ext uri="{FF2B5EF4-FFF2-40B4-BE49-F238E27FC236}">
                    <a16:creationId xmlns:a16="http://schemas.microsoft.com/office/drawing/2014/main" id="{184F1CD0-A1F5-40FA-A1D1-BD12BD0652DB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55" name="矩形: 圆角 654">
                  <a:extLst>
                    <a:ext uri="{FF2B5EF4-FFF2-40B4-BE49-F238E27FC236}">
                      <a16:creationId xmlns:a16="http://schemas.microsoft.com/office/drawing/2014/main" id="{1E8FD2A9-CD44-4816-8B8C-3C5AD7944234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56" name="图片 655">
                  <a:extLst>
                    <a:ext uri="{FF2B5EF4-FFF2-40B4-BE49-F238E27FC236}">
                      <a16:creationId xmlns:a16="http://schemas.microsoft.com/office/drawing/2014/main" id="{1B4EC7C5-1131-4652-9C6F-CB8139642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57" name="矩形 656">
                  <a:extLst>
                    <a:ext uri="{FF2B5EF4-FFF2-40B4-BE49-F238E27FC236}">
                      <a16:creationId xmlns:a16="http://schemas.microsoft.com/office/drawing/2014/main" id="{D8D97747-D4EF-4703-9BC4-8FADD772D84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53" name="矩形: 圆角 652">
                <a:extLst>
                  <a:ext uri="{FF2B5EF4-FFF2-40B4-BE49-F238E27FC236}">
                    <a16:creationId xmlns:a16="http://schemas.microsoft.com/office/drawing/2014/main" id="{997FB80D-E6CC-47E9-8163-01D34AAC15E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矩形 653">
                <a:extLst>
                  <a:ext uri="{FF2B5EF4-FFF2-40B4-BE49-F238E27FC236}">
                    <a16:creationId xmlns:a16="http://schemas.microsoft.com/office/drawing/2014/main" id="{913F0924-0398-42E7-8B24-211FBE2AF9A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58" name="组合 657">
              <a:extLst>
                <a:ext uri="{FF2B5EF4-FFF2-40B4-BE49-F238E27FC236}">
                  <a16:creationId xmlns:a16="http://schemas.microsoft.com/office/drawing/2014/main" id="{55353AD3-2BB0-4DFB-B91F-EFC6F974A1B2}"/>
                </a:ext>
              </a:extLst>
            </p:cNvPr>
            <p:cNvGrpSpPr/>
            <p:nvPr/>
          </p:nvGrpSpPr>
          <p:grpSpPr>
            <a:xfrm>
              <a:off x="2696790" y="2086136"/>
              <a:ext cx="538829" cy="604649"/>
              <a:chOff x="167518" y="529049"/>
              <a:chExt cx="538829" cy="604649"/>
            </a:xfrm>
          </p:grpSpPr>
          <p:grpSp>
            <p:nvGrpSpPr>
              <p:cNvPr id="659" name="组合 658">
                <a:extLst>
                  <a:ext uri="{FF2B5EF4-FFF2-40B4-BE49-F238E27FC236}">
                    <a16:creationId xmlns:a16="http://schemas.microsoft.com/office/drawing/2014/main" id="{F4D580F3-7EEF-4BD5-AA5D-F7F24461704F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62" name="矩形: 圆角 661">
                  <a:extLst>
                    <a:ext uri="{FF2B5EF4-FFF2-40B4-BE49-F238E27FC236}">
                      <a16:creationId xmlns:a16="http://schemas.microsoft.com/office/drawing/2014/main" id="{77B95ED7-9966-429C-A9AA-82E570AFFC97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63" name="图片 662">
                  <a:extLst>
                    <a:ext uri="{FF2B5EF4-FFF2-40B4-BE49-F238E27FC236}">
                      <a16:creationId xmlns:a16="http://schemas.microsoft.com/office/drawing/2014/main" id="{FF1F99F1-341B-4308-85BA-E1B949A4C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64" name="矩形 663">
                  <a:extLst>
                    <a:ext uri="{FF2B5EF4-FFF2-40B4-BE49-F238E27FC236}">
                      <a16:creationId xmlns:a16="http://schemas.microsoft.com/office/drawing/2014/main" id="{6C228AE6-5E33-41BC-BAC4-26BD69B4CC86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60" name="矩形: 圆角 659">
                <a:extLst>
                  <a:ext uri="{FF2B5EF4-FFF2-40B4-BE49-F238E27FC236}">
                    <a16:creationId xmlns:a16="http://schemas.microsoft.com/office/drawing/2014/main" id="{08C987A7-C57C-4849-B6E7-8EF06F2DE6E5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矩形 660">
                <a:extLst>
                  <a:ext uri="{FF2B5EF4-FFF2-40B4-BE49-F238E27FC236}">
                    <a16:creationId xmlns:a16="http://schemas.microsoft.com/office/drawing/2014/main" id="{92C567E7-B832-47D5-B248-4E10FAD2C3D9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65" name="组合 664">
              <a:extLst>
                <a:ext uri="{FF2B5EF4-FFF2-40B4-BE49-F238E27FC236}">
                  <a16:creationId xmlns:a16="http://schemas.microsoft.com/office/drawing/2014/main" id="{54FA0F45-5881-4796-870D-C3B9A75C89EC}"/>
                </a:ext>
              </a:extLst>
            </p:cNvPr>
            <p:cNvGrpSpPr/>
            <p:nvPr/>
          </p:nvGrpSpPr>
          <p:grpSpPr>
            <a:xfrm>
              <a:off x="3273553" y="2087565"/>
              <a:ext cx="538829" cy="604649"/>
              <a:chOff x="167518" y="529049"/>
              <a:chExt cx="538829" cy="604649"/>
            </a:xfrm>
          </p:grpSpPr>
          <p:grpSp>
            <p:nvGrpSpPr>
              <p:cNvPr id="666" name="组合 665">
                <a:extLst>
                  <a:ext uri="{FF2B5EF4-FFF2-40B4-BE49-F238E27FC236}">
                    <a16:creationId xmlns:a16="http://schemas.microsoft.com/office/drawing/2014/main" id="{3BB0BC65-9E22-4B37-8E47-60F5BBB3F5A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69" name="矩形: 圆角 668">
                  <a:extLst>
                    <a:ext uri="{FF2B5EF4-FFF2-40B4-BE49-F238E27FC236}">
                      <a16:creationId xmlns:a16="http://schemas.microsoft.com/office/drawing/2014/main" id="{81EE699B-69EE-49DB-82CB-8EFCE2D85A36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70" name="图片 669">
                  <a:extLst>
                    <a:ext uri="{FF2B5EF4-FFF2-40B4-BE49-F238E27FC236}">
                      <a16:creationId xmlns:a16="http://schemas.microsoft.com/office/drawing/2014/main" id="{D53A3F49-9380-4C0D-A585-820326CA9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71" name="矩形 670">
                  <a:extLst>
                    <a:ext uri="{FF2B5EF4-FFF2-40B4-BE49-F238E27FC236}">
                      <a16:creationId xmlns:a16="http://schemas.microsoft.com/office/drawing/2014/main" id="{8187A4B8-F813-4603-B9F7-F97BDA1F2649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67" name="矩形: 圆角 666">
                <a:extLst>
                  <a:ext uri="{FF2B5EF4-FFF2-40B4-BE49-F238E27FC236}">
                    <a16:creationId xmlns:a16="http://schemas.microsoft.com/office/drawing/2014/main" id="{BAD08D7D-F7A5-4AE4-8568-5756DAE76918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矩形 667">
                <a:extLst>
                  <a:ext uri="{FF2B5EF4-FFF2-40B4-BE49-F238E27FC236}">
                    <a16:creationId xmlns:a16="http://schemas.microsoft.com/office/drawing/2014/main" id="{91EB3383-F763-4563-8833-3B674524CFF6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72" name="组合 671">
              <a:extLst>
                <a:ext uri="{FF2B5EF4-FFF2-40B4-BE49-F238E27FC236}">
                  <a16:creationId xmlns:a16="http://schemas.microsoft.com/office/drawing/2014/main" id="{CB099989-AF68-445A-B7A6-D2A085264952}"/>
                </a:ext>
              </a:extLst>
            </p:cNvPr>
            <p:cNvGrpSpPr/>
            <p:nvPr/>
          </p:nvGrpSpPr>
          <p:grpSpPr>
            <a:xfrm>
              <a:off x="2128027" y="2679084"/>
              <a:ext cx="538829" cy="604649"/>
              <a:chOff x="167518" y="529049"/>
              <a:chExt cx="538829" cy="604649"/>
            </a:xfrm>
          </p:grpSpPr>
          <p:grpSp>
            <p:nvGrpSpPr>
              <p:cNvPr id="673" name="组合 672">
                <a:extLst>
                  <a:ext uri="{FF2B5EF4-FFF2-40B4-BE49-F238E27FC236}">
                    <a16:creationId xmlns:a16="http://schemas.microsoft.com/office/drawing/2014/main" id="{7E5E9D88-0F1C-4CFA-8671-B9F4B29399DA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76" name="矩形: 圆角 675">
                  <a:extLst>
                    <a:ext uri="{FF2B5EF4-FFF2-40B4-BE49-F238E27FC236}">
                      <a16:creationId xmlns:a16="http://schemas.microsoft.com/office/drawing/2014/main" id="{F0CC2E4E-91C0-48D6-B582-D580198FFA47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77" name="图片 676">
                  <a:extLst>
                    <a:ext uri="{FF2B5EF4-FFF2-40B4-BE49-F238E27FC236}">
                      <a16:creationId xmlns:a16="http://schemas.microsoft.com/office/drawing/2014/main" id="{F0FC9856-6BF6-4CCE-BE21-724480839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78" name="矩形 677">
                  <a:extLst>
                    <a:ext uri="{FF2B5EF4-FFF2-40B4-BE49-F238E27FC236}">
                      <a16:creationId xmlns:a16="http://schemas.microsoft.com/office/drawing/2014/main" id="{2950C513-E275-4187-8B14-682499EB47F9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74" name="矩形: 圆角 673">
                <a:extLst>
                  <a:ext uri="{FF2B5EF4-FFF2-40B4-BE49-F238E27FC236}">
                    <a16:creationId xmlns:a16="http://schemas.microsoft.com/office/drawing/2014/main" id="{4AB8B851-6845-4D69-AB37-DD547C95A697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矩形 674">
                <a:extLst>
                  <a:ext uri="{FF2B5EF4-FFF2-40B4-BE49-F238E27FC236}">
                    <a16:creationId xmlns:a16="http://schemas.microsoft.com/office/drawing/2014/main" id="{0EE222EA-7841-4EDD-9C56-98C973DDD65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79" name="组合 678">
              <a:extLst>
                <a:ext uri="{FF2B5EF4-FFF2-40B4-BE49-F238E27FC236}">
                  <a16:creationId xmlns:a16="http://schemas.microsoft.com/office/drawing/2014/main" id="{E9389DB9-AF0D-49A4-9426-97E69EACBAD6}"/>
                </a:ext>
              </a:extLst>
            </p:cNvPr>
            <p:cNvGrpSpPr/>
            <p:nvPr/>
          </p:nvGrpSpPr>
          <p:grpSpPr>
            <a:xfrm>
              <a:off x="2705520" y="2683746"/>
              <a:ext cx="538829" cy="604649"/>
              <a:chOff x="167518" y="529049"/>
              <a:chExt cx="538829" cy="604649"/>
            </a:xfrm>
          </p:grpSpPr>
          <p:grpSp>
            <p:nvGrpSpPr>
              <p:cNvPr id="680" name="组合 679">
                <a:extLst>
                  <a:ext uri="{FF2B5EF4-FFF2-40B4-BE49-F238E27FC236}">
                    <a16:creationId xmlns:a16="http://schemas.microsoft.com/office/drawing/2014/main" id="{B47E3C14-ADA1-473F-8081-AD3A7957835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83" name="矩形: 圆角 682">
                  <a:extLst>
                    <a:ext uri="{FF2B5EF4-FFF2-40B4-BE49-F238E27FC236}">
                      <a16:creationId xmlns:a16="http://schemas.microsoft.com/office/drawing/2014/main" id="{CD398B20-AA36-4960-BC69-F5D97482A7E0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84" name="图片 683">
                  <a:extLst>
                    <a:ext uri="{FF2B5EF4-FFF2-40B4-BE49-F238E27FC236}">
                      <a16:creationId xmlns:a16="http://schemas.microsoft.com/office/drawing/2014/main" id="{3F587483-F09B-47F1-85FF-462A5102C9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85" name="矩形 684">
                  <a:extLst>
                    <a:ext uri="{FF2B5EF4-FFF2-40B4-BE49-F238E27FC236}">
                      <a16:creationId xmlns:a16="http://schemas.microsoft.com/office/drawing/2014/main" id="{57EBFC47-6752-4B24-B95C-07CBBB2DE00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81" name="矩形: 圆角 680">
                <a:extLst>
                  <a:ext uri="{FF2B5EF4-FFF2-40B4-BE49-F238E27FC236}">
                    <a16:creationId xmlns:a16="http://schemas.microsoft.com/office/drawing/2014/main" id="{3B708D97-6D12-4323-B15C-EB9D48454C3C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C0D84944-B065-4E20-848E-7E3DAF03ED0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86" name="组合 685">
              <a:extLst>
                <a:ext uri="{FF2B5EF4-FFF2-40B4-BE49-F238E27FC236}">
                  <a16:creationId xmlns:a16="http://schemas.microsoft.com/office/drawing/2014/main" id="{A934EF3A-E1D8-4119-83E2-53A1921C4C2D}"/>
                </a:ext>
              </a:extLst>
            </p:cNvPr>
            <p:cNvGrpSpPr/>
            <p:nvPr/>
          </p:nvGrpSpPr>
          <p:grpSpPr>
            <a:xfrm>
              <a:off x="3282283" y="2685175"/>
              <a:ext cx="538829" cy="604649"/>
              <a:chOff x="167518" y="529049"/>
              <a:chExt cx="538829" cy="604649"/>
            </a:xfrm>
          </p:grpSpPr>
          <p:grpSp>
            <p:nvGrpSpPr>
              <p:cNvPr id="687" name="组合 686">
                <a:extLst>
                  <a:ext uri="{FF2B5EF4-FFF2-40B4-BE49-F238E27FC236}">
                    <a16:creationId xmlns:a16="http://schemas.microsoft.com/office/drawing/2014/main" id="{E43E52B8-239A-4306-8338-C7CBB19B161F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90" name="矩形: 圆角 689">
                  <a:extLst>
                    <a:ext uri="{FF2B5EF4-FFF2-40B4-BE49-F238E27FC236}">
                      <a16:creationId xmlns:a16="http://schemas.microsoft.com/office/drawing/2014/main" id="{5A9D7594-87DC-44C6-BF74-5AAFF6D3130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91" name="图片 690">
                  <a:extLst>
                    <a:ext uri="{FF2B5EF4-FFF2-40B4-BE49-F238E27FC236}">
                      <a16:creationId xmlns:a16="http://schemas.microsoft.com/office/drawing/2014/main" id="{DA0DF7FF-657B-4F39-96C2-E659A302EE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92" name="矩形 691">
                  <a:extLst>
                    <a:ext uri="{FF2B5EF4-FFF2-40B4-BE49-F238E27FC236}">
                      <a16:creationId xmlns:a16="http://schemas.microsoft.com/office/drawing/2014/main" id="{2DB22FCD-F6DD-4945-84FD-C1F6B675C1BA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88" name="矩形: 圆角 687">
                <a:extLst>
                  <a:ext uri="{FF2B5EF4-FFF2-40B4-BE49-F238E27FC236}">
                    <a16:creationId xmlns:a16="http://schemas.microsoft.com/office/drawing/2014/main" id="{2F83C960-73B3-489F-94CE-5CBFA66AB92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矩形 688">
                <a:extLst>
                  <a:ext uri="{FF2B5EF4-FFF2-40B4-BE49-F238E27FC236}">
                    <a16:creationId xmlns:a16="http://schemas.microsoft.com/office/drawing/2014/main" id="{51938117-6F26-4F50-B585-CBC6DDBDC6C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693" name="组合 692">
              <a:extLst>
                <a:ext uri="{FF2B5EF4-FFF2-40B4-BE49-F238E27FC236}">
                  <a16:creationId xmlns:a16="http://schemas.microsoft.com/office/drawing/2014/main" id="{2DF4C01A-A178-432B-97A3-53DEA8755FE6}"/>
                </a:ext>
              </a:extLst>
            </p:cNvPr>
            <p:cNvGrpSpPr/>
            <p:nvPr/>
          </p:nvGrpSpPr>
          <p:grpSpPr>
            <a:xfrm>
              <a:off x="2113802" y="3269640"/>
              <a:ext cx="538829" cy="604649"/>
              <a:chOff x="167518" y="529049"/>
              <a:chExt cx="538829" cy="604649"/>
            </a:xfrm>
          </p:grpSpPr>
          <p:grpSp>
            <p:nvGrpSpPr>
              <p:cNvPr id="694" name="组合 693">
                <a:extLst>
                  <a:ext uri="{FF2B5EF4-FFF2-40B4-BE49-F238E27FC236}">
                    <a16:creationId xmlns:a16="http://schemas.microsoft.com/office/drawing/2014/main" id="{F807FEC7-D6D8-4A7A-A3A0-BDD4BC3671CB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97" name="矩形: 圆角 696">
                  <a:extLst>
                    <a:ext uri="{FF2B5EF4-FFF2-40B4-BE49-F238E27FC236}">
                      <a16:creationId xmlns:a16="http://schemas.microsoft.com/office/drawing/2014/main" id="{58130BFB-436F-4621-BA55-58221AB7A72B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98" name="图片 697">
                  <a:extLst>
                    <a:ext uri="{FF2B5EF4-FFF2-40B4-BE49-F238E27FC236}">
                      <a16:creationId xmlns:a16="http://schemas.microsoft.com/office/drawing/2014/main" id="{674E2931-46B6-4073-8598-5CFCCC6A5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699" name="矩形 698">
                  <a:extLst>
                    <a:ext uri="{FF2B5EF4-FFF2-40B4-BE49-F238E27FC236}">
                      <a16:creationId xmlns:a16="http://schemas.microsoft.com/office/drawing/2014/main" id="{84FBDD27-1963-453F-A80B-678129542F1D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95" name="矩形: 圆角 694">
                <a:extLst>
                  <a:ext uri="{FF2B5EF4-FFF2-40B4-BE49-F238E27FC236}">
                    <a16:creationId xmlns:a16="http://schemas.microsoft.com/office/drawing/2014/main" id="{2825F04F-CCD0-40A7-AA0F-9FDDAFC874D3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矩形 695">
                <a:extLst>
                  <a:ext uri="{FF2B5EF4-FFF2-40B4-BE49-F238E27FC236}">
                    <a16:creationId xmlns:a16="http://schemas.microsoft.com/office/drawing/2014/main" id="{D4713B75-CE9B-4475-A5D0-CCA220619106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00" name="组合 699">
              <a:extLst>
                <a:ext uri="{FF2B5EF4-FFF2-40B4-BE49-F238E27FC236}">
                  <a16:creationId xmlns:a16="http://schemas.microsoft.com/office/drawing/2014/main" id="{787E1851-C35B-4485-90EF-BE862D136989}"/>
                </a:ext>
              </a:extLst>
            </p:cNvPr>
            <p:cNvGrpSpPr/>
            <p:nvPr/>
          </p:nvGrpSpPr>
          <p:grpSpPr>
            <a:xfrm>
              <a:off x="2691295" y="3274302"/>
              <a:ext cx="538829" cy="604649"/>
              <a:chOff x="167518" y="529049"/>
              <a:chExt cx="538829" cy="604649"/>
            </a:xfrm>
          </p:grpSpPr>
          <p:grpSp>
            <p:nvGrpSpPr>
              <p:cNvPr id="701" name="组合 700">
                <a:extLst>
                  <a:ext uri="{FF2B5EF4-FFF2-40B4-BE49-F238E27FC236}">
                    <a16:creationId xmlns:a16="http://schemas.microsoft.com/office/drawing/2014/main" id="{E33D204B-C2E9-47A6-8A48-2CF1A5F779BF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04" name="矩形: 圆角 703">
                  <a:extLst>
                    <a:ext uri="{FF2B5EF4-FFF2-40B4-BE49-F238E27FC236}">
                      <a16:creationId xmlns:a16="http://schemas.microsoft.com/office/drawing/2014/main" id="{7BF56145-5D83-4BDE-9C83-8C7AAF503C57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05" name="图片 704">
                  <a:extLst>
                    <a:ext uri="{FF2B5EF4-FFF2-40B4-BE49-F238E27FC236}">
                      <a16:creationId xmlns:a16="http://schemas.microsoft.com/office/drawing/2014/main" id="{67539F21-D497-4FE7-B5D5-E2BF19380D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06" name="矩形 705">
                  <a:extLst>
                    <a:ext uri="{FF2B5EF4-FFF2-40B4-BE49-F238E27FC236}">
                      <a16:creationId xmlns:a16="http://schemas.microsoft.com/office/drawing/2014/main" id="{F5770B92-4C94-4AF2-A2B8-C4CEBDE9465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02" name="矩形: 圆角 701">
                <a:extLst>
                  <a:ext uri="{FF2B5EF4-FFF2-40B4-BE49-F238E27FC236}">
                    <a16:creationId xmlns:a16="http://schemas.microsoft.com/office/drawing/2014/main" id="{7763FDF4-B1D2-48A8-ACEC-5B3DD346930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矩形 702">
                <a:extLst>
                  <a:ext uri="{FF2B5EF4-FFF2-40B4-BE49-F238E27FC236}">
                    <a16:creationId xmlns:a16="http://schemas.microsoft.com/office/drawing/2014/main" id="{E9CDFD95-2319-4F36-81CE-AF3E27D7D71E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707" name="椭圆 706">
              <a:extLst>
                <a:ext uri="{FF2B5EF4-FFF2-40B4-BE49-F238E27FC236}">
                  <a16:creationId xmlns:a16="http://schemas.microsoft.com/office/drawing/2014/main" id="{6903B9B2-7994-4F47-9862-5CA169B13667}"/>
                </a:ext>
              </a:extLst>
            </p:cNvPr>
            <p:cNvSpPr/>
            <p:nvPr/>
          </p:nvSpPr>
          <p:spPr>
            <a:xfrm>
              <a:off x="2155654" y="3969145"/>
              <a:ext cx="93957" cy="9395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8" name="椭圆 707">
              <a:extLst>
                <a:ext uri="{FF2B5EF4-FFF2-40B4-BE49-F238E27FC236}">
                  <a16:creationId xmlns:a16="http://schemas.microsoft.com/office/drawing/2014/main" id="{B9A0D0C5-F616-4106-8F93-B8858F6AD63C}"/>
                </a:ext>
              </a:extLst>
            </p:cNvPr>
            <p:cNvSpPr/>
            <p:nvPr/>
          </p:nvSpPr>
          <p:spPr>
            <a:xfrm>
              <a:off x="2333484" y="3969145"/>
              <a:ext cx="93957" cy="9395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9" name="椭圆 708">
              <a:extLst>
                <a:ext uri="{FF2B5EF4-FFF2-40B4-BE49-F238E27FC236}">
                  <a16:creationId xmlns:a16="http://schemas.microsoft.com/office/drawing/2014/main" id="{F8416B7E-F053-465B-976F-1EBF30F3FBD5}"/>
                </a:ext>
              </a:extLst>
            </p:cNvPr>
            <p:cNvSpPr/>
            <p:nvPr/>
          </p:nvSpPr>
          <p:spPr>
            <a:xfrm>
              <a:off x="2511314" y="3973247"/>
              <a:ext cx="93957" cy="9395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0" name="矩形: 圆角 709">
              <a:extLst>
                <a:ext uri="{FF2B5EF4-FFF2-40B4-BE49-F238E27FC236}">
                  <a16:creationId xmlns:a16="http://schemas.microsoft.com/office/drawing/2014/main" id="{3FD56C59-3A44-4909-9CFC-32F8E41D94F1}"/>
                </a:ext>
              </a:extLst>
            </p:cNvPr>
            <p:cNvSpPr/>
            <p:nvPr/>
          </p:nvSpPr>
          <p:spPr>
            <a:xfrm>
              <a:off x="4857458" y="3401597"/>
              <a:ext cx="801948" cy="218871"/>
            </a:xfrm>
            <a:prstGeom prst="roundRect">
              <a:avLst/>
            </a:prstGeom>
            <a:solidFill>
              <a:srgbClr val="FFD96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1" name="矩形 710">
              <a:extLst>
                <a:ext uri="{FF2B5EF4-FFF2-40B4-BE49-F238E27FC236}">
                  <a16:creationId xmlns:a16="http://schemas.microsoft.com/office/drawing/2014/main" id="{75B08EDE-9D5B-4FA5-9A17-7717E39ABB6D}"/>
                </a:ext>
              </a:extLst>
            </p:cNvPr>
            <p:cNvSpPr/>
            <p:nvPr/>
          </p:nvSpPr>
          <p:spPr>
            <a:xfrm>
              <a:off x="5001258" y="3406168"/>
              <a:ext cx="662626" cy="21544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货物筛选</a:t>
              </a:r>
              <a:endParaRPr lang="en-US" altLang="zh-CN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12" name="图形 711" descr="公文包">
              <a:extLst>
                <a:ext uri="{FF2B5EF4-FFF2-40B4-BE49-F238E27FC236}">
                  <a16:creationId xmlns:a16="http://schemas.microsoft.com/office/drawing/2014/main" id="{B5A40B9C-F159-4244-AB9E-9E46099E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863290" y="3389717"/>
              <a:ext cx="242316" cy="242316"/>
            </a:xfrm>
            <a:prstGeom prst="rect">
              <a:avLst/>
            </a:prstGeom>
          </p:spPr>
        </p:pic>
        <p:sp>
          <p:nvSpPr>
            <p:cNvPr id="713" name="矩形 712">
              <a:extLst>
                <a:ext uri="{FF2B5EF4-FFF2-40B4-BE49-F238E27FC236}">
                  <a16:creationId xmlns:a16="http://schemas.microsoft.com/office/drawing/2014/main" id="{D1BEC714-A2EA-4D95-A8D3-8E7FF0E7B3B9}"/>
                </a:ext>
              </a:extLst>
            </p:cNvPr>
            <p:cNvSpPr/>
            <p:nvPr/>
          </p:nvSpPr>
          <p:spPr>
            <a:xfrm>
              <a:off x="5927908" y="3493533"/>
              <a:ext cx="44190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14" name="矩形: 圆角 713">
              <a:extLst>
                <a:ext uri="{FF2B5EF4-FFF2-40B4-BE49-F238E27FC236}">
                  <a16:creationId xmlns:a16="http://schemas.microsoft.com/office/drawing/2014/main" id="{E9C3434B-9003-47E0-A24F-248795A1AC29}"/>
                </a:ext>
              </a:extLst>
            </p:cNvPr>
            <p:cNvSpPr/>
            <p:nvPr/>
          </p:nvSpPr>
          <p:spPr>
            <a:xfrm>
              <a:off x="3288199" y="3281608"/>
              <a:ext cx="538828" cy="5388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5" name="组合 714">
              <a:extLst>
                <a:ext uri="{FF2B5EF4-FFF2-40B4-BE49-F238E27FC236}">
                  <a16:creationId xmlns:a16="http://schemas.microsoft.com/office/drawing/2014/main" id="{4C9B2909-5730-48EB-A220-CCFD54E6F42D}"/>
                </a:ext>
              </a:extLst>
            </p:cNvPr>
            <p:cNvGrpSpPr/>
            <p:nvPr/>
          </p:nvGrpSpPr>
          <p:grpSpPr>
            <a:xfrm>
              <a:off x="3872654" y="892525"/>
              <a:ext cx="538829" cy="604649"/>
              <a:chOff x="167518" y="529049"/>
              <a:chExt cx="538829" cy="604649"/>
            </a:xfrm>
          </p:grpSpPr>
          <p:grpSp>
            <p:nvGrpSpPr>
              <p:cNvPr id="716" name="组合 715">
                <a:extLst>
                  <a:ext uri="{FF2B5EF4-FFF2-40B4-BE49-F238E27FC236}">
                    <a16:creationId xmlns:a16="http://schemas.microsoft.com/office/drawing/2014/main" id="{87557F6B-ED45-4A3E-BA2F-D73D01D376D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19" name="矩形: 圆角 718">
                  <a:extLst>
                    <a:ext uri="{FF2B5EF4-FFF2-40B4-BE49-F238E27FC236}">
                      <a16:creationId xmlns:a16="http://schemas.microsoft.com/office/drawing/2014/main" id="{9064F1A2-13EF-4609-B9CE-3B77BDD37EA9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20" name="图片 719">
                  <a:extLst>
                    <a:ext uri="{FF2B5EF4-FFF2-40B4-BE49-F238E27FC236}">
                      <a16:creationId xmlns:a16="http://schemas.microsoft.com/office/drawing/2014/main" id="{AC3C0684-D606-4A52-A348-23820FA03A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21" name="矩形 720">
                  <a:extLst>
                    <a:ext uri="{FF2B5EF4-FFF2-40B4-BE49-F238E27FC236}">
                      <a16:creationId xmlns:a16="http://schemas.microsoft.com/office/drawing/2014/main" id="{E5F8DE6A-73EF-484E-BF16-845C09A51B89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17" name="矩形: 圆角 716">
                <a:extLst>
                  <a:ext uri="{FF2B5EF4-FFF2-40B4-BE49-F238E27FC236}">
                    <a16:creationId xmlns:a16="http://schemas.microsoft.com/office/drawing/2014/main" id="{96023706-E088-4AF3-A38C-BF3BC52343D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8" name="矩形 717">
                <a:extLst>
                  <a:ext uri="{FF2B5EF4-FFF2-40B4-BE49-F238E27FC236}">
                    <a16:creationId xmlns:a16="http://schemas.microsoft.com/office/drawing/2014/main" id="{0286E7D6-7A15-4357-86EC-AD0717A53FF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22" name="组合 721">
              <a:extLst>
                <a:ext uri="{FF2B5EF4-FFF2-40B4-BE49-F238E27FC236}">
                  <a16:creationId xmlns:a16="http://schemas.microsoft.com/office/drawing/2014/main" id="{FB0F4F3B-1773-4696-AE9D-B52A35C99548}"/>
                </a:ext>
              </a:extLst>
            </p:cNvPr>
            <p:cNvGrpSpPr/>
            <p:nvPr/>
          </p:nvGrpSpPr>
          <p:grpSpPr>
            <a:xfrm>
              <a:off x="3881384" y="1490135"/>
              <a:ext cx="538829" cy="604649"/>
              <a:chOff x="167518" y="529049"/>
              <a:chExt cx="538829" cy="604649"/>
            </a:xfrm>
          </p:grpSpPr>
          <p:grpSp>
            <p:nvGrpSpPr>
              <p:cNvPr id="723" name="组合 722">
                <a:extLst>
                  <a:ext uri="{FF2B5EF4-FFF2-40B4-BE49-F238E27FC236}">
                    <a16:creationId xmlns:a16="http://schemas.microsoft.com/office/drawing/2014/main" id="{AE02FA68-4C78-4F19-8AEC-3A4C8909E29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26" name="矩形: 圆角 725">
                  <a:extLst>
                    <a:ext uri="{FF2B5EF4-FFF2-40B4-BE49-F238E27FC236}">
                      <a16:creationId xmlns:a16="http://schemas.microsoft.com/office/drawing/2014/main" id="{DEFB2FAF-B179-4E59-835A-4346357D45BA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27" name="图片 726">
                  <a:extLst>
                    <a:ext uri="{FF2B5EF4-FFF2-40B4-BE49-F238E27FC236}">
                      <a16:creationId xmlns:a16="http://schemas.microsoft.com/office/drawing/2014/main" id="{7D7F8E3F-217F-40C3-9611-DD9BCB4BA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28" name="矩形 727">
                  <a:extLst>
                    <a:ext uri="{FF2B5EF4-FFF2-40B4-BE49-F238E27FC236}">
                      <a16:creationId xmlns:a16="http://schemas.microsoft.com/office/drawing/2014/main" id="{CA624F68-4AA8-4085-9EBA-5BDBC99672C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24" name="矩形: 圆角 723">
                <a:extLst>
                  <a:ext uri="{FF2B5EF4-FFF2-40B4-BE49-F238E27FC236}">
                    <a16:creationId xmlns:a16="http://schemas.microsoft.com/office/drawing/2014/main" id="{E095A24E-2C77-4499-98B1-40A3FB586D37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5" name="矩形 724">
                <a:extLst>
                  <a:ext uri="{FF2B5EF4-FFF2-40B4-BE49-F238E27FC236}">
                    <a16:creationId xmlns:a16="http://schemas.microsoft.com/office/drawing/2014/main" id="{0E176604-AC98-4582-B92E-AD73D3CC9E9D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29" name="组合 728">
              <a:extLst>
                <a:ext uri="{FF2B5EF4-FFF2-40B4-BE49-F238E27FC236}">
                  <a16:creationId xmlns:a16="http://schemas.microsoft.com/office/drawing/2014/main" id="{AC74A60B-0995-4E4C-963D-C474ED555171}"/>
                </a:ext>
              </a:extLst>
            </p:cNvPr>
            <p:cNvGrpSpPr/>
            <p:nvPr/>
          </p:nvGrpSpPr>
          <p:grpSpPr>
            <a:xfrm>
              <a:off x="3884909" y="2094339"/>
              <a:ext cx="538829" cy="604649"/>
              <a:chOff x="167518" y="529049"/>
              <a:chExt cx="538829" cy="604649"/>
            </a:xfrm>
          </p:grpSpPr>
          <p:grpSp>
            <p:nvGrpSpPr>
              <p:cNvPr id="730" name="组合 729">
                <a:extLst>
                  <a:ext uri="{FF2B5EF4-FFF2-40B4-BE49-F238E27FC236}">
                    <a16:creationId xmlns:a16="http://schemas.microsoft.com/office/drawing/2014/main" id="{CE4EF658-7055-469B-A4E7-F4BD3240E61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33" name="矩形: 圆角 732">
                  <a:extLst>
                    <a:ext uri="{FF2B5EF4-FFF2-40B4-BE49-F238E27FC236}">
                      <a16:creationId xmlns:a16="http://schemas.microsoft.com/office/drawing/2014/main" id="{0C87E6EA-17F1-4B7E-8D10-C3B1A758239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34" name="图片 733">
                  <a:extLst>
                    <a:ext uri="{FF2B5EF4-FFF2-40B4-BE49-F238E27FC236}">
                      <a16:creationId xmlns:a16="http://schemas.microsoft.com/office/drawing/2014/main" id="{16E7017A-E295-44B9-B460-5F3F16AB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35" name="矩形 734">
                  <a:extLst>
                    <a:ext uri="{FF2B5EF4-FFF2-40B4-BE49-F238E27FC236}">
                      <a16:creationId xmlns:a16="http://schemas.microsoft.com/office/drawing/2014/main" id="{D3E7C83A-CA2D-4827-A56C-C0A23F9A620D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31" name="矩形: 圆角 730">
                <a:extLst>
                  <a:ext uri="{FF2B5EF4-FFF2-40B4-BE49-F238E27FC236}">
                    <a16:creationId xmlns:a16="http://schemas.microsoft.com/office/drawing/2014/main" id="{B73663F2-4157-4FA3-BEF3-4F3557A37FB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2" name="矩形 731">
                <a:extLst>
                  <a:ext uri="{FF2B5EF4-FFF2-40B4-BE49-F238E27FC236}">
                    <a16:creationId xmlns:a16="http://schemas.microsoft.com/office/drawing/2014/main" id="{F231A511-BD55-467F-B496-286F3BA6488E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36" name="组合 735">
              <a:extLst>
                <a:ext uri="{FF2B5EF4-FFF2-40B4-BE49-F238E27FC236}">
                  <a16:creationId xmlns:a16="http://schemas.microsoft.com/office/drawing/2014/main" id="{2BA25E4C-F55E-43BC-ACFD-D02111EA9D73}"/>
                </a:ext>
              </a:extLst>
            </p:cNvPr>
            <p:cNvGrpSpPr/>
            <p:nvPr/>
          </p:nvGrpSpPr>
          <p:grpSpPr>
            <a:xfrm>
              <a:off x="3893639" y="2691949"/>
              <a:ext cx="538829" cy="604649"/>
              <a:chOff x="167518" y="529049"/>
              <a:chExt cx="538829" cy="604649"/>
            </a:xfrm>
          </p:grpSpPr>
          <p:grpSp>
            <p:nvGrpSpPr>
              <p:cNvPr id="737" name="组合 736">
                <a:extLst>
                  <a:ext uri="{FF2B5EF4-FFF2-40B4-BE49-F238E27FC236}">
                    <a16:creationId xmlns:a16="http://schemas.microsoft.com/office/drawing/2014/main" id="{F0468430-BFBD-4822-9957-B928D6842E8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40" name="矩形: 圆角 739">
                  <a:extLst>
                    <a:ext uri="{FF2B5EF4-FFF2-40B4-BE49-F238E27FC236}">
                      <a16:creationId xmlns:a16="http://schemas.microsoft.com/office/drawing/2014/main" id="{C37DECC4-AB3F-4107-A949-E1EDA3A723DA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41" name="图片 740">
                  <a:extLst>
                    <a:ext uri="{FF2B5EF4-FFF2-40B4-BE49-F238E27FC236}">
                      <a16:creationId xmlns:a16="http://schemas.microsoft.com/office/drawing/2014/main" id="{F5954BC4-BFB7-46EB-9937-565D12C3CC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42" name="矩形 741">
                  <a:extLst>
                    <a:ext uri="{FF2B5EF4-FFF2-40B4-BE49-F238E27FC236}">
                      <a16:creationId xmlns:a16="http://schemas.microsoft.com/office/drawing/2014/main" id="{3CF55E80-5301-4F4C-A019-931152471E63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38" name="矩形: 圆角 737">
                <a:extLst>
                  <a:ext uri="{FF2B5EF4-FFF2-40B4-BE49-F238E27FC236}">
                    <a16:creationId xmlns:a16="http://schemas.microsoft.com/office/drawing/2014/main" id="{CAF51E90-63A3-4C1D-9B10-4E9DD6E7891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9" name="矩形 738">
                <a:extLst>
                  <a:ext uri="{FF2B5EF4-FFF2-40B4-BE49-F238E27FC236}">
                    <a16:creationId xmlns:a16="http://schemas.microsoft.com/office/drawing/2014/main" id="{2CC953BA-8B18-45F8-9D53-230572C1FDC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43" name="组合 742">
              <a:extLst>
                <a:ext uri="{FF2B5EF4-FFF2-40B4-BE49-F238E27FC236}">
                  <a16:creationId xmlns:a16="http://schemas.microsoft.com/office/drawing/2014/main" id="{04482EC1-4F02-41C7-9220-CC294D965D86}"/>
                </a:ext>
              </a:extLst>
            </p:cNvPr>
            <p:cNvGrpSpPr/>
            <p:nvPr/>
          </p:nvGrpSpPr>
          <p:grpSpPr>
            <a:xfrm>
              <a:off x="3879414" y="3282505"/>
              <a:ext cx="538829" cy="604649"/>
              <a:chOff x="167518" y="529049"/>
              <a:chExt cx="538829" cy="604649"/>
            </a:xfrm>
          </p:grpSpPr>
          <p:grpSp>
            <p:nvGrpSpPr>
              <p:cNvPr id="744" name="组合 743">
                <a:extLst>
                  <a:ext uri="{FF2B5EF4-FFF2-40B4-BE49-F238E27FC236}">
                    <a16:creationId xmlns:a16="http://schemas.microsoft.com/office/drawing/2014/main" id="{8A6C91FE-C6DF-4155-B053-C8FE83F06251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47" name="矩形: 圆角 746">
                  <a:extLst>
                    <a:ext uri="{FF2B5EF4-FFF2-40B4-BE49-F238E27FC236}">
                      <a16:creationId xmlns:a16="http://schemas.microsoft.com/office/drawing/2014/main" id="{CD5FAD16-F44C-49B1-A845-5043500FE5B5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48" name="图片 747">
                  <a:extLst>
                    <a:ext uri="{FF2B5EF4-FFF2-40B4-BE49-F238E27FC236}">
                      <a16:creationId xmlns:a16="http://schemas.microsoft.com/office/drawing/2014/main" id="{A3CE77AD-0CFF-4022-920B-137C84B8EB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49" name="矩形 748">
                  <a:extLst>
                    <a:ext uri="{FF2B5EF4-FFF2-40B4-BE49-F238E27FC236}">
                      <a16:creationId xmlns:a16="http://schemas.microsoft.com/office/drawing/2014/main" id="{47296C33-E6CE-44BA-A231-09BCBBE69FE6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45" name="矩形: 圆角 744">
                <a:extLst>
                  <a:ext uri="{FF2B5EF4-FFF2-40B4-BE49-F238E27FC236}">
                    <a16:creationId xmlns:a16="http://schemas.microsoft.com/office/drawing/2014/main" id="{50F44654-15CE-48E7-9157-D2225D46DDE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6" name="矩形 745">
                <a:extLst>
                  <a:ext uri="{FF2B5EF4-FFF2-40B4-BE49-F238E27FC236}">
                    <a16:creationId xmlns:a16="http://schemas.microsoft.com/office/drawing/2014/main" id="{41E47ED7-0843-473A-AC66-9E67B01B63E6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50" name="组合 749">
              <a:extLst>
                <a:ext uri="{FF2B5EF4-FFF2-40B4-BE49-F238E27FC236}">
                  <a16:creationId xmlns:a16="http://schemas.microsoft.com/office/drawing/2014/main" id="{EF74EF63-7921-41AD-BC2E-A68689F10570}"/>
                </a:ext>
              </a:extLst>
            </p:cNvPr>
            <p:cNvGrpSpPr/>
            <p:nvPr/>
          </p:nvGrpSpPr>
          <p:grpSpPr>
            <a:xfrm>
              <a:off x="5872694" y="2094270"/>
              <a:ext cx="538829" cy="604649"/>
              <a:chOff x="167518" y="529049"/>
              <a:chExt cx="538829" cy="604649"/>
            </a:xfrm>
          </p:grpSpPr>
          <p:grpSp>
            <p:nvGrpSpPr>
              <p:cNvPr id="751" name="组合 750">
                <a:extLst>
                  <a:ext uri="{FF2B5EF4-FFF2-40B4-BE49-F238E27FC236}">
                    <a16:creationId xmlns:a16="http://schemas.microsoft.com/office/drawing/2014/main" id="{94FD6E3C-C42D-442D-A757-3F24E09D973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54" name="矩形: 圆角 753">
                  <a:extLst>
                    <a:ext uri="{FF2B5EF4-FFF2-40B4-BE49-F238E27FC236}">
                      <a16:creationId xmlns:a16="http://schemas.microsoft.com/office/drawing/2014/main" id="{DC170EFE-5A8A-4E55-AF4C-4826D49262DA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55" name="图片 754">
                  <a:extLst>
                    <a:ext uri="{FF2B5EF4-FFF2-40B4-BE49-F238E27FC236}">
                      <a16:creationId xmlns:a16="http://schemas.microsoft.com/office/drawing/2014/main" id="{4C913355-EE6A-4858-9AE1-59F19BC8C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56" name="矩形 755">
                  <a:extLst>
                    <a:ext uri="{FF2B5EF4-FFF2-40B4-BE49-F238E27FC236}">
                      <a16:creationId xmlns:a16="http://schemas.microsoft.com/office/drawing/2014/main" id="{9899262A-95FC-4057-B396-B6F9C099998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52" name="矩形: 圆角 751">
                <a:extLst>
                  <a:ext uri="{FF2B5EF4-FFF2-40B4-BE49-F238E27FC236}">
                    <a16:creationId xmlns:a16="http://schemas.microsoft.com/office/drawing/2014/main" id="{B5C292EA-B3C6-499D-A896-23300F269A4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3" name="矩形 752">
                <a:extLst>
                  <a:ext uri="{FF2B5EF4-FFF2-40B4-BE49-F238E27FC236}">
                    <a16:creationId xmlns:a16="http://schemas.microsoft.com/office/drawing/2014/main" id="{8A9B226B-FC10-4955-888F-81BF6AC3C87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57" name="组合 756">
              <a:extLst>
                <a:ext uri="{FF2B5EF4-FFF2-40B4-BE49-F238E27FC236}">
                  <a16:creationId xmlns:a16="http://schemas.microsoft.com/office/drawing/2014/main" id="{D3DE763B-11B3-407F-820D-CD6669AECCD3}"/>
                </a:ext>
              </a:extLst>
            </p:cNvPr>
            <p:cNvGrpSpPr/>
            <p:nvPr/>
          </p:nvGrpSpPr>
          <p:grpSpPr>
            <a:xfrm>
              <a:off x="5876219" y="2698474"/>
              <a:ext cx="538829" cy="604649"/>
              <a:chOff x="167518" y="529049"/>
              <a:chExt cx="538829" cy="604649"/>
            </a:xfrm>
          </p:grpSpPr>
          <p:grpSp>
            <p:nvGrpSpPr>
              <p:cNvPr id="758" name="组合 757">
                <a:extLst>
                  <a:ext uri="{FF2B5EF4-FFF2-40B4-BE49-F238E27FC236}">
                    <a16:creationId xmlns:a16="http://schemas.microsoft.com/office/drawing/2014/main" id="{73B1E444-AA3C-4B4B-BB94-38B8ABD2AA3F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61" name="矩形: 圆角 760">
                  <a:extLst>
                    <a:ext uri="{FF2B5EF4-FFF2-40B4-BE49-F238E27FC236}">
                      <a16:creationId xmlns:a16="http://schemas.microsoft.com/office/drawing/2014/main" id="{9F113EDA-12EF-4F5F-9471-69E6639F007E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62" name="图片 761">
                  <a:extLst>
                    <a:ext uri="{FF2B5EF4-FFF2-40B4-BE49-F238E27FC236}">
                      <a16:creationId xmlns:a16="http://schemas.microsoft.com/office/drawing/2014/main" id="{0125CCFC-5636-4BC4-9B16-1A0431BC0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63" name="矩形 762">
                  <a:extLst>
                    <a:ext uri="{FF2B5EF4-FFF2-40B4-BE49-F238E27FC236}">
                      <a16:creationId xmlns:a16="http://schemas.microsoft.com/office/drawing/2014/main" id="{813D6926-99F8-43E1-B234-214E4E8495C2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59" name="矩形: 圆角 758">
                <a:extLst>
                  <a:ext uri="{FF2B5EF4-FFF2-40B4-BE49-F238E27FC236}">
                    <a16:creationId xmlns:a16="http://schemas.microsoft.com/office/drawing/2014/main" id="{5F7FB116-EAA8-4783-95D0-E299B564A1A7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0" name="矩形 759">
                <a:extLst>
                  <a:ext uri="{FF2B5EF4-FFF2-40B4-BE49-F238E27FC236}">
                    <a16:creationId xmlns:a16="http://schemas.microsoft.com/office/drawing/2014/main" id="{71A82025-3629-45B6-8273-D4F0CC04C24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64" name="组合 763">
              <a:extLst>
                <a:ext uri="{FF2B5EF4-FFF2-40B4-BE49-F238E27FC236}">
                  <a16:creationId xmlns:a16="http://schemas.microsoft.com/office/drawing/2014/main" id="{3B73892B-E5B1-46F2-B833-0E4486C0F39F}"/>
                </a:ext>
              </a:extLst>
            </p:cNvPr>
            <p:cNvGrpSpPr/>
            <p:nvPr/>
          </p:nvGrpSpPr>
          <p:grpSpPr>
            <a:xfrm>
              <a:off x="5290153" y="2089557"/>
              <a:ext cx="538829" cy="604649"/>
              <a:chOff x="167518" y="529049"/>
              <a:chExt cx="538829" cy="604649"/>
            </a:xfrm>
          </p:grpSpPr>
          <p:grpSp>
            <p:nvGrpSpPr>
              <p:cNvPr id="765" name="组合 764">
                <a:extLst>
                  <a:ext uri="{FF2B5EF4-FFF2-40B4-BE49-F238E27FC236}">
                    <a16:creationId xmlns:a16="http://schemas.microsoft.com/office/drawing/2014/main" id="{05B0BF99-6AA1-447B-A97B-83EEBACA5F2D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68" name="矩形: 圆角 767">
                  <a:extLst>
                    <a:ext uri="{FF2B5EF4-FFF2-40B4-BE49-F238E27FC236}">
                      <a16:creationId xmlns:a16="http://schemas.microsoft.com/office/drawing/2014/main" id="{D15E20BB-5E88-4E56-9FFD-E4783D438D2B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69" name="图片 768">
                  <a:extLst>
                    <a:ext uri="{FF2B5EF4-FFF2-40B4-BE49-F238E27FC236}">
                      <a16:creationId xmlns:a16="http://schemas.microsoft.com/office/drawing/2014/main" id="{6087758D-11E0-496D-A355-0263064CD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70" name="矩形 769">
                  <a:extLst>
                    <a:ext uri="{FF2B5EF4-FFF2-40B4-BE49-F238E27FC236}">
                      <a16:creationId xmlns:a16="http://schemas.microsoft.com/office/drawing/2014/main" id="{7D9A724A-06AD-4812-9C43-51EF5CE1B5AE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66" name="矩形: 圆角 765">
                <a:extLst>
                  <a:ext uri="{FF2B5EF4-FFF2-40B4-BE49-F238E27FC236}">
                    <a16:creationId xmlns:a16="http://schemas.microsoft.com/office/drawing/2014/main" id="{FB4EC87B-1248-49AA-A97E-A5775B74B7C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7" name="矩形 766">
                <a:extLst>
                  <a:ext uri="{FF2B5EF4-FFF2-40B4-BE49-F238E27FC236}">
                    <a16:creationId xmlns:a16="http://schemas.microsoft.com/office/drawing/2014/main" id="{4D768FD7-921F-4631-9D8E-1C032F74CE8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71" name="组合 770">
              <a:extLst>
                <a:ext uri="{FF2B5EF4-FFF2-40B4-BE49-F238E27FC236}">
                  <a16:creationId xmlns:a16="http://schemas.microsoft.com/office/drawing/2014/main" id="{6886A641-08D1-43B2-93DE-D7407D3D2660}"/>
                </a:ext>
              </a:extLst>
            </p:cNvPr>
            <p:cNvGrpSpPr/>
            <p:nvPr/>
          </p:nvGrpSpPr>
          <p:grpSpPr>
            <a:xfrm>
              <a:off x="5293678" y="2693761"/>
              <a:ext cx="538829" cy="604649"/>
              <a:chOff x="167518" y="529049"/>
              <a:chExt cx="538829" cy="604649"/>
            </a:xfrm>
          </p:grpSpPr>
          <p:grpSp>
            <p:nvGrpSpPr>
              <p:cNvPr id="772" name="组合 771">
                <a:extLst>
                  <a:ext uri="{FF2B5EF4-FFF2-40B4-BE49-F238E27FC236}">
                    <a16:creationId xmlns:a16="http://schemas.microsoft.com/office/drawing/2014/main" id="{485B3193-80F1-4BCE-9CCD-21CCD4FABFF1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75" name="矩形: 圆角 774">
                  <a:extLst>
                    <a:ext uri="{FF2B5EF4-FFF2-40B4-BE49-F238E27FC236}">
                      <a16:creationId xmlns:a16="http://schemas.microsoft.com/office/drawing/2014/main" id="{D887997A-C4DB-49BE-A8F4-68115A5F12E6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76" name="图片 775">
                  <a:extLst>
                    <a:ext uri="{FF2B5EF4-FFF2-40B4-BE49-F238E27FC236}">
                      <a16:creationId xmlns:a16="http://schemas.microsoft.com/office/drawing/2014/main" id="{ABA7A984-0EB7-484E-B434-985D83097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77" name="矩形 776">
                  <a:extLst>
                    <a:ext uri="{FF2B5EF4-FFF2-40B4-BE49-F238E27FC236}">
                      <a16:creationId xmlns:a16="http://schemas.microsoft.com/office/drawing/2014/main" id="{8405ABB8-3373-4760-A7AF-8DA06C0BE3A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73" name="矩形: 圆角 772">
                <a:extLst>
                  <a:ext uri="{FF2B5EF4-FFF2-40B4-BE49-F238E27FC236}">
                    <a16:creationId xmlns:a16="http://schemas.microsoft.com/office/drawing/2014/main" id="{1D8A2887-3249-45E2-9AED-9EEEBEA9CC4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矩形 773">
                <a:extLst>
                  <a:ext uri="{FF2B5EF4-FFF2-40B4-BE49-F238E27FC236}">
                    <a16:creationId xmlns:a16="http://schemas.microsoft.com/office/drawing/2014/main" id="{EA9C9CAD-D481-4B82-BB44-2D66AB1AC13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78" name="组合 777">
              <a:extLst>
                <a:ext uri="{FF2B5EF4-FFF2-40B4-BE49-F238E27FC236}">
                  <a16:creationId xmlns:a16="http://schemas.microsoft.com/office/drawing/2014/main" id="{84F49A6A-2073-4CEF-9954-56C86A46A0F9}"/>
                </a:ext>
              </a:extLst>
            </p:cNvPr>
            <p:cNvGrpSpPr/>
            <p:nvPr/>
          </p:nvGrpSpPr>
          <p:grpSpPr>
            <a:xfrm>
              <a:off x="5859168" y="894993"/>
              <a:ext cx="538829" cy="604649"/>
              <a:chOff x="167518" y="529049"/>
              <a:chExt cx="538829" cy="604649"/>
            </a:xfrm>
          </p:grpSpPr>
          <p:grpSp>
            <p:nvGrpSpPr>
              <p:cNvPr id="779" name="组合 778">
                <a:extLst>
                  <a:ext uri="{FF2B5EF4-FFF2-40B4-BE49-F238E27FC236}">
                    <a16:creationId xmlns:a16="http://schemas.microsoft.com/office/drawing/2014/main" id="{038E77BA-6226-4255-AC4E-0EF660DC1D7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82" name="矩形: 圆角 781">
                  <a:extLst>
                    <a:ext uri="{FF2B5EF4-FFF2-40B4-BE49-F238E27FC236}">
                      <a16:creationId xmlns:a16="http://schemas.microsoft.com/office/drawing/2014/main" id="{47AC34AE-DD6E-43E8-B94E-95949E1AFC2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83" name="图片 782">
                  <a:extLst>
                    <a:ext uri="{FF2B5EF4-FFF2-40B4-BE49-F238E27FC236}">
                      <a16:creationId xmlns:a16="http://schemas.microsoft.com/office/drawing/2014/main" id="{5D3C63BA-51F4-4753-8674-989629CFD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84" name="矩形 783">
                  <a:extLst>
                    <a:ext uri="{FF2B5EF4-FFF2-40B4-BE49-F238E27FC236}">
                      <a16:creationId xmlns:a16="http://schemas.microsoft.com/office/drawing/2014/main" id="{3B75B88F-6682-4FBF-B376-087411E194AA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80" name="矩形: 圆角 779">
                <a:extLst>
                  <a:ext uri="{FF2B5EF4-FFF2-40B4-BE49-F238E27FC236}">
                    <a16:creationId xmlns:a16="http://schemas.microsoft.com/office/drawing/2014/main" id="{DD78E750-36D9-43FB-B074-F3067566BED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1" name="矩形 780">
                <a:extLst>
                  <a:ext uri="{FF2B5EF4-FFF2-40B4-BE49-F238E27FC236}">
                    <a16:creationId xmlns:a16="http://schemas.microsoft.com/office/drawing/2014/main" id="{CEC1125F-A953-4024-AC7D-D8FB983BD57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85" name="组合 784">
              <a:extLst>
                <a:ext uri="{FF2B5EF4-FFF2-40B4-BE49-F238E27FC236}">
                  <a16:creationId xmlns:a16="http://schemas.microsoft.com/office/drawing/2014/main" id="{0C8E4D98-3A62-4ECE-9420-E20CA549656E}"/>
                </a:ext>
              </a:extLst>
            </p:cNvPr>
            <p:cNvGrpSpPr/>
            <p:nvPr/>
          </p:nvGrpSpPr>
          <p:grpSpPr>
            <a:xfrm>
              <a:off x="5862693" y="1499197"/>
              <a:ext cx="538829" cy="604649"/>
              <a:chOff x="167518" y="529049"/>
              <a:chExt cx="538829" cy="604649"/>
            </a:xfrm>
          </p:grpSpPr>
          <p:grpSp>
            <p:nvGrpSpPr>
              <p:cNvPr id="786" name="组合 785">
                <a:extLst>
                  <a:ext uri="{FF2B5EF4-FFF2-40B4-BE49-F238E27FC236}">
                    <a16:creationId xmlns:a16="http://schemas.microsoft.com/office/drawing/2014/main" id="{21DBB816-D783-4CF6-BB62-C0649F8A3F53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89" name="矩形: 圆角 788">
                  <a:extLst>
                    <a:ext uri="{FF2B5EF4-FFF2-40B4-BE49-F238E27FC236}">
                      <a16:creationId xmlns:a16="http://schemas.microsoft.com/office/drawing/2014/main" id="{5F751E38-3D77-4398-814C-2364C33BBCFB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90" name="图片 789">
                  <a:extLst>
                    <a:ext uri="{FF2B5EF4-FFF2-40B4-BE49-F238E27FC236}">
                      <a16:creationId xmlns:a16="http://schemas.microsoft.com/office/drawing/2014/main" id="{E049D009-7025-4333-9DC6-95BD0DC758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91" name="矩形 790">
                  <a:extLst>
                    <a:ext uri="{FF2B5EF4-FFF2-40B4-BE49-F238E27FC236}">
                      <a16:creationId xmlns:a16="http://schemas.microsoft.com/office/drawing/2014/main" id="{6C537B32-9C6A-47B9-B3D0-96663293A62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87" name="矩形: 圆角 786">
                <a:extLst>
                  <a:ext uri="{FF2B5EF4-FFF2-40B4-BE49-F238E27FC236}">
                    <a16:creationId xmlns:a16="http://schemas.microsoft.com/office/drawing/2014/main" id="{2A54071F-2DE4-4DA4-B81D-82D7C1BE0A16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BFAD1395-C6EA-4F25-A626-A6562754E62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92" name="组合 791">
              <a:extLst>
                <a:ext uri="{FF2B5EF4-FFF2-40B4-BE49-F238E27FC236}">
                  <a16:creationId xmlns:a16="http://schemas.microsoft.com/office/drawing/2014/main" id="{739FB10D-001E-446C-93FA-C4E969DF714A}"/>
                </a:ext>
              </a:extLst>
            </p:cNvPr>
            <p:cNvGrpSpPr/>
            <p:nvPr/>
          </p:nvGrpSpPr>
          <p:grpSpPr>
            <a:xfrm>
              <a:off x="5276627" y="890280"/>
              <a:ext cx="538829" cy="604649"/>
              <a:chOff x="167518" y="529049"/>
              <a:chExt cx="538829" cy="604649"/>
            </a:xfrm>
          </p:grpSpPr>
          <p:grpSp>
            <p:nvGrpSpPr>
              <p:cNvPr id="793" name="组合 792">
                <a:extLst>
                  <a:ext uri="{FF2B5EF4-FFF2-40B4-BE49-F238E27FC236}">
                    <a16:creationId xmlns:a16="http://schemas.microsoft.com/office/drawing/2014/main" id="{37B3631D-4725-4C54-9F6C-F0A95FE0E971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796" name="矩形: 圆角 795">
                  <a:extLst>
                    <a:ext uri="{FF2B5EF4-FFF2-40B4-BE49-F238E27FC236}">
                      <a16:creationId xmlns:a16="http://schemas.microsoft.com/office/drawing/2014/main" id="{24E07DD0-620B-4C5D-8D3F-95E23B275A3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97" name="图片 796">
                  <a:extLst>
                    <a:ext uri="{FF2B5EF4-FFF2-40B4-BE49-F238E27FC236}">
                      <a16:creationId xmlns:a16="http://schemas.microsoft.com/office/drawing/2014/main" id="{1531F16F-C572-450A-BA59-A480345D9B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798" name="矩形 797">
                  <a:extLst>
                    <a:ext uri="{FF2B5EF4-FFF2-40B4-BE49-F238E27FC236}">
                      <a16:creationId xmlns:a16="http://schemas.microsoft.com/office/drawing/2014/main" id="{E9261BB6-137E-4E0D-BD1D-FC587B65F8E0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94" name="矩形: 圆角 793">
                <a:extLst>
                  <a:ext uri="{FF2B5EF4-FFF2-40B4-BE49-F238E27FC236}">
                    <a16:creationId xmlns:a16="http://schemas.microsoft.com/office/drawing/2014/main" id="{4B2FEFB6-5F05-4E46-8CAA-6B6A5F09B7F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5" name="矩形 794">
                <a:extLst>
                  <a:ext uri="{FF2B5EF4-FFF2-40B4-BE49-F238E27FC236}">
                    <a16:creationId xmlns:a16="http://schemas.microsoft.com/office/drawing/2014/main" id="{972D2CB2-6E0B-4A28-8912-B5A47CC35C6E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799" name="组合 798">
              <a:extLst>
                <a:ext uri="{FF2B5EF4-FFF2-40B4-BE49-F238E27FC236}">
                  <a16:creationId xmlns:a16="http://schemas.microsoft.com/office/drawing/2014/main" id="{1C9A896F-FEA8-4AD6-AEA5-AAB85E28D424}"/>
                </a:ext>
              </a:extLst>
            </p:cNvPr>
            <p:cNvGrpSpPr/>
            <p:nvPr/>
          </p:nvGrpSpPr>
          <p:grpSpPr>
            <a:xfrm>
              <a:off x="5280152" y="1494484"/>
              <a:ext cx="538829" cy="604649"/>
              <a:chOff x="167518" y="529049"/>
              <a:chExt cx="538829" cy="604649"/>
            </a:xfrm>
          </p:grpSpPr>
          <p:grpSp>
            <p:nvGrpSpPr>
              <p:cNvPr id="800" name="组合 799">
                <a:extLst>
                  <a:ext uri="{FF2B5EF4-FFF2-40B4-BE49-F238E27FC236}">
                    <a16:creationId xmlns:a16="http://schemas.microsoft.com/office/drawing/2014/main" id="{76684E58-E638-4E96-9E3E-23A4FA376BC9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803" name="矩形: 圆角 802">
                  <a:extLst>
                    <a:ext uri="{FF2B5EF4-FFF2-40B4-BE49-F238E27FC236}">
                      <a16:creationId xmlns:a16="http://schemas.microsoft.com/office/drawing/2014/main" id="{ACDE3FC4-AA22-4BC6-804A-034DE1CB6716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04" name="图片 803">
                  <a:extLst>
                    <a:ext uri="{FF2B5EF4-FFF2-40B4-BE49-F238E27FC236}">
                      <a16:creationId xmlns:a16="http://schemas.microsoft.com/office/drawing/2014/main" id="{B698F1F4-4EB3-4FF3-A3A1-1CF3C02FB6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805" name="矩形 804">
                  <a:extLst>
                    <a:ext uri="{FF2B5EF4-FFF2-40B4-BE49-F238E27FC236}">
                      <a16:creationId xmlns:a16="http://schemas.microsoft.com/office/drawing/2014/main" id="{D71BCDF2-2467-475C-8E93-9F81EB602C4A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01" name="矩形: 圆角 800">
                <a:extLst>
                  <a:ext uri="{FF2B5EF4-FFF2-40B4-BE49-F238E27FC236}">
                    <a16:creationId xmlns:a16="http://schemas.microsoft.com/office/drawing/2014/main" id="{A43C8D43-598F-46EE-B060-1ED98BF27ED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FBEECE7A-6243-48F7-9120-727B91601179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806" name="组合 805">
              <a:extLst>
                <a:ext uri="{FF2B5EF4-FFF2-40B4-BE49-F238E27FC236}">
                  <a16:creationId xmlns:a16="http://schemas.microsoft.com/office/drawing/2014/main" id="{2868E2D6-B25B-46DA-B6CD-56363FC216C9}"/>
                </a:ext>
              </a:extLst>
            </p:cNvPr>
            <p:cNvGrpSpPr/>
            <p:nvPr/>
          </p:nvGrpSpPr>
          <p:grpSpPr>
            <a:xfrm>
              <a:off x="1926198" y="-106618"/>
              <a:ext cx="4660297" cy="4630659"/>
              <a:chOff x="1754296" y="4662742"/>
              <a:chExt cx="4899365" cy="4868206"/>
            </a:xfrm>
          </p:grpSpPr>
          <p:sp>
            <p:nvSpPr>
              <p:cNvPr id="807" name="矩形 806">
                <a:extLst>
                  <a:ext uri="{FF2B5EF4-FFF2-40B4-BE49-F238E27FC236}">
                    <a16:creationId xmlns:a16="http://schemas.microsoft.com/office/drawing/2014/main" id="{1524467D-98E3-44A6-BF24-4D28954026A0}"/>
                  </a:ext>
                </a:extLst>
              </p:cNvPr>
              <p:cNvSpPr/>
              <p:nvPr/>
            </p:nvSpPr>
            <p:spPr>
              <a:xfrm>
                <a:off x="1754296" y="4662742"/>
                <a:ext cx="4899365" cy="486820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808" name="矩形: 圆角 807">
                <a:extLst>
                  <a:ext uri="{FF2B5EF4-FFF2-40B4-BE49-F238E27FC236}">
                    <a16:creationId xmlns:a16="http://schemas.microsoft.com/office/drawing/2014/main" id="{3CE8E336-C168-44CF-974C-817708C7224F}"/>
                  </a:ext>
                </a:extLst>
              </p:cNvPr>
              <p:cNvSpPr/>
              <p:nvPr/>
            </p:nvSpPr>
            <p:spPr>
              <a:xfrm>
                <a:off x="1982870" y="8133239"/>
                <a:ext cx="730602" cy="538829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09" name="图形 808" descr="处理器">
                <a:extLst>
                  <a:ext uri="{FF2B5EF4-FFF2-40B4-BE49-F238E27FC236}">
                    <a16:creationId xmlns:a16="http://schemas.microsoft.com/office/drawing/2014/main" id="{120D3C60-D8C0-45F0-85C6-9ABDE7D85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136234" y="8157049"/>
                <a:ext cx="414119" cy="414119"/>
              </a:xfrm>
              <a:prstGeom prst="rect">
                <a:avLst/>
              </a:prstGeom>
            </p:spPr>
          </p:pic>
          <p:sp>
            <p:nvSpPr>
              <p:cNvPr id="810" name="矩形 809">
                <a:extLst>
                  <a:ext uri="{FF2B5EF4-FFF2-40B4-BE49-F238E27FC236}">
                    <a16:creationId xmlns:a16="http://schemas.microsoft.com/office/drawing/2014/main" id="{311874AE-668F-4B35-AE7E-90248E3E1022}"/>
                  </a:ext>
                </a:extLst>
              </p:cNvPr>
              <p:cNvSpPr/>
              <p:nvPr/>
            </p:nvSpPr>
            <p:spPr>
              <a:xfrm>
                <a:off x="2076526" y="8490835"/>
                <a:ext cx="569387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1000" b="1" cap="none" spc="0" dirty="0">
                    <a:ln w="1270">
                      <a:solidFill>
                        <a:schemeClr val="accent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自动化</a:t>
                </a:r>
              </a:p>
            </p:txBody>
          </p:sp>
          <p:sp>
            <p:nvSpPr>
              <p:cNvPr id="811" name="矩形: 圆角 810">
                <a:extLst>
                  <a:ext uri="{FF2B5EF4-FFF2-40B4-BE49-F238E27FC236}">
                    <a16:creationId xmlns:a16="http://schemas.microsoft.com/office/drawing/2014/main" id="{F1227898-DA2A-4AA1-91B2-128DD799E5AC}"/>
                  </a:ext>
                </a:extLst>
              </p:cNvPr>
              <p:cNvSpPr/>
              <p:nvPr/>
            </p:nvSpPr>
            <p:spPr>
              <a:xfrm>
                <a:off x="2862133" y="8141539"/>
                <a:ext cx="730602" cy="538829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2" name="矩形: 圆角 811">
                <a:extLst>
                  <a:ext uri="{FF2B5EF4-FFF2-40B4-BE49-F238E27FC236}">
                    <a16:creationId xmlns:a16="http://schemas.microsoft.com/office/drawing/2014/main" id="{2F422E47-E77B-47CB-96AB-DBC5B4CC59D4}"/>
                  </a:ext>
                </a:extLst>
              </p:cNvPr>
              <p:cNvSpPr/>
              <p:nvPr/>
            </p:nvSpPr>
            <p:spPr>
              <a:xfrm>
                <a:off x="3789383" y="8145321"/>
                <a:ext cx="730602" cy="538829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3" name="矩形: 圆角 812">
                <a:extLst>
                  <a:ext uri="{FF2B5EF4-FFF2-40B4-BE49-F238E27FC236}">
                    <a16:creationId xmlns:a16="http://schemas.microsoft.com/office/drawing/2014/main" id="{7DC31683-4692-4CC5-AC05-69D3099D1211}"/>
                  </a:ext>
                </a:extLst>
              </p:cNvPr>
              <p:cNvSpPr/>
              <p:nvPr/>
            </p:nvSpPr>
            <p:spPr>
              <a:xfrm>
                <a:off x="4739144" y="8152368"/>
                <a:ext cx="730602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4" name="矩形: 圆角 813">
                <a:extLst>
                  <a:ext uri="{FF2B5EF4-FFF2-40B4-BE49-F238E27FC236}">
                    <a16:creationId xmlns:a16="http://schemas.microsoft.com/office/drawing/2014/main" id="{64FA3070-438D-4531-86C2-3183E9889AF2}"/>
                  </a:ext>
                </a:extLst>
              </p:cNvPr>
              <p:cNvSpPr/>
              <p:nvPr/>
            </p:nvSpPr>
            <p:spPr>
              <a:xfrm>
                <a:off x="5678975" y="8147975"/>
                <a:ext cx="730602" cy="538829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15" name="图形 814" descr="试管">
                <a:extLst>
                  <a:ext uri="{FF2B5EF4-FFF2-40B4-BE49-F238E27FC236}">
                    <a16:creationId xmlns:a16="http://schemas.microsoft.com/office/drawing/2014/main" id="{247C1E6C-E1A6-4048-83C1-2AF42B7DE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018666" y="8176134"/>
                <a:ext cx="414119" cy="414119"/>
              </a:xfrm>
              <a:prstGeom prst="rect">
                <a:avLst/>
              </a:prstGeom>
            </p:spPr>
          </p:pic>
          <p:pic>
            <p:nvPicPr>
              <p:cNvPr id="816" name="图形 815" descr="信号塔">
                <a:extLst>
                  <a:ext uri="{FF2B5EF4-FFF2-40B4-BE49-F238E27FC236}">
                    <a16:creationId xmlns:a16="http://schemas.microsoft.com/office/drawing/2014/main" id="{F629A212-A601-4676-AF5C-4BDF37411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949223" y="8180319"/>
                <a:ext cx="414119" cy="414119"/>
              </a:xfrm>
              <a:prstGeom prst="rect">
                <a:avLst/>
              </a:prstGeom>
            </p:spPr>
          </p:pic>
          <p:pic>
            <p:nvPicPr>
              <p:cNvPr id="817" name="图形 816" descr="原子">
                <a:extLst>
                  <a:ext uri="{FF2B5EF4-FFF2-40B4-BE49-F238E27FC236}">
                    <a16:creationId xmlns:a16="http://schemas.microsoft.com/office/drawing/2014/main" id="{D68B1D84-318C-4C84-9C5D-08A2090E4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5856870" y="8165789"/>
                <a:ext cx="414119" cy="414119"/>
              </a:xfrm>
              <a:prstGeom prst="rect">
                <a:avLst/>
              </a:prstGeom>
            </p:spPr>
          </p:pic>
          <p:pic>
            <p:nvPicPr>
              <p:cNvPr id="818" name="图形 817" descr="火车">
                <a:extLst>
                  <a:ext uri="{FF2B5EF4-FFF2-40B4-BE49-F238E27FC236}">
                    <a16:creationId xmlns:a16="http://schemas.microsoft.com/office/drawing/2014/main" id="{8F841F16-40F7-4DCE-9ABB-70C094A43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4898334" y="8191149"/>
                <a:ext cx="414119" cy="414119"/>
              </a:xfrm>
              <a:prstGeom prst="rect">
                <a:avLst/>
              </a:prstGeom>
            </p:spPr>
          </p:pic>
          <p:sp>
            <p:nvSpPr>
              <p:cNvPr id="819" name="矩形 818">
                <a:extLst>
                  <a:ext uri="{FF2B5EF4-FFF2-40B4-BE49-F238E27FC236}">
                    <a16:creationId xmlns:a16="http://schemas.microsoft.com/office/drawing/2014/main" id="{1C602ABF-BEEE-4B36-B13E-735047CF4EC5}"/>
                  </a:ext>
                </a:extLst>
              </p:cNvPr>
              <p:cNvSpPr/>
              <p:nvPr/>
            </p:nvSpPr>
            <p:spPr>
              <a:xfrm>
                <a:off x="3032335" y="8486400"/>
                <a:ext cx="441146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1000" b="1" dirty="0">
                    <a:ln w="1270">
                      <a:solidFill>
                        <a:schemeClr val="accent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化工</a:t>
                </a:r>
                <a:endParaRPr lang="zh-CN" altLang="en-US" sz="1000" b="1" cap="none" spc="0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820" name="矩形 819">
                <a:extLst>
                  <a:ext uri="{FF2B5EF4-FFF2-40B4-BE49-F238E27FC236}">
                    <a16:creationId xmlns:a16="http://schemas.microsoft.com/office/drawing/2014/main" id="{65600037-E253-4A4E-B2CE-57A86AB700FD}"/>
                  </a:ext>
                </a:extLst>
              </p:cNvPr>
              <p:cNvSpPr/>
              <p:nvPr/>
            </p:nvSpPr>
            <p:spPr>
              <a:xfrm>
                <a:off x="3947271" y="8480505"/>
                <a:ext cx="441146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1000" b="1" cap="none" spc="0" dirty="0">
                    <a:ln w="1270">
                      <a:solidFill>
                        <a:schemeClr val="accent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生产</a:t>
                </a:r>
              </a:p>
            </p:txBody>
          </p:sp>
          <p:sp>
            <p:nvSpPr>
              <p:cNvPr id="821" name="矩形 820">
                <a:extLst>
                  <a:ext uri="{FF2B5EF4-FFF2-40B4-BE49-F238E27FC236}">
                    <a16:creationId xmlns:a16="http://schemas.microsoft.com/office/drawing/2014/main" id="{FD383C4B-5685-4D3D-8066-A3C3D64ED92C}"/>
                  </a:ext>
                </a:extLst>
              </p:cNvPr>
              <p:cNvSpPr/>
              <p:nvPr/>
            </p:nvSpPr>
            <p:spPr>
              <a:xfrm>
                <a:off x="4908424" y="8490231"/>
                <a:ext cx="441146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1000" b="1" cap="none" spc="0" dirty="0">
                    <a:ln w="1270">
                      <a:solidFill>
                        <a:schemeClr val="accent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物流</a:t>
                </a:r>
              </a:p>
            </p:txBody>
          </p:sp>
          <p:sp>
            <p:nvSpPr>
              <p:cNvPr id="822" name="矩形 821">
                <a:extLst>
                  <a:ext uri="{FF2B5EF4-FFF2-40B4-BE49-F238E27FC236}">
                    <a16:creationId xmlns:a16="http://schemas.microsoft.com/office/drawing/2014/main" id="{41CF7377-E35C-4CB1-BFAD-ACBE11187C45}"/>
                  </a:ext>
                </a:extLst>
              </p:cNvPr>
              <p:cNvSpPr/>
              <p:nvPr/>
            </p:nvSpPr>
            <p:spPr>
              <a:xfrm>
                <a:off x="5836806" y="8475376"/>
                <a:ext cx="441146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1000" b="1" dirty="0">
                    <a:ln w="1270">
                      <a:solidFill>
                        <a:schemeClr val="accent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效能</a:t>
                </a:r>
                <a:endParaRPr lang="zh-CN" altLang="en-US" sz="1000" b="1" cap="none" spc="0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grpSp>
            <p:nvGrpSpPr>
              <p:cNvPr id="823" name="组合 822">
                <a:extLst>
                  <a:ext uri="{FF2B5EF4-FFF2-40B4-BE49-F238E27FC236}">
                    <a16:creationId xmlns:a16="http://schemas.microsoft.com/office/drawing/2014/main" id="{58A5D56D-8D71-4E24-8313-0D84DEB7329E}"/>
                  </a:ext>
                </a:extLst>
              </p:cNvPr>
              <p:cNvGrpSpPr/>
              <p:nvPr/>
            </p:nvGrpSpPr>
            <p:grpSpPr>
              <a:xfrm>
                <a:off x="3328847" y="5066258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410" name="组合 1409">
                  <a:extLst>
                    <a:ext uri="{FF2B5EF4-FFF2-40B4-BE49-F238E27FC236}">
                      <a16:creationId xmlns:a16="http://schemas.microsoft.com/office/drawing/2014/main" id="{04CA822F-2408-400F-9147-FFD102100830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413" name="矩形: 圆角 1412">
                    <a:extLst>
                      <a:ext uri="{FF2B5EF4-FFF2-40B4-BE49-F238E27FC236}">
                        <a16:creationId xmlns:a16="http://schemas.microsoft.com/office/drawing/2014/main" id="{9AC11712-DAD0-445E-81D0-389752DB246A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414" name="图片 1413">
                    <a:extLst>
                      <a:ext uri="{FF2B5EF4-FFF2-40B4-BE49-F238E27FC236}">
                        <a16:creationId xmlns:a16="http://schemas.microsoft.com/office/drawing/2014/main" id="{0AAC9BD7-4D77-43C7-95A8-714AAAE54A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415" name="矩形 1414">
                    <a:extLst>
                      <a:ext uri="{FF2B5EF4-FFF2-40B4-BE49-F238E27FC236}">
                        <a16:creationId xmlns:a16="http://schemas.microsoft.com/office/drawing/2014/main" id="{E2F3130E-49E9-4BDE-8078-972A1CE0E798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411" name="矩形: 圆角 1410">
                  <a:extLst>
                    <a:ext uri="{FF2B5EF4-FFF2-40B4-BE49-F238E27FC236}">
                      <a16:creationId xmlns:a16="http://schemas.microsoft.com/office/drawing/2014/main" id="{C56E5687-424C-4E9C-BACB-B6E151F30815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2" name="矩形 1411">
                  <a:extLst>
                    <a:ext uri="{FF2B5EF4-FFF2-40B4-BE49-F238E27FC236}">
                      <a16:creationId xmlns:a16="http://schemas.microsoft.com/office/drawing/2014/main" id="{10172185-200C-45C9-BFA7-606A44201126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24" name="组合 823">
                <a:extLst>
                  <a:ext uri="{FF2B5EF4-FFF2-40B4-BE49-F238E27FC236}">
                    <a16:creationId xmlns:a16="http://schemas.microsoft.com/office/drawing/2014/main" id="{96A99B55-A0F2-4AB6-8395-84616BF9A956}"/>
                  </a:ext>
                </a:extLst>
              </p:cNvPr>
              <p:cNvGrpSpPr/>
              <p:nvPr/>
            </p:nvGrpSpPr>
            <p:grpSpPr>
              <a:xfrm>
                <a:off x="3906340" y="5064454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404" name="组合 1403">
                  <a:extLst>
                    <a:ext uri="{FF2B5EF4-FFF2-40B4-BE49-F238E27FC236}">
                      <a16:creationId xmlns:a16="http://schemas.microsoft.com/office/drawing/2014/main" id="{73B536BE-2760-4EBB-BBFE-EF57E7CF931D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407" name="矩形: 圆角 1406">
                    <a:extLst>
                      <a:ext uri="{FF2B5EF4-FFF2-40B4-BE49-F238E27FC236}">
                        <a16:creationId xmlns:a16="http://schemas.microsoft.com/office/drawing/2014/main" id="{FA2A0144-7CF3-4AF3-A08E-7B49DD380C2B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408" name="图片 1407">
                    <a:extLst>
                      <a:ext uri="{FF2B5EF4-FFF2-40B4-BE49-F238E27FC236}">
                        <a16:creationId xmlns:a16="http://schemas.microsoft.com/office/drawing/2014/main" id="{B33F95D2-739E-474C-ADBC-58FE02F41F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409" name="矩形 1408">
                    <a:extLst>
                      <a:ext uri="{FF2B5EF4-FFF2-40B4-BE49-F238E27FC236}">
                        <a16:creationId xmlns:a16="http://schemas.microsoft.com/office/drawing/2014/main" id="{9FBF9FFB-259D-493C-9BD8-1D88A1A7D820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405" name="矩形: 圆角 1404">
                  <a:extLst>
                    <a:ext uri="{FF2B5EF4-FFF2-40B4-BE49-F238E27FC236}">
                      <a16:creationId xmlns:a16="http://schemas.microsoft.com/office/drawing/2014/main" id="{EA33DDD3-CB6C-4C61-BCBE-C20D5B8E9E11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6" name="矩形 1405">
                  <a:extLst>
                    <a:ext uri="{FF2B5EF4-FFF2-40B4-BE49-F238E27FC236}">
                      <a16:creationId xmlns:a16="http://schemas.microsoft.com/office/drawing/2014/main" id="{6BC50BBA-2C9F-400D-9EC6-1242ACABCC64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25" name="组合 824">
                <a:extLst>
                  <a:ext uri="{FF2B5EF4-FFF2-40B4-BE49-F238E27FC236}">
                    <a16:creationId xmlns:a16="http://schemas.microsoft.com/office/drawing/2014/main" id="{B81EF395-AD08-486C-9910-3C5BB229BE9A}"/>
                  </a:ext>
                </a:extLst>
              </p:cNvPr>
              <p:cNvGrpSpPr/>
              <p:nvPr/>
            </p:nvGrpSpPr>
            <p:grpSpPr>
              <a:xfrm>
                <a:off x="4483833" y="5069116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98" name="组合 1397">
                  <a:extLst>
                    <a:ext uri="{FF2B5EF4-FFF2-40B4-BE49-F238E27FC236}">
                      <a16:creationId xmlns:a16="http://schemas.microsoft.com/office/drawing/2014/main" id="{A5DF54D2-85FB-4ACF-BC7D-7AEA456BA5E5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401" name="矩形: 圆角 1400">
                    <a:extLst>
                      <a:ext uri="{FF2B5EF4-FFF2-40B4-BE49-F238E27FC236}">
                        <a16:creationId xmlns:a16="http://schemas.microsoft.com/office/drawing/2014/main" id="{FE5901E9-4450-49CB-B6A4-2D929412EEF8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402" name="图片 1401">
                    <a:extLst>
                      <a:ext uri="{FF2B5EF4-FFF2-40B4-BE49-F238E27FC236}">
                        <a16:creationId xmlns:a16="http://schemas.microsoft.com/office/drawing/2014/main" id="{8A8A8D35-E8AD-492B-9C83-766A579AA5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403" name="矩形 1402">
                    <a:extLst>
                      <a:ext uri="{FF2B5EF4-FFF2-40B4-BE49-F238E27FC236}">
                        <a16:creationId xmlns:a16="http://schemas.microsoft.com/office/drawing/2014/main" id="{097EE903-77EF-43FD-8305-44C74F27B84C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99" name="矩形: 圆角 1398">
                  <a:extLst>
                    <a:ext uri="{FF2B5EF4-FFF2-40B4-BE49-F238E27FC236}">
                      <a16:creationId xmlns:a16="http://schemas.microsoft.com/office/drawing/2014/main" id="{AA9FCB8D-3FCA-433A-AC9C-83CE85F9F1A7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0" name="矩形 1399">
                  <a:extLst>
                    <a:ext uri="{FF2B5EF4-FFF2-40B4-BE49-F238E27FC236}">
                      <a16:creationId xmlns:a16="http://schemas.microsoft.com/office/drawing/2014/main" id="{62930603-7810-4B4B-8158-FBA50505D3FB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26" name="组合 825">
                <a:extLst>
                  <a:ext uri="{FF2B5EF4-FFF2-40B4-BE49-F238E27FC236}">
                    <a16:creationId xmlns:a16="http://schemas.microsoft.com/office/drawing/2014/main" id="{89984435-4C6D-43D2-89FC-C218C7699799}"/>
                  </a:ext>
                </a:extLst>
              </p:cNvPr>
              <p:cNvGrpSpPr/>
              <p:nvPr/>
            </p:nvGrpSpPr>
            <p:grpSpPr>
              <a:xfrm>
                <a:off x="5060596" y="5070545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92" name="组合 1391">
                  <a:extLst>
                    <a:ext uri="{FF2B5EF4-FFF2-40B4-BE49-F238E27FC236}">
                      <a16:creationId xmlns:a16="http://schemas.microsoft.com/office/drawing/2014/main" id="{8F043790-2E91-42A9-9219-4E0F852BDCA3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395" name="矩形: 圆角 1394">
                    <a:extLst>
                      <a:ext uri="{FF2B5EF4-FFF2-40B4-BE49-F238E27FC236}">
                        <a16:creationId xmlns:a16="http://schemas.microsoft.com/office/drawing/2014/main" id="{D63AFD2F-7083-4594-A0A7-78545CCA0899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96" name="图片 1395">
                    <a:extLst>
                      <a:ext uri="{FF2B5EF4-FFF2-40B4-BE49-F238E27FC236}">
                        <a16:creationId xmlns:a16="http://schemas.microsoft.com/office/drawing/2014/main" id="{5039861C-386D-4122-A97A-BF2519D10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97" name="矩形 1396">
                    <a:extLst>
                      <a:ext uri="{FF2B5EF4-FFF2-40B4-BE49-F238E27FC236}">
                        <a16:creationId xmlns:a16="http://schemas.microsoft.com/office/drawing/2014/main" id="{FD213422-3803-4704-9246-0FDEEAE1F77F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93" name="矩形: 圆角 1392">
                  <a:extLst>
                    <a:ext uri="{FF2B5EF4-FFF2-40B4-BE49-F238E27FC236}">
                      <a16:creationId xmlns:a16="http://schemas.microsoft.com/office/drawing/2014/main" id="{B20D5193-4750-4E20-97C9-6908AF0342D4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4" name="矩形 1393">
                  <a:extLst>
                    <a:ext uri="{FF2B5EF4-FFF2-40B4-BE49-F238E27FC236}">
                      <a16:creationId xmlns:a16="http://schemas.microsoft.com/office/drawing/2014/main" id="{4093BFFA-F79D-4BE5-900A-D38AD2AE9FF8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27" name="组合 826">
                <a:extLst>
                  <a:ext uri="{FF2B5EF4-FFF2-40B4-BE49-F238E27FC236}">
                    <a16:creationId xmlns:a16="http://schemas.microsoft.com/office/drawing/2014/main" id="{E7692EE7-BE19-4E88-9628-D4A9C482AD85}"/>
                  </a:ext>
                </a:extLst>
              </p:cNvPr>
              <p:cNvGrpSpPr/>
              <p:nvPr/>
            </p:nvGrpSpPr>
            <p:grpSpPr>
              <a:xfrm>
                <a:off x="2753366" y="5061722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86" name="组合 1385">
                  <a:extLst>
                    <a:ext uri="{FF2B5EF4-FFF2-40B4-BE49-F238E27FC236}">
                      <a16:creationId xmlns:a16="http://schemas.microsoft.com/office/drawing/2014/main" id="{1E06EF38-1CEA-4786-A6FC-2A67D195804E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389" name="矩形: 圆角 1388">
                    <a:extLst>
                      <a:ext uri="{FF2B5EF4-FFF2-40B4-BE49-F238E27FC236}">
                        <a16:creationId xmlns:a16="http://schemas.microsoft.com/office/drawing/2014/main" id="{4681C1F3-D790-4FC9-B002-1C45B1F44DE2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90" name="图片 1389">
                    <a:extLst>
                      <a:ext uri="{FF2B5EF4-FFF2-40B4-BE49-F238E27FC236}">
                        <a16:creationId xmlns:a16="http://schemas.microsoft.com/office/drawing/2014/main" id="{7020D712-87DD-4EE7-A2A3-460605097F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91" name="矩形 1390">
                    <a:extLst>
                      <a:ext uri="{FF2B5EF4-FFF2-40B4-BE49-F238E27FC236}">
                        <a16:creationId xmlns:a16="http://schemas.microsoft.com/office/drawing/2014/main" id="{03A5132D-69DE-4A54-9B41-12B772DCAF65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87" name="矩形: 圆角 1386">
                  <a:extLst>
                    <a:ext uri="{FF2B5EF4-FFF2-40B4-BE49-F238E27FC236}">
                      <a16:creationId xmlns:a16="http://schemas.microsoft.com/office/drawing/2014/main" id="{9E3BE2A7-B4C5-4458-BA2D-D31B7AC65C1B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8" name="矩形 1387">
                  <a:extLst>
                    <a:ext uri="{FF2B5EF4-FFF2-40B4-BE49-F238E27FC236}">
                      <a16:creationId xmlns:a16="http://schemas.microsoft.com/office/drawing/2014/main" id="{428A8D72-EE97-4F05-9E9E-15DCBF2E7C25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28" name="组合 827">
                <a:extLst>
                  <a:ext uri="{FF2B5EF4-FFF2-40B4-BE49-F238E27FC236}">
                    <a16:creationId xmlns:a16="http://schemas.microsoft.com/office/drawing/2014/main" id="{B81D814E-B94E-4F47-B611-46B0D6676EF3}"/>
                  </a:ext>
                </a:extLst>
              </p:cNvPr>
              <p:cNvGrpSpPr/>
              <p:nvPr/>
            </p:nvGrpSpPr>
            <p:grpSpPr>
              <a:xfrm>
                <a:off x="3337577" y="5663868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79" name="组合 1378">
                  <a:extLst>
                    <a:ext uri="{FF2B5EF4-FFF2-40B4-BE49-F238E27FC236}">
                      <a16:creationId xmlns:a16="http://schemas.microsoft.com/office/drawing/2014/main" id="{58609A6C-F268-46E2-A4D9-2C5398A3D08C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383" name="矩形: 圆角 1382">
                    <a:extLst>
                      <a:ext uri="{FF2B5EF4-FFF2-40B4-BE49-F238E27FC236}">
                        <a16:creationId xmlns:a16="http://schemas.microsoft.com/office/drawing/2014/main" id="{32DF2BAA-5A09-4FC9-882C-C67742C080B5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84" name="图片 1383">
                    <a:extLst>
                      <a:ext uri="{FF2B5EF4-FFF2-40B4-BE49-F238E27FC236}">
                        <a16:creationId xmlns:a16="http://schemas.microsoft.com/office/drawing/2014/main" id="{BEA15538-FC77-4985-899D-B3EADD8AD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85" name="矩形 1384">
                    <a:extLst>
                      <a:ext uri="{FF2B5EF4-FFF2-40B4-BE49-F238E27FC236}">
                        <a16:creationId xmlns:a16="http://schemas.microsoft.com/office/drawing/2014/main" id="{64543FFF-D3F5-4A40-A41E-3EE9202F1311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81" name="矩形: 圆角 1380">
                  <a:extLst>
                    <a:ext uri="{FF2B5EF4-FFF2-40B4-BE49-F238E27FC236}">
                      <a16:creationId xmlns:a16="http://schemas.microsoft.com/office/drawing/2014/main" id="{4AECE006-E992-44AD-A855-27D15AF57442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2" name="矩形 1381">
                  <a:extLst>
                    <a:ext uri="{FF2B5EF4-FFF2-40B4-BE49-F238E27FC236}">
                      <a16:creationId xmlns:a16="http://schemas.microsoft.com/office/drawing/2014/main" id="{4A5D78E7-0215-433E-AF5D-A246E4681939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29" name="组合 828">
                <a:extLst>
                  <a:ext uri="{FF2B5EF4-FFF2-40B4-BE49-F238E27FC236}">
                    <a16:creationId xmlns:a16="http://schemas.microsoft.com/office/drawing/2014/main" id="{B41E0671-7EA4-4BE8-BEA7-420C37A59DF7}"/>
                  </a:ext>
                </a:extLst>
              </p:cNvPr>
              <p:cNvGrpSpPr/>
              <p:nvPr/>
            </p:nvGrpSpPr>
            <p:grpSpPr>
              <a:xfrm>
                <a:off x="3915070" y="5662064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73" name="组合 1372">
                  <a:extLst>
                    <a:ext uri="{FF2B5EF4-FFF2-40B4-BE49-F238E27FC236}">
                      <a16:creationId xmlns:a16="http://schemas.microsoft.com/office/drawing/2014/main" id="{3B4A7F32-F344-468E-A8BA-FFE96EA32E4E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376" name="矩形: 圆角 1375">
                    <a:extLst>
                      <a:ext uri="{FF2B5EF4-FFF2-40B4-BE49-F238E27FC236}">
                        <a16:creationId xmlns:a16="http://schemas.microsoft.com/office/drawing/2014/main" id="{1113A2F8-F8AB-4224-99D0-78E6506D5317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77" name="图片 1376">
                    <a:extLst>
                      <a:ext uri="{FF2B5EF4-FFF2-40B4-BE49-F238E27FC236}">
                        <a16:creationId xmlns:a16="http://schemas.microsoft.com/office/drawing/2014/main" id="{23D576C7-C76C-4844-BC82-56F61821C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78" name="矩形 1377">
                    <a:extLst>
                      <a:ext uri="{FF2B5EF4-FFF2-40B4-BE49-F238E27FC236}">
                        <a16:creationId xmlns:a16="http://schemas.microsoft.com/office/drawing/2014/main" id="{848EC3C2-CE68-4CDE-A092-AEFA775BD2AD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74" name="矩形: 圆角 1373">
                  <a:extLst>
                    <a:ext uri="{FF2B5EF4-FFF2-40B4-BE49-F238E27FC236}">
                      <a16:creationId xmlns:a16="http://schemas.microsoft.com/office/drawing/2014/main" id="{E55EE333-C497-4BB1-AA60-7D2AE615DEAA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5" name="矩形 1374">
                  <a:extLst>
                    <a:ext uri="{FF2B5EF4-FFF2-40B4-BE49-F238E27FC236}">
                      <a16:creationId xmlns:a16="http://schemas.microsoft.com/office/drawing/2014/main" id="{AA2DD3AB-AD51-465E-9CD8-BBF86933E162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30" name="组合 829">
                <a:extLst>
                  <a:ext uri="{FF2B5EF4-FFF2-40B4-BE49-F238E27FC236}">
                    <a16:creationId xmlns:a16="http://schemas.microsoft.com/office/drawing/2014/main" id="{14D5EF73-A805-4084-BAC3-288437D980DA}"/>
                  </a:ext>
                </a:extLst>
              </p:cNvPr>
              <p:cNvGrpSpPr/>
              <p:nvPr/>
            </p:nvGrpSpPr>
            <p:grpSpPr>
              <a:xfrm>
                <a:off x="4492563" y="5666726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67" name="组合 1366">
                  <a:extLst>
                    <a:ext uri="{FF2B5EF4-FFF2-40B4-BE49-F238E27FC236}">
                      <a16:creationId xmlns:a16="http://schemas.microsoft.com/office/drawing/2014/main" id="{2CF26AF3-3D16-40CC-917B-88C408863D4C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370" name="矩形: 圆角 1369">
                    <a:extLst>
                      <a:ext uri="{FF2B5EF4-FFF2-40B4-BE49-F238E27FC236}">
                        <a16:creationId xmlns:a16="http://schemas.microsoft.com/office/drawing/2014/main" id="{EF890E8A-150B-447D-ABE7-123711BF843A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71" name="图片 1370">
                    <a:extLst>
                      <a:ext uri="{FF2B5EF4-FFF2-40B4-BE49-F238E27FC236}">
                        <a16:creationId xmlns:a16="http://schemas.microsoft.com/office/drawing/2014/main" id="{6E68FFF7-ED1B-4C2F-AA87-F56EBC4CB3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72" name="矩形 1371">
                    <a:extLst>
                      <a:ext uri="{FF2B5EF4-FFF2-40B4-BE49-F238E27FC236}">
                        <a16:creationId xmlns:a16="http://schemas.microsoft.com/office/drawing/2014/main" id="{E5689E73-C556-4C67-8CC2-A06CEC55BBF4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68" name="矩形: 圆角 1367">
                  <a:extLst>
                    <a:ext uri="{FF2B5EF4-FFF2-40B4-BE49-F238E27FC236}">
                      <a16:creationId xmlns:a16="http://schemas.microsoft.com/office/drawing/2014/main" id="{774F991F-4CCA-4334-AD3C-078731E4E0F8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9" name="矩形 1368">
                  <a:extLst>
                    <a:ext uri="{FF2B5EF4-FFF2-40B4-BE49-F238E27FC236}">
                      <a16:creationId xmlns:a16="http://schemas.microsoft.com/office/drawing/2014/main" id="{80D92249-CC47-493D-8B63-6EB04D005310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31" name="组合 830">
                <a:extLst>
                  <a:ext uri="{FF2B5EF4-FFF2-40B4-BE49-F238E27FC236}">
                    <a16:creationId xmlns:a16="http://schemas.microsoft.com/office/drawing/2014/main" id="{23FF7C8E-FF14-4A59-B479-21C1C3F96485}"/>
                  </a:ext>
                </a:extLst>
              </p:cNvPr>
              <p:cNvGrpSpPr/>
              <p:nvPr/>
            </p:nvGrpSpPr>
            <p:grpSpPr>
              <a:xfrm>
                <a:off x="5069326" y="5668155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61" name="组合 1360">
                  <a:extLst>
                    <a:ext uri="{FF2B5EF4-FFF2-40B4-BE49-F238E27FC236}">
                      <a16:creationId xmlns:a16="http://schemas.microsoft.com/office/drawing/2014/main" id="{8C4726E5-4919-44B6-96E6-85DD46775393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364" name="矩形: 圆角 1363">
                    <a:extLst>
                      <a:ext uri="{FF2B5EF4-FFF2-40B4-BE49-F238E27FC236}">
                        <a16:creationId xmlns:a16="http://schemas.microsoft.com/office/drawing/2014/main" id="{C5AEFF70-878D-44CD-AA1F-F8B1E7BC589D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65" name="图片 1364">
                    <a:extLst>
                      <a:ext uri="{FF2B5EF4-FFF2-40B4-BE49-F238E27FC236}">
                        <a16:creationId xmlns:a16="http://schemas.microsoft.com/office/drawing/2014/main" id="{FD80F1EA-5B33-4F6B-B9ED-7E428038B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66" name="矩形 1365">
                    <a:extLst>
                      <a:ext uri="{FF2B5EF4-FFF2-40B4-BE49-F238E27FC236}">
                        <a16:creationId xmlns:a16="http://schemas.microsoft.com/office/drawing/2014/main" id="{FCF74530-7356-420E-8675-B2A07590C831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62" name="矩形: 圆角 1361">
                  <a:extLst>
                    <a:ext uri="{FF2B5EF4-FFF2-40B4-BE49-F238E27FC236}">
                      <a16:creationId xmlns:a16="http://schemas.microsoft.com/office/drawing/2014/main" id="{F9A9B138-136A-46B4-BAFD-7E5C7F5549B5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3" name="矩形 1362">
                  <a:extLst>
                    <a:ext uri="{FF2B5EF4-FFF2-40B4-BE49-F238E27FC236}">
                      <a16:creationId xmlns:a16="http://schemas.microsoft.com/office/drawing/2014/main" id="{0A57CE0C-CED9-425A-B076-E756171D0A0A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32" name="组合 831">
                <a:extLst>
                  <a:ext uri="{FF2B5EF4-FFF2-40B4-BE49-F238E27FC236}">
                    <a16:creationId xmlns:a16="http://schemas.microsoft.com/office/drawing/2014/main" id="{EF59496E-2271-4A76-8031-C8B083717E4E}"/>
                  </a:ext>
                </a:extLst>
              </p:cNvPr>
              <p:cNvGrpSpPr/>
              <p:nvPr/>
            </p:nvGrpSpPr>
            <p:grpSpPr>
              <a:xfrm>
                <a:off x="2762096" y="5659332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55" name="组合 1354">
                  <a:extLst>
                    <a:ext uri="{FF2B5EF4-FFF2-40B4-BE49-F238E27FC236}">
                      <a16:creationId xmlns:a16="http://schemas.microsoft.com/office/drawing/2014/main" id="{656BCEFB-16A2-42AD-83EF-D9C2A97FCB18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358" name="矩形: 圆角 1357">
                    <a:extLst>
                      <a:ext uri="{FF2B5EF4-FFF2-40B4-BE49-F238E27FC236}">
                        <a16:creationId xmlns:a16="http://schemas.microsoft.com/office/drawing/2014/main" id="{7F2298AF-2CD4-4B44-B766-8B31294F8C0A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59" name="图片 1358">
                    <a:extLst>
                      <a:ext uri="{FF2B5EF4-FFF2-40B4-BE49-F238E27FC236}">
                        <a16:creationId xmlns:a16="http://schemas.microsoft.com/office/drawing/2014/main" id="{4159CCDC-0994-4726-9F9E-7E8E12EAF8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60" name="矩形 1359">
                    <a:extLst>
                      <a:ext uri="{FF2B5EF4-FFF2-40B4-BE49-F238E27FC236}">
                        <a16:creationId xmlns:a16="http://schemas.microsoft.com/office/drawing/2014/main" id="{464B57BB-572C-457D-A322-441DE75A0D1B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56" name="矩形: 圆角 1355">
                  <a:extLst>
                    <a:ext uri="{FF2B5EF4-FFF2-40B4-BE49-F238E27FC236}">
                      <a16:creationId xmlns:a16="http://schemas.microsoft.com/office/drawing/2014/main" id="{701A6B68-F087-452C-8E7F-ADFB018BC21F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7" name="矩形 1356">
                  <a:extLst>
                    <a:ext uri="{FF2B5EF4-FFF2-40B4-BE49-F238E27FC236}">
                      <a16:creationId xmlns:a16="http://schemas.microsoft.com/office/drawing/2014/main" id="{C40175ED-6F54-461C-AFCC-AEAF9F507501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33" name="组合 832">
                <a:extLst>
                  <a:ext uri="{FF2B5EF4-FFF2-40B4-BE49-F238E27FC236}">
                    <a16:creationId xmlns:a16="http://schemas.microsoft.com/office/drawing/2014/main" id="{3063C54E-BF89-4184-ABA8-F8746280C6DD}"/>
                  </a:ext>
                </a:extLst>
              </p:cNvPr>
              <p:cNvGrpSpPr/>
              <p:nvPr/>
            </p:nvGrpSpPr>
            <p:grpSpPr>
              <a:xfrm>
                <a:off x="3341102" y="6268072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49" name="组合 1348">
                  <a:extLst>
                    <a:ext uri="{FF2B5EF4-FFF2-40B4-BE49-F238E27FC236}">
                      <a16:creationId xmlns:a16="http://schemas.microsoft.com/office/drawing/2014/main" id="{17B1B728-85D5-4B6D-8B4F-A7025E3E25E1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352" name="矩形: 圆角 1351">
                    <a:extLst>
                      <a:ext uri="{FF2B5EF4-FFF2-40B4-BE49-F238E27FC236}">
                        <a16:creationId xmlns:a16="http://schemas.microsoft.com/office/drawing/2014/main" id="{3B22846F-B923-4202-AFF6-586078F6B192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53" name="图片 1352">
                    <a:extLst>
                      <a:ext uri="{FF2B5EF4-FFF2-40B4-BE49-F238E27FC236}">
                        <a16:creationId xmlns:a16="http://schemas.microsoft.com/office/drawing/2014/main" id="{A53455E1-C079-4724-B2BB-ADC364B396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54" name="矩形 1353">
                    <a:extLst>
                      <a:ext uri="{FF2B5EF4-FFF2-40B4-BE49-F238E27FC236}">
                        <a16:creationId xmlns:a16="http://schemas.microsoft.com/office/drawing/2014/main" id="{E93DCAD1-9B89-428B-A760-8B37E2A6DF5D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50" name="矩形: 圆角 1349">
                  <a:extLst>
                    <a:ext uri="{FF2B5EF4-FFF2-40B4-BE49-F238E27FC236}">
                      <a16:creationId xmlns:a16="http://schemas.microsoft.com/office/drawing/2014/main" id="{57DD7808-2964-430E-AFF7-5667432EEB48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1" name="矩形 1350">
                  <a:extLst>
                    <a:ext uri="{FF2B5EF4-FFF2-40B4-BE49-F238E27FC236}">
                      <a16:creationId xmlns:a16="http://schemas.microsoft.com/office/drawing/2014/main" id="{0778D539-2D18-40E9-BDD3-AF48CC377662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34" name="组合 833">
                <a:extLst>
                  <a:ext uri="{FF2B5EF4-FFF2-40B4-BE49-F238E27FC236}">
                    <a16:creationId xmlns:a16="http://schemas.microsoft.com/office/drawing/2014/main" id="{49F9C158-2454-43BD-B53E-2FA66DDEFCD1}"/>
                  </a:ext>
                </a:extLst>
              </p:cNvPr>
              <p:cNvGrpSpPr/>
              <p:nvPr/>
            </p:nvGrpSpPr>
            <p:grpSpPr>
              <a:xfrm>
                <a:off x="3918595" y="6266268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43" name="组合 1342">
                  <a:extLst>
                    <a:ext uri="{FF2B5EF4-FFF2-40B4-BE49-F238E27FC236}">
                      <a16:creationId xmlns:a16="http://schemas.microsoft.com/office/drawing/2014/main" id="{7FEB64FA-D389-4132-9D0A-D869011795BC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346" name="矩形: 圆角 1345">
                    <a:extLst>
                      <a:ext uri="{FF2B5EF4-FFF2-40B4-BE49-F238E27FC236}">
                        <a16:creationId xmlns:a16="http://schemas.microsoft.com/office/drawing/2014/main" id="{38997DE4-9568-4968-844D-073EA396B7F6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47" name="图片 1346">
                    <a:extLst>
                      <a:ext uri="{FF2B5EF4-FFF2-40B4-BE49-F238E27FC236}">
                        <a16:creationId xmlns:a16="http://schemas.microsoft.com/office/drawing/2014/main" id="{8A2949B5-6512-4C24-8E48-1A71817E48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48" name="矩形 1347">
                    <a:extLst>
                      <a:ext uri="{FF2B5EF4-FFF2-40B4-BE49-F238E27FC236}">
                        <a16:creationId xmlns:a16="http://schemas.microsoft.com/office/drawing/2014/main" id="{621CD689-399C-4868-8006-9EAA930B3462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44" name="矩形: 圆角 1343">
                  <a:extLst>
                    <a:ext uri="{FF2B5EF4-FFF2-40B4-BE49-F238E27FC236}">
                      <a16:creationId xmlns:a16="http://schemas.microsoft.com/office/drawing/2014/main" id="{5CF52C71-5807-42A1-8BA8-B0834ED9EA24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5" name="矩形 1344">
                  <a:extLst>
                    <a:ext uri="{FF2B5EF4-FFF2-40B4-BE49-F238E27FC236}">
                      <a16:creationId xmlns:a16="http://schemas.microsoft.com/office/drawing/2014/main" id="{EE55EC75-8E25-473A-AA7B-2BE9AD047E94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35" name="组合 834">
                <a:extLst>
                  <a:ext uri="{FF2B5EF4-FFF2-40B4-BE49-F238E27FC236}">
                    <a16:creationId xmlns:a16="http://schemas.microsoft.com/office/drawing/2014/main" id="{C5369CCF-2C4A-40E6-A296-A5511311FF19}"/>
                  </a:ext>
                </a:extLst>
              </p:cNvPr>
              <p:cNvGrpSpPr/>
              <p:nvPr/>
            </p:nvGrpSpPr>
            <p:grpSpPr>
              <a:xfrm>
                <a:off x="4496088" y="6270930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37" name="组合 1336">
                  <a:extLst>
                    <a:ext uri="{FF2B5EF4-FFF2-40B4-BE49-F238E27FC236}">
                      <a16:creationId xmlns:a16="http://schemas.microsoft.com/office/drawing/2014/main" id="{ED879B5B-A9FE-47D2-96C9-19968699AD65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340" name="矩形: 圆角 1339">
                    <a:extLst>
                      <a:ext uri="{FF2B5EF4-FFF2-40B4-BE49-F238E27FC236}">
                        <a16:creationId xmlns:a16="http://schemas.microsoft.com/office/drawing/2014/main" id="{B5F04234-3C7A-4B46-ACA6-D0456C430DCF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41" name="图片 1340">
                    <a:extLst>
                      <a:ext uri="{FF2B5EF4-FFF2-40B4-BE49-F238E27FC236}">
                        <a16:creationId xmlns:a16="http://schemas.microsoft.com/office/drawing/2014/main" id="{1971F25D-B802-4A9E-91E7-35B374A053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42" name="矩形 1341">
                    <a:extLst>
                      <a:ext uri="{FF2B5EF4-FFF2-40B4-BE49-F238E27FC236}">
                        <a16:creationId xmlns:a16="http://schemas.microsoft.com/office/drawing/2014/main" id="{3F93F7E8-10B9-4DB0-85B6-483C32FEE9D7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F6FA27CB-4ABB-4D4F-AA8F-7BC00EB6CFD5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9" name="矩形 1338">
                  <a:extLst>
                    <a:ext uri="{FF2B5EF4-FFF2-40B4-BE49-F238E27FC236}">
                      <a16:creationId xmlns:a16="http://schemas.microsoft.com/office/drawing/2014/main" id="{47327CC7-97A2-44CC-82A9-401366EC4788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36" name="组合 835">
                <a:extLst>
                  <a:ext uri="{FF2B5EF4-FFF2-40B4-BE49-F238E27FC236}">
                    <a16:creationId xmlns:a16="http://schemas.microsoft.com/office/drawing/2014/main" id="{139AE02D-F8C1-4864-AD8B-69796ADA1FBC}"/>
                  </a:ext>
                </a:extLst>
              </p:cNvPr>
              <p:cNvGrpSpPr/>
              <p:nvPr/>
            </p:nvGrpSpPr>
            <p:grpSpPr>
              <a:xfrm>
                <a:off x="5072851" y="6272359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331" name="组合 1330">
                  <a:extLst>
                    <a:ext uri="{FF2B5EF4-FFF2-40B4-BE49-F238E27FC236}">
                      <a16:creationId xmlns:a16="http://schemas.microsoft.com/office/drawing/2014/main" id="{DA872C31-F767-4725-BB46-B686B46576B5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334" name="矩形: 圆角 1333">
                    <a:extLst>
                      <a:ext uri="{FF2B5EF4-FFF2-40B4-BE49-F238E27FC236}">
                        <a16:creationId xmlns:a16="http://schemas.microsoft.com/office/drawing/2014/main" id="{999CF9BE-62E6-4A1E-AF4B-D29FB224E8CE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35" name="图片 1334">
                    <a:extLst>
                      <a:ext uri="{FF2B5EF4-FFF2-40B4-BE49-F238E27FC236}">
                        <a16:creationId xmlns:a16="http://schemas.microsoft.com/office/drawing/2014/main" id="{88AD7E1E-FD90-47C9-86B0-AE62B94E8F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36" name="矩形 1335">
                    <a:extLst>
                      <a:ext uri="{FF2B5EF4-FFF2-40B4-BE49-F238E27FC236}">
                        <a16:creationId xmlns:a16="http://schemas.microsoft.com/office/drawing/2014/main" id="{9D748161-0A4B-48AA-9792-37753EF5D758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332" name="矩形: 圆角 1331">
                  <a:extLst>
                    <a:ext uri="{FF2B5EF4-FFF2-40B4-BE49-F238E27FC236}">
                      <a16:creationId xmlns:a16="http://schemas.microsoft.com/office/drawing/2014/main" id="{471E09AD-FE49-41A7-814B-3E190366D74D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3" name="矩形 1332">
                  <a:extLst>
                    <a:ext uri="{FF2B5EF4-FFF2-40B4-BE49-F238E27FC236}">
                      <a16:creationId xmlns:a16="http://schemas.microsoft.com/office/drawing/2014/main" id="{51D66336-DDFA-4BFC-BFC9-D24F2B180F36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37" name="组合 836">
                <a:extLst>
                  <a:ext uri="{FF2B5EF4-FFF2-40B4-BE49-F238E27FC236}">
                    <a16:creationId xmlns:a16="http://schemas.microsoft.com/office/drawing/2014/main" id="{FE3F15D8-595A-4C57-AAB9-5FF31638DBF2}"/>
                  </a:ext>
                </a:extLst>
              </p:cNvPr>
              <p:cNvGrpSpPr/>
              <p:nvPr/>
            </p:nvGrpSpPr>
            <p:grpSpPr>
              <a:xfrm>
                <a:off x="2765621" y="6263536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288" name="组合 1287">
                  <a:extLst>
                    <a:ext uri="{FF2B5EF4-FFF2-40B4-BE49-F238E27FC236}">
                      <a16:creationId xmlns:a16="http://schemas.microsoft.com/office/drawing/2014/main" id="{98FE8135-694C-4D3F-B1A1-F6ED3AFB283D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299" name="矩形: 圆角 1298">
                    <a:extLst>
                      <a:ext uri="{FF2B5EF4-FFF2-40B4-BE49-F238E27FC236}">
                        <a16:creationId xmlns:a16="http://schemas.microsoft.com/office/drawing/2014/main" id="{B8388B35-DBC7-4BBE-97F0-ED3BA521955D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01" name="图片 1300">
                    <a:extLst>
                      <a:ext uri="{FF2B5EF4-FFF2-40B4-BE49-F238E27FC236}">
                        <a16:creationId xmlns:a16="http://schemas.microsoft.com/office/drawing/2014/main" id="{D2B9B3DF-4D9C-4097-8C65-B0F7A1B7D8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330" name="矩形 1329">
                    <a:extLst>
                      <a:ext uri="{FF2B5EF4-FFF2-40B4-BE49-F238E27FC236}">
                        <a16:creationId xmlns:a16="http://schemas.microsoft.com/office/drawing/2014/main" id="{28AFB686-EBFC-462D-A22F-2EC171F67DF1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296" name="矩形: 圆角 1295">
                  <a:extLst>
                    <a:ext uri="{FF2B5EF4-FFF2-40B4-BE49-F238E27FC236}">
                      <a16:creationId xmlns:a16="http://schemas.microsoft.com/office/drawing/2014/main" id="{C06E0C94-5DDA-4862-A71A-8573B09D9D79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8" name="矩形 1297">
                  <a:extLst>
                    <a:ext uri="{FF2B5EF4-FFF2-40B4-BE49-F238E27FC236}">
                      <a16:creationId xmlns:a16="http://schemas.microsoft.com/office/drawing/2014/main" id="{6636CF4E-D241-4D58-8069-299717FC3F73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38" name="组合 837">
                <a:extLst>
                  <a:ext uri="{FF2B5EF4-FFF2-40B4-BE49-F238E27FC236}">
                    <a16:creationId xmlns:a16="http://schemas.microsoft.com/office/drawing/2014/main" id="{317A88BF-4907-4D34-A8BD-7AF70382D3A9}"/>
                  </a:ext>
                </a:extLst>
              </p:cNvPr>
              <p:cNvGrpSpPr/>
              <p:nvPr/>
            </p:nvGrpSpPr>
            <p:grpSpPr>
              <a:xfrm>
                <a:off x="3349832" y="6865682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266" name="组合 1265">
                  <a:extLst>
                    <a:ext uri="{FF2B5EF4-FFF2-40B4-BE49-F238E27FC236}">
                      <a16:creationId xmlns:a16="http://schemas.microsoft.com/office/drawing/2014/main" id="{060E812B-5397-49CB-8CC7-3E11125C5641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275" name="矩形: 圆角 1274">
                    <a:extLst>
                      <a:ext uri="{FF2B5EF4-FFF2-40B4-BE49-F238E27FC236}">
                        <a16:creationId xmlns:a16="http://schemas.microsoft.com/office/drawing/2014/main" id="{DD0290BA-E35F-4954-AE4B-702A4E8CD21C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78" name="图片 1277">
                    <a:extLst>
                      <a:ext uri="{FF2B5EF4-FFF2-40B4-BE49-F238E27FC236}">
                        <a16:creationId xmlns:a16="http://schemas.microsoft.com/office/drawing/2014/main" id="{BC2C67F8-5862-4601-AEF1-D596FC0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279" name="矩形 1278">
                    <a:extLst>
                      <a:ext uri="{FF2B5EF4-FFF2-40B4-BE49-F238E27FC236}">
                        <a16:creationId xmlns:a16="http://schemas.microsoft.com/office/drawing/2014/main" id="{7D5BCFD6-E1D4-41AC-B15A-32A81357748A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268" name="矩形: 圆角 1267">
                  <a:extLst>
                    <a:ext uri="{FF2B5EF4-FFF2-40B4-BE49-F238E27FC236}">
                      <a16:creationId xmlns:a16="http://schemas.microsoft.com/office/drawing/2014/main" id="{E3691C38-E712-4CED-827D-9B309994D3CC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9" name="矩形 1268">
                  <a:extLst>
                    <a:ext uri="{FF2B5EF4-FFF2-40B4-BE49-F238E27FC236}">
                      <a16:creationId xmlns:a16="http://schemas.microsoft.com/office/drawing/2014/main" id="{28CF0410-0D39-4C95-9EA3-6618ABC482B6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39" name="组合 838">
                <a:extLst>
                  <a:ext uri="{FF2B5EF4-FFF2-40B4-BE49-F238E27FC236}">
                    <a16:creationId xmlns:a16="http://schemas.microsoft.com/office/drawing/2014/main" id="{5EA14C3E-5416-47D1-9635-E2681912A66A}"/>
                  </a:ext>
                </a:extLst>
              </p:cNvPr>
              <p:cNvGrpSpPr/>
              <p:nvPr/>
            </p:nvGrpSpPr>
            <p:grpSpPr>
              <a:xfrm>
                <a:off x="3927325" y="6863878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166" name="组合 1165">
                  <a:extLst>
                    <a:ext uri="{FF2B5EF4-FFF2-40B4-BE49-F238E27FC236}">
                      <a16:creationId xmlns:a16="http://schemas.microsoft.com/office/drawing/2014/main" id="{371BC400-894B-4FAB-BB3C-F912707C38F0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178" name="矩形: 圆角 1177">
                    <a:extLst>
                      <a:ext uri="{FF2B5EF4-FFF2-40B4-BE49-F238E27FC236}">
                        <a16:creationId xmlns:a16="http://schemas.microsoft.com/office/drawing/2014/main" id="{76C430BA-750A-486D-911A-B57061CDCC56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83" name="图片 1182">
                    <a:extLst>
                      <a:ext uri="{FF2B5EF4-FFF2-40B4-BE49-F238E27FC236}">
                        <a16:creationId xmlns:a16="http://schemas.microsoft.com/office/drawing/2014/main" id="{480A5489-64C2-4430-AC97-1B5909596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265" name="矩形 1264">
                    <a:extLst>
                      <a:ext uri="{FF2B5EF4-FFF2-40B4-BE49-F238E27FC236}">
                        <a16:creationId xmlns:a16="http://schemas.microsoft.com/office/drawing/2014/main" id="{C8AA8F6A-0C33-4909-B4EA-865D3BC2D12F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174" name="矩形: 圆角 1173">
                  <a:extLst>
                    <a:ext uri="{FF2B5EF4-FFF2-40B4-BE49-F238E27FC236}">
                      <a16:creationId xmlns:a16="http://schemas.microsoft.com/office/drawing/2014/main" id="{5E2FBBA2-A37A-4B64-B162-A3BDE62B7635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7" name="矩形 1176">
                  <a:extLst>
                    <a:ext uri="{FF2B5EF4-FFF2-40B4-BE49-F238E27FC236}">
                      <a16:creationId xmlns:a16="http://schemas.microsoft.com/office/drawing/2014/main" id="{07FB551B-EB4D-41F5-8600-49BBF0B9ECFA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40" name="组合 839">
                <a:extLst>
                  <a:ext uri="{FF2B5EF4-FFF2-40B4-BE49-F238E27FC236}">
                    <a16:creationId xmlns:a16="http://schemas.microsoft.com/office/drawing/2014/main" id="{D87C5221-951D-4421-A258-D65316801E92}"/>
                  </a:ext>
                </a:extLst>
              </p:cNvPr>
              <p:cNvGrpSpPr/>
              <p:nvPr/>
            </p:nvGrpSpPr>
            <p:grpSpPr>
              <a:xfrm>
                <a:off x="4504818" y="6868540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074" name="组合 1073">
                  <a:extLst>
                    <a:ext uri="{FF2B5EF4-FFF2-40B4-BE49-F238E27FC236}">
                      <a16:creationId xmlns:a16="http://schemas.microsoft.com/office/drawing/2014/main" id="{E26CE135-A94A-44CE-8B9C-F17E22FBD3DD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129" name="矩形: 圆角 1128">
                    <a:extLst>
                      <a:ext uri="{FF2B5EF4-FFF2-40B4-BE49-F238E27FC236}">
                        <a16:creationId xmlns:a16="http://schemas.microsoft.com/office/drawing/2014/main" id="{51B876F2-D33D-4009-8963-6C4377D13487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62" name="图片 1161">
                    <a:extLst>
                      <a:ext uri="{FF2B5EF4-FFF2-40B4-BE49-F238E27FC236}">
                        <a16:creationId xmlns:a16="http://schemas.microsoft.com/office/drawing/2014/main" id="{0092BC77-BE6D-44CC-BFF7-93A3C6A66F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165" name="矩形 1164">
                    <a:extLst>
                      <a:ext uri="{FF2B5EF4-FFF2-40B4-BE49-F238E27FC236}">
                        <a16:creationId xmlns:a16="http://schemas.microsoft.com/office/drawing/2014/main" id="{6C1A1AD3-1F92-4A25-8C40-4523B4FABB25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117" name="矩形: 圆角 1116">
                  <a:extLst>
                    <a:ext uri="{FF2B5EF4-FFF2-40B4-BE49-F238E27FC236}">
                      <a16:creationId xmlns:a16="http://schemas.microsoft.com/office/drawing/2014/main" id="{A9EE1D63-7B33-4BDD-A8A4-AFD4BC67F1C4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8" name="矩形 1127">
                  <a:extLst>
                    <a:ext uri="{FF2B5EF4-FFF2-40B4-BE49-F238E27FC236}">
                      <a16:creationId xmlns:a16="http://schemas.microsoft.com/office/drawing/2014/main" id="{860A91D6-3BB4-48FB-BBCB-EC72AAE971B2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41" name="组合 840">
                <a:extLst>
                  <a:ext uri="{FF2B5EF4-FFF2-40B4-BE49-F238E27FC236}">
                    <a16:creationId xmlns:a16="http://schemas.microsoft.com/office/drawing/2014/main" id="{DB9F1C6D-B709-44CF-A322-7562E5BC610E}"/>
                  </a:ext>
                </a:extLst>
              </p:cNvPr>
              <p:cNvGrpSpPr/>
              <p:nvPr/>
            </p:nvGrpSpPr>
            <p:grpSpPr>
              <a:xfrm>
                <a:off x="5081581" y="6869969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068" name="组合 1067">
                  <a:extLst>
                    <a:ext uri="{FF2B5EF4-FFF2-40B4-BE49-F238E27FC236}">
                      <a16:creationId xmlns:a16="http://schemas.microsoft.com/office/drawing/2014/main" id="{42CDA524-F388-45B5-AEDB-2C6FE6ECDB3C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071" name="矩形: 圆角 1070">
                    <a:extLst>
                      <a:ext uri="{FF2B5EF4-FFF2-40B4-BE49-F238E27FC236}">
                        <a16:creationId xmlns:a16="http://schemas.microsoft.com/office/drawing/2014/main" id="{415DA6AB-9B8B-43DE-9A30-C3C8A82210FB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72" name="图片 1071">
                    <a:extLst>
                      <a:ext uri="{FF2B5EF4-FFF2-40B4-BE49-F238E27FC236}">
                        <a16:creationId xmlns:a16="http://schemas.microsoft.com/office/drawing/2014/main" id="{78DFC685-45B0-42B1-ACD5-A6BE05D127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073" name="矩形 1072">
                    <a:extLst>
                      <a:ext uri="{FF2B5EF4-FFF2-40B4-BE49-F238E27FC236}">
                        <a16:creationId xmlns:a16="http://schemas.microsoft.com/office/drawing/2014/main" id="{F6A693C7-6896-436D-8EA2-A89281D4DC38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069" name="矩形: 圆角 1068">
                  <a:extLst>
                    <a:ext uri="{FF2B5EF4-FFF2-40B4-BE49-F238E27FC236}">
                      <a16:creationId xmlns:a16="http://schemas.microsoft.com/office/drawing/2014/main" id="{8F925A54-0E67-49B5-9811-DA26A566F807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86984D9F-A12A-4DEB-9A05-6DFDD3693460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42" name="组合 841">
                <a:extLst>
                  <a:ext uri="{FF2B5EF4-FFF2-40B4-BE49-F238E27FC236}">
                    <a16:creationId xmlns:a16="http://schemas.microsoft.com/office/drawing/2014/main" id="{4F090C80-8C04-44D9-9E34-33F367EE7633}"/>
                  </a:ext>
                </a:extLst>
              </p:cNvPr>
              <p:cNvGrpSpPr/>
              <p:nvPr/>
            </p:nvGrpSpPr>
            <p:grpSpPr>
              <a:xfrm>
                <a:off x="2774351" y="6861146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062" name="组合 1061">
                  <a:extLst>
                    <a:ext uri="{FF2B5EF4-FFF2-40B4-BE49-F238E27FC236}">
                      <a16:creationId xmlns:a16="http://schemas.microsoft.com/office/drawing/2014/main" id="{AA4CF611-832A-4D2A-AC13-613E3A8B4BD1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065" name="矩形: 圆角 1064">
                    <a:extLst>
                      <a:ext uri="{FF2B5EF4-FFF2-40B4-BE49-F238E27FC236}">
                        <a16:creationId xmlns:a16="http://schemas.microsoft.com/office/drawing/2014/main" id="{DA356AB6-EA58-412F-A9C5-1C53CE94244E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66" name="图片 1065">
                    <a:extLst>
                      <a:ext uri="{FF2B5EF4-FFF2-40B4-BE49-F238E27FC236}">
                        <a16:creationId xmlns:a16="http://schemas.microsoft.com/office/drawing/2014/main" id="{57137243-08B8-4DBD-967D-D1D96D8683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067" name="矩形 1066">
                    <a:extLst>
                      <a:ext uri="{FF2B5EF4-FFF2-40B4-BE49-F238E27FC236}">
                        <a16:creationId xmlns:a16="http://schemas.microsoft.com/office/drawing/2014/main" id="{AD7591A4-A3AC-4752-B350-52802222EA07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063" name="矩形: 圆角 1062">
                  <a:extLst>
                    <a:ext uri="{FF2B5EF4-FFF2-40B4-BE49-F238E27FC236}">
                      <a16:creationId xmlns:a16="http://schemas.microsoft.com/office/drawing/2014/main" id="{257E413E-4A69-430C-928A-C0E7C941A110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4" name="矩形 1063">
                  <a:extLst>
                    <a:ext uri="{FF2B5EF4-FFF2-40B4-BE49-F238E27FC236}">
                      <a16:creationId xmlns:a16="http://schemas.microsoft.com/office/drawing/2014/main" id="{FE5C1256-68B2-4F7A-A003-B68FAC3E38FF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43" name="组合 842">
                <a:extLst>
                  <a:ext uri="{FF2B5EF4-FFF2-40B4-BE49-F238E27FC236}">
                    <a16:creationId xmlns:a16="http://schemas.microsoft.com/office/drawing/2014/main" id="{D63B543B-AD0E-490F-B88F-B74D7B0F811B}"/>
                  </a:ext>
                </a:extLst>
              </p:cNvPr>
              <p:cNvGrpSpPr/>
              <p:nvPr/>
            </p:nvGrpSpPr>
            <p:grpSpPr>
              <a:xfrm>
                <a:off x="3335607" y="7456238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056" name="组合 1055">
                  <a:extLst>
                    <a:ext uri="{FF2B5EF4-FFF2-40B4-BE49-F238E27FC236}">
                      <a16:creationId xmlns:a16="http://schemas.microsoft.com/office/drawing/2014/main" id="{1BB7976A-FCB2-41E1-9446-2AE4579ADB39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059" name="矩形: 圆角 1058">
                    <a:extLst>
                      <a:ext uri="{FF2B5EF4-FFF2-40B4-BE49-F238E27FC236}">
                        <a16:creationId xmlns:a16="http://schemas.microsoft.com/office/drawing/2014/main" id="{681FCD8A-4AEA-447B-A575-C07BA074FB99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60" name="图片 1059">
                    <a:extLst>
                      <a:ext uri="{FF2B5EF4-FFF2-40B4-BE49-F238E27FC236}">
                        <a16:creationId xmlns:a16="http://schemas.microsoft.com/office/drawing/2014/main" id="{289E4FF2-3933-4923-B179-7DCB9D4FB9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061" name="矩形 1060">
                    <a:extLst>
                      <a:ext uri="{FF2B5EF4-FFF2-40B4-BE49-F238E27FC236}">
                        <a16:creationId xmlns:a16="http://schemas.microsoft.com/office/drawing/2014/main" id="{E1975860-7C31-485A-8401-5A3F9D380F6C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057" name="矩形: 圆角 1056">
                  <a:extLst>
                    <a:ext uri="{FF2B5EF4-FFF2-40B4-BE49-F238E27FC236}">
                      <a16:creationId xmlns:a16="http://schemas.microsoft.com/office/drawing/2014/main" id="{2FAE4ABE-EA25-41B8-9B7E-5BDD1014FAC3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8" name="矩形 1057">
                  <a:extLst>
                    <a:ext uri="{FF2B5EF4-FFF2-40B4-BE49-F238E27FC236}">
                      <a16:creationId xmlns:a16="http://schemas.microsoft.com/office/drawing/2014/main" id="{7DC37A5E-19F9-42C6-BE46-CA7D4B372AB6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44" name="组合 843">
                <a:extLst>
                  <a:ext uri="{FF2B5EF4-FFF2-40B4-BE49-F238E27FC236}">
                    <a16:creationId xmlns:a16="http://schemas.microsoft.com/office/drawing/2014/main" id="{2FA099F3-8316-449D-BF12-AD663D11FA0C}"/>
                  </a:ext>
                </a:extLst>
              </p:cNvPr>
              <p:cNvGrpSpPr/>
              <p:nvPr/>
            </p:nvGrpSpPr>
            <p:grpSpPr>
              <a:xfrm>
                <a:off x="3913100" y="7454434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050" name="组合 1049">
                  <a:extLst>
                    <a:ext uri="{FF2B5EF4-FFF2-40B4-BE49-F238E27FC236}">
                      <a16:creationId xmlns:a16="http://schemas.microsoft.com/office/drawing/2014/main" id="{79A25471-9193-463F-A836-438F1938F890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053" name="矩形: 圆角 1052">
                    <a:extLst>
                      <a:ext uri="{FF2B5EF4-FFF2-40B4-BE49-F238E27FC236}">
                        <a16:creationId xmlns:a16="http://schemas.microsoft.com/office/drawing/2014/main" id="{DEE46DFA-B2FD-48EE-93F4-E9AC2F6AE118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54" name="图片 1053">
                    <a:extLst>
                      <a:ext uri="{FF2B5EF4-FFF2-40B4-BE49-F238E27FC236}">
                        <a16:creationId xmlns:a16="http://schemas.microsoft.com/office/drawing/2014/main" id="{FF6242F6-89BB-49A0-9B2A-2D4539A49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055" name="矩形 1054">
                    <a:extLst>
                      <a:ext uri="{FF2B5EF4-FFF2-40B4-BE49-F238E27FC236}">
                        <a16:creationId xmlns:a16="http://schemas.microsoft.com/office/drawing/2014/main" id="{31993AB9-BF86-4967-921A-69C1D52933E8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051" name="矩形: 圆角 1050">
                  <a:extLst>
                    <a:ext uri="{FF2B5EF4-FFF2-40B4-BE49-F238E27FC236}">
                      <a16:creationId xmlns:a16="http://schemas.microsoft.com/office/drawing/2014/main" id="{BB7DAB18-8E59-43EC-8534-F60A7CA0E682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2" name="矩形 1051">
                  <a:extLst>
                    <a:ext uri="{FF2B5EF4-FFF2-40B4-BE49-F238E27FC236}">
                      <a16:creationId xmlns:a16="http://schemas.microsoft.com/office/drawing/2014/main" id="{31243EB9-CD48-40F1-97AA-43C9F27BCD91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45" name="组合 844">
                <a:extLst>
                  <a:ext uri="{FF2B5EF4-FFF2-40B4-BE49-F238E27FC236}">
                    <a16:creationId xmlns:a16="http://schemas.microsoft.com/office/drawing/2014/main" id="{AC948606-B448-4249-87D2-DAC147A5B91F}"/>
                  </a:ext>
                </a:extLst>
              </p:cNvPr>
              <p:cNvGrpSpPr/>
              <p:nvPr/>
            </p:nvGrpSpPr>
            <p:grpSpPr>
              <a:xfrm>
                <a:off x="4490593" y="7459096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044" name="组合 1043">
                  <a:extLst>
                    <a:ext uri="{FF2B5EF4-FFF2-40B4-BE49-F238E27FC236}">
                      <a16:creationId xmlns:a16="http://schemas.microsoft.com/office/drawing/2014/main" id="{87570317-3273-45E1-AF64-EE0C1C395188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047" name="矩形: 圆角 1046">
                    <a:extLst>
                      <a:ext uri="{FF2B5EF4-FFF2-40B4-BE49-F238E27FC236}">
                        <a16:creationId xmlns:a16="http://schemas.microsoft.com/office/drawing/2014/main" id="{8C56DE80-BACC-4C9E-9DDD-30E6915E40B3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48" name="图片 1047">
                    <a:extLst>
                      <a:ext uri="{FF2B5EF4-FFF2-40B4-BE49-F238E27FC236}">
                        <a16:creationId xmlns:a16="http://schemas.microsoft.com/office/drawing/2014/main" id="{92D085EC-4E87-4EC6-8DC3-A4FB10408D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049" name="矩形 1048">
                    <a:extLst>
                      <a:ext uri="{FF2B5EF4-FFF2-40B4-BE49-F238E27FC236}">
                        <a16:creationId xmlns:a16="http://schemas.microsoft.com/office/drawing/2014/main" id="{4426E22A-4DB2-4A52-AF81-7EE97809662E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045" name="矩形: 圆角 1044">
                  <a:extLst>
                    <a:ext uri="{FF2B5EF4-FFF2-40B4-BE49-F238E27FC236}">
                      <a16:creationId xmlns:a16="http://schemas.microsoft.com/office/drawing/2014/main" id="{7323AA62-B64C-4B15-BB15-5573B0D337EA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9A8B7749-8885-4FE5-9C65-5677D1009118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846" name="组合 845">
                <a:extLst>
                  <a:ext uri="{FF2B5EF4-FFF2-40B4-BE49-F238E27FC236}">
                    <a16:creationId xmlns:a16="http://schemas.microsoft.com/office/drawing/2014/main" id="{24A7593F-09EC-4AE7-B9D7-2C1A3A07F878}"/>
                  </a:ext>
                </a:extLst>
              </p:cNvPr>
              <p:cNvGrpSpPr/>
              <p:nvPr/>
            </p:nvGrpSpPr>
            <p:grpSpPr>
              <a:xfrm>
                <a:off x="2760126" y="7451702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1014" name="组合 1013">
                  <a:extLst>
                    <a:ext uri="{FF2B5EF4-FFF2-40B4-BE49-F238E27FC236}">
                      <a16:creationId xmlns:a16="http://schemas.microsoft.com/office/drawing/2014/main" id="{7BFD4544-0532-4928-BD4A-6E51AAA8AF6F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1041" name="矩形: 圆角 1040">
                    <a:extLst>
                      <a:ext uri="{FF2B5EF4-FFF2-40B4-BE49-F238E27FC236}">
                        <a16:creationId xmlns:a16="http://schemas.microsoft.com/office/drawing/2014/main" id="{A892B7BB-1C3D-4E7E-B926-AE4BDD912D43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42" name="图片 1041">
                    <a:extLst>
                      <a:ext uri="{FF2B5EF4-FFF2-40B4-BE49-F238E27FC236}">
                        <a16:creationId xmlns:a16="http://schemas.microsoft.com/office/drawing/2014/main" id="{B97F0728-E45A-4352-A1A4-281AF740FD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1043" name="矩形 1042">
                    <a:extLst>
                      <a:ext uri="{FF2B5EF4-FFF2-40B4-BE49-F238E27FC236}">
                        <a16:creationId xmlns:a16="http://schemas.microsoft.com/office/drawing/2014/main" id="{6B274ACE-EFD1-4EDF-AAEC-F43C29164E38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021" name="矩形: 圆角 1020">
                  <a:extLst>
                    <a:ext uri="{FF2B5EF4-FFF2-40B4-BE49-F238E27FC236}">
                      <a16:creationId xmlns:a16="http://schemas.microsoft.com/office/drawing/2014/main" id="{A3FAD45B-0634-401C-9FAD-86DDF6522F20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0" name="矩形 1039">
                  <a:extLst>
                    <a:ext uri="{FF2B5EF4-FFF2-40B4-BE49-F238E27FC236}">
                      <a16:creationId xmlns:a16="http://schemas.microsoft.com/office/drawing/2014/main" id="{977D5E27-3B14-4485-ADC1-3595FEAE18C0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sp>
            <p:nvSpPr>
              <p:cNvPr id="847" name="矩形: 圆角 846">
                <a:extLst>
                  <a:ext uri="{FF2B5EF4-FFF2-40B4-BE49-F238E27FC236}">
                    <a16:creationId xmlns:a16="http://schemas.microsoft.com/office/drawing/2014/main" id="{1D77E3CE-A4C8-4817-B19A-EB57D2B97C52}"/>
                  </a:ext>
                </a:extLst>
              </p:cNvPr>
              <p:cNvSpPr/>
              <p:nvPr/>
            </p:nvSpPr>
            <p:spPr>
              <a:xfrm>
                <a:off x="5087497" y="7466402"/>
                <a:ext cx="538828" cy="5388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8" name="直接连接符 847">
                <a:extLst>
                  <a:ext uri="{FF2B5EF4-FFF2-40B4-BE49-F238E27FC236}">
                    <a16:creationId xmlns:a16="http://schemas.microsoft.com/office/drawing/2014/main" id="{124522C8-9126-49A1-9007-D31FFE63D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1929" y="8040864"/>
                <a:ext cx="4631838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3" name="矩形 1012">
                <a:extLst>
                  <a:ext uri="{FF2B5EF4-FFF2-40B4-BE49-F238E27FC236}">
                    <a16:creationId xmlns:a16="http://schemas.microsoft.com/office/drawing/2014/main" id="{D160081F-FFE9-462B-A1F6-F121D499FFAF}"/>
                  </a:ext>
                </a:extLst>
              </p:cNvPr>
              <p:cNvSpPr/>
              <p:nvPr/>
            </p:nvSpPr>
            <p:spPr>
              <a:xfrm>
                <a:off x="2065616" y="9148382"/>
                <a:ext cx="420309" cy="27699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850" name="直接连接符 849">
                <a:extLst>
                  <a:ext uri="{FF2B5EF4-FFF2-40B4-BE49-F238E27FC236}">
                    <a16:creationId xmlns:a16="http://schemas.microsoft.com/office/drawing/2014/main" id="{237EB0F2-C6D6-49B1-B8D5-EC4F4E225B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765" y="8794178"/>
                <a:ext cx="4631838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3" name="图形 1422" descr="返回">
            <a:hlinkClick r:id="rId11" action="ppaction://hlinksldjump"/>
            <a:extLst>
              <a:ext uri="{FF2B5EF4-FFF2-40B4-BE49-F238E27FC236}">
                <a16:creationId xmlns:a16="http://schemas.microsoft.com/office/drawing/2014/main" id="{1BFFC2B3-92C3-48A5-871D-B2602C2C6C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72148" y="-65524"/>
            <a:ext cx="538830" cy="538830"/>
          </a:xfrm>
          <a:prstGeom prst="rect">
            <a:avLst/>
          </a:prstGeom>
        </p:spPr>
      </p:pic>
      <p:sp>
        <p:nvSpPr>
          <p:cNvPr id="1424" name="矩形: 圆角 1423">
            <a:extLst>
              <a:ext uri="{FF2B5EF4-FFF2-40B4-BE49-F238E27FC236}">
                <a16:creationId xmlns:a16="http://schemas.microsoft.com/office/drawing/2014/main" id="{1885E114-E0FE-43B0-AF62-8579C4959641}"/>
              </a:ext>
            </a:extLst>
          </p:cNvPr>
          <p:cNvSpPr/>
          <p:nvPr/>
        </p:nvSpPr>
        <p:spPr>
          <a:xfrm>
            <a:off x="2607674" y="4015687"/>
            <a:ext cx="694952" cy="51253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5" name="矩形: 圆角 1424">
            <a:extLst>
              <a:ext uri="{FF2B5EF4-FFF2-40B4-BE49-F238E27FC236}">
                <a16:creationId xmlns:a16="http://schemas.microsoft.com/office/drawing/2014/main" id="{F6AC6B97-F034-4137-8BBF-25EA14C7B055}"/>
              </a:ext>
            </a:extLst>
          </p:cNvPr>
          <p:cNvSpPr/>
          <p:nvPr/>
        </p:nvSpPr>
        <p:spPr>
          <a:xfrm>
            <a:off x="3444032" y="4023582"/>
            <a:ext cx="694952" cy="51253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6" name="矩形: 圆角 1425">
            <a:extLst>
              <a:ext uri="{FF2B5EF4-FFF2-40B4-BE49-F238E27FC236}">
                <a16:creationId xmlns:a16="http://schemas.microsoft.com/office/drawing/2014/main" id="{C309FE56-0BEA-4122-B9FC-7D53B04BB480}"/>
              </a:ext>
            </a:extLst>
          </p:cNvPr>
          <p:cNvSpPr/>
          <p:nvPr/>
        </p:nvSpPr>
        <p:spPr>
          <a:xfrm>
            <a:off x="4326036" y="4027179"/>
            <a:ext cx="694952" cy="51253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7" name="矩形: 圆角 1426">
            <a:extLst>
              <a:ext uri="{FF2B5EF4-FFF2-40B4-BE49-F238E27FC236}">
                <a16:creationId xmlns:a16="http://schemas.microsoft.com/office/drawing/2014/main" id="{0A2BA4EC-D693-4337-9475-72172C212F2F}"/>
              </a:ext>
            </a:extLst>
          </p:cNvPr>
          <p:cNvSpPr/>
          <p:nvPr/>
        </p:nvSpPr>
        <p:spPr>
          <a:xfrm>
            <a:off x="5229453" y="4033883"/>
            <a:ext cx="694952" cy="512537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8" name="矩形: 圆角 1427">
            <a:extLst>
              <a:ext uri="{FF2B5EF4-FFF2-40B4-BE49-F238E27FC236}">
                <a16:creationId xmlns:a16="http://schemas.microsoft.com/office/drawing/2014/main" id="{F29156E5-1D82-4270-B799-DEFB2C82F016}"/>
              </a:ext>
            </a:extLst>
          </p:cNvPr>
          <p:cNvSpPr/>
          <p:nvPr/>
        </p:nvSpPr>
        <p:spPr>
          <a:xfrm>
            <a:off x="6123424" y="4029704"/>
            <a:ext cx="694952" cy="51253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42D53C-AACF-460E-B572-864458ACAC3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75" y="-3205824"/>
            <a:ext cx="5511779" cy="3100376"/>
          </a:xfrm>
          <a:prstGeom prst="rect">
            <a:avLst/>
          </a:prstGeom>
        </p:spPr>
      </p:pic>
      <p:pic>
        <p:nvPicPr>
          <p:cNvPr id="9" name="图形 8" descr="清单">
            <a:extLst>
              <a:ext uri="{FF2B5EF4-FFF2-40B4-BE49-F238E27FC236}">
                <a16:creationId xmlns:a16="http://schemas.microsoft.com/office/drawing/2014/main" id="{3F092A3F-9FD0-4143-8A92-6D4630357A8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039924" y="16766"/>
            <a:ext cx="228526" cy="228526"/>
          </a:xfrm>
          <a:prstGeom prst="rect">
            <a:avLst/>
          </a:prstGeom>
        </p:spPr>
      </p:pic>
      <p:sp>
        <p:nvSpPr>
          <p:cNvPr id="947" name="矩形 946">
            <a:extLst>
              <a:ext uri="{FF2B5EF4-FFF2-40B4-BE49-F238E27FC236}">
                <a16:creationId xmlns:a16="http://schemas.microsoft.com/office/drawing/2014/main" id="{E6ED487B-1011-4095-A3AA-B88722766C58}"/>
              </a:ext>
            </a:extLst>
          </p:cNvPr>
          <p:cNvSpPr/>
          <p:nvPr/>
        </p:nvSpPr>
        <p:spPr>
          <a:xfrm>
            <a:off x="7347958" y="1147029"/>
            <a:ext cx="12854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X2 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铁锭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8" name="矩形 947">
            <a:extLst>
              <a:ext uri="{FF2B5EF4-FFF2-40B4-BE49-F238E27FC236}">
                <a16:creationId xmlns:a16="http://schemas.microsoft.com/office/drawing/2014/main" id="{6FBC5BF9-EB4A-41B0-A32C-36649CDA6187}"/>
              </a:ext>
            </a:extLst>
          </p:cNvPr>
          <p:cNvSpPr/>
          <p:nvPr/>
        </p:nvSpPr>
        <p:spPr>
          <a:xfrm>
            <a:off x="7347958" y="1356585"/>
            <a:ext cx="12854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X2 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铁片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9" name="矩形 948">
            <a:extLst>
              <a:ext uri="{FF2B5EF4-FFF2-40B4-BE49-F238E27FC236}">
                <a16:creationId xmlns:a16="http://schemas.microsoft.com/office/drawing/2014/main" id="{985C0605-3106-4E6A-A253-30B3402E80CF}"/>
              </a:ext>
            </a:extLst>
          </p:cNvPr>
          <p:cNvSpPr/>
          <p:nvPr/>
        </p:nvSpPr>
        <p:spPr>
          <a:xfrm>
            <a:off x="7053972" y="256564"/>
            <a:ext cx="1753523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原料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0" name="矩形 949">
            <a:extLst>
              <a:ext uri="{FF2B5EF4-FFF2-40B4-BE49-F238E27FC236}">
                <a16:creationId xmlns:a16="http://schemas.microsoft.com/office/drawing/2014/main" id="{22E065DC-C312-4EF7-8A58-39DD039A92F1}"/>
              </a:ext>
            </a:extLst>
          </p:cNvPr>
          <p:cNvSpPr/>
          <p:nvPr/>
        </p:nvSpPr>
        <p:spPr>
          <a:xfrm>
            <a:off x="7056880" y="1778970"/>
            <a:ext cx="1767956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61" name="组合 1460">
            <a:extLst>
              <a:ext uri="{FF2B5EF4-FFF2-40B4-BE49-F238E27FC236}">
                <a16:creationId xmlns:a16="http://schemas.microsoft.com/office/drawing/2014/main" id="{3F659BFF-61B5-418C-B243-D3DA6F5DB8A4}"/>
              </a:ext>
            </a:extLst>
          </p:cNvPr>
          <p:cNvGrpSpPr/>
          <p:nvPr/>
        </p:nvGrpSpPr>
        <p:grpSpPr>
          <a:xfrm>
            <a:off x="7218035" y="2093652"/>
            <a:ext cx="1458332" cy="944881"/>
            <a:chOff x="7131561" y="638104"/>
            <a:chExt cx="1598892" cy="1096157"/>
          </a:xfrm>
        </p:grpSpPr>
        <p:pic>
          <p:nvPicPr>
            <p:cNvPr id="1462" name="图形 1461" descr="直升飞机">
              <a:extLst>
                <a:ext uri="{FF2B5EF4-FFF2-40B4-BE49-F238E27FC236}">
                  <a16:creationId xmlns:a16="http://schemas.microsoft.com/office/drawing/2014/main" id="{0D956786-FA95-48C8-A535-9D79453F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31561" y="638104"/>
              <a:ext cx="288375" cy="288375"/>
            </a:xfrm>
            <a:prstGeom prst="rect">
              <a:avLst/>
            </a:prstGeom>
          </p:spPr>
        </p:pic>
        <p:sp>
          <p:nvSpPr>
            <p:cNvPr id="1463" name="矩形 1462">
              <a:extLst>
                <a:ext uri="{FF2B5EF4-FFF2-40B4-BE49-F238E27FC236}">
                  <a16:creationId xmlns:a16="http://schemas.microsoft.com/office/drawing/2014/main" id="{5905EF07-958C-4DBB-A2AF-5875F8239B5B}"/>
                </a:ext>
              </a:extLst>
            </p:cNvPr>
            <p:cNvSpPr/>
            <p:nvPr/>
          </p:nvSpPr>
          <p:spPr>
            <a:xfrm>
              <a:off x="7321145" y="645334"/>
              <a:ext cx="1409308" cy="321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X2 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铁锭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64" name="组合 1463">
              <a:extLst>
                <a:ext uri="{FF2B5EF4-FFF2-40B4-BE49-F238E27FC236}">
                  <a16:creationId xmlns:a16="http://schemas.microsoft.com/office/drawing/2014/main" id="{AC200DAE-ED95-4788-B89F-26C67BD9C930}"/>
                </a:ext>
              </a:extLst>
            </p:cNvPr>
            <p:cNvGrpSpPr/>
            <p:nvPr/>
          </p:nvGrpSpPr>
          <p:grpSpPr>
            <a:xfrm>
              <a:off x="7206083" y="902210"/>
              <a:ext cx="1273747" cy="832051"/>
              <a:chOff x="5164955" y="3432175"/>
              <a:chExt cx="1273747" cy="832051"/>
            </a:xfrm>
          </p:grpSpPr>
          <p:sp>
            <p:nvSpPr>
              <p:cNvPr id="1467" name="矩形 1466">
                <a:extLst>
                  <a:ext uri="{FF2B5EF4-FFF2-40B4-BE49-F238E27FC236}">
                    <a16:creationId xmlns:a16="http://schemas.microsoft.com/office/drawing/2014/main" id="{3BB1DB9B-2C3A-47D6-A2BC-B3A6AC4156BD}"/>
                  </a:ext>
                </a:extLst>
              </p:cNvPr>
              <p:cNvSpPr/>
              <p:nvPr/>
            </p:nvSpPr>
            <p:spPr>
              <a:xfrm>
                <a:off x="5288940" y="3432175"/>
                <a:ext cx="1149762" cy="321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en-US" altLang="zh-CN" sz="12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X4</a:t>
                </a:r>
                <a:r>
                  <a:rPr lang="zh-CN" altLang="en-US" sz="12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二氧化碳</a:t>
                </a:r>
                <a:endParaRPr lang="zh-CN" altLang="en-US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468" name="图形 1467">
                <a:extLst>
                  <a:ext uri="{FF2B5EF4-FFF2-40B4-BE49-F238E27FC236}">
                    <a16:creationId xmlns:a16="http://schemas.microsoft.com/office/drawing/2014/main" id="{84220066-E89C-4114-8BDA-7788AD9BF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164955" y="3471908"/>
                <a:ext cx="183481" cy="183481"/>
              </a:xfrm>
              <a:prstGeom prst="rect">
                <a:avLst/>
              </a:prstGeom>
            </p:spPr>
          </p:pic>
          <p:sp>
            <p:nvSpPr>
              <p:cNvPr id="1469" name="矩形 1468">
                <a:extLst>
                  <a:ext uri="{FF2B5EF4-FFF2-40B4-BE49-F238E27FC236}">
                    <a16:creationId xmlns:a16="http://schemas.microsoft.com/office/drawing/2014/main" id="{146B7ED3-5852-4BCD-97AA-F3A4EC6FC439}"/>
                  </a:ext>
                </a:extLst>
              </p:cNvPr>
              <p:cNvSpPr/>
              <p:nvPr/>
            </p:nvSpPr>
            <p:spPr>
              <a:xfrm>
                <a:off x="5299494" y="3687449"/>
                <a:ext cx="812320" cy="321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en-US" altLang="zh-CN" sz="12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X4</a:t>
                </a:r>
                <a:r>
                  <a:rPr lang="zh-CN" altLang="en-US" sz="12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石砖</a:t>
                </a:r>
                <a:endParaRPr lang="zh-CN" altLang="en-US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0" name="矩形 1469">
                <a:extLst>
                  <a:ext uri="{FF2B5EF4-FFF2-40B4-BE49-F238E27FC236}">
                    <a16:creationId xmlns:a16="http://schemas.microsoft.com/office/drawing/2014/main" id="{B459D46E-16D5-4393-B082-2571E7AA7302}"/>
                  </a:ext>
                </a:extLst>
              </p:cNvPr>
              <p:cNvSpPr/>
              <p:nvPr/>
            </p:nvSpPr>
            <p:spPr>
              <a:xfrm>
                <a:off x="5310136" y="3942879"/>
                <a:ext cx="981041" cy="321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dist"/>
                <a:r>
                  <a:rPr lang="en-US" altLang="zh-CN" sz="12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X4</a:t>
                </a:r>
                <a:r>
                  <a:rPr lang="zh-CN" altLang="en-US" sz="12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石灰石</a:t>
                </a:r>
                <a:endParaRPr lang="zh-CN" altLang="en-US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465" name="图形 1464" descr="垃圾桶">
              <a:extLst>
                <a:ext uri="{FF2B5EF4-FFF2-40B4-BE49-F238E27FC236}">
                  <a16:creationId xmlns:a16="http://schemas.microsoft.com/office/drawing/2014/main" id="{505C22C2-616B-4CC8-827D-4C7297EA9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11691" y="1212546"/>
              <a:ext cx="177873" cy="177873"/>
            </a:xfrm>
            <a:prstGeom prst="rect">
              <a:avLst/>
            </a:prstGeom>
          </p:spPr>
        </p:pic>
        <p:pic>
          <p:nvPicPr>
            <p:cNvPr id="1466" name="图形 1465" descr="可回收标志">
              <a:extLst>
                <a:ext uri="{FF2B5EF4-FFF2-40B4-BE49-F238E27FC236}">
                  <a16:creationId xmlns:a16="http://schemas.microsoft.com/office/drawing/2014/main" id="{C5A1DF81-44C3-4296-9063-C8B16CDBC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196722" y="1447304"/>
              <a:ext cx="202201" cy="202201"/>
            </a:xfrm>
            <a:prstGeom prst="rect">
              <a:avLst/>
            </a:prstGeom>
          </p:spPr>
        </p:pic>
      </p:grpSp>
      <p:cxnSp>
        <p:nvCxnSpPr>
          <p:cNvPr id="1471" name="直接连接符 1470">
            <a:extLst>
              <a:ext uri="{FF2B5EF4-FFF2-40B4-BE49-F238E27FC236}">
                <a16:creationId xmlns:a16="http://schemas.microsoft.com/office/drawing/2014/main" id="{59324E08-D2B7-4FA0-9993-57E8E9BC2302}"/>
              </a:ext>
            </a:extLst>
          </p:cNvPr>
          <p:cNvCxnSpPr>
            <a:cxnSpLocks/>
          </p:cNvCxnSpPr>
          <p:nvPr/>
        </p:nvCxnSpPr>
        <p:spPr>
          <a:xfrm flipV="1">
            <a:off x="7072850" y="2043809"/>
            <a:ext cx="1755215" cy="5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18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4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32651" y="3646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储物箱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40504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53" name="组合 852">
            <a:extLst>
              <a:ext uri="{FF2B5EF4-FFF2-40B4-BE49-F238E27FC236}">
                <a16:creationId xmlns:a16="http://schemas.microsoft.com/office/drawing/2014/main" id="{360B7D6C-671A-4FC5-A97C-FDCD6A657883}"/>
              </a:ext>
            </a:extLst>
          </p:cNvPr>
          <p:cNvGrpSpPr/>
          <p:nvPr/>
        </p:nvGrpSpPr>
        <p:grpSpPr>
          <a:xfrm>
            <a:off x="372823" y="671591"/>
            <a:ext cx="538829" cy="604649"/>
            <a:chOff x="167518" y="529049"/>
            <a:chExt cx="538829" cy="604649"/>
          </a:xfrm>
        </p:grpSpPr>
        <p:grpSp>
          <p:nvGrpSpPr>
            <p:cNvPr id="854" name="组合 853">
              <a:extLst>
                <a:ext uri="{FF2B5EF4-FFF2-40B4-BE49-F238E27FC236}">
                  <a16:creationId xmlns:a16="http://schemas.microsoft.com/office/drawing/2014/main" id="{D9E60983-F16D-4C3D-AB21-D4F18C8903B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57" name="矩形: 圆角 856">
                <a:extLst>
                  <a:ext uri="{FF2B5EF4-FFF2-40B4-BE49-F238E27FC236}">
                    <a16:creationId xmlns:a16="http://schemas.microsoft.com/office/drawing/2014/main" id="{2C12BE75-D183-4948-B0C2-E4011FF68DE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58" name="图片 857">
                <a:extLst>
                  <a:ext uri="{FF2B5EF4-FFF2-40B4-BE49-F238E27FC236}">
                    <a16:creationId xmlns:a16="http://schemas.microsoft.com/office/drawing/2014/main" id="{9D6BC6B1-379D-4BE7-B9F1-7399CCF0C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94A8C7D4-B078-4DAA-A2E1-68D4459BAAC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5" name="矩形: 圆角 854">
              <a:extLst>
                <a:ext uri="{FF2B5EF4-FFF2-40B4-BE49-F238E27FC236}">
                  <a16:creationId xmlns:a16="http://schemas.microsoft.com/office/drawing/2014/main" id="{187ECF9B-9D11-4DC2-A659-BFD1375E32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6" name="矩形 855">
              <a:extLst>
                <a:ext uri="{FF2B5EF4-FFF2-40B4-BE49-F238E27FC236}">
                  <a16:creationId xmlns:a16="http://schemas.microsoft.com/office/drawing/2014/main" id="{41736AEC-FCD4-4CD2-9ACC-5AF158C0378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0" name="组合 859">
            <a:extLst>
              <a:ext uri="{FF2B5EF4-FFF2-40B4-BE49-F238E27FC236}">
                <a16:creationId xmlns:a16="http://schemas.microsoft.com/office/drawing/2014/main" id="{B0D17FA9-02C1-4CEB-9EA6-0BE177CA4145}"/>
              </a:ext>
            </a:extLst>
          </p:cNvPr>
          <p:cNvGrpSpPr/>
          <p:nvPr/>
        </p:nvGrpSpPr>
        <p:grpSpPr>
          <a:xfrm>
            <a:off x="950316" y="676253"/>
            <a:ext cx="538829" cy="604649"/>
            <a:chOff x="167518" y="529049"/>
            <a:chExt cx="538829" cy="604649"/>
          </a:xfrm>
        </p:grpSpPr>
        <p:grpSp>
          <p:nvGrpSpPr>
            <p:cNvPr id="861" name="组合 860">
              <a:extLst>
                <a:ext uri="{FF2B5EF4-FFF2-40B4-BE49-F238E27FC236}">
                  <a16:creationId xmlns:a16="http://schemas.microsoft.com/office/drawing/2014/main" id="{C6BF1234-6E2F-4D07-A19C-60EF7212F7B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64" name="矩形: 圆角 863">
                <a:extLst>
                  <a:ext uri="{FF2B5EF4-FFF2-40B4-BE49-F238E27FC236}">
                    <a16:creationId xmlns:a16="http://schemas.microsoft.com/office/drawing/2014/main" id="{7508FAB6-D7D6-4FCF-A6D8-280F27C0B7B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65" name="图片 864">
                <a:extLst>
                  <a:ext uri="{FF2B5EF4-FFF2-40B4-BE49-F238E27FC236}">
                    <a16:creationId xmlns:a16="http://schemas.microsoft.com/office/drawing/2014/main" id="{43902233-F355-4220-992D-AED097106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66" name="矩形 865">
                <a:extLst>
                  <a:ext uri="{FF2B5EF4-FFF2-40B4-BE49-F238E27FC236}">
                    <a16:creationId xmlns:a16="http://schemas.microsoft.com/office/drawing/2014/main" id="{16D94BC0-397B-413D-96E4-FDBE9CA2C85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2" name="矩形: 圆角 861">
              <a:extLst>
                <a:ext uri="{FF2B5EF4-FFF2-40B4-BE49-F238E27FC236}">
                  <a16:creationId xmlns:a16="http://schemas.microsoft.com/office/drawing/2014/main" id="{1D11B4D3-AFDB-4F70-9AE7-E3F3FEA1749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3" name="矩形 862">
              <a:extLst>
                <a:ext uri="{FF2B5EF4-FFF2-40B4-BE49-F238E27FC236}">
                  <a16:creationId xmlns:a16="http://schemas.microsoft.com/office/drawing/2014/main" id="{17617DA2-197B-4779-8C8E-DAB2333F786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7" name="组合 866">
            <a:extLst>
              <a:ext uri="{FF2B5EF4-FFF2-40B4-BE49-F238E27FC236}">
                <a16:creationId xmlns:a16="http://schemas.microsoft.com/office/drawing/2014/main" id="{09530745-3DDA-4FBD-B9BD-E3E716884578}"/>
              </a:ext>
            </a:extLst>
          </p:cNvPr>
          <p:cNvGrpSpPr/>
          <p:nvPr/>
        </p:nvGrpSpPr>
        <p:grpSpPr>
          <a:xfrm>
            <a:off x="1527809" y="674449"/>
            <a:ext cx="538829" cy="604649"/>
            <a:chOff x="167518" y="529049"/>
            <a:chExt cx="538829" cy="604649"/>
          </a:xfrm>
        </p:grpSpPr>
        <p:grpSp>
          <p:nvGrpSpPr>
            <p:cNvPr id="868" name="组合 867">
              <a:extLst>
                <a:ext uri="{FF2B5EF4-FFF2-40B4-BE49-F238E27FC236}">
                  <a16:creationId xmlns:a16="http://schemas.microsoft.com/office/drawing/2014/main" id="{975DD22A-C9E7-4D6E-8D20-06BA0D3DD9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1" name="矩形: 圆角 870">
                <a:extLst>
                  <a:ext uri="{FF2B5EF4-FFF2-40B4-BE49-F238E27FC236}">
                    <a16:creationId xmlns:a16="http://schemas.microsoft.com/office/drawing/2014/main" id="{10FDC727-94EB-442D-96EA-89953848C51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2" name="图片 871">
                <a:extLst>
                  <a:ext uri="{FF2B5EF4-FFF2-40B4-BE49-F238E27FC236}">
                    <a16:creationId xmlns:a16="http://schemas.microsoft.com/office/drawing/2014/main" id="{ED7E7E40-56DF-4B8F-97D6-3CA6F4D3B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73" name="矩形 872">
                <a:extLst>
                  <a:ext uri="{FF2B5EF4-FFF2-40B4-BE49-F238E27FC236}">
                    <a16:creationId xmlns:a16="http://schemas.microsoft.com/office/drawing/2014/main" id="{6700CBA1-4FB8-4DF9-9DBD-70D7F897A03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9" name="矩形: 圆角 868">
              <a:extLst>
                <a:ext uri="{FF2B5EF4-FFF2-40B4-BE49-F238E27FC236}">
                  <a16:creationId xmlns:a16="http://schemas.microsoft.com/office/drawing/2014/main" id="{39A9BA4A-898A-40E7-A020-788125B21FB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>
              <a:extLst>
                <a:ext uri="{FF2B5EF4-FFF2-40B4-BE49-F238E27FC236}">
                  <a16:creationId xmlns:a16="http://schemas.microsoft.com/office/drawing/2014/main" id="{8A506012-FFAD-40A0-B8E0-357856D2659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74" name="组合 873">
            <a:extLst>
              <a:ext uri="{FF2B5EF4-FFF2-40B4-BE49-F238E27FC236}">
                <a16:creationId xmlns:a16="http://schemas.microsoft.com/office/drawing/2014/main" id="{1B9049BA-408E-4FBE-9C41-1D22BB4FAB07}"/>
              </a:ext>
            </a:extLst>
          </p:cNvPr>
          <p:cNvGrpSpPr/>
          <p:nvPr/>
        </p:nvGrpSpPr>
        <p:grpSpPr>
          <a:xfrm>
            <a:off x="2105302" y="679111"/>
            <a:ext cx="538829" cy="604649"/>
            <a:chOff x="167518" y="529049"/>
            <a:chExt cx="538829" cy="604649"/>
          </a:xfrm>
        </p:grpSpPr>
        <p:grpSp>
          <p:nvGrpSpPr>
            <p:cNvPr id="875" name="组合 874">
              <a:extLst>
                <a:ext uri="{FF2B5EF4-FFF2-40B4-BE49-F238E27FC236}">
                  <a16:creationId xmlns:a16="http://schemas.microsoft.com/office/drawing/2014/main" id="{5EA13D1A-4658-42F9-A3A8-5F50A042911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8" name="矩形: 圆角 877">
                <a:extLst>
                  <a:ext uri="{FF2B5EF4-FFF2-40B4-BE49-F238E27FC236}">
                    <a16:creationId xmlns:a16="http://schemas.microsoft.com/office/drawing/2014/main" id="{79C3FCF7-6327-49FA-8256-20DFCF5A57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9" name="图片 878">
                <a:extLst>
                  <a:ext uri="{FF2B5EF4-FFF2-40B4-BE49-F238E27FC236}">
                    <a16:creationId xmlns:a16="http://schemas.microsoft.com/office/drawing/2014/main" id="{DB81EF6F-F603-437D-9D5D-4DB7A9359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0" name="矩形 879">
                <a:extLst>
                  <a:ext uri="{FF2B5EF4-FFF2-40B4-BE49-F238E27FC236}">
                    <a16:creationId xmlns:a16="http://schemas.microsoft.com/office/drawing/2014/main" id="{F3AB185C-9406-4B10-B289-4DC3A25D2AA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76" name="矩形: 圆角 875">
              <a:extLst>
                <a:ext uri="{FF2B5EF4-FFF2-40B4-BE49-F238E27FC236}">
                  <a16:creationId xmlns:a16="http://schemas.microsoft.com/office/drawing/2014/main" id="{A4BD968F-93A9-45B2-98FC-7646F1135EF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矩形 876">
              <a:extLst>
                <a:ext uri="{FF2B5EF4-FFF2-40B4-BE49-F238E27FC236}">
                  <a16:creationId xmlns:a16="http://schemas.microsoft.com/office/drawing/2014/main" id="{74B193E3-DEA3-4272-903B-FE6A525715D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1" name="组合 880">
            <a:extLst>
              <a:ext uri="{FF2B5EF4-FFF2-40B4-BE49-F238E27FC236}">
                <a16:creationId xmlns:a16="http://schemas.microsoft.com/office/drawing/2014/main" id="{4387228A-AA19-446A-ACBD-49E48CA76F87}"/>
              </a:ext>
            </a:extLst>
          </p:cNvPr>
          <p:cNvGrpSpPr/>
          <p:nvPr/>
        </p:nvGrpSpPr>
        <p:grpSpPr>
          <a:xfrm>
            <a:off x="2682065" y="680540"/>
            <a:ext cx="538829" cy="604649"/>
            <a:chOff x="167518" y="529049"/>
            <a:chExt cx="538829" cy="604649"/>
          </a:xfrm>
        </p:grpSpPr>
        <p:grpSp>
          <p:nvGrpSpPr>
            <p:cNvPr id="882" name="组合 881">
              <a:extLst>
                <a:ext uri="{FF2B5EF4-FFF2-40B4-BE49-F238E27FC236}">
                  <a16:creationId xmlns:a16="http://schemas.microsoft.com/office/drawing/2014/main" id="{7335EE5D-5EE0-40D5-AFDB-3E3E442558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85" name="矩形: 圆角 884">
                <a:extLst>
                  <a:ext uri="{FF2B5EF4-FFF2-40B4-BE49-F238E27FC236}">
                    <a16:creationId xmlns:a16="http://schemas.microsoft.com/office/drawing/2014/main" id="{20C7A592-FFFB-4708-9612-D03819BFAF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86" name="图片 885">
                <a:extLst>
                  <a:ext uri="{FF2B5EF4-FFF2-40B4-BE49-F238E27FC236}">
                    <a16:creationId xmlns:a16="http://schemas.microsoft.com/office/drawing/2014/main" id="{4D703B47-AF3F-4D2F-B5BB-512224AC9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7" name="矩形 886">
                <a:extLst>
                  <a:ext uri="{FF2B5EF4-FFF2-40B4-BE49-F238E27FC236}">
                    <a16:creationId xmlns:a16="http://schemas.microsoft.com/office/drawing/2014/main" id="{657A0B3B-11F9-47FC-9790-80A2EE82337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3" name="矩形: 圆角 882">
              <a:extLst>
                <a:ext uri="{FF2B5EF4-FFF2-40B4-BE49-F238E27FC236}">
                  <a16:creationId xmlns:a16="http://schemas.microsoft.com/office/drawing/2014/main" id="{A2650C1E-2C00-4795-8157-BA02AB98AF8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>
              <a:extLst>
                <a:ext uri="{FF2B5EF4-FFF2-40B4-BE49-F238E27FC236}">
                  <a16:creationId xmlns:a16="http://schemas.microsoft.com/office/drawing/2014/main" id="{52A96287-AB08-46B3-A237-088E856C6E5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06CB0492-779F-4CD7-9031-99FD60FF2326}"/>
              </a:ext>
            </a:extLst>
          </p:cNvPr>
          <p:cNvGrpSpPr/>
          <p:nvPr/>
        </p:nvGrpSpPr>
        <p:grpSpPr>
          <a:xfrm>
            <a:off x="3254146" y="685202"/>
            <a:ext cx="538829" cy="604649"/>
            <a:chOff x="167518" y="529049"/>
            <a:chExt cx="538829" cy="604649"/>
          </a:xfrm>
        </p:grpSpPr>
        <p:grpSp>
          <p:nvGrpSpPr>
            <p:cNvPr id="889" name="组合 888">
              <a:extLst>
                <a:ext uri="{FF2B5EF4-FFF2-40B4-BE49-F238E27FC236}">
                  <a16:creationId xmlns:a16="http://schemas.microsoft.com/office/drawing/2014/main" id="{09F0D6C9-4D24-4832-AEB9-FE280CE0A27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2" name="矩形: 圆角 891">
                <a:extLst>
                  <a:ext uri="{FF2B5EF4-FFF2-40B4-BE49-F238E27FC236}">
                    <a16:creationId xmlns:a16="http://schemas.microsoft.com/office/drawing/2014/main" id="{AA88A7E7-9AFE-4EA2-BF2E-DBC44153709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93" name="图片 892">
                <a:extLst>
                  <a:ext uri="{FF2B5EF4-FFF2-40B4-BE49-F238E27FC236}">
                    <a16:creationId xmlns:a16="http://schemas.microsoft.com/office/drawing/2014/main" id="{F42CEB75-0FBB-4B76-BB35-DB609ED18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94" name="矩形 893">
                <a:extLst>
                  <a:ext uri="{FF2B5EF4-FFF2-40B4-BE49-F238E27FC236}">
                    <a16:creationId xmlns:a16="http://schemas.microsoft.com/office/drawing/2014/main" id="{B524895D-8846-42EB-9994-4A189F171BA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0" name="矩形: 圆角 889">
              <a:extLst>
                <a:ext uri="{FF2B5EF4-FFF2-40B4-BE49-F238E27FC236}">
                  <a16:creationId xmlns:a16="http://schemas.microsoft.com/office/drawing/2014/main" id="{FF897DE0-3620-4664-8D55-8AABF8AE82D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矩形 890">
              <a:extLst>
                <a:ext uri="{FF2B5EF4-FFF2-40B4-BE49-F238E27FC236}">
                  <a16:creationId xmlns:a16="http://schemas.microsoft.com/office/drawing/2014/main" id="{EA724E25-EF17-44FD-A4F6-12F929C97C5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95" name="组合 894">
            <a:extLst>
              <a:ext uri="{FF2B5EF4-FFF2-40B4-BE49-F238E27FC236}">
                <a16:creationId xmlns:a16="http://schemas.microsoft.com/office/drawing/2014/main" id="{5F3EE92F-C21E-47C3-8B6C-57184EC094B4}"/>
              </a:ext>
            </a:extLst>
          </p:cNvPr>
          <p:cNvGrpSpPr/>
          <p:nvPr/>
        </p:nvGrpSpPr>
        <p:grpSpPr>
          <a:xfrm>
            <a:off x="3831639" y="683398"/>
            <a:ext cx="538829" cy="604649"/>
            <a:chOff x="167518" y="529049"/>
            <a:chExt cx="538829" cy="604649"/>
          </a:xfrm>
        </p:grpSpPr>
        <p:grpSp>
          <p:nvGrpSpPr>
            <p:cNvPr id="896" name="组合 895">
              <a:extLst>
                <a:ext uri="{FF2B5EF4-FFF2-40B4-BE49-F238E27FC236}">
                  <a16:creationId xmlns:a16="http://schemas.microsoft.com/office/drawing/2014/main" id="{3010AAED-B69D-4B9F-8EAE-F0A46401DDA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9" name="矩形: 圆角 898">
                <a:extLst>
                  <a:ext uri="{FF2B5EF4-FFF2-40B4-BE49-F238E27FC236}">
                    <a16:creationId xmlns:a16="http://schemas.microsoft.com/office/drawing/2014/main" id="{33761C4B-248A-448A-AB01-3F32AE6A487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00" name="图片 899">
                <a:extLst>
                  <a:ext uri="{FF2B5EF4-FFF2-40B4-BE49-F238E27FC236}">
                    <a16:creationId xmlns:a16="http://schemas.microsoft.com/office/drawing/2014/main" id="{E698EBAC-1A53-431D-BA90-F969EEA0D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01" name="矩形 900">
                <a:extLst>
                  <a:ext uri="{FF2B5EF4-FFF2-40B4-BE49-F238E27FC236}">
                    <a16:creationId xmlns:a16="http://schemas.microsoft.com/office/drawing/2014/main" id="{98F7D0F8-95F2-4776-A3F8-B47C42F22E1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7" name="矩形: 圆角 896">
              <a:extLst>
                <a:ext uri="{FF2B5EF4-FFF2-40B4-BE49-F238E27FC236}">
                  <a16:creationId xmlns:a16="http://schemas.microsoft.com/office/drawing/2014/main" id="{D4310FEB-141C-4BE8-B6E2-0BCD33EC64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矩形 897">
              <a:extLst>
                <a:ext uri="{FF2B5EF4-FFF2-40B4-BE49-F238E27FC236}">
                  <a16:creationId xmlns:a16="http://schemas.microsoft.com/office/drawing/2014/main" id="{1FC07B1C-9AE7-4F7F-9D2A-5CD26BD1DAB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pic>
        <p:nvPicPr>
          <p:cNvPr id="518" name="图形 517" descr="返回">
            <a:hlinkClick r:id="rId7" action="ppaction://hlinksldjump"/>
            <a:extLst>
              <a:ext uri="{FF2B5EF4-FFF2-40B4-BE49-F238E27FC236}">
                <a16:creationId xmlns:a16="http://schemas.microsoft.com/office/drawing/2014/main" id="{C2BF20A5-2DED-428C-8FB4-D51D9BE2D8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508" name="矩形 507">
            <a:extLst>
              <a:ext uri="{FF2B5EF4-FFF2-40B4-BE49-F238E27FC236}">
                <a16:creationId xmlns:a16="http://schemas.microsoft.com/office/drawing/2014/main" id="{6E7353E0-1198-4071-B8A6-8570D0A47566}"/>
              </a:ext>
            </a:extLst>
          </p:cNvPr>
          <p:cNvSpPr/>
          <p:nvPr/>
        </p:nvSpPr>
        <p:spPr>
          <a:xfrm>
            <a:off x="4791250" y="551482"/>
            <a:ext cx="4680549" cy="4050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D90775-C4F7-498E-B0CB-A1AF3BC447AC}"/>
              </a:ext>
            </a:extLst>
          </p:cNvPr>
          <p:cNvGrpSpPr/>
          <p:nvPr/>
        </p:nvGrpSpPr>
        <p:grpSpPr>
          <a:xfrm>
            <a:off x="5070269" y="828548"/>
            <a:ext cx="4028934" cy="607631"/>
            <a:chOff x="10042713" y="254477"/>
            <a:chExt cx="4417262" cy="704912"/>
          </a:xfrm>
        </p:grpSpPr>
        <p:pic>
          <p:nvPicPr>
            <p:cNvPr id="526" name="图形 525" descr="直升飞机">
              <a:extLst>
                <a:ext uri="{FF2B5EF4-FFF2-40B4-BE49-F238E27FC236}">
                  <a16:creationId xmlns:a16="http://schemas.microsoft.com/office/drawing/2014/main" id="{EE680A54-F9E6-4D95-A801-DF7F9774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42713" y="273544"/>
              <a:ext cx="288376" cy="288375"/>
            </a:xfrm>
            <a:prstGeom prst="rect">
              <a:avLst/>
            </a:prstGeom>
          </p:spPr>
        </p:pic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7C8A8E97-7FF9-4294-9850-8B9D60A86766}"/>
                </a:ext>
              </a:extLst>
            </p:cNvPr>
            <p:cNvSpPr/>
            <p:nvPr/>
          </p:nvSpPr>
          <p:spPr>
            <a:xfrm>
              <a:off x="10320462" y="638043"/>
              <a:ext cx="1409310" cy="321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占地空间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：</a:t>
              </a:r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1X1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2EC87092-4721-4E29-8DAE-1C9D469B4A08}"/>
                </a:ext>
              </a:extLst>
            </p:cNvPr>
            <p:cNvGrpSpPr/>
            <p:nvPr/>
          </p:nvGrpSpPr>
          <p:grpSpPr>
            <a:xfrm>
              <a:off x="10143287" y="279755"/>
              <a:ext cx="1642631" cy="588164"/>
              <a:chOff x="8102159" y="2809720"/>
              <a:chExt cx="1642631" cy="588164"/>
            </a:xfrm>
          </p:grpSpPr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33638852-71A0-42C7-A8B4-CC7BF2426844}"/>
                  </a:ext>
                </a:extLst>
              </p:cNvPr>
              <p:cNvSpPr/>
              <p:nvPr/>
            </p:nvSpPr>
            <p:spPr>
              <a:xfrm>
                <a:off x="8264615" y="2809720"/>
                <a:ext cx="1480175" cy="321346"/>
              </a:xfrm>
              <a:prstGeom prst="rect">
                <a:avLst/>
              </a:prstGeom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 algn="dist"/>
                <a:r>
                  <a:rPr lang="zh-CN" altLang="en-US" sz="12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抓取速度</a:t>
                </a:r>
                <a:r>
                  <a:rPr lang="zh-CN" altLang="en-US" sz="12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2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2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12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/s</a:t>
                </a:r>
                <a:endParaRPr lang="zh-CN" altLang="en-US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30" name="图形 529">
                <a:extLst>
                  <a:ext uri="{FF2B5EF4-FFF2-40B4-BE49-F238E27FC236}">
                    <a16:creationId xmlns:a16="http://schemas.microsoft.com/office/drawing/2014/main" id="{9577EEC3-07D8-4A00-A385-F63B16090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102159" y="3214403"/>
                <a:ext cx="183481" cy="183481"/>
              </a:xfrm>
              <a:prstGeom prst="rect">
                <a:avLst/>
              </a:prstGeom>
            </p:spPr>
          </p:pic>
        </p:grpSp>
        <p:sp>
          <p:nvSpPr>
            <p:cNvPr id="531" name="矩形 530">
              <a:extLst>
                <a:ext uri="{FF2B5EF4-FFF2-40B4-BE49-F238E27FC236}">
                  <a16:creationId xmlns:a16="http://schemas.microsoft.com/office/drawing/2014/main" id="{85E20539-2DFA-471D-9777-A933C92746A3}"/>
                </a:ext>
              </a:extLst>
            </p:cNvPr>
            <p:cNvSpPr/>
            <p:nvPr/>
          </p:nvSpPr>
          <p:spPr>
            <a:xfrm>
              <a:off x="12925319" y="254477"/>
              <a:ext cx="1149762" cy="3213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抓取数量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2" name="图形 531" descr="垃圾桶">
              <a:extLst>
                <a:ext uri="{FF2B5EF4-FFF2-40B4-BE49-F238E27FC236}">
                  <a16:creationId xmlns:a16="http://schemas.microsoft.com/office/drawing/2014/main" id="{E6E74ED8-204F-44E0-A26C-CEC2E25F2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836383" y="328009"/>
              <a:ext cx="177873" cy="177873"/>
            </a:xfrm>
            <a:prstGeom prst="rect">
              <a:avLst/>
            </a:prstGeom>
          </p:spPr>
        </p:pic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91EAAA3C-24AD-438B-80B1-9E01A13AB318}"/>
                </a:ext>
              </a:extLst>
            </p:cNvPr>
            <p:cNvSpPr/>
            <p:nvPr/>
          </p:nvSpPr>
          <p:spPr>
            <a:xfrm>
              <a:off x="12925319" y="626117"/>
              <a:ext cx="1534656" cy="3213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工作功率</a:t>
              </a:r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15kW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4" name="图形 533" descr="可回收标志">
              <a:extLst>
                <a:ext uri="{FF2B5EF4-FFF2-40B4-BE49-F238E27FC236}">
                  <a16:creationId xmlns:a16="http://schemas.microsoft.com/office/drawing/2014/main" id="{837BA9FA-4EEB-4C55-A7F6-AB1B6455A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840097" y="682132"/>
              <a:ext cx="202201" cy="202201"/>
            </a:xfrm>
            <a:prstGeom prst="rect">
              <a:avLst/>
            </a:prstGeom>
          </p:spPr>
        </p:pic>
      </p:grpSp>
      <p:sp>
        <p:nvSpPr>
          <p:cNvPr id="542" name="矩形 541">
            <a:extLst>
              <a:ext uri="{FF2B5EF4-FFF2-40B4-BE49-F238E27FC236}">
                <a16:creationId xmlns:a16="http://schemas.microsoft.com/office/drawing/2014/main" id="{B2AD48F5-095C-46AE-B5FE-8B1C45AE33A7}"/>
              </a:ext>
            </a:extLst>
          </p:cNvPr>
          <p:cNvSpPr/>
          <p:nvPr/>
        </p:nvSpPr>
        <p:spPr>
          <a:xfrm>
            <a:off x="4803819" y="1525896"/>
            <a:ext cx="600146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生产配方</a:t>
            </a:r>
            <a:endParaRPr lang="zh-CN" altLang="en-US" sz="8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2" name="矩形 561">
            <a:extLst>
              <a:ext uri="{FF2B5EF4-FFF2-40B4-BE49-F238E27FC236}">
                <a16:creationId xmlns:a16="http://schemas.microsoft.com/office/drawing/2014/main" id="{1183D653-7210-4395-A47B-4964D654E6C7}"/>
              </a:ext>
            </a:extLst>
          </p:cNvPr>
          <p:cNvSpPr/>
          <p:nvPr/>
        </p:nvSpPr>
        <p:spPr>
          <a:xfrm>
            <a:off x="3838339" y="688892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583" name="矩形: 圆角 582">
            <a:extLst>
              <a:ext uri="{FF2B5EF4-FFF2-40B4-BE49-F238E27FC236}">
                <a16:creationId xmlns:a16="http://schemas.microsoft.com/office/drawing/2014/main" id="{E081B150-7839-41A3-8247-E365D958352A}"/>
              </a:ext>
            </a:extLst>
          </p:cNvPr>
          <p:cNvSpPr/>
          <p:nvPr/>
        </p:nvSpPr>
        <p:spPr>
          <a:xfrm>
            <a:off x="1497358" y="3568498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tab2</a:t>
            </a:r>
            <a:endParaRPr lang="zh-CN" altLang="en-US" sz="1200" b="1" dirty="0"/>
          </a:p>
        </p:txBody>
      </p:sp>
      <p:sp>
        <p:nvSpPr>
          <p:cNvPr id="585" name="矩形: 圆角 584">
            <a:extLst>
              <a:ext uri="{FF2B5EF4-FFF2-40B4-BE49-F238E27FC236}">
                <a16:creationId xmlns:a16="http://schemas.microsoft.com/office/drawing/2014/main" id="{C9682DEE-046A-42A0-B093-21343BE5CB83}"/>
              </a:ext>
            </a:extLst>
          </p:cNvPr>
          <p:cNvSpPr/>
          <p:nvPr/>
        </p:nvSpPr>
        <p:spPr>
          <a:xfrm>
            <a:off x="443328" y="3559912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tab1</a:t>
            </a:r>
            <a:endParaRPr lang="zh-CN" altLang="en-US" sz="1200" b="1" dirty="0"/>
          </a:p>
        </p:txBody>
      </p:sp>
      <p:sp>
        <p:nvSpPr>
          <p:cNvPr id="596" name="矩形: 圆角 595">
            <a:extLst>
              <a:ext uri="{FF2B5EF4-FFF2-40B4-BE49-F238E27FC236}">
                <a16:creationId xmlns:a16="http://schemas.microsoft.com/office/drawing/2014/main" id="{E06F02D1-E5F0-4E47-BC79-6974999C20D9}"/>
              </a:ext>
            </a:extLst>
          </p:cNvPr>
          <p:cNvSpPr/>
          <p:nvPr/>
        </p:nvSpPr>
        <p:spPr>
          <a:xfrm>
            <a:off x="2550614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tab3</a:t>
            </a:r>
            <a:endParaRPr lang="zh-CN" altLang="en-US" sz="1200" b="1" dirty="0"/>
          </a:p>
        </p:txBody>
      </p:sp>
      <p:sp>
        <p:nvSpPr>
          <p:cNvPr id="606" name="矩形: 圆角 605">
            <a:extLst>
              <a:ext uri="{FF2B5EF4-FFF2-40B4-BE49-F238E27FC236}">
                <a16:creationId xmlns:a16="http://schemas.microsoft.com/office/drawing/2014/main" id="{D9421A29-C8B5-4F08-95BE-3731A65524E6}"/>
              </a:ext>
            </a:extLst>
          </p:cNvPr>
          <p:cNvSpPr/>
          <p:nvPr/>
        </p:nvSpPr>
        <p:spPr>
          <a:xfrm>
            <a:off x="3609777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tab4</a:t>
            </a:r>
            <a:endParaRPr lang="zh-CN" altLang="en-US" sz="1200" b="1" dirty="0"/>
          </a:p>
        </p:txBody>
      </p:sp>
      <p:sp>
        <p:nvSpPr>
          <p:cNvPr id="607" name="矩形: 圆角 606">
            <a:extLst>
              <a:ext uri="{FF2B5EF4-FFF2-40B4-BE49-F238E27FC236}">
                <a16:creationId xmlns:a16="http://schemas.microsoft.com/office/drawing/2014/main" id="{85941D27-E7C5-45B1-B3C2-A00182CAF704}"/>
              </a:ext>
            </a:extLst>
          </p:cNvPr>
          <p:cNvSpPr/>
          <p:nvPr/>
        </p:nvSpPr>
        <p:spPr>
          <a:xfrm>
            <a:off x="1489201" y="4087246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tab6</a:t>
            </a:r>
            <a:endParaRPr lang="zh-CN" altLang="en-US" sz="1200" b="1" dirty="0"/>
          </a:p>
        </p:txBody>
      </p:sp>
      <p:sp>
        <p:nvSpPr>
          <p:cNvPr id="608" name="矩形: 圆角 607">
            <a:extLst>
              <a:ext uri="{FF2B5EF4-FFF2-40B4-BE49-F238E27FC236}">
                <a16:creationId xmlns:a16="http://schemas.microsoft.com/office/drawing/2014/main" id="{62405D87-539B-4174-A651-81062A1FE359}"/>
              </a:ext>
            </a:extLst>
          </p:cNvPr>
          <p:cNvSpPr/>
          <p:nvPr/>
        </p:nvSpPr>
        <p:spPr>
          <a:xfrm>
            <a:off x="435171" y="4078660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tab5</a:t>
            </a:r>
            <a:endParaRPr lang="zh-CN" altLang="en-US" sz="1200" b="1" dirty="0"/>
          </a:p>
        </p:txBody>
      </p:sp>
      <p:sp>
        <p:nvSpPr>
          <p:cNvPr id="609" name="矩形: 圆角 608">
            <a:extLst>
              <a:ext uri="{FF2B5EF4-FFF2-40B4-BE49-F238E27FC236}">
                <a16:creationId xmlns:a16="http://schemas.microsoft.com/office/drawing/2014/main" id="{23EBCC07-89A3-4A24-9B47-1A869E77D476}"/>
              </a:ext>
            </a:extLst>
          </p:cNvPr>
          <p:cNvSpPr/>
          <p:nvPr/>
        </p:nvSpPr>
        <p:spPr>
          <a:xfrm>
            <a:off x="2542457" y="4074233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tab7</a:t>
            </a:r>
            <a:endParaRPr lang="zh-CN" altLang="en-US" sz="1200" b="1" dirty="0"/>
          </a:p>
        </p:txBody>
      </p:sp>
      <p:sp>
        <p:nvSpPr>
          <p:cNvPr id="610" name="矩形: 圆角 609">
            <a:extLst>
              <a:ext uri="{FF2B5EF4-FFF2-40B4-BE49-F238E27FC236}">
                <a16:creationId xmlns:a16="http://schemas.microsoft.com/office/drawing/2014/main" id="{7E32479B-635C-4F7E-959C-2F0BCD3DDE9F}"/>
              </a:ext>
            </a:extLst>
          </p:cNvPr>
          <p:cNvSpPr/>
          <p:nvPr/>
        </p:nvSpPr>
        <p:spPr>
          <a:xfrm>
            <a:off x="3601620" y="4074233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tab8</a:t>
            </a:r>
            <a:endParaRPr lang="zh-CN" altLang="en-US" sz="1200" b="1" dirty="0"/>
          </a:p>
        </p:txBody>
      </p:sp>
      <p:sp>
        <p:nvSpPr>
          <p:cNvPr id="589" name="矩形 588">
            <a:extLst>
              <a:ext uri="{FF2B5EF4-FFF2-40B4-BE49-F238E27FC236}">
                <a16:creationId xmlns:a16="http://schemas.microsoft.com/office/drawing/2014/main" id="{4986E6FB-F66E-43D0-986C-E3AA0B158A88}"/>
              </a:ext>
            </a:extLst>
          </p:cNvPr>
          <p:cNvSpPr/>
          <p:nvPr/>
        </p:nvSpPr>
        <p:spPr>
          <a:xfrm>
            <a:off x="4799573" y="3834125"/>
            <a:ext cx="600146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生产建筑</a:t>
            </a:r>
            <a:endParaRPr lang="zh-CN" altLang="en-US" sz="8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341CE2B-8DBD-4CE5-A2C7-23477DBA4766}"/>
              </a:ext>
            </a:extLst>
          </p:cNvPr>
          <p:cNvGrpSpPr/>
          <p:nvPr/>
        </p:nvGrpSpPr>
        <p:grpSpPr>
          <a:xfrm>
            <a:off x="5443686" y="1882980"/>
            <a:ext cx="4214206" cy="629763"/>
            <a:chOff x="1594714" y="-600878"/>
            <a:chExt cx="2713638" cy="405521"/>
          </a:xfrm>
        </p:grpSpPr>
        <p:grpSp>
          <p:nvGrpSpPr>
            <p:cNvPr id="630" name="组合 629">
              <a:extLst>
                <a:ext uri="{FF2B5EF4-FFF2-40B4-BE49-F238E27FC236}">
                  <a16:creationId xmlns:a16="http://schemas.microsoft.com/office/drawing/2014/main" id="{93F565E7-5EF8-49E5-90B5-0FD877C89FB9}"/>
                </a:ext>
              </a:extLst>
            </p:cNvPr>
            <p:cNvGrpSpPr/>
            <p:nvPr/>
          </p:nvGrpSpPr>
          <p:grpSpPr>
            <a:xfrm>
              <a:off x="2967733" y="-597712"/>
              <a:ext cx="271145" cy="304266"/>
              <a:chOff x="7418021" y="3956842"/>
              <a:chExt cx="538829" cy="604649"/>
            </a:xfrm>
          </p:grpSpPr>
          <p:sp>
            <p:nvSpPr>
              <p:cNvPr id="631" name="矩形: 圆角 630">
                <a:extLst>
                  <a:ext uri="{FF2B5EF4-FFF2-40B4-BE49-F238E27FC236}">
                    <a16:creationId xmlns:a16="http://schemas.microsoft.com/office/drawing/2014/main" id="{1DC6B1E5-56F3-4D6C-AB01-9741FF78C89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DB6FC2D4-A231-4924-B30C-8058C4FA0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16F6DFD6-917B-4D07-8562-EA372931888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34" name="组合 633">
              <a:extLst>
                <a:ext uri="{FF2B5EF4-FFF2-40B4-BE49-F238E27FC236}">
                  <a16:creationId xmlns:a16="http://schemas.microsoft.com/office/drawing/2014/main" id="{817293D0-ACB1-4CAB-966B-A0EA6832527F}"/>
                </a:ext>
              </a:extLst>
            </p:cNvPr>
            <p:cNvGrpSpPr/>
            <p:nvPr/>
          </p:nvGrpSpPr>
          <p:grpSpPr>
            <a:xfrm>
              <a:off x="1791987" y="-588501"/>
              <a:ext cx="271145" cy="304266"/>
              <a:chOff x="7418021" y="3956842"/>
              <a:chExt cx="538829" cy="604649"/>
            </a:xfrm>
          </p:grpSpPr>
          <p:sp>
            <p:nvSpPr>
              <p:cNvPr id="635" name="矩形: 圆角 634">
                <a:extLst>
                  <a:ext uri="{FF2B5EF4-FFF2-40B4-BE49-F238E27FC236}">
                    <a16:creationId xmlns:a16="http://schemas.microsoft.com/office/drawing/2014/main" id="{0243B4C3-86D4-4E37-BBEA-D6E11C94BC4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6" name="图片 635">
                <a:extLst>
                  <a:ext uri="{FF2B5EF4-FFF2-40B4-BE49-F238E27FC236}">
                    <a16:creationId xmlns:a16="http://schemas.microsoft.com/office/drawing/2014/main" id="{E91A244B-162C-487F-809C-D66044DA8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CBC00F5F-916C-4231-A535-E21A7128819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C16F8585-A78B-479C-9EC3-71BFF0E8C16D}"/>
                </a:ext>
              </a:extLst>
            </p:cNvPr>
            <p:cNvGrpSpPr/>
            <p:nvPr/>
          </p:nvGrpSpPr>
          <p:grpSpPr>
            <a:xfrm>
              <a:off x="2088357" y="-593465"/>
              <a:ext cx="271145" cy="304266"/>
              <a:chOff x="7418021" y="3956842"/>
              <a:chExt cx="538829" cy="604649"/>
            </a:xfrm>
          </p:grpSpPr>
          <p:sp>
            <p:nvSpPr>
              <p:cNvPr id="639" name="矩形: 圆角 638">
                <a:extLst>
                  <a:ext uri="{FF2B5EF4-FFF2-40B4-BE49-F238E27FC236}">
                    <a16:creationId xmlns:a16="http://schemas.microsoft.com/office/drawing/2014/main" id="{53D96204-0F24-4439-918B-00BD648248B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40" name="图片 639">
                <a:extLst>
                  <a:ext uri="{FF2B5EF4-FFF2-40B4-BE49-F238E27FC236}">
                    <a16:creationId xmlns:a16="http://schemas.microsoft.com/office/drawing/2014/main" id="{99054828-CF5B-42C5-B24B-A805A6762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41" name="矩形 640">
                <a:extLst>
                  <a:ext uri="{FF2B5EF4-FFF2-40B4-BE49-F238E27FC236}">
                    <a16:creationId xmlns:a16="http://schemas.microsoft.com/office/drawing/2014/main" id="{F0CB5DE2-5ECD-4F14-8A31-695E72EC389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42" name="组合 641">
              <a:extLst>
                <a:ext uri="{FF2B5EF4-FFF2-40B4-BE49-F238E27FC236}">
                  <a16:creationId xmlns:a16="http://schemas.microsoft.com/office/drawing/2014/main" id="{97084CB0-4BF2-46FE-96AA-F8C18FEE82F2}"/>
                </a:ext>
              </a:extLst>
            </p:cNvPr>
            <p:cNvGrpSpPr/>
            <p:nvPr/>
          </p:nvGrpSpPr>
          <p:grpSpPr>
            <a:xfrm>
              <a:off x="2378075" y="-595010"/>
              <a:ext cx="271145" cy="304266"/>
              <a:chOff x="7418021" y="3956842"/>
              <a:chExt cx="538829" cy="604649"/>
            </a:xfrm>
          </p:grpSpPr>
          <p:sp>
            <p:nvSpPr>
              <p:cNvPr id="643" name="矩形: 圆角 642">
                <a:extLst>
                  <a:ext uri="{FF2B5EF4-FFF2-40B4-BE49-F238E27FC236}">
                    <a16:creationId xmlns:a16="http://schemas.microsoft.com/office/drawing/2014/main" id="{1C705CFA-9D33-439B-842B-3DA00F44A04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44" name="图片 643">
                <a:extLst>
                  <a:ext uri="{FF2B5EF4-FFF2-40B4-BE49-F238E27FC236}">
                    <a16:creationId xmlns:a16="http://schemas.microsoft.com/office/drawing/2014/main" id="{B1C5A4AE-67DA-40D9-9748-4696FA3B7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45" name="矩形 644">
                <a:extLst>
                  <a:ext uri="{FF2B5EF4-FFF2-40B4-BE49-F238E27FC236}">
                    <a16:creationId xmlns:a16="http://schemas.microsoft.com/office/drawing/2014/main" id="{D95E3C56-615E-45E7-B290-55F24EC3327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DFA0643F-4F0A-4571-91D0-429938551E17}"/>
                </a:ext>
              </a:extLst>
            </p:cNvPr>
            <p:cNvGrpSpPr/>
            <p:nvPr/>
          </p:nvGrpSpPr>
          <p:grpSpPr>
            <a:xfrm>
              <a:off x="2675416" y="-599886"/>
              <a:ext cx="271145" cy="304266"/>
              <a:chOff x="7418021" y="3956842"/>
              <a:chExt cx="538829" cy="604649"/>
            </a:xfrm>
          </p:grpSpPr>
          <p:sp>
            <p:nvSpPr>
              <p:cNvPr id="647" name="矩形: 圆角 646">
                <a:extLst>
                  <a:ext uri="{FF2B5EF4-FFF2-40B4-BE49-F238E27FC236}">
                    <a16:creationId xmlns:a16="http://schemas.microsoft.com/office/drawing/2014/main" id="{D6356CFF-FA63-4B4F-9443-AB8A9985177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48" name="图片 647">
                <a:extLst>
                  <a:ext uri="{FF2B5EF4-FFF2-40B4-BE49-F238E27FC236}">
                    <a16:creationId xmlns:a16="http://schemas.microsoft.com/office/drawing/2014/main" id="{59D0B8AE-EFBC-473E-8304-438D0B0C3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49" name="矩形 648">
                <a:extLst>
                  <a:ext uri="{FF2B5EF4-FFF2-40B4-BE49-F238E27FC236}">
                    <a16:creationId xmlns:a16="http://schemas.microsoft.com/office/drawing/2014/main" id="{F6E9E959-14CC-478C-A8EC-5C50FB517AF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50" name="矩形 649">
              <a:extLst>
                <a:ext uri="{FF2B5EF4-FFF2-40B4-BE49-F238E27FC236}">
                  <a16:creationId xmlns:a16="http://schemas.microsoft.com/office/drawing/2014/main" id="{E48AF922-DAA4-4479-83F4-859E411A0955}"/>
                </a:ext>
              </a:extLst>
            </p:cNvPr>
            <p:cNvSpPr/>
            <p:nvPr/>
          </p:nvSpPr>
          <p:spPr>
            <a:xfrm>
              <a:off x="1594714" y="-472356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6869E5EA-98EC-4EC4-9439-79D86BDC1A54}"/>
                </a:ext>
              </a:extLst>
            </p:cNvPr>
            <p:cNvSpPr/>
            <p:nvPr/>
          </p:nvSpPr>
          <p:spPr>
            <a:xfrm>
              <a:off x="1896166" y="-482841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2" name="矩形 651">
              <a:extLst>
                <a:ext uri="{FF2B5EF4-FFF2-40B4-BE49-F238E27FC236}">
                  <a16:creationId xmlns:a16="http://schemas.microsoft.com/office/drawing/2014/main" id="{CBE402F1-E5AB-4E8A-AC67-37E992C1944D}"/>
                </a:ext>
              </a:extLst>
            </p:cNvPr>
            <p:cNvSpPr/>
            <p:nvPr/>
          </p:nvSpPr>
          <p:spPr>
            <a:xfrm>
              <a:off x="2176711" y="-476692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3" name="矩形 652">
              <a:extLst>
                <a:ext uri="{FF2B5EF4-FFF2-40B4-BE49-F238E27FC236}">
                  <a16:creationId xmlns:a16="http://schemas.microsoft.com/office/drawing/2014/main" id="{D39A381C-E53E-4EB3-98D5-A57A8FB8B724}"/>
                </a:ext>
              </a:extLst>
            </p:cNvPr>
            <p:cNvSpPr/>
            <p:nvPr/>
          </p:nvSpPr>
          <p:spPr>
            <a:xfrm>
              <a:off x="2481520" y="-479517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4" name="矩形 653">
              <a:extLst>
                <a:ext uri="{FF2B5EF4-FFF2-40B4-BE49-F238E27FC236}">
                  <a16:creationId xmlns:a16="http://schemas.microsoft.com/office/drawing/2014/main" id="{79F8BCAC-7698-477D-8B64-A2071720CA1F}"/>
                </a:ext>
              </a:extLst>
            </p:cNvPr>
            <p:cNvSpPr/>
            <p:nvPr/>
          </p:nvSpPr>
          <p:spPr>
            <a:xfrm>
              <a:off x="2767365" y="-481261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55" name="组合 654">
              <a:extLst>
                <a:ext uri="{FF2B5EF4-FFF2-40B4-BE49-F238E27FC236}">
                  <a16:creationId xmlns:a16="http://schemas.microsoft.com/office/drawing/2014/main" id="{C2E53870-B35C-41BE-B185-47C40F2C75FC}"/>
                </a:ext>
              </a:extLst>
            </p:cNvPr>
            <p:cNvGrpSpPr/>
            <p:nvPr/>
          </p:nvGrpSpPr>
          <p:grpSpPr>
            <a:xfrm>
              <a:off x="3056592" y="-594654"/>
              <a:ext cx="680610" cy="398722"/>
              <a:chOff x="2904305" y="2352150"/>
              <a:chExt cx="680610" cy="398722"/>
            </a:xfrm>
          </p:grpSpPr>
          <p:sp>
            <p:nvSpPr>
              <p:cNvPr id="656" name="矩形: 圆角 655">
                <a:extLst>
                  <a:ext uri="{FF2B5EF4-FFF2-40B4-BE49-F238E27FC236}">
                    <a16:creationId xmlns:a16="http://schemas.microsoft.com/office/drawing/2014/main" id="{70E438B6-9964-47CE-AF10-AAA97D7800A8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57" name="图片 656">
                <a:extLst>
                  <a:ext uri="{FF2B5EF4-FFF2-40B4-BE49-F238E27FC236}">
                    <a16:creationId xmlns:a16="http://schemas.microsoft.com/office/drawing/2014/main" id="{5105CCDF-4FF2-4134-87F3-602F8E56A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658" name="矩形 657">
                <a:extLst>
                  <a:ext uri="{FF2B5EF4-FFF2-40B4-BE49-F238E27FC236}">
                    <a16:creationId xmlns:a16="http://schemas.microsoft.com/office/drawing/2014/main" id="{7147B357-DE9E-4ABE-9168-00F4B00CC2A9}"/>
                  </a:ext>
                </a:extLst>
              </p:cNvPr>
              <p:cNvSpPr/>
              <p:nvPr/>
            </p:nvSpPr>
            <p:spPr>
              <a:xfrm>
                <a:off x="2904305" y="2473873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59" name="组合 658">
              <a:extLst>
                <a:ext uri="{FF2B5EF4-FFF2-40B4-BE49-F238E27FC236}">
                  <a16:creationId xmlns:a16="http://schemas.microsoft.com/office/drawing/2014/main" id="{82FD1177-AC94-4CD3-B422-73C647B17427}"/>
                </a:ext>
              </a:extLst>
            </p:cNvPr>
            <p:cNvGrpSpPr/>
            <p:nvPr/>
          </p:nvGrpSpPr>
          <p:grpSpPr>
            <a:xfrm>
              <a:off x="3340908" y="-599123"/>
              <a:ext cx="680610" cy="398722"/>
              <a:chOff x="2904305" y="2352150"/>
              <a:chExt cx="680610" cy="398722"/>
            </a:xfrm>
          </p:grpSpPr>
          <p:sp>
            <p:nvSpPr>
              <p:cNvPr id="660" name="矩形: 圆角 659">
                <a:extLst>
                  <a:ext uri="{FF2B5EF4-FFF2-40B4-BE49-F238E27FC236}">
                    <a16:creationId xmlns:a16="http://schemas.microsoft.com/office/drawing/2014/main" id="{0BD9AAE4-38FF-48D7-9E5B-E4B917DA252C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1" name="图片 660">
                <a:extLst>
                  <a:ext uri="{FF2B5EF4-FFF2-40B4-BE49-F238E27FC236}">
                    <a16:creationId xmlns:a16="http://schemas.microsoft.com/office/drawing/2014/main" id="{F04278DD-0522-4E44-96C4-D2698CCA9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662" name="矩形 661">
                <a:extLst>
                  <a:ext uri="{FF2B5EF4-FFF2-40B4-BE49-F238E27FC236}">
                    <a16:creationId xmlns:a16="http://schemas.microsoft.com/office/drawing/2014/main" id="{2ED9504E-3700-4A2E-BEE0-781F12CF93C6}"/>
                  </a:ext>
                </a:extLst>
              </p:cNvPr>
              <p:cNvSpPr/>
              <p:nvPr/>
            </p:nvSpPr>
            <p:spPr>
              <a:xfrm>
                <a:off x="2904305" y="2473873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63" name="组合 662">
              <a:extLst>
                <a:ext uri="{FF2B5EF4-FFF2-40B4-BE49-F238E27FC236}">
                  <a16:creationId xmlns:a16="http://schemas.microsoft.com/office/drawing/2014/main" id="{F8733EFE-1A45-4386-995F-6F762FA808D2}"/>
                </a:ext>
              </a:extLst>
            </p:cNvPr>
            <p:cNvGrpSpPr/>
            <p:nvPr/>
          </p:nvGrpSpPr>
          <p:grpSpPr>
            <a:xfrm>
              <a:off x="3627742" y="-600878"/>
              <a:ext cx="680610" cy="398722"/>
              <a:chOff x="2904305" y="2352150"/>
              <a:chExt cx="680610" cy="398722"/>
            </a:xfrm>
          </p:grpSpPr>
          <p:sp>
            <p:nvSpPr>
              <p:cNvPr id="664" name="矩形: 圆角 663">
                <a:extLst>
                  <a:ext uri="{FF2B5EF4-FFF2-40B4-BE49-F238E27FC236}">
                    <a16:creationId xmlns:a16="http://schemas.microsoft.com/office/drawing/2014/main" id="{77311D29-FB8D-4AE4-9888-CB5B9AD26AF2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5" name="图片 664">
                <a:extLst>
                  <a:ext uri="{FF2B5EF4-FFF2-40B4-BE49-F238E27FC236}">
                    <a16:creationId xmlns:a16="http://schemas.microsoft.com/office/drawing/2014/main" id="{B382D47A-158A-4F04-9694-196F4A7EF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666" name="矩形 665">
                <a:extLst>
                  <a:ext uri="{FF2B5EF4-FFF2-40B4-BE49-F238E27FC236}">
                    <a16:creationId xmlns:a16="http://schemas.microsoft.com/office/drawing/2014/main" id="{EC9EDED5-2426-4373-A080-B69E31D12538}"/>
                  </a:ext>
                </a:extLst>
              </p:cNvPr>
              <p:cNvSpPr/>
              <p:nvPr/>
            </p:nvSpPr>
            <p:spPr>
              <a:xfrm>
                <a:off x="2904305" y="2473873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88" name="矩形 687">
            <a:extLst>
              <a:ext uri="{FF2B5EF4-FFF2-40B4-BE49-F238E27FC236}">
                <a16:creationId xmlns:a16="http://schemas.microsoft.com/office/drawing/2014/main" id="{7CEE1DC6-76FE-4163-BCEF-494C5B188E60}"/>
              </a:ext>
            </a:extLst>
          </p:cNvPr>
          <p:cNvSpPr/>
          <p:nvPr/>
        </p:nvSpPr>
        <p:spPr>
          <a:xfrm>
            <a:off x="176241" y="1301097"/>
            <a:ext cx="4617988" cy="865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9" name="组合 688">
            <a:extLst>
              <a:ext uri="{FF2B5EF4-FFF2-40B4-BE49-F238E27FC236}">
                <a16:creationId xmlns:a16="http://schemas.microsoft.com/office/drawing/2014/main" id="{A1C0C0C5-B594-41E7-8CD3-50791A3D2D5E}"/>
              </a:ext>
            </a:extLst>
          </p:cNvPr>
          <p:cNvGrpSpPr/>
          <p:nvPr/>
        </p:nvGrpSpPr>
        <p:grpSpPr>
          <a:xfrm>
            <a:off x="1872602" y="1667557"/>
            <a:ext cx="1045192" cy="408094"/>
            <a:chOff x="5129435" y="1697753"/>
            <a:chExt cx="1045192" cy="408094"/>
          </a:xfrm>
        </p:grpSpPr>
        <p:sp>
          <p:nvSpPr>
            <p:cNvPr id="690" name="矩形: 圆角 689">
              <a:extLst>
                <a:ext uri="{FF2B5EF4-FFF2-40B4-BE49-F238E27FC236}">
                  <a16:creationId xmlns:a16="http://schemas.microsoft.com/office/drawing/2014/main" id="{02E3CFFF-E819-40EF-8C9D-064A3246A121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个</a:t>
              </a:r>
            </a:p>
          </p:txBody>
        </p:sp>
        <p:pic>
          <p:nvPicPr>
            <p:cNvPr id="691" name="图形 690" descr="框">
              <a:extLst>
                <a:ext uri="{FF2B5EF4-FFF2-40B4-BE49-F238E27FC236}">
                  <a16:creationId xmlns:a16="http://schemas.microsoft.com/office/drawing/2014/main" id="{5F6106F8-DE9A-477D-B0C0-188CB9A5D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692" name="箭头: 左 691">
              <a:extLst>
                <a:ext uri="{FF2B5EF4-FFF2-40B4-BE49-F238E27FC236}">
                  <a16:creationId xmlns:a16="http://schemas.microsoft.com/office/drawing/2014/main" id="{34CF5B9E-5E4D-425E-B500-081827BBBA88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3" name="组合 692">
            <a:extLst>
              <a:ext uri="{FF2B5EF4-FFF2-40B4-BE49-F238E27FC236}">
                <a16:creationId xmlns:a16="http://schemas.microsoft.com/office/drawing/2014/main" id="{C287AA91-2767-4A18-9E48-C9FB148AA74B}"/>
              </a:ext>
            </a:extLst>
          </p:cNvPr>
          <p:cNvGrpSpPr/>
          <p:nvPr/>
        </p:nvGrpSpPr>
        <p:grpSpPr>
          <a:xfrm>
            <a:off x="3321753" y="1667557"/>
            <a:ext cx="1045192" cy="408094"/>
            <a:chOff x="5129435" y="1697753"/>
            <a:chExt cx="1045192" cy="408094"/>
          </a:xfrm>
        </p:grpSpPr>
        <p:sp>
          <p:nvSpPr>
            <p:cNvPr id="694" name="矩形: 圆角 693">
              <a:extLst>
                <a:ext uri="{FF2B5EF4-FFF2-40B4-BE49-F238E27FC236}">
                  <a16:creationId xmlns:a16="http://schemas.microsoft.com/office/drawing/2014/main" id="{3B5F04E4-7C6C-4A78-A094-EA7A85131C3D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组</a:t>
              </a:r>
            </a:p>
          </p:txBody>
        </p:sp>
        <p:pic>
          <p:nvPicPr>
            <p:cNvPr id="695" name="图形 694" descr="框">
              <a:extLst>
                <a:ext uri="{FF2B5EF4-FFF2-40B4-BE49-F238E27FC236}">
                  <a16:creationId xmlns:a16="http://schemas.microsoft.com/office/drawing/2014/main" id="{0DA3EF68-02C9-47BE-9671-1F078B9BE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696" name="箭头: 左 695">
              <a:extLst>
                <a:ext uri="{FF2B5EF4-FFF2-40B4-BE49-F238E27FC236}">
                  <a16:creationId xmlns:a16="http://schemas.microsoft.com/office/drawing/2014/main" id="{EB3D7FA9-A159-4E6D-9BD5-94797D25AA4C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8" name="矩形: 圆角 697">
            <a:extLst>
              <a:ext uri="{FF2B5EF4-FFF2-40B4-BE49-F238E27FC236}">
                <a16:creationId xmlns:a16="http://schemas.microsoft.com/office/drawing/2014/main" id="{151C45FE-6763-4DDF-8750-FAA22D614262}"/>
              </a:ext>
            </a:extLst>
          </p:cNvPr>
          <p:cNvSpPr/>
          <p:nvPr/>
        </p:nvSpPr>
        <p:spPr>
          <a:xfrm>
            <a:off x="408012" y="1668403"/>
            <a:ext cx="104519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        全部</a:t>
            </a:r>
          </a:p>
        </p:txBody>
      </p:sp>
      <p:sp>
        <p:nvSpPr>
          <p:cNvPr id="699" name="箭头: 左 698">
            <a:extLst>
              <a:ext uri="{FF2B5EF4-FFF2-40B4-BE49-F238E27FC236}">
                <a16:creationId xmlns:a16="http://schemas.microsoft.com/office/drawing/2014/main" id="{5CB8933A-CAC5-4B82-A216-53050FBAECB6}"/>
              </a:ext>
            </a:extLst>
          </p:cNvPr>
          <p:cNvSpPr/>
          <p:nvPr/>
        </p:nvSpPr>
        <p:spPr>
          <a:xfrm>
            <a:off x="442702" y="1741609"/>
            <a:ext cx="356903" cy="257276"/>
          </a:xfrm>
          <a:prstGeom prst="leftArrow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0" name="图形 699" descr="框">
            <a:extLst>
              <a:ext uri="{FF2B5EF4-FFF2-40B4-BE49-F238E27FC236}">
                <a16:creationId xmlns:a16="http://schemas.microsoft.com/office/drawing/2014/main" id="{7D166DDF-219D-4A73-B272-6ABA8EC5FB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50744" y="1718549"/>
            <a:ext cx="309434" cy="309434"/>
          </a:xfrm>
          <a:prstGeom prst="rect">
            <a:avLst/>
          </a:prstGeom>
        </p:spPr>
      </p:pic>
      <p:sp>
        <p:nvSpPr>
          <p:cNvPr id="808" name="矩形 807">
            <a:extLst>
              <a:ext uri="{FF2B5EF4-FFF2-40B4-BE49-F238E27FC236}">
                <a16:creationId xmlns:a16="http://schemas.microsoft.com/office/drawing/2014/main" id="{DFD05CFF-B242-47B4-BB4D-CED7462C7166}"/>
              </a:ext>
            </a:extLst>
          </p:cNvPr>
          <p:cNvSpPr/>
          <p:nvPr/>
        </p:nvSpPr>
        <p:spPr>
          <a:xfrm>
            <a:off x="5380662" y="542489"/>
            <a:ext cx="1956114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000" b="1" dirty="0">
                <a:ln w="1270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一种用于抓取货物的机械手臂。</a:t>
            </a:r>
            <a:endParaRPr lang="zh-CN" altLang="en-US" sz="1000" b="1" cap="none" spc="0" dirty="0">
              <a:ln w="1270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0" name="组合 809">
            <a:extLst>
              <a:ext uri="{FF2B5EF4-FFF2-40B4-BE49-F238E27FC236}">
                <a16:creationId xmlns:a16="http://schemas.microsoft.com/office/drawing/2014/main" id="{1578A642-2AE1-47BF-A2B3-63131928C3FD}"/>
              </a:ext>
            </a:extLst>
          </p:cNvPr>
          <p:cNvGrpSpPr/>
          <p:nvPr/>
        </p:nvGrpSpPr>
        <p:grpSpPr>
          <a:xfrm>
            <a:off x="382464" y="2284457"/>
            <a:ext cx="538829" cy="604649"/>
            <a:chOff x="167518" y="529049"/>
            <a:chExt cx="538829" cy="604649"/>
          </a:xfrm>
        </p:grpSpPr>
        <p:grpSp>
          <p:nvGrpSpPr>
            <p:cNvPr id="811" name="组合 810">
              <a:extLst>
                <a:ext uri="{FF2B5EF4-FFF2-40B4-BE49-F238E27FC236}">
                  <a16:creationId xmlns:a16="http://schemas.microsoft.com/office/drawing/2014/main" id="{2F025B09-670E-4206-A7E4-9EFAB04E17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14" name="矩形: 圆角 813">
                <a:extLst>
                  <a:ext uri="{FF2B5EF4-FFF2-40B4-BE49-F238E27FC236}">
                    <a16:creationId xmlns:a16="http://schemas.microsoft.com/office/drawing/2014/main" id="{3749244D-1231-4AB1-A27D-63CD8627E0E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15" name="图片 814">
                <a:extLst>
                  <a:ext uri="{FF2B5EF4-FFF2-40B4-BE49-F238E27FC236}">
                    <a16:creationId xmlns:a16="http://schemas.microsoft.com/office/drawing/2014/main" id="{716D5C82-744E-4550-AD3A-A4672166F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16" name="矩形 815">
                <a:extLst>
                  <a:ext uri="{FF2B5EF4-FFF2-40B4-BE49-F238E27FC236}">
                    <a16:creationId xmlns:a16="http://schemas.microsoft.com/office/drawing/2014/main" id="{DE8E56FE-BAE6-49FD-9D4D-D15EADA1DE8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12" name="矩形: 圆角 811">
              <a:extLst>
                <a:ext uri="{FF2B5EF4-FFF2-40B4-BE49-F238E27FC236}">
                  <a16:creationId xmlns:a16="http://schemas.microsoft.com/office/drawing/2014/main" id="{46FCB89D-2FEF-479B-895B-3E78E38179F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4D779412-C206-40FA-89B4-1534EBB03A9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17" name="组合 816">
            <a:extLst>
              <a:ext uri="{FF2B5EF4-FFF2-40B4-BE49-F238E27FC236}">
                <a16:creationId xmlns:a16="http://schemas.microsoft.com/office/drawing/2014/main" id="{F9ABF473-F642-40C9-85B7-036C1DDFDEAF}"/>
              </a:ext>
            </a:extLst>
          </p:cNvPr>
          <p:cNvGrpSpPr/>
          <p:nvPr/>
        </p:nvGrpSpPr>
        <p:grpSpPr>
          <a:xfrm>
            <a:off x="959957" y="2289119"/>
            <a:ext cx="538829" cy="604649"/>
            <a:chOff x="167518" y="529049"/>
            <a:chExt cx="538829" cy="604649"/>
          </a:xfrm>
        </p:grpSpPr>
        <p:grpSp>
          <p:nvGrpSpPr>
            <p:cNvPr id="818" name="组合 817">
              <a:extLst>
                <a:ext uri="{FF2B5EF4-FFF2-40B4-BE49-F238E27FC236}">
                  <a16:creationId xmlns:a16="http://schemas.microsoft.com/office/drawing/2014/main" id="{A6B82EF5-BE9B-404E-9262-014094F9446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21" name="矩形: 圆角 820">
                <a:extLst>
                  <a:ext uri="{FF2B5EF4-FFF2-40B4-BE49-F238E27FC236}">
                    <a16:creationId xmlns:a16="http://schemas.microsoft.com/office/drawing/2014/main" id="{78FF06D9-05D6-4181-90BB-63086734B48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22" name="图片 821">
                <a:extLst>
                  <a:ext uri="{FF2B5EF4-FFF2-40B4-BE49-F238E27FC236}">
                    <a16:creationId xmlns:a16="http://schemas.microsoft.com/office/drawing/2014/main" id="{117BC398-C3FD-45DB-9071-68918DDF4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23" name="矩形 822">
                <a:extLst>
                  <a:ext uri="{FF2B5EF4-FFF2-40B4-BE49-F238E27FC236}">
                    <a16:creationId xmlns:a16="http://schemas.microsoft.com/office/drawing/2014/main" id="{AC254889-79B2-453E-8446-4D18202DBD0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19" name="矩形: 圆角 818">
              <a:extLst>
                <a:ext uri="{FF2B5EF4-FFF2-40B4-BE49-F238E27FC236}">
                  <a16:creationId xmlns:a16="http://schemas.microsoft.com/office/drawing/2014/main" id="{BEFB8780-AF4B-4CAA-BB1F-B884D4B27ED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9A4A86C7-9B53-48EA-A6A4-46DD9CC3C3B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24" name="组合 823">
            <a:extLst>
              <a:ext uri="{FF2B5EF4-FFF2-40B4-BE49-F238E27FC236}">
                <a16:creationId xmlns:a16="http://schemas.microsoft.com/office/drawing/2014/main" id="{D29EA895-C37B-4762-9E33-9725C7E211B5}"/>
              </a:ext>
            </a:extLst>
          </p:cNvPr>
          <p:cNvGrpSpPr/>
          <p:nvPr/>
        </p:nvGrpSpPr>
        <p:grpSpPr>
          <a:xfrm>
            <a:off x="1537450" y="2287315"/>
            <a:ext cx="538829" cy="604649"/>
            <a:chOff x="167518" y="529049"/>
            <a:chExt cx="538829" cy="604649"/>
          </a:xfrm>
        </p:grpSpPr>
        <p:grpSp>
          <p:nvGrpSpPr>
            <p:cNvPr id="825" name="组合 824">
              <a:extLst>
                <a:ext uri="{FF2B5EF4-FFF2-40B4-BE49-F238E27FC236}">
                  <a16:creationId xmlns:a16="http://schemas.microsoft.com/office/drawing/2014/main" id="{7E9976E6-674C-4D69-9D29-28A555FCE8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28" name="矩形: 圆角 827">
                <a:extLst>
                  <a:ext uri="{FF2B5EF4-FFF2-40B4-BE49-F238E27FC236}">
                    <a16:creationId xmlns:a16="http://schemas.microsoft.com/office/drawing/2014/main" id="{3F4D45D8-006F-4018-AA24-4447A45E29C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29" name="图片 828">
                <a:extLst>
                  <a:ext uri="{FF2B5EF4-FFF2-40B4-BE49-F238E27FC236}">
                    <a16:creationId xmlns:a16="http://schemas.microsoft.com/office/drawing/2014/main" id="{93858E92-CDCE-4B05-B551-FDD9813E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30" name="矩形 829">
                <a:extLst>
                  <a:ext uri="{FF2B5EF4-FFF2-40B4-BE49-F238E27FC236}">
                    <a16:creationId xmlns:a16="http://schemas.microsoft.com/office/drawing/2014/main" id="{3F444649-871D-40CB-B32D-AB14C52DBA0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26" name="矩形: 圆角 825">
              <a:extLst>
                <a:ext uri="{FF2B5EF4-FFF2-40B4-BE49-F238E27FC236}">
                  <a16:creationId xmlns:a16="http://schemas.microsoft.com/office/drawing/2014/main" id="{BA9F9888-4B18-4B1A-8F21-7F91FE31C6D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6F612FB0-F399-4188-9E26-9E1AE3015D9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31" name="组合 830">
            <a:extLst>
              <a:ext uri="{FF2B5EF4-FFF2-40B4-BE49-F238E27FC236}">
                <a16:creationId xmlns:a16="http://schemas.microsoft.com/office/drawing/2014/main" id="{3D00F0C8-13DA-4629-B3CB-DC97EFE369C9}"/>
              </a:ext>
            </a:extLst>
          </p:cNvPr>
          <p:cNvGrpSpPr/>
          <p:nvPr/>
        </p:nvGrpSpPr>
        <p:grpSpPr>
          <a:xfrm>
            <a:off x="2114943" y="2291977"/>
            <a:ext cx="538829" cy="604649"/>
            <a:chOff x="167518" y="529049"/>
            <a:chExt cx="538829" cy="604649"/>
          </a:xfrm>
        </p:grpSpPr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4AE87A8C-D473-47E7-8497-A3DF84C8E90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35" name="矩形: 圆角 834">
                <a:extLst>
                  <a:ext uri="{FF2B5EF4-FFF2-40B4-BE49-F238E27FC236}">
                    <a16:creationId xmlns:a16="http://schemas.microsoft.com/office/drawing/2014/main" id="{E2A9CF00-FB00-4CBC-937D-21481E1540C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36" name="图片 835">
                <a:extLst>
                  <a:ext uri="{FF2B5EF4-FFF2-40B4-BE49-F238E27FC236}">
                    <a16:creationId xmlns:a16="http://schemas.microsoft.com/office/drawing/2014/main" id="{B8EA3491-9B56-4DD5-8B9A-AC27FB788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37" name="矩形 836">
                <a:extLst>
                  <a:ext uri="{FF2B5EF4-FFF2-40B4-BE49-F238E27FC236}">
                    <a16:creationId xmlns:a16="http://schemas.microsoft.com/office/drawing/2014/main" id="{E44634C4-F143-4B26-A018-09E5DAF5975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3" name="矩形: 圆角 832">
              <a:extLst>
                <a:ext uri="{FF2B5EF4-FFF2-40B4-BE49-F238E27FC236}">
                  <a16:creationId xmlns:a16="http://schemas.microsoft.com/office/drawing/2014/main" id="{96CF0BB7-F03A-4B5E-B462-95E2C101B7C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4" name="矩形 833">
              <a:extLst>
                <a:ext uri="{FF2B5EF4-FFF2-40B4-BE49-F238E27FC236}">
                  <a16:creationId xmlns:a16="http://schemas.microsoft.com/office/drawing/2014/main" id="{B72E3C83-E5D0-4415-8C6D-79D1F9C1813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38" name="组合 837">
            <a:extLst>
              <a:ext uri="{FF2B5EF4-FFF2-40B4-BE49-F238E27FC236}">
                <a16:creationId xmlns:a16="http://schemas.microsoft.com/office/drawing/2014/main" id="{058C0213-EE47-43C2-B86F-DB787F4F2252}"/>
              </a:ext>
            </a:extLst>
          </p:cNvPr>
          <p:cNvGrpSpPr/>
          <p:nvPr/>
        </p:nvGrpSpPr>
        <p:grpSpPr>
          <a:xfrm>
            <a:off x="2691706" y="2293406"/>
            <a:ext cx="538829" cy="604649"/>
            <a:chOff x="167518" y="529049"/>
            <a:chExt cx="538829" cy="604649"/>
          </a:xfrm>
        </p:grpSpPr>
        <p:grpSp>
          <p:nvGrpSpPr>
            <p:cNvPr id="839" name="组合 838">
              <a:extLst>
                <a:ext uri="{FF2B5EF4-FFF2-40B4-BE49-F238E27FC236}">
                  <a16:creationId xmlns:a16="http://schemas.microsoft.com/office/drawing/2014/main" id="{44685D32-C750-49FC-A145-02D646AABB9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42" name="矩形: 圆角 841">
                <a:extLst>
                  <a:ext uri="{FF2B5EF4-FFF2-40B4-BE49-F238E27FC236}">
                    <a16:creationId xmlns:a16="http://schemas.microsoft.com/office/drawing/2014/main" id="{357E8A4F-3D22-4385-B9AC-6907A57736D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43" name="图片 842">
                <a:extLst>
                  <a:ext uri="{FF2B5EF4-FFF2-40B4-BE49-F238E27FC236}">
                    <a16:creationId xmlns:a16="http://schemas.microsoft.com/office/drawing/2014/main" id="{2CBC5865-6CF7-41BD-BA81-C13DE316A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44" name="矩形 843">
                <a:extLst>
                  <a:ext uri="{FF2B5EF4-FFF2-40B4-BE49-F238E27FC236}">
                    <a16:creationId xmlns:a16="http://schemas.microsoft.com/office/drawing/2014/main" id="{DBE174E6-E5E4-4FAA-93F8-E2FAA3CF6F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40" name="矩形: 圆角 839">
              <a:extLst>
                <a:ext uri="{FF2B5EF4-FFF2-40B4-BE49-F238E27FC236}">
                  <a16:creationId xmlns:a16="http://schemas.microsoft.com/office/drawing/2014/main" id="{AF4B3777-0F38-4ABC-95C0-37EEBAD72DA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1" name="矩形 840">
              <a:extLst>
                <a:ext uri="{FF2B5EF4-FFF2-40B4-BE49-F238E27FC236}">
                  <a16:creationId xmlns:a16="http://schemas.microsoft.com/office/drawing/2014/main" id="{CB91FF4D-D4D7-40B6-9591-669E5B51073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45" name="组合 844">
            <a:extLst>
              <a:ext uri="{FF2B5EF4-FFF2-40B4-BE49-F238E27FC236}">
                <a16:creationId xmlns:a16="http://schemas.microsoft.com/office/drawing/2014/main" id="{EF684E38-18D3-4E09-A24F-A4F39D7083E5}"/>
              </a:ext>
            </a:extLst>
          </p:cNvPr>
          <p:cNvGrpSpPr/>
          <p:nvPr/>
        </p:nvGrpSpPr>
        <p:grpSpPr>
          <a:xfrm>
            <a:off x="3263787" y="2298068"/>
            <a:ext cx="538829" cy="604649"/>
            <a:chOff x="167518" y="529049"/>
            <a:chExt cx="538829" cy="604649"/>
          </a:xfrm>
        </p:grpSpPr>
        <p:grpSp>
          <p:nvGrpSpPr>
            <p:cNvPr id="846" name="组合 845">
              <a:extLst>
                <a:ext uri="{FF2B5EF4-FFF2-40B4-BE49-F238E27FC236}">
                  <a16:creationId xmlns:a16="http://schemas.microsoft.com/office/drawing/2014/main" id="{F5A947DA-F33E-4C35-8E4B-46527C11CB9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49" name="矩形: 圆角 848">
                <a:extLst>
                  <a:ext uri="{FF2B5EF4-FFF2-40B4-BE49-F238E27FC236}">
                    <a16:creationId xmlns:a16="http://schemas.microsoft.com/office/drawing/2014/main" id="{AB5FAF21-03AB-4E03-A0D4-7EB0427A918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50" name="图片 849">
                <a:extLst>
                  <a:ext uri="{FF2B5EF4-FFF2-40B4-BE49-F238E27FC236}">
                    <a16:creationId xmlns:a16="http://schemas.microsoft.com/office/drawing/2014/main" id="{ADE4EAB9-ACF8-4AB9-AC99-DD8E1C89E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51" name="矩形 850">
                <a:extLst>
                  <a:ext uri="{FF2B5EF4-FFF2-40B4-BE49-F238E27FC236}">
                    <a16:creationId xmlns:a16="http://schemas.microsoft.com/office/drawing/2014/main" id="{3F42EA99-CF90-4052-974D-FD93B84126B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47" name="矩形: 圆角 846">
              <a:extLst>
                <a:ext uri="{FF2B5EF4-FFF2-40B4-BE49-F238E27FC236}">
                  <a16:creationId xmlns:a16="http://schemas.microsoft.com/office/drawing/2014/main" id="{C1769C0E-473F-4F5D-B7DA-2A6F0B587E4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8" name="矩形 847">
              <a:extLst>
                <a:ext uri="{FF2B5EF4-FFF2-40B4-BE49-F238E27FC236}">
                  <a16:creationId xmlns:a16="http://schemas.microsoft.com/office/drawing/2014/main" id="{E4646A4C-20D7-4173-9A4D-9D65CD49714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52" name="组合 851">
            <a:extLst>
              <a:ext uri="{FF2B5EF4-FFF2-40B4-BE49-F238E27FC236}">
                <a16:creationId xmlns:a16="http://schemas.microsoft.com/office/drawing/2014/main" id="{2E2B5294-6C4C-40FA-BD7B-325ECDCA4985}"/>
              </a:ext>
            </a:extLst>
          </p:cNvPr>
          <p:cNvGrpSpPr/>
          <p:nvPr/>
        </p:nvGrpSpPr>
        <p:grpSpPr>
          <a:xfrm>
            <a:off x="3841280" y="2296264"/>
            <a:ext cx="538829" cy="604649"/>
            <a:chOff x="167518" y="529049"/>
            <a:chExt cx="538829" cy="604649"/>
          </a:xfrm>
        </p:grpSpPr>
        <p:grpSp>
          <p:nvGrpSpPr>
            <p:cNvPr id="904" name="组合 903">
              <a:extLst>
                <a:ext uri="{FF2B5EF4-FFF2-40B4-BE49-F238E27FC236}">
                  <a16:creationId xmlns:a16="http://schemas.microsoft.com/office/drawing/2014/main" id="{9CD8F364-19C2-473F-86EF-A0978CF9A09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47" name="矩形: 圆角 946">
                <a:extLst>
                  <a:ext uri="{FF2B5EF4-FFF2-40B4-BE49-F238E27FC236}">
                    <a16:creationId xmlns:a16="http://schemas.microsoft.com/office/drawing/2014/main" id="{AB860606-ADD1-4AE2-924F-BBE2E9406A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48" name="图片 947">
                <a:extLst>
                  <a:ext uri="{FF2B5EF4-FFF2-40B4-BE49-F238E27FC236}">
                    <a16:creationId xmlns:a16="http://schemas.microsoft.com/office/drawing/2014/main" id="{CBB6FC9B-B489-4529-992F-CAB6A82A4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49" name="矩形 948">
                <a:extLst>
                  <a:ext uri="{FF2B5EF4-FFF2-40B4-BE49-F238E27FC236}">
                    <a16:creationId xmlns:a16="http://schemas.microsoft.com/office/drawing/2014/main" id="{DE097797-1499-4F0C-8597-D6E02D405AC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08" name="矩形: 圆角 907">
              <a:extLst>
                <a:ext uri="{FF2B5EF4-FFF2-40B4-BE49-F238E27FC236}">
                  <a16:creationId xmlns:a16="http://schemas.microsoft.com/office/drawing/2014/main" id="{9F6F14B7-1A1F-4649-9EDC-20AEBF0DE79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9" name="矩形 908">
              <a:extLst>
                <a:ext uri="{FF2B5EF4-FFF2-40B4-BE49-F238E27FC236}">
                  <a16:creationId xmlns:a16="http://schemas.microsoft.com/office/drawing/2014/main" id="{C7538658-E654-4574-8744-43C29FD2266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950" name="矩形 949">
            <a:extLst>
              <a:ext uri="{FF2B5EF4-FFF2-40B4-BE49-F238E27FC236}">
                <a16:creationId xmlns:a16="http://schemas.microsoft.com/office/drawing/2014/main" id="{A5A5AF0F-F53B-4EDD-898E-051CBD79586B}"/>
              </a:ext>
            </a:extLst>
          </p:cNvPr>
          <p:cNvSpPr/>
          <p:nvPr/>
        </p:nvSpPr>
        <p:spPr>
          <a:xfrm>
            <a:off x="3847980" y="2301758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1012" name="组合 1011">
            <a:extLst>
              <a:ext uri="{FF2B5EF4-FFF2-40B4-BE49-F238E27FC236}">
                <a16:creationId xmlns:a16="http://schemas.microsoft.com/office/drawing/2014/main" id="{49830D56-2225-4EB0-8B75-B34FBFA7DF76}"/>
              </a:ext>
            </a:extLst>
          </p:cNvPr>
          <p:cNvGrpSpPr/>
          <p:nvPr/>
        </p:nvGrpSpPr>
        <p:grpSpPr>
          <a:xfrm>
            <a:off x="381274" y="2895596"/>
            <a:ext cx="538829" cy="604649"/>
            <a:chOff x="167518" y="529049"/>
            <a:chExt cx="538829" cy="604649"/>
          </a:xfrm>
        </p:grpSpPr>
        <p:grpSp>
          <p:nvGrpSpPr>
            <p:cNvPr id="1013" name="组合 1012">
              <a:extLst>
                <a:ext uri="{FF2B5EF4-FFF2-40B4-BE49-F238E27FC236}">
                  <a16:creationId xmlns:a16="http://schemas.microsoft.com/office/drawing/2014/main" id="{7C466CFD-C98C-4CC0-9DDD-E909C7E3076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40" name="矩形: 圆角 1039">
                <a:extLst>
                  <a:ext uri="{FF2B5EF4-FFF2-40B4-BE49-F238E27FC236}">
                    <a16:creationId xmlns:a16="http://schemas.microsoft.com/office/drawing/2014/main" id="{4E4F526D-0C54-4295-A6E5-F32CFB11DE2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41" name="图片 1040">
                <a:extLst>
                  <a:ext uri="{FF2B5EF4-FFF2-40B4-BE49-F238E27FC236}">
                    <a16:creationId xmlns:a16="http://schemas.microsoft.com/office/drawing/2014/main" id="{B7FF7523-4B2D-4489-9757-D606407F3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42" name="矩形 1041">
                <a:extLst>
                  <a:ext uri="{FF2B5EF4-FFF2-40B4-BE49-F238E27FC236}">
                    <a16:creationId xmlns:a16="http://schemas.microsoft.com/office/drawing/2014/main" id="{30AA5ED6-0517-4954-A120-C50B8B3C573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14" name="矩形: 圆角 1013">
              <a:extLst>
                <a:ext uri="{FF2B5EF4-FFF2-40B4-BE49-F238E27FC236}">
                  <a16:creationId xmlns:a16="http://schemas.microsoft.com/office/drawing/2014/main" id="{BE665AA1-1F40-42C7-96D2-40079B29C4E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矩形 1020">
              <a:extLst>
                <a:ext uri="{FF2B5EF4-FFF2-40B4-BE49-F238E27FC236}">
                  <a16:creationId xmlns:a16="http://schemas.microsoft.com/office/drawing/2014/main" id="{4911647D-F960-49E1-BF58-484CC85A5FC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43" name="组合 1042">
            <a:extLst>
              <a:ext uri="{FF2B5EF4-FFF2-40B4-BE49-F238E27FC236}">
                <a16:creationId xmlns:a16="http://schemas.microsoft.com/office/drawing/2014/main" id="{82FABFC5-DE2A-45BD-ACA6-1C336738B8F2}"/>
              </a:ext>
            </a:extLst>
          </p:cNvPr>
          <p:cNvGrpSpPr/>
          <p:nvPr/>
        </p:nvGrpSpPr>
        <p:grpSpPr>
          <a:xfrm>
            <a:off x="953521" y="2900913"/>
            <a:ext cx="538829" cy="604649"/>
            <a:chOff x="167518" y="529049"/>
            <a:chExt cx="538829" cy="604649"/>
          </a:xfrm>
        </p:grpSpPr>
        <p:grpSp>
          <p:nvGrpSpPr>
            <p:cNvPr id="1044" name="组合 1043">
              <a:extLst>
                <a:ext uri="{FF2B5EF4-FFF2-40B4-BE49-F238E27FC236}">
                  <a16:creationId xmlns:a16="http://schemas.microsoft.com/office/drawing/2014/main" id="{8ABDF1AB-9B96-4011-B5A9-2E310F01974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47" name="矩形: 圆角 1046">
                <a:extLst>
                  <a:ext uri="{FF2B5EF4-FFF2-40B4-BE49-F238E27FC236}">
                    <a16:creationId xmlns:a16="http://schemas.microsoft.com/office/drawing/2014/main" id="{F2BF3108-D775-4A54-8477-10F08BA3B62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48" name="图片 1047">
                <a:extLst>
                  <a:ext uri="{FF2B5EF4-FFF2-40B4-BE49-F238E27FC236}">
                    <a16:creationId xmlns:a16="http://schemas.microsoft.com/office/drawing/2014/main" id="{9418E865-F8F8-44F0-AC80-F71D7E940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49" name="矩形 1048">
                <a:extLst>
                  <a:ext uri="{FF2B5EF4-FFF2-40B4-BE49-F238E27FC236}">
                    <a16:creationId xmlns:a16="http://schemas.microsoft.com/office/drawing/2014/main" id="{B908ED36-4305-4BC0-91A4-29715EDC0C7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45" name="矩形: 圆角 1044">
              <a:extLst>
                <a:ext uri="{FF2B5EF4-FFF2-40B4-BE49-F238E27FC236}">
                  <a16:creationId xmlns:a16="http://schemas.microsoft.com/office/drawing/2014/main" id="{FE29F3A6-5DC8-4A97-956A-A22AD56C06C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6" name="矩形 1045">
              <a:extLst>
                <a:ext uri="{FF2B5EF4-FFF2-40B4-BE49-F238E27FC236}">
                  <a16:creationId xmlns:a16="http://schemas.microsoft.com/office/drawing/2014/main" id="{79CCBEF6-7E78-48AC-BD7D-507BB9911AF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50" name="组合 1049">
            <a:extLst>
              <a:ext uri="{FF2B5EF4-FFF2-40B4-BE49-F238E27FC236}">
                <a16:creationId xmlns:a16="http://schemas.microsoft.com/office/drawing/2014/main" id="{9BFB35FE-779A-4B1E-8F09-98969E3AE021}"/>
              </a:ext>
            </a:extLst>
          </p:cNvPr>
          <p:cNvGrpSpPr/>
          <p:nvPr/>
        </p:nvGrpSpPr>
        <p:grpSpPr>
          <a:xfrm>
            <a:off x="1530690" y="2898029"/>
            <a:ext cx="538829" cy="604649"/>
            <a:chOff x="167518" y="529049"/>
            <a:chExt cx="538829" cy="604649"/>
          </a:xfrm>
        </p:grpSpPr>
        <p:grpSp>
          <p:nvGrpSpPr>
            <p:cNvPr id="1051" name="组合 1050">
              <a:extLst>
                <a:ext uri="{FF2B5EF4-FFF2-40B4-BE49-F238E27FC236}">
                  <a16:creationId xmlns:a16="http://schemas.microsoft.com/office/drawing/2014/main" id="{B2CBB730-8CC6-41BD-A436-483AF34B59D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54" name="矩形: 圆角 1053">
                <a:extLst>
                  <a:ext uri="{FF2B5EF4-FFF2-40B4-BE49-F238E27FC236}">
                    <a16:creationId xmlns:a16="http://schemas.microsoft.com/office/drawing/2014/main" id="{1EFF9B6D-23D2-4840-B839-1D9582AD8EC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55" name="图片 1054">
                <a:extLst>
                  <a:ext uri="{FF2B5EF4-FFF2-40B4-BE49-F238E27FC236}">
                    <a16:creationId xmlns:a16="http://schemas.microsoft.com/office/drawing/2014/main" id="{90E6EC5A-6720-488D-A414-759A51F38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56" name="矩形 1055">
                <a:extLst>
                  <a:ext uri="{FF2B5EF4-FFF2-40B4-BE49-F238E27FC236}">
                    <a16:creationId xmlns:a16="http://schemas.microsoft.com/office/drawing/2014/main" id="{41811CD6-48DE-4264-BEBD-53052B3D8DC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52" name="矩形: 圆角 1051">
              <a:extLst>
                <a:ext uri="{FF2B5EF4-FFF2-40B4-BE49-F238E27FC236}">
                  <a16:creationId xmlns:a16="http://schemas.microsoft.com/office/drawing/2014/main" id="{C408C58E-BFE3-4FCA-915D-15A681F6FA4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3" name="矩形 1052">
              <a:extLst>
                <a:ext uri="{FF2B5EF4-FFF2-40B4-BE49-F238E27FC236}">
                  <a16:creationId xmlns:a16="http://schemas.microsoft.com/office/drawing/2014/main" id="{1A0731D8-DC7B-406B-96EA-2D7F470D9EA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57" name="组合 1056">
            <a:extLst>
              <a:ext uri="{FF2B5EF4-FFF2-40B4-BE49-F238E27FC236}">
                <a16:creationId xmlns:a16="http://schemas.microsoft.com/office/drawing/2014/main" id="{4B066C6D-F651-48D6-8002-8DDC8D2A5D3C}"/>
              </a:ext>
            </a:extLst>
          </p:cNvPr>
          <p:cNvGrpSpPr/>
          <p:nvPr/>
        </p:nvGrpSpPr>
        <p:grpSpPr>
          <a:xfrm>
            <a:off x="2108318" y="2893493"/>
            <a:ext cx="538829" cy="604649"/>
            <a:chOff x="167518" y="529049"/>
            <a:chExt cx="538829" cy="604649"/>
          </a:xfrm>
        </p:grpSpPr>
        <p:grpSp>
          <p:nvGrpSpPr>
            <p:cNvPr id="1058" name="组合 1057">
              <a:extLst>
                <a:ext uri="{FF2B5EF4-FFF2-40B4-BE49-F238E27FC236}">
                  <a16:creationId xmlns:a16="http://schemas.microsoft.com/office/drawing/2014/main" id="{253E9A72-9164-463D-BE5C-252A4131C68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61" name="矩形: 圆角 1060">
                <a:extLst>
                  <a:ext uri="{FF2B5EF4-FFF2-40B4-BE49-F238E27FC236}">
                    <a16:creationId xmlns:a16="http://schemas.microsoft.com/office/drawing/2014/main" id="{0BE508BB-0E5F-46E1-BF7C-30CC729615C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62" name="图片 1061">
                <a:extLst>
                  <a:ext uri="{FF2B5EF4-FFF2-40B4-BE49-F238E27FC236}">
                    <a16:creationId xmlns:a16="http://schemas.microsoft.com/office/drawing/2014/main" id="{09DDBD8A-BB3F-4BE8-B045-F59594861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63" name="矩形 1062">
                <a:extLst>
                  <a:ext uri="{FF2B5EF4-FFF2-40B4-BE49-F238E27FC236}">
                    <a16:creationId xmlns:a16="http://schemas.microsoft.com/office/drawing/2014/main" id="{5F02452A-12E4-4695-9AC7-939FC2E454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59" name="矩形: 圆角 1058">
              <a:extLst>
                <a:ext uri="{FF2B5EF4-FFF2-40B4-BE49-F238E27FC236}">
                  <a16:creationId xmlns:a16="http://schemas.microsoft.com/office/drawing/2014/main" id="{D8265357-F797-4A10-B557-5870E6E7016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0" name="矩形 1059">
              <a:extLst>
                <a:ext uri="{FF2B5EF4-FFF2-40B4-BE49-F238E27FC236}">
                  <a16:creationId xmlns:a16="http://schemas.microsoft.com/office/drawing/2014/main" id="{6D7B6019-7A10-4672-830B-B4350E80B52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64" name="组合 1063">
            <a:extLst>
              <a:ext uri="{FF2B5EF4-FFF2-40B4-BE49-F238E27FC236}">
                <a16:creationId xmlns:a16="http://schemas.microsoft.com/office/drawing/2014/main" id="{7F194594-BF5F-41FD-812B-3D24BEE8245F}"/>
              </a:ext>
            </a:extLst>
          </p:cNvPr>
          <p:cNvGrpSpPr/>
          <p:nvPr/>
        </p:nvGrpSpPr>
        <p:grpSpPr>
          <a:xfrm>
            <a:off x="2678497" y="2873619"/>
            <a:ext cx="538829" cy="604649"/>
            <a:chOff x="167518" y="529049"/>
            <a:chExt cx="538829" cy="604649"/>
          </a:xfrm>
        </p:grpSpPr>
        <p:grpSp>
          <p:nvGrpSpPr>
            <p:cNvPr id="1065" name="组合 1064">
              <a:extLst>
                <a:ext uri="{FF2B5EF4-FFF2-40B4-BE49-F238E27FC236}">
                  <a16:creationId xmlns:a16="http://schemas.microsoft.com/office/drawing/2014/main" id="{521CADAD-F199-4225-9A38-684FF5D010C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68" name="矩形: 圆角 1067">
                <a:extLst>
                  <a:ext uri="{FF2B5EF4-FFF2-40B4-BE49-F238E27FC236}">
                    <a16:creationId xmlns:a16="http://schemas.microsoft.com/office/drawing/2014/main" id="{3B703089-9B9F-4E1C-ABA3-DA0D7E5BC8B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69" name="图片 1068">
                <a:extLst>
                  <a:ext uri="{FF2B5EF4-FFF2-40B4-BE49-F238E27FC236}">
                    <a16:creationId xmlns:a16="http://schemas.microsoft.com/office/drawing/2014/main" id="{2513B8A7-1BE2-4399-995A-D365238EB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70" name="矩形 1069">
                <a:extLst>
                  <a:ext uri="{FF2B5EF4-FFF2-40B4-BE49-F238E27FC236}">
                    <a16:creationId xmlns:a16="http://schemas.microsoft.com/office/drawing/2014/main" id="{760F16FF-488E-41E6-B75E-4ACB5EC5A59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66" name="矩形: 圆角 1065">
              <a:extLst>
                <a:ext uri="{FF2B5EF4-FFF2-40B4-BE49-F238E27FC236}">
                  <a16:creationId xmlns:a16="http://schemas.microsoft.com/office/drawing/2014/main" id="{3BA188F3-2BDF-4696-97BE-4895E1672AA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7" name="矩形 1066">
              <a:extLst>
                <a:ext uri="{FF2B5EF4-FFF2-40B4-BE49-F238E27FC236}">
                  <a16:creationId xmlns:a16="http://schemas.microsoft.com/office/drawing/2014/main" id="{95037B52-10DE-4DD0-A822-5DE9F2C585D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71" name="组合 1070">
            <a:extLst>
              <a:ext uri="{FF2B5EF4-FFF2-40B4-BE49-F238E27FC236}">
                <a16:creationId xmlns:a16="http://schemas.microsoft.com/office/drawing/2014/main" id="{757DE352-D285-40D5-B3D1-D547F3251161}"/>
              </a:ext>
            </a:extLst>
          </p:cNvPr>
          <p:cNvGrpSpPr/>
          <p:nvPr/>
        </p:nvGrpSpPr>
        <p:grpSpPr>
          <a:xfrm>
            <a:off x="3267579" y="2876999"/>
            <a:ext cx="538829" cy="604649"/>
            <a:chOff x="167518" y="529049"/>
            <a:chExt cx="538829" cy="604649"/>
          </a:xfrm>
        </p:grpSpPr>
        <p:grpSp>
          <p:nvGrpSpPr>
            <p:cNvPr id="1072" name="组合 1071">
              <a:extLst>
                <a:ext uri="{FF2B5EF4-FFF2-40B4-BE49-F238E27FC236}">
                  <a16:creationId xmlns:a16="http://schemas.microsoft.com/office/drawing/2014/main" id="{2C811EAD-767C-4CBD-BF3F-9AEB8236E2D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17" name="矩形: 圆角 1116">
                <a:extLst>
                  <a:ext uri="{FF2B5EF4-FFF2-40B4-BE49-F238E27FC236}">
                    <a16:creationId xmlns:a16="http://schemas.microsoft.com/office/drawing/2014/main" id="{7853787D-6F24-4EA0-8231-F02C0CA5C98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28" name="图片 1127">
                <a:extLst>
                  <a:ext uri="{FF2B5EF4-FFF2-40B4-BE49-F238E27FC236}">
                    <a16:creationId xmlns:a16="http://schemas.microsoft.com/office/drawing/2014/main" id="{65B35816-6206-42DE-8ED0-C6E2A81A1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9" name="矩形 1128">
                <a:extLst>
                  <a:ext uri="{FF2B5EF4-FFF2-40B4-BE49-F238E27FC236}">
                    <a16:creationId xmlns:a16="http://schemas.microsoft.com/office/drawing/2014/main" id="{7E02F784-51ED-48EF-8961-20DADF3F329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73" name="矩形: 圆角 1072">
              <a:extLst>
                <a:ext uri="{FF2B5EF4-FFF2-40B4-BE49-F238E27FC236}">
                  <a16:creationId xmlns:a16="http://schemas.microsoft.com/office/drawing/2014/main" id="{94BF47BE-8F7C-41BF-AB75-C5E95832825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4" name="矩形 1073">
              <a:extLst>
                <a:ext uri="{FF2B5EF4-FFF2-40B4-BE49-F238E27FC236}">
                  <a16:creationId xmlns:a16="http://schemas.microsoft.com/office/drawing/2014/main" id="{14161370-E7A0-4057-80C8-45A479E8DA3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62" name="组合 1161">
            <a:extLst>
              <a:ext uri="{FF2B5EF4-FFF2-40B4-BE49-F238E27FC236}">
                <a16:creationId xmlns:a16="http://schemas.microsoft.com/office/drawing/2014/main" id="{FBCD35A8-9C96-4091-BCBB-79B75362E393}"/>
              </a:ext>
            </a:extLst>
          </p:cNvPr>
          <p:cNvGrpSpPr/>
          <p:nvPr/>
        </p:nvGrpSpPr>
        <p:grpSpPr>
          <a:xfrm>
            <a:off x="3843795" y="2859033"/>
            <a:ext cx="538829" cy="604649"/>
            <a:chOff x="167518" y="529049"/>
            <a:chExt cx="538829" cy="604649"/>
          </a:xfrm>
        </p:grpSpPr>
        <p:grpSp>
          <p:nvGrpSpPr>
            <p:cNvPr id="1165" name="组合 1164">
              <a:extLst>
                <a:ext uri="{FF2B5EF4-FFF2-40B4-BE49-F238E27FC236}">
                  <a16:creationId xmlns:a16="http://schemas.microsoft.com/office/drawing/2014/main" id="{BD66C2AE-D198-4593-BF8E-41C065C2B27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77" name="矩形: 圆角 1176">
                <a:extLst>
                  <a:ext uri="{FF2B5EF4-FFF2-40B4-BE49-F238E27FC236}">
                    <a16:creationId xmlns:a16="http://schemas.microsoft.com/office/drawing/2014/main" id="{4884C3BB-220A-421C-8116-8B0261DECE3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78" name="图片 1177">
                <a:extLst>
                  <a:ext uri="{FF2B5EF4-FFF2-40B4-BE49-F238E27FC236}">
                    <a16:creationId xmlns:a16="http://schemas.microsoft.com/office/drawing/2014/main" id="{0E48F6C7-72ED-47A1-B2C9-7496B1F42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3" name="矩形 1182">
                <a:extLst>
                  <a:ext uri="{FF2B5EF4-FFF2-40B4-BE49-F238E27FC236}">
                    <a16:creationId xmlns:a16="http://schemas.microsoft.com/office/drawing/2014/main" id="{2F751D11-B469-471B-8CC5-8B8446087CF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66" name="矩形: 圆角 1165">
              <a:extLst>
                <a:ext uri="{FF2B5EF4-FFF2-40B4-BE49-F238E27FC236}">
                  <a16:creationId xmlns:a16="http://schemas.microsoft.com/office/drawing/2014/main" id="{70EDAB21-16D3-4D31-BB1D-B70D82B4397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4" name="矩形 1173">
              <a:extLst>
                <a:ext uri="{FF2B5EF4-FFF2-40B4-BE49-F238E27FC236}">
                  <a16:creationId xmlns:a16="http://schemas.microsoft.com/office/drawing/2014/main" id="{E5A05450-0A2F-4250-B519-A27F431897F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1275" name="矩形 1274">
            <a:extLst>
              <a:ext uri="{FF2B5EF4-FFF2-40B4-BE49-F238E27FC236}">
                <a16:creationId xmlns:a16="http://schemas.microsoft.com/office/drawing/2014/main" id="{ABA3CF26-8D71-499F-BA85-8E5827628D63}"/>
              </a:ext>
            </a:extLst>
          </p:cNvPr>
          <p:cNvSpPr/>
          <p:nvPr/>
        </p:nvSpPr>
        <p:spPr>
          <a:xfrm>
            <a:off x="4796661" y="2465911"/>
            <a:ext cx="600146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基础资源</a:t>
            </a:r>
            <a:endParaRPr lang="zh-CN" altLang="en-US" sz="8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99" name="组合 1298">
            <a:extLst>
              <a:ext uri="{FF2B5EF4-FFF2-40B4-BE49-F238E27FC236}">
                <a16:creationId xmlns:a16="http://schemas.microsoft.com/office/drawing/2014/main" id="{4A4ECE23-BD60-4ABC-8A66-EEDF09B3B98E}"/>
              </a:ext>
            </a:extLst>
          </p:cNvPr>
          <p:cNvGrpSpPr/>
          <p:nvPr/>
        </p:nvGrpSpPr>
        <p:grpSpPr>
          <a:xfrm>
            <a:off x="4977690" y="2798007"/>
            <a:ext cx="4230728" cy="650514"/>
            <a:chOff x="1584075" y="-600878"/>
            <a:chExt cx="2724277" cy="418881"/>
          </a:xfrm>
        </p:grpSpPr>
        <p:grpSp>
          <p:nvGrpSpPr>
            <p:cNvPr id="1301" name="组合 1300">
              <a:extLst>
                <a:ext uri="{FF2B5EF4-FFF2-40B4-BE49-F238E27FC236}">
                  <a16:creationId xmlns:a16="http://schemas.microsoft.com/office/drawing/2014/main" id="{284FB94B-7816-4059-9DD3-BE4450F0310D}"/>
                </a:ext>
              </a:extLst>
            </p:cNvPr>
            <p:cNvGrpSpPr/>
            <p:nvPr/>
          </p:nvGrpSpPr>
          <p:grpSpPr>
            <a:xfrm>
              <a:off x="2967733" y="-597712"/>
              <a:ext cx="271145" cy="304266"/>
              <a:chOff x="7418021" y="3956842"/>
              <a:chExt cx="538829" cy="604649"/>
            </a:xfrm>
          </p:grpSpPr>
          <p:sp>
            <p:nvSpPr>
              <p:cNvPr id="1363" name="矩形: 圆角 1362">
                <a:extLst>
                  <a:ext uri="{FF2B5EF4-FFF2-40B4-BE49-F238E27FC236}">
                    <a16:creationId xmlns:a16="http://schemas.microsoft.com/office/drawing/2014/main" id="{316150E1-4A92-4FFC-9521-F8E9BAD838A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64" name="图片 1363">
                <a:extLst>
                  <a:ext uri="{FF2B5EF4-FFF2-40B4-BE49-F238E27FC236}">
                    <a16:creationId xmlns:a16="http://schemas.microsoft.com/office/drawing/2014/main" id="{5139187B-1162-4562-96E3-74D523C9A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365" name="矩形 1364">
                <a:extLst>
                  <a:ext uri="{FF2B5EF4-FFF2-40B4-BE49-F238E27FC236}">
                    <a16:creationId xmlns:a16="http://schemas.microsoft.com/office/drawing/2014/main" id="{BC0C1BDF-2C11-4DCA-9403-C5D8A62643E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3C445CC-035A-4A5A-AB29-833778446B2E}"/>
                </a:ext>
              </a:extLst>
            </p:cNvPr>
            <p:cNvGrpSpPr/>
            <p:nvPr/>
          </p:nvGrpSpPr>
          <p:grpSpPr>
            <a:xfrm>
              <a:off x="1791987" y="-588501"/>
              <a:ext cx="271145" cy="304266"/>
              <a:chOff x="7418021" y="3956842"/>
              <a:chExt cx="538829" cy="604649"/>
            </a:xfrm>
          </p:grpSpPr>
          <p:sp>
            <p:nvSpPr>
              <p:cNvPr id="1360" name="矩形: 圆角 1359">
                <a:extLst>
                  <a:ext uri="{FF2B5EF4-FFF2-40B4-BE49-F238E27FC236}">
                    <a16:creationId xmlns:a16="http://schemas.microsoft.com/office/drawing/2014/main" id="{A795E202-E1EC-4E36-92B3-3AB4B8AA1D5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61" name="图片 1360">
                <a:extLst>
                  <a:ext uri="{FF2B5EF4-FFF2-40B4-BE49-F238E27FC236}">
                    <a16:creationId xmlns:a16="http://schemas.microsoft.com/office/drawing/2014/main" id="{25F37765-FAB3-45CA-A95A-4B3F09A46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362" name="矩形 1361">
                <a:extLst>
                  <a:ext uri="{FF2B5EF4-FFF2-40B4-BE49-F238E27FC236}">
                    <a16:creationId xmlns:a16="http://schemas.microsoft.com/office/drawing/2014/main" id="{0EE9FBA0-6DA4-411E-8849-56B3992FBA0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31" name="组合 1330">
              <a:extLst>
                <a:ext uri="{FF2B5EF4-FFF2-40B4-BE49-F238E27FC236}">
                  <a16:creationId xmlns:a16="http://schemas.microsoft.com/office/drawing/2014/main" id="{A68765BE-236C-4CA0-8FEF-2F345879562D}"/>
                </a:ext>
              </a:extLst>
            </p:cNvPr>
            <p:cNvGrpSpPr/>
            <p:nvPr/>
          </p:nvGrpSpPr>
          <p:grpSpPr>
            <a:xfrm>
              <a:off x="2088357" y="-593465"/>
              <a:ext cx="271145" cy="304266"/>
              <a:chOff x="7418021" y="3956842"/>
              <a:chExt cx="538829" cy="604649"/>
            </a:xfrm>
          </p:grpSpPr>
          <p:sp>
            <p:nvSpPr>
              <p:cNvPr id="1357" name="矩形: 圆角 1356">
                <a:extLst>
                  <a:ext uri="{FF2B5EF4-FFF2-40B4-BE49-F238E27FC236}">
                    <a16:creationId xmlns:a16="http://schemas.microsoft.com/office/drawing/2014/main" id="{493538EF-CFF2-4EFC-B696-1F7C29F3E4C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58" name="图片 1357">
                <a:extLst>
                  <a:ext uri="{FF2B5EF4-FFF2-40B4-BE49-F238E27FC236}">
                    <a16:creationId xmlns:a16="http://schemas.microsoft.com/office/drawing/2014/main" id="{F5D1BBE3-31DC-4EB6-9EB3-5B5B93FB1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359" name="矩形 1358">
                <a:extLst>
                  <a:ext uri="{FF2B5EF4-FFF2-40B4-BE49-F238E27FC236}">
                    <a16:creationId xmlns:a16="http://schemas.microsoft.com/office/drawing/2014/main" id="{D14AAB78-0F25-4126-A2BB-DAADADCE03D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32" name="组合 1331">
              <a:extLst>
                <a:ext uri="{FF2B5EF4-FFF2-40B4-BE49-F238E27FC236}">
                  <a16:creationId xmlns:a16="http://schemas.microsoft.com/office/drawing/2014/main" id="{6083CF62-3CB0-40C3-B301-87D8D6234A3B}"/>
                </a:ext>
              </a:extLst>
            </p:cNvPr>
            <p:cNvGrpSpPr/>
            <p:nvPr/>
          </p:nvGrpSpPr>
          <p:grpSpPr>
            <a:xfrm>
              <a:off x="2378075" y="-595010"/>
              <a:ext cx="271145" cy="304266"/>
              <a:chOff x="7418021" y="3956842"/>
              <a:chExt cx="538829" cy="604649"/>
            </a:xfrm>
          </p:grpSpPr>
          <p:sp>
            <p:nvSpPr>
              <p:cNvPr id="1354" name="矩形: 圆角 1353">
                <a:extLst>
                  <a:ext uri="{FF2B5EF4-FFF2-40B4-BE49-F238E27FC236}">
                    <a16:creationId xmlns:a16="http://schemas.microsoft.com/office/drawing/2014/main" id="{E0389289-0312-4192-8DE5-45F9B45F405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55" name="图片 1354">
                <a:extLst>
                  <a:ext uri="{FF2B5EF4-FFF2-40B4-BE49-F238E27FC236}">
                    <a16:creationId xmlns:a16="http://schemas.microsoft.com/office/drawing/2014/main" id="{018C072F-E08B-4CE2-A827-C986693DC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356" name="矩形 1355">
                <a:extLst>
                  <a:ext uri="{FF2B5EF4-FFF2-40B4-BE49-F238E27FC236}">
                    <a16:creationId xmlns:a16="http://schemas.microsoft.com/office/drawing/2014/main" id="{BFC3B01E-8C62-4CFE-AFEB-CFEDF2E0599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33" name="组合 1332">
              <a:extLst>
                <a:ext uri="{FF2B5EF4-FFF2-40B4-BE49-F238E27FC236}">
                  <a16:creationId xmlns:a16="http://schemas.microsoft.com/office/drawing/2014/main" id="{94AA8E10-11C0-4763-AF8E-4F27A995A660}"/>
                </a:ext>
              </a:extLst>
            </p:cNvPr>
            <p:cNvGrpSpPr/>
            <p:nvPr/>
          </p:nvGrpSpPr>
          <p:grpSpPr>
            <a:xfrm>
              <a:off x="2675416" y="-599886"/>
              <a:ext cx="271145" cy="304266"/>
              <a:chOff x="7418021" y="3956842"/>
              <a:chExt cx="538829" cy="604649"/>
            </a:xfrm>
          </p:grpSpPr>
          <p:sp>
            <p:nvSpPr>
              <p:cNvPr id="1351" name="矩形: 圆角 1350">
                <a:extLst>
                  <a:ext uri="{FF2B5EF4-FFF2-40B4-BE49-F238E27FC236}">
                    <a16:creationId xmlns:a16="http://schemas.microsoft.com/office/drawing/2014/main" id="{53110CE3-7F8C-4816-9EB5-6D101E4882E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52" name="图片 1351">
                <a:extLst>
                  <a:ext uri="{FF2B5EF4-FFF2-40B4-BE49-F238E27FC236}">
                    <a16:creationId xmlns:a16="http://schemas.microsoft.com/office/drawing/2014/main" id="{B27F3031-97C1-4390-B443-8E4BD7878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353" name="矩形 1352">
                <a:extLst>
                  <a:ext uri="{FF2B5EF4-FFF2-40B4-BE49-F238E27FC236}">
                    <a16:creationId xmlns:a16="http://schemas.microsoft.com/office/drawing/2014/main" id="{95EDFC79-CF3C-4973-A1CA-B69A47B1E87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34" name="矩形 1333">
              <a:extLst>
                <a:ext uri="{FF2B5EF4-FFF2-40B4-BE49-F238E27FC236}">
                  <a16:creationId xmlns:a16="http://schemas.microsoft.com/office/drawing/2014/main" id="{FE5C0D06-D7E5-4836-8CE3-FFB819D55F80}"/>
                </a:ext>
              </a:extLst>
            </p:cNvPr>
            <p:cNvSpPr/>
            <p:nvPr/>
          </p:nvSpPr>
          <p:spPr>
            <a:xfrm>
              <a:off x="1584075" y="-461904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5" name="矩形 1334">
              <a:extLst>
                <a:ext uri="{FF2B5EF4-FFF2-40B4-BE49-F238E27FC236}">
                  <a16:creationId xmlns:a16="http://schemas.microsoft.com/office/drawing/2014/main" id="{51F4FE1C-63D1-4AB4-AB58-EC0BAB1B24E1}"/>
                </a:ext>
              </a:extLst>
            </p:cNvPr>
            <p:cNvSpPr/>
            <p:nvPr/>
          </p:nvSpPr>
          <p:spPr>
            <a:xfrm>
              <a:off x="1896166" y="-468907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6" name="矩形 1335">
              <a:extLst>
                <a:ext uri="{FF2B5EF4-FFF2-40B4-BE49-F238E27FC236}">
                  <a16:creationId xmlns:a16="http://schemas.microsoft.com/office/drawing/2014/main" id="{6B3E5ED3-4D6D-445D-B4CC-D8A953CF9781}"/>
                </a:ext>
              </a:extLst>
            </p:cNvPr>
            <p:cNvSpPr/>
            <p:nvPr/>
          </p:nvSpPr>
          <p:spPr>
            <a:xfrm>
              <a:off x="2176711" y="-462757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7" name="矩形 1336">
              <a:extLst>
                <a:ext uri="{FF2B5EF4-FFF2-40B4-BE49-F238E27FC236}">
                  <a16:creationId xmlns:a16="http://schemas.microsoft.com/office/drawing/2014/main" id="{9D5E69EB-FD0F-48A0-84BA-141F7F885EED}"/>
                </a:ext>
              </a:extLst>
            </p:cNvPr>
            <p:cNvSpPr/>
            <p:nvPr/>
          </p:nvSpPr>
          <p:spPr>
            <a:xfrm>
              <a:off x="2481520" y="-465583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8" name="矩形 1337">
              <a:extLst>
                <a:ext uri="{FF2B5EF4-FFF2-40B4-BE49-F238E27FC236}">
                  <a16:creationId xmlns:a16="http://schemas.microsoft.com/office/drawing/2014/main" id="{76CA42AA-B2B5-4F19-B240-E5A7AFA5AEB6}"/>
                </a:ext>
              </a:extLst>
            </p:cNvPr>
            <p:cNvSpPr/>
            <p:nvPr/>
          </p:nvSpPr>
          <p:spPr>
            <a:xfrm>
              <a:off x="2767365" y="-467324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39" name="组合 1338">
              <a:extLst>
                <a:ext uri="{FF2B5EF4-FFF2-40B4-BE49-F238E27FC236}">
                  <a16:creationId xmlns:a16="http://schemas.microsoft.com/office/drawing/2014/main" id="{FDF8841F-63B9-464E-B190-3FBCFA8A855F}"/>
                </a:ext>
              </a:extLst>
            </p:cNvPr>
            <p:cNvGrpSpPr/>
            <p:nvPr/>
          </p:nvGrpSpPr>
          <p:grpSpPr>
            <a:xfrm>
              <a:off x="3056592" y="-594654"/>
              <a:ext cx="680610" cy="412657"/>
              <a:chOff x="2904305" y="2352150"/>
              <a:chExt cx="680610" cy="412657"/>
            </a:xfrm>
          </p:grpSpPr>
          <p:sp>
            <p:nvSpPr>
              <p:cNvPr id="1348" name="矩形: 圆角 1347">
                <a:extLst>
                  <a:ext uri="{FF2B5EF4-FFF2-40B4-BE49-F238E27FC236}">
                    <a16:creationId xmlns:a16="http://schemas.microsoft.com/office/drawing/2014/main" id="{75632A01-BFFB-4091-84C1-5EA132D13636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49" name="图片 1348">
                <a:extLst>
                  <a:ext uri="{FF2B5EF4-FFF2-40B4-BE49-F238E27FC236}">
                    <a16:creationId xmlns:a16="http://schemas.microsoft.com/office/drawing/2014/main" id="{67A6FC0A-0429-4F18-85B9-93A931387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1350" name="矩形 1349">
                <a:extLst>
                  <a:ext uri="{FF2B5EF4-FFF2-40B4-BE49-F238E27FC236}">
                    <a16:creationId xmlns:a16="http://schemas.microsoft.com/office/drawing/2014/main" id="{3C199634-B7C2-488C-8231-8C84C2EADB60}"/>
                  </a:ext>
                </a:extLst>
              </p:cNvPr>
              <p:cNvSpPr/>
              <p:nvPr/>
            </p:nvSpPr>
            <p:spPr>
              <a:xfrm>
                <a:off x="2904305" y="2487808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40" name="组合 1339">
              <a:extLst>
                <a:ext uri="{FF2B5EF4-FFF2-40B4-BE49-F238E27FC236}">
                  <a16:creationId xmlns:a16="http://schemas.microsoft.com/office/drawing/2014/main" id="{90F713C4-24F7-4E0F-ADF8-23FBB5F3CE26}"/>
                </a:ext>
              </a:extLst>
            </p:cNvPr>
            <p:cNvGrpSpPr/>
            <p:nvPr/>
          </p:nvGrpSpPr>
          <p:grpSpPr>
            <a:xfrm>
              <a:off x="3340908" y="-599123"/>
              <a:ext cx="680610" cy="412662"/>
              <a:chOff x="2904305" y="2352150"/>
              <a:chExt cx="680610" cy="412662"/>
            </a:xfrm>
          </p:grpSpPr>
          <p:sp>
            <p:nvSpPr>
              <p:cNvPr id="1345" name="矩形: 圆角 1344">
                <a:extLst>
                  <a:ext uri="{FF2B5EF4-FFF2-40B4-BE49-F238E27FC236}">
                    <a16:creationId xmlns:a16="http://schemas.microsoft.com/office/drawing/2014/main" id="{29E4E23C-DAAD-4122-8B76-CC1105DB51BF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46" name="图片 1345">
                <a:extLst>
                  <a:ext uri="{FF2B5EF4-FFF2-40B4-BE49-F238E27FC236}">
                    <a16:creationId xmlns:a16="http://schemas.microsoft.com/office/drawing/2014/main" id="{7A50E5FA-9102-41CC-9A87-9599B590E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1347" name="矩形 1346">
                <a:extLst>
                  <a:ext uri="{FF2B5EF4-FFF2-40B4-BE49-F238E27FC236}">
                    <a16:creationId xmlns:a16="http://schemas.microsoft.com/office/drawing/2014/main" id="{67217B26-685C-4806-9FAC-7D4514AFFEE9}"/>
                  </a:ext>
                </a:extLst>
              </p:cNvPr>
              <p:cNvSpPr/>
              <p:nvPr/>
            </p:nvSpPr>
            <p:spPr>
              <a:xfrm>
                <a:off x="2904305" y="2487813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41" name="组合 1340">
              <a:extLst>
                <a:ext uri="{FF2B5EF4-FFF2-40B4-BE49-F238E27FC236}">
                  <a16:creationId xmlns:a16="http://schemas.microsoft.com/office/drawing/2014/main" id="{EFF82B80-3068-494F-8DDF-21B5690C9197}"/>
                </a:ext>
              </a:extLst>
            </p:cNvPr>
            <p:cNvGrpSpPr/>
            <p:nvPr/>
          </p:nvGrpSpPr>
          <p:grpSpPr>
            <a:xfrm>
              <a:off x="3627742" y="-600878"/>
              <a:ext cx="680610" cy="412662"/>
              <a:chOff x="2904305" y="2352150"/>
              <a:chExt cx="680610" cy="412662"/>
            </a:xfrm>
          </p:grpSpPr>
          <p:sp>
            <p:nvSpPr>
              <p:cNvPr id="1342" name="矩形: 圆角 1341">
                <a:extLst>
                  <a:ext uri="{FF2B5EF4-FFF2-40B4-BE49-F238E27FC236}">
                    <a16:creationId xmlns:a16="http://schemas.microsoft.com/office/drawing/2014/main" id="{62B4DE4F-05C4-42AD-8222-9305A4320D7B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43" name="图片 1342">
                <a:extLst>
                  <a:ext uri="{FF2B5EF4-FFF2-40B4-BE49-F238E27FC236}">
                    <a16:creationId xmlns:a16="http://schemas.microsoft.com/office/drawing/2014/main" id="{9D4C0EE9-B09A-4334-B5CF-4282E7532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1344" name="矩形 1343">
                <a:extLst>
                  <a:ext uri="{FF2B5EF4-FFF2-40B4-BE49-F238E27FC236}">
                    <a16:creationId xmlns:a16="http://schemas.microsoft.com/office/drawing/2014/main" id="{7B73E99B-67B0-419B-A645-552B3AB59EBD}"/>
                  </a:ext>
                </a:extLst>
              </p:cNvPr>
              <p:cNvSpPr/>
              <p:nvPr/>
            </p:nvSpPr>
            <p:spPr>
              <a:xfrm>
                <a:off x="2904305" y="2487813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66" name="组合 1365">
            <a:extLst>
              <a:ext uri="{FF2B5EF4-FFF2-40B4-BE49-F238E27FC236}">
                <a16:creationId xmlns:a16="http://schemas.microsoft.com/office/drawing/2014/main" id="{93CEDC32-B93C-490D-BB9B-7FC94B0B392B}"/>
              </a:ext>
            </a:extLst>
          </p:cNvPr>
          <p:cNvGrpSpPr/>
          <p:nvPr/>
        </p:nvGrpSpPr>
        <p:grpSpPr>
          <a:xfrm>
            <a:off x="4983174" y="3276329"/>
            <a:ext cx="4230728" cy="634283"/>
            <a:chOff x="1584075" y="-600878"/>
            <a:chExt cx="2724277" cy="408429"/>
          </a:xfrm>
        </p:grpSpPr>
        <p:grpSp>
          <p:nvGrpSpPr>
            <p:cNvPr id="1367" name="组合 1366">
              <a:extLst>
                <a:ext uri="{FF2B5EF4-FFF2-40B4-BE49-F238E27FC236}">
                  <a16:creationId xmlns:a16="http://schemas.microsoft.com/office/drawing/2014/main" id="{7BAAFB21-8DA1-43AC-A756-2C5D301A21AD}"/>
                </a:ext>
              </a:extLst>
            </p:cNvPr>
            <p:cNvGrpSpPr/>
            <p:nvPr/>
          </p:nvGrpSpPr>
          <p:grpSpPr>
            <a:xfrm>
              <a:off x="2967733" y="-597712"/>
              <a:ext cx="271145" cy="304266"/>
              <a:chOff x="7418021" y="3956842"/>
              <a:chExt cx="538829" cy="604649"/>
            </a:xfrm>
          </p:grpSpPr>
          <p:sp>
            <p:nvSpPr>
              <p:cNvPr id="1402" name="矩形: 圆角 1401">
                <a:extLst>
                  <a:ext uri="{FF2B5EF4-FFF2-40B4-BE49-F238E27FC236}">
                    <a16:creationId xmlns:a16="http://schemas.microsoft.com/office/drawing/2014/main" id="{004DB918-A2C0-4F4E-8ED1-3CC9D66AC1C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03" name="图片 1402">
                <a:extLst>
                  <a:ext uri="{FF2B5EF4-FFF2-40B4-BE49-F238E27FC236}">
                    <a16:creationId xmlns:a16="http://schemas.microsoft.com/office/drawing/2014/main" id="{B4F05284-195B-457A-91E6-47164C83D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404" name="矩形 1403">
                <a:extLst>
                  <a:ext uri="{FF2B5EF4-FFF2-40B4-BE49-F238E27FC236}">
                    <a16:creationId xmlns:a16="http://schemas.microsoft.com/office/drawing/2014/main" id="{9D14DCDB-322B-482B-96B0-23C9AD504C6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68" name="组合 1367">
              <a:extLst>
                <a:ext uri="{FF2B5EF4-FFF2-40B4-BE49-F238E27FC236}">
                  <a16:creationId xmlns:a16="http://schemas.microsoft.com/office/drawing/2014/main" id="{47384E5B-8880-45A3-9A49-057FA2CA45F5}"/>
                </a:ext>
              </a:extLst>
            </p:cNvPr>
            <p:cNvGrpSpPr/>
            <p:nvPr/>
          </p:nvGrpSpPr>
          <p:grpSpPr>
            <a:xfrm>
              <a:off x="1791987" y="-588501"/>
              <a:ext cx="271145" cy="304266"/>
              <a:chOff x="7418021" y="3956842"/>
              <a:chExt cx="538829" cy="604649"/>
            </a:xfrm>
          </p:grpSpPr>
          <p:sp>
            <p:nvSpPr>
              <p:cNvPr id="1399" name="矩形: 圆角 1398">
                <a:extLst>
                  <a:ext uri="{FF2B5EF4-FFF2-40B4-BE49-F238E27FC236}">
                    <a16:creationId xmlns:a16="http://schemas.microsoft.com/office/drawing/2014/main" id="{89BE8A9A-78A6-45DF-B035-0FC7519B5E4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00" name="图片 1399">
                <a:extLst>
                  <a:ext uri="{FF2B5EF4-FFF2-40B4-BE49-F238E27FC236}">
                    <a16:creationId xmlns:a16="http://schemas.microsoft.com/office/drawing/2014/main" id="{0D0430B4-4D48-4F7A-9D31-9FFD880C6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401" name="矩形 1400">
                <a:extLst>
                  <a:ext uri="{FF2B5EF4-FFF2-40B4-BE49-F238E27FC236}">
                    <a16:creationId xmlns:a16="http://schemas.microsoft.com/office/drawing/2014/main" id="{1F7CDD6E-C9DE-4204-B6D5-CEA125DED6C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69" name="组合 1368">
              <a:extLst>
                <a:ext uri="{FF2B5EF4-FFF2-40B4-BE49-F238E27FC236}">
                  <a16:creationId xmlns:a16="http://schemas.microsoft.com/office/drawing/2014/main" id="{318447DA-97A7-46E2-920C-B0FE551C3D6A}"/>
                </a:ext>
              </a:extLst>
            </p:cNvPr>
            <p:cNvGrpSpPr/>
            <p:nvPr/>
          </p:nvGrpSpPr>
          <p:grpSpPr>
            <a:xfrm>
              <a:off x="2088357" y="-593465"/>
              <a:ext cx="271145" cy="304266"/>
              <a:chOff x="7418021" y="3956842"/>
              <a:chExt cx="538829" cy="604649"/>
            </a:xfrm>
          </p:grpSpPr>
          <p:sp>
            <p:nvSpPr>
              <p:cNvPr id="1396" name="矩形: 圆角 1395">
                <a:extLst>
                  <a:ext uri="{FF2B5EF4-FFF2-40B4-BE49-F238E27FC236}">
                    <a16:creationId xmlns:a16="http://schemas.microsoft.com/office/drawing/2014/main" id="{45FAF1A1-5227-409C-B71C-D8C6C1523B0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97" name="图片 1396">
                <a:extLst>
                  <a:ext uri="{FF2B5EF4-FFF2-40B4-BE49-F238E27FC236}">
                    <a16:creationId xmlns:a16="http://schemas.microsoft.com/office/drawing/2014/main" id="{F410D394-6946-4EFA-B69C-F8701A4C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398" name="矩形 1397">
                <a:extLst>
                  <a:ext uri="{FF2B5EF4-FFF2-40B4-BE49-F238E27FC236}">
                    <a16:creationId xmlns:a16="http://schemas.microsoft.com/office/drawing/2014/main" id="{6D887068-B848-4F36-9E50-D13DDA72634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70" name="组合 1369">
              <a:extLst>
                <a:ext uri="{FF2B5EF4-FFF2-40B4-BE49-F238E27FC236}">
                  <a16:creationId xmlns:a16="http://schemas.microsoft.com/office/drawing/2014/main" id="{37D1AF07-BCD8-411A-B45D-2369755A9978}"/>
                </a:ext>
              </a:extLst>
            </p:cNvPr>
            <p:cNvGrpSpPr/>
            <p:nvPr/>
          </p:nvGrpSpPr>
          <p:grpSpPr>
            <a:xfrm>
              <a:off x="2378075" y="-595010"/>
              <a:ext cx="271145" cy="304266"/>
              <a:chOff x="7418021" y="3956842"/>
              <a:chExt cx="538829" cy="604649"/>
            </a:xfrm>
          </p:grpSpPr>
          <p:sp>
            <p:nvSpPr>
              <p:cNvPr id="1393" name="矩形: 圆角 1392">
                <a:extLst>
                  <a:ext uri="{FF2B5EF4-FFF2-40B4-BE49-F238E27FC236}">
                    <a16:creationId xmlns:a16="http://schemas.microsoft.com/office/drawing/2014/main" id="{13DA2366-3FD6-4117-938C-72D77B3320E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94" name="图片 1393">
                <a:extLst>
                  <a:ext uri="{FF2B5EF4-FFF2-40B4-BE49-F238E27FC236}">
                    <a16:creationId xmlns:a16="http://schemas.microsoft.com/office/drawing/2014/main" id="{75CD9A5C-F80B-4A97-BB69-3BF3A9C6E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395" name="矩形 1394">
                <a:extLst>
                  <a:ext uri="{FF2B5EF4-FFF2-40B4-BE49-F238E27FC236}">
                    <a16:creationId xmlns:a16="http://schemas.microsoft.com/office/drawing/2014/main" id="{B273C836-D98B-4BEF-9D23-645B5747F59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71" name="组合 1370">
              <a:extLst>
                <a:ext uri="{FF2B5EF4-FFF2-40B4-BE49-F238E27FC236}">
                  <a16:creationId xmlns:a16="http://schemas.microsoft.com/office/drawing/2014/main" id="{8B3349AF-B805-4C7B-B40F-992A562732E8}"/>
                </a:ext>
              </a:extLst>
            </p:cNvPr>
            <p:cNvGrpSpPr/>
            <p:nvPr/>
          </p:nvGrpSpPr>
          <p:grpSpPr>
            <a:xfrm>
              <a:off x="2675416" y="-599886"/>
              <a:ext cx="271145" cy="304266"/>
              <a:chOff x="7418021" y="3956842"/>
              <a:chExt cx="538829" cy="604649"/>
            </a:xfrm>
          </p:grpSpPr>
          <p:sp>
            <p:nvSpPr>
              <p:cNvPr id="1390" name="矩形: 圆角 1389">
                <a:extLst>
                  <a:ext uri="{FF2B5EF4-FFF2-40B4-BE49-F238E27FC236}">
                    <a16:creationId xmlns:a16="http://schemas.microsoft.com/office/drawing/2014/main" id="{50FB4D4A-D6B2-426D-A601-DF3C02092CB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91" name="图片 1390">
                <a:extLst>
                  <a:ext uri="{FF2B5EF4-FFF2-40B4-BE49-F238E27FC236}">
                    <a16:creationId xmlns:a16="http://schemas.microsoft.com/office/drawing/2014/main" id="{521108B8-1510-473C-8F1C-8AB97B2C5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392" name="矩形 1391">
                <a:extLst>
                  <a:ext uri="{FF2B5EF4-FFF2-40B4-BE49-F238E27FC236}">
                    <a16:creationId xmlns:a16="http://schemas.microsoft.com/office/drawing/2014/main" id="{5A33F8B0-45F3-46EC-9903-3D588557516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72" name="矩形 1371">
              <a:extLst>
                <a:ext uri="{FF2B5EF4-FFF2-40B4-BE49-F238E27FC236}">
                  <a16:creationId xmlns:a16="http://schemas.microsoft.com/office/drawing/2014/main" id="{FBF7E09C-ED60-4DB7-A250-B7B7F75A0054}"/>
                </a:ext>
              </a:extLst>
            </p:cNvPr>
            <p:cNvSpPr/>
            <p:nvPr/>
          </p:nvSpPr>
          <p:spPr>
            <a:xfrm>
              <a:off x="1584075" y="-472357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3" name="矩形 1372">
              <a:extLst>
                <a:ext uri="{FF2B5EF4-FFF2-40B4-BE49-F238E27FC236}">
                  <a16:creationId xmlns:a16="http://schemas.microsoft.com/office/drawing/2014/main" id="{D79F9D91-C113-44BC-8158-4926D0413968}"/>
                </a:ext>
              </a:extLst>
            </p:cNvPr>
            <p:cNvSpPr/>
            <p:nvPr/>
          </p:nvSpPr>
          <p:spPr>
            <a:xfrm>
              <a:off x="1896166" y="-479359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4" name="矩形 1373">
              <a:extLst>
                <a:ext uri="{FF2B5EF4-FFF2-40B4-BE49-F238E27FC236}">
                  <a16:creationId xmlns:a16="http://schemas.microsoft.com/office/drawing/2014/main" id="{0E8E2441-5A59-4739-A1AA-B9E78C921F16}"/>
                </a:ext>
              </a:extLst>
            </p:cNvPr>
            <p:cNvSpPr/>
            <p:nvPr/>
          </p:nvSpPr>
          <p:spPr>
            <a:xfrm>
              <a:off x="2176711" y="-473207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5" name="矩形 1374">
              <a:extLst>
                <a:ext uri="{FF2B5EF4-FFF2-40B4-BE49-F238E27FC236}">
                  <a16:creationId xmlns:a16="http://schemas.microsoft.com/office/drawing/2014/main" id="{A7AFBBBB-293D-4535-A2C6-800FA1D5C22A}"/>
                </a:ext>
              </a:extLst>
            </p:cNvPr>
            <p:cNvSpPr/>
            <p:nvPr/>
          </p:nvSpPr>
          <p:spPr>
            <a:xfrm>
              <a:off x="2481520" y="-476036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6" name="矩形 1375">
              <a:extLst>
                <a:ext uri="{FF2B5EF4-FFF2-40B4-BE49-F238E27FC236}">
                  <a16:creationId xmlns:a16="http://schemas.microsoft.com/office/drawing/2014/main" id="{14DABBD6-F533-4087-B1CC-1668CFC48129}"/>
                </a:ext>
              </a:extLst>
            </p:cNvPr>
            <p:cNvSpPr/>
            <p:nvPr/>
          </p:nvSpPr>
          <p:spPr>
            <a:xfrm>
              <a:off x="2767365" y="-477775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77" name="组合 1376">
              <a:extLst>
                <a:ext uri="{FF2B5EF4-FFF2-40B4-BE49-F238E27FC236}">
                  <a16:creationId xmlns:a16="http://schemas.microsoft.com/office/drawing/2014/main" id="{15FF32E8-F0E8-49FF-8A3C-BB0C072F6A34}"/>
                </a:ext>
              </a:extLst>
            </p:cNvPr>
            <p:cNvGrpSpPr/>
            <p:nvPr/>
          </p:nvGrpSpPr>
          <p:grpSpPr>
            <a:xfrm>
              <a:off x="3056592" y="-594654"/>
              <a:ext cx="680610" cy="402205"/>
              <a:chOff x="2904305" y="2352150"/>
              <a:chExt cx="680610" cy="402205"/>
            </a:xfrm>
          </p:grpSpPr>
          <p:sp>
            <p:nvSpPr>
              <p:cNvPr id="1387" name="矩形: 圆角 1386">
                <a:extLst>
                  <a:ext uri="{FF2B5EF4-FFF2-40B4-BE49-F238E27FC236}">
                    <a16:creationId xmlns:a16="http://schemas.microsoft.com/office/drawing/2014/main" id="{5C8074B3-A7A1-40B1-BF8D-D98CF2C21387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88" name="图片 1387">
                <a:extLst>
                  <a:ext uri="{FF2B5EF4-FFF2-40B4-BE49-F238E27FC236}">
                    <a16:creationId xmlns:a16="http://schemas.microsoft.com/office/drawing/2014/main" id="{3337E2BF-46CD-4A95-B6B4-3C1F006B1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1389" name="矩形 1388">
                <a:extLst>
                  <a:ext uri="{FF2B5EF4-FFF2-40B4-BE49-F238E27FC236}">
                    <a16:creationId xmlns:a16="http://schemas.microsoft.com/office/drawing/2014/main" id="{4BD9EC65-0584-4186-A1EE-A4D78B6D4CC3}"/>
                  </a:ext>
                </a:extLst>
              </p:cNvPr>
              <p:cNvSpPr/>
              <p:nvPr/>
            </p:nvSpPr>
            <p:spPr>
              <a:xfrm>
                <a:off x="2904305" y="2477356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78" name="组合 1377">
              <a:extLst>
                <a:ext uri="{FF2B5EF4-FFF2-40B4-BE49-F238E27FC236}">
                  <a16:creationId xmlns:a16="http://schemas.microsoft.com/office/drawing/2014/main" id="{0ABD638C-9E56-4EDF-8A2E-0BA1B1226FDD}"/>
                </a:ext>
              </a:extLst>
            </p:cNvPr>
            <p:cNvGrpSpPr/>
            <p:nvPr/>
          </p:nvGrpSpPr>
          <p:grpSpPr>
            <a:xfrm>
              <a:off x="3340908" y="-599123"/>
              <a:ext cx="680610" cy="402212"/>
              <a:chOff x="2904305" y="2352150"/>
              <a:chExt cx="680610" cy="402212"/>
            </a:xfrm>
          </p:grpSpPr>
          <p:sp>
            <p:nvSpPr>
              <p:cNvPr id="1384" name="矩形: 圆角 1383">
                <a:extLst>
                  <a:ext uri="{FF2B5EF4-FFF2-40B4-BE49-F238E27FC236}">
                    <a16:creationId xmlns:a16="http://schemas.microsoft.com/office/drawing/2014/main" id="{5D77872E-2CFC-4BC1-A000-21A0427F7523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85" name="图片 1384">
                <a:extLst>
                  <a:ext uri="{FF2B5EF4-FFF2-40B4-BE49-F238E27FC236}">
                    <a16:creationId xmlns:a16="http://schemas.microsoft.com/office/drawing/2014/main" id="{1105A8AD-E87B-462F-9996-49E1F8B5A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1386" name="矩形 1385">
                <a:extLst>
                  <a:ext uri="{FF2B5EF4-FFF2-40B4-BE49-F238E27FC236}">
                    <a16:creationId xmlns:a16="http://schemas.microsoft.com/office/drawing/2014/main" id="{65AA5D2A-111A-4DEE-A0AC-581CF4E2EA77}"/>
                  </a:ext>
                </a:extLst>
              </p:cNvPr>
              <p:cNvSpPr/>
              <p:nvPr/>
            </p:nvSpPr>
            <p:spPr>
              <a:xfrm>
                <a:off x="2904305" y="2477363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79" name="组合 1378">
              <a:extLst>
                <a:ext uri="{FF2B5EF4-FFF2-40B4-BE49-F238E27FC236}">
                  <a16:creationId xmlns:a16="http://schemas.microsoft.com/office/drawing/2014/main" id="{A4BFF64A-6D7B-40B5-B93C-6D10317C090F}"/>
                </a:ext>
              </a:extLst>
            </p:cNvPr>
            <p:cNvGrpSpPr/>
            <p:nvPr/>
          </p:nvGrpSpPr>
          <p:grpSpPr>
            <a:xfrm>
              <a:off x="3627742" y="-600878"/>
              <a:ext cx="680610" cy="402212"/>
              <a:chOff x="2904305" y="2352150"/>
              <a:chExt cx="680610" cy="402212"/>
            </a:xfrm>
          </p:grpSpPr>
          <p:sp>
            <p:nvSpPr>
              <p:cNvPr id="1381" name="矩形: 圆角 1380">
                <a:extLst>
                  <a:ext uri="{FF2B5EF4-FFF2-40B4-BE49-F238E27FC236}">
                    <a16:creationId xmlns:a16="http://schemas.microsoft.com/office/drawing/2014/main" id="{D684BA08-63AD-4A00-AE0B-A56E0B29C948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82" name="图片 1381">
                <a:extLst>
                  <a:ext uri="{FF2B5EF4-FFF2-40B4-BE49-F238E27FC236}">
                    <a16:creationId xmlns:a16="http://schemas.microsoft.com/office/drawing/2014/main" id="{0B37AC89-7304-497D-BC5C-8B845F418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1383" name="矩形 1382">
                <a:extLst>
                  <a:ext uri="{FF2B5EF4-FFF2-40B4-BE49-F238E27FC236}">
                    <a16:creationId xmlns:a16="http://schemas.microsoft.com/office/drawing/2014/main" id="{44637B34-5D0D-4E05-A6A9-3A741C9118D7}"/>
                  </a:ext>
                </a:extLst>
              </p:cNvPr>
              <p:cNvSpPr/>
              <p:nvPr/>
            </p:nvSpPr>
            <p:spPr>
              <a:xfrm>
                <a:off x="2904305" y="2477363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406" name="图片 1405">
            <a:extLst>
              <a:ext uri="{FF2B5EF4-FFF2-40B4-BE49-F238E27FC236}">
                <a16:creationId xmlns:a16="http://schemas.microsoft.com/office/drawing/2014/main" id="{F08A5AC2-8D49-448D-8953-B5AE8C9861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14" y="4157288"/>
            <a:ext cx="239605" cy="347512"/>
          </a:xfrm>
          <a:prstGeom prst="rect">
            <a:avLst/>
          </a:prstGeom>
        </p:spPr>
      </p:pic>
      <p:pic>
        <p:nvPicPr>
          <p:cNvPr id="1407" name="图片 1406">
            <a:extLst>
              <a:ext uri="{FF2B5EF4-FFF2-40B4-BE49-F238E27FC236}">
                <a16:creationId xmlns:a16="http://schemas.microsoft.com/office/drawing/2014/main" id="{0FA88C53-DB70-4BC2-BE0B-AFF24728E2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79" y="4160091"/>
            <a:ext cx="239605" cy="347512"/>
          </a:xfrm>
          <a:prstGeom prst="rect">
            <a:avLst/>
          </a:prstGeom>
        </p:spPr>
      </p:pic>
      <p:pic>
        <p:nvPicPr>
          <p:cNvPr id="1408" name="图片 1407">
            <a:extLst>
              <a:ext uri="{FF2B5EF4-FFF2-40B4-BE49-F238E27FC236}">
                <a16:creationId xmlns:a16="http://schemas.microsoft.com/office/drawing/2014/main" id="{AED9CC05-C6C3-4692-AAEF-02F6F0CB2D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19" y="4164524"/>
            <a:ext cx="239605" cy="347512"/>
          </a:xfrm>
          <a:prstGeom prst="rect">
            <a:avLst/>
          </a:prstGeom>
        </p:spPr>
      </p:pic>
      <p:pic>
        <p:nvPicPr>
          <p:cNvPr id="1409" name="图片 1408">
            <a:extLst>
              <a:ext uri="{FF2B5EF4-FFF2-40B4-BE49-F238E27FC236}">
                <a16:creationId xmlns:a16="http://schemas.microsoft.com/office/drawing/2014/main" id="{D8226764-07DF-4D11-B1A2-3FB8B19B78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87" y="4169586"/>
            <a:ext cx="239605" cy="347512"/>
          </a:xfrm>
          <a:prstGeom prst="rect">
            <a:avLst/>
          </a:prstGeom>
        </p:spPr>
      </p:pic>
      <p:pic>
        <p:nvPicPr>
          <p:cNvPr id="1410" name="图片 1409">
            <a:extLst>
              <a:ext uri="{FF2B5EF4-FFF2-40B4-BE49-F238E27FC236}">
                <a16:creationId xmlns:a16="http://schemas.microsoft.com/office/drawing/2014/main" id="{978E3BAA-5C02-48BB-A982-DCCB305310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372" y="4165150"/>
            <a:ext cx="239605" cy="347512"/>
          </a:xfrm>
          <a:prstGeom prst="rect">
            <a:avLst/>
          </a:prstGeom>
        </p:spPr>
      </p:pic>
      <p:cxnSp>
        <p:nvCxnSpPr>
          <p:cNvPr id="1411" name="直接连接符 1410">
            <a:extLst>
              <a:ext uri="{FF2B5EF4-FFF2-40B4-BE49-F238E27FC236}">
                <a16:creationId xmlns:a16="http://schemas.microsoft.com/office/drawing/2014/main" id="{4D79F393-AF2F-4BD1-B243-3146361131CB}"/>
              </a:ext>
            </a:extLst>
          </p:cNvPr>
          <p:cNvCxnSpPr>
            <a:cxnSpLocks/>
          </p:cNvCxnSpPr>
          <p:nvPr/>
        </p:nvCxnSpPr>
        <p:spPr>
          <a:xfrm flipV="1">
            <a:off x="4808523" y="2452852"/>
            <a:ext cx="4616831" cy="11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2" name="直接连接符 1411">
            <a:extLst>
              <a:ext uri="{FF2B5EF4-FFF2-40B4-BE49-F238E27FC236}">
                <a16:creationId xmlns:a16="http://schemas.microsoft.com/office/drawing/2014/main" id="{ED83F47A-19C5-436C-8312-0C6A4DA604C1}"/>
              </a:ext>
            </a:extLst>
          </p:cNvPr>
          <p:cNvCxnSpPr>
            <a:cxnSpLocks/>
          </p:cNvCxnSpPr>
          <p:nvPr/>
        </p:nvCxnSpPr>
        <p:spPr>
          <a:xfrm flipV="1">
            <a:off x="4817474" y="1507173"/>
            <a:ext cx="4616831" cy="11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3" name="直接连接符 1412">
            <a:extLst>
              <a:ext uri="{FF2B5EF4-FFF2-40B4-BE49-F238E27FC236}">
                <a16:creationId xmlns:a16="http://schemas.microsoft.com/office/drawing/2014/main" id="{FD25F960-5B02-4761-8907-AB95DD6B60E1}"/>
              </a:ext>
            </a:extLst>
          </p:cNvPr>
          <p:cNvCxnSpPr>
            <a:cxnSpLocks/>
          </p:cNvCxnSpPr>
          <p:nvPr/>
        </p:nvCxnSpPr>
        <p:spPr>
          <a:xfrm flipV="1">
            <a:off x="4802072" y="3818089"/>
            <a:ext cx="4616831" cy="11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4" name="矩形 1413">
            <a:extLst>
              <a:ext uri="{FF2B5EF4-FFF2-40B4-BE49-F238E27FC236}">
                <a16:creationId xmlns:a16="http://schemas.microsoft.com/office/drawing/2014/main" id="{516721E7-8F7E-463F-AFAE-025EA510FAB6}"/>
              </a:ext>
            </a:extLst>
          </p:cNvPr>
          <p:cNvSpPr/>
          <p:nvPr/>
        </p:nvSpPr>
        <p:spPr>
          <a:xfrm>
            <a:off x="4799573" y="559800"/>
            <a:ext cx="600146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8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CA9C7B8C-1AF5-4B3D-947C-0D8E48C47F41}"/>
              </a:ext>
            </a:extLst>
          </p:cNvPr>
          <p:cNvSpPr/>
          <p:nvPr/>
        </p:nvSpPr>
        <p:spPr>
          <a:xfrm rot="5400000">
            <a:off x="4512646" y="1790097"/>
            <a:ext cx="408095" cy="15283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25" name="组合 1424">
            <a:extLst>
              <a:ext uri="{FF2B5EF4-FFF2-40B4-BE49-F238E27FC236}">
                <a16:creationId xmlns:a16="http://schemas.microsoft.com/office/drawing/2014/main" id="{E3F6C04F-E591-4E89-9752-EA1B464B5325}"/>
              </a:ext>
            </a:extLst>
          </p:cNvPr>
          <p:cNvGrpSpPr/>
          <p:nvPr/>
        </p:nvGrpSpPr>
        <p:grpSpPr>
          <a:xfrm>
            <a:off x="4967154" y="1893070"/>
            <a:ext cx="421081" cy="472517"/>
            <a:chOff x="7418021" y="3956842"/>
            <a:chExt cx="538829" cy="604649"/>
          </a:xfrm>
        </p:grpSpPr>
        <p:sp>
          <p:nvSpPr>
            <p:cNvPr id="1426" name="矩形: 圆角 1425">
              <a:extLst>
                <a:ext uri="{FF2B5EF4-FFF2-40B4-BE49-F238E27FC236}">
                  <a16:creationId xmlns:a16="http://schemas.microsoft.com/office/drawing/2014/main" id="{2135F00A-BDD1-4D28-95F9-6E02D5251C2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rgbClr val="34CF73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27" name="图片 1426">
              <a:extLst>
                <a:ext uri="{FF2B5EF4-FFF2-40B4-BE49-F238E27FC236}">
                  <a16:creationId xmlns:a16="http://schemas.microsoft.com/office/drawing/2014/main" id="{2B59F8F4-7FBB-4343-9F5D-3CEBB516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867" y="3981306"/>
              <a:ext cx="406963" cy="406963"/>
            </a:xfrm>
            <a:prstGeom prst="rect">
              <a:avLst/>
            </a:prstGeom>
          </p:spPr>
        </p:pic>
        <p:sp>
          <p:nvSpPr>
            <p:cNvPr id="1428" name="矩形 1427">
              <a:extLst>
                <a:ext uri="{FF2B5EF4-FFF2-40B4-BE49-F238E27FC236}">
                  <a16:creationId xmlns:a16="http://schemas.microsoft.com/office/drawing/2014/main" id="{F4B13B96-EC0C-4428-942D-4AFA29389320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29" name="矩形 1428">
            <a:extLst>
              <a:ext uri="{FF2B5EF4-FFF2-40B4-BE49-F238E27FC236}">
                <a16:creationId xmlns:a16="http://schemas.microsoft.com/office/drawing/2014/main" id="{FB4645FF-9F2C-42D3-A9BB-37765FF3ACCF}"/>
              </a:ext>
            </a:extLst>
          </p:cNvPr>
          <p:cNvSpPr/>
          <p:nvPr/>
        </p:nvSpPr>
        <p:spPr>
          <a:xfrm>
            <a:off x="4855483" y="2086291"/>
            <a:ext cx="68044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0" name="等腰三角形 1429">
            <a:extLst>
              <a:ext uri="{FF2B5EF4-FFF2-40B4-BE49-F238E27FC236}">
                <a16:creationId xmlns:a16="http://schemas.microsoft.com/office/drawing/2014/main" id="{BD1DE75C-7594-445F-A09C-A3EA37950E22}"/>
              </a:ext>
            </a:extLst>
          </p:cNvPr>
          <p:cNvSpPr/>
          <p:nvPr/>
        </p:nvSpPr>
        <p:spPr>
          <a:xfrm rot="5400000">
            <a:off x="5393465" y="2001227"/>
            <a:ext cx="361768" cy="21627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84A6074D-A59A-42D4-B710-6E112C1766D4}"/>
              </a:ext>
            </a:extLst>
          </p:cNvPr>
          <p:cNvSpPr/>
          <p:nvPr/>
        </p:nvSpPr>
        <p:spPr>
          <a:xfrm>
            <a:off x="163297" y="1305615"/>
            <a:ext cx="4617988" cy="3152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7" name="图片 326">
            <a:extLst>
              <a:ext uri="{FF2B5EF4-FFF2-40B4-BE49-F238E27FC236}">
                <a16:creationId xmlns:a16="http://schemas.microsoft.com/office/drawing/2014/main" id="{DA1C008C-E65E-4BC7-8518-4ECCF6F78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70" y="1248614"/>
            <a:ext cx="406963" cy="406963"/>
          </a:xfrm>
          <a:prstGeom prst="rect">
            <a:avLst/>
          </a:prstGeom>
        </p:spPr>
      </p:pic>
      <p:sp>
        <p:nvSpPr>
          <p:cNvPr id="328" name="矩形 327">
            <a:extLst>
              <a:ext uri="{FF2B5EF4-FFF2-40B4-BE49-F238E27FC236}">
                <a16:creationId xmlns:a16="http://schemas.microsoft.com/office/drawing/2014/main" id="{90BCE3C2-96B7-4AF8-B5E1-CC8FEBD863F1}"/>
              </a:ext>
            </a:extLst>
          </p:cNvPr>
          <p:cNvSpPr/>
          <p:nvPr/>
        </p:nvSpPr>
        <p:spPr>
          <a:xfrm>
            <a:off x="1830515" y="1286818"/>
            <a:ext cx="9386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机器爪</a:t>
            </a:r>
          </a:p>
        </p:txBody>
      </p:sp>
      <p:sp>
        <p:nvSpPr>
          <p:cNvPr id="329" name="矩形 328">
            <a:extLst>
              <a:ext uri="{FF2B5EF4-FFF2-40B4-BE49-F238E27FC236}">
                <a16:creationId xmlns:a16="http://schemas.microsoft.com/office/drawing/2014/main" id="{18AB8882-19EA-4C7D-A310-EDDCEF14F692}"/>
              </a:ext>
            </a:extLst>
          </p:cNvPr>
          <p:cNvSpPr/>
          <p:nvPr/>
        </p:nvSpPr>
        <p:spPr>
          <a:xfrm>
            <a:off x="2513671" y="1318838"/>
            <a:ext cx="73542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X100</a:t>
            </a:r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9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8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9057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物品交换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40504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B24E4E8-1199-4177-ABB8-D1BD82ECEFE2}"/>
              </a:ext>
            </a:extLst>
          </p:cNvPr>
          <p:cNvGrpSpPr/>
          <p:nvPr/>
        </p:nvGrpSpPr>
        <p:grpSpPr>
          <a:xfrm>
            <a:off x="9331912" y="-684907"/>
            <a:ext cx="838313" cy="648969"/>
            <a:chOff x="8796265" y="-786548"/>
            <a:chExt cx="838313" cy="648969"/>
          </a:xfrm>
        </p:grpSpPr>
        <p:pic>
          <p:nvPicPr>
            <p:cNvPr id="1207" name="图形 1206" descr="下降趋势条形图">
              <a:extLst>
                <a:ext uri="{FF2B5EF4-FFF2-40B4-BE49-F238E27FC236}">
                  <a16:creationId xmlns:a16="http://schemas.microsoft.com/office/drawing/2014/main" id="{88BB1B1A-DBE2-4FB5-9DF4-A84FE9FD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99655" y="-786548"/>
              <a:ext cx="478657" cy="478657"/>
            </a:xfrm>
            <a:prstGeom prst="rect">
              <a:avLst/>
            </a:prstGeom>
          </p:spPr>
        </p:pic>
        <p:sp>
          <p:nvSpPr>
            <p:cNvPr id="1208" name="矩形 1207">
              <a:extLst>
                <a:ext uri="{FF2B5EF4-FFF2-40B4-BE49-F238E27FC236}">
                  <a16:creationId xmlns:a16="http://schemas.microsoft.com/office/drawing/2014/main" id="{23F56AF2-DB79-4135-9418-A555B1FF2FA3}"/>
                </a:ext>
              </a:extLst>
            </p:cNvPr>
            <p:cNvSpPr/>
            <p:nvPr/>
          </p:nvSpPr>
          <p:spPr>
            <a:xfrm>
              <a:off x="8796265" y="-414578"/>
              <a:ext cx="838313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排序</a:t>
              </a:r>
            </a:p>
          </p:txBody>
        </p:sp>
        <p:pic>
          <p:nvPicPr>
            <p:cNvPr id="1210" name="图形 1209" descr="男人">
              <a:extLst>
                <a:ext uri="{FF2B5EF4-FFF2-40B4-BE49-F238E27FC236}">
                  <a16:creationId xmlns:a16="http://schemas.microsoft.com/office/drawing/2014/main" id="{8FF7C7DD-7620-4016-BAE1-DC7B17C9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48623" y="-665344"/>
              <a:ext cx="290360" cy="290360"/>
            </a:xfrm>
            <a:prstGeom prst="rect">
              <a:avLst/>
            </a:prstGeom>
          </p:spPr>
        </p:pic>
      </p:grp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66321" y="561922"/>
            <a:ext cx="4843105" cy="40504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9D686E-104E-4B1E-B793-49CC65ADC127}"/>
              </a:ext>
            </a:extLst>
          </p:cNvPr>
          <p:cNvGrpSpPr/>
          <p:nvPr/>
        </p:nvGrpSpPr>
        <p:grpSpPr>
          <a:xfrm>
            <a:off x="9283333" y="48368"/>
            <a:ext cx="783614" cy="601213"/>
            <a:chOff x="9277674" y="55088"/>
            <a:chExt cx="783614" cy="601213"/>
          </a:xfrm>
        </p:grpSpPr>
        <p:pic>
          <p:nvPicPr>
            <p:cNvPr id="380" name="图形 379" descr="下降趋势条形图">
              <a:extLst>
                <a:ext uri="{FF2B5EF4-FFF2-40B4-BE49-F238E27FC236}">
                  <a16:creationId xmlns:a16="http://schemas.microsoft.com/office/drawing/2014/main" id="{8ECA0D3D-E75F-4A5E-AA2E-D61B7285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66141" y="55088"/>
              <a:ext cx="447425" cy="447425"/>
            </a:xfrm>
            <a:prstGeom prst="rect">
              <a:avLst/>
            </a:prstGeom>
          </p:spPr>
        </p:pic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17DB3BCB-3CFC-47F2-B33F-F951E640BAC2}"/>
                </a:ext>
              </a:extLst>
            </p:cNvPr>
            <p:cNvSpPr/>
            <p:nvPr/>
          </p:nvSpPr>
          <p:spPr>
            <a:xfrm>
              <a:off x="9277674" y="397376"/>
              <a:ext cx="783614" cy="25892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  排序</a:t>
              </a:r>
            </a:p>
          </p:txBody>
        </p:sp>
        <p:pic>
          <p:nvPicPr>
            <p:cNvPr id="385" name="图形 384" descr="公文包">
              <a:extLst>
                <a:ext uri="{FF2B5EF4-FFF2-40B4-BE49-F238E27FC236}">
                  <a16:creationId xmlns:a16="http://schemas.microsoft.com/office/drawing/2014/main" id="{D4B142CB-925F-494A-AB41-7FA2E1FE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59212" y="236587"/>
              <a:ext cx="248584" cy="248584"/>
            </a:xfrm>
            <a:prstGeom prst="rect">
              <a:avLst/>
            </a:prstGeom>
          </p:spPr>
        </p:pic>
      </p:grpSp>
      <p:grpSp>
        <p:nvGrpSpPr>
          <p:cNvPr id="853" name="组合 852">
            <a:extLst>
              <a:ext uri="{FF2B5EF4-FFF2-40B4-BE49-F238E27FC236}">
                <a16:creationId xmlns:a16="http://schemas.microsoft.com/office/drawing/2014/main" id="{360B7D6C-671A-4FC5-A97C-FDCD6A657883}"/>
              </a:ext>
            </a:extLst>
          </p:cNvPr>
          <p:cNvGrpSpPr/>
          <p:nvPr/>
        </p:nvGrpSpPr>
        <p:grpSpPr>
          <a:xfrm>
            <a:off x="372823" y="671591"/>
            <a:ext cx="538829" cy="604649"/>
            <a:chOff x="167518" y="529049"/>
            <a:chExt cx="538829" cy="604649"/>
          </a:xfrm>
        </p:grpSpPr>
        <p:grpSp>
          <p:nvGrpSpPr>
            <p:cNvPr id="854" name="组合 853">
              <a:extLst>
                <a:ext uri="{FF2B5EF4-FFF2-40B4-BE49-F238E27FC236}">
                  <a16:creationId xmlns:a16="http://schemas.microsoft.com/office/drawing/2014/main" id="{D9E60983-F16D-4C3D-AB21-D4F18C8903B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57" name="矩形: 圆角 856">
                <a:extLst>
                  <a:ext uri="{FF2B5EF4-FFF2-40B4-BE49-F238E27FC236}">
                    <a16:creationId xmlns:a16="http://schemas.microsoft.com/office/drawing/2014/main" id="{2C12BE75-D183-4948-B0C2-E4011FF68DE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58" name="图片 857">
                <a:extLst>
                  <a:ext uri="{FF2B5EF4-FFF2-40B4-BE49-F238E27FC236}">
                    <a16:creationId xmlns:a16="http://schemas.microsoft.com/office/drawing/2014/main" id="{9D6BC6B1-379D-4BE7-B9F1-7399CCF0C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94A8C7D4-B078-4DAA-A2E1-68D4459BAAC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5" name="矩形: 圆角 854">
              <a:extLst>
                <a:ext uri="{FF2B5EF4-FFF2-40B4-BE49-F238E27FC236}">
                  <a16:creationId xmlns:a16="http://schemas.microsoft.com/office/drawing/2014/main" id="{187ECF9B-9D11-4DC2-A659-BFD1375E32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6" name="矩形 855">
              <a:extLst>
                <a:ext uri="{FF2B5EF4-FFF2-40B4-BE49-F238E27FC236}">
                  <a16:creationId xmlns:a16="http://schemas.microsoft.com/office/drawing/2014/main" id="{41736AEC-FCD4-4CD2-9ACC-5AF158C0378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0" name="组合 859">
            <a:extLst>
              <a:ext uri="{FF2B5EF4-FFF2-40B4-BE49-F238E27FC236}">
                <a16:creationId xmlns:a16="http://schemas.microsoft.com/office/drawing/2014/main" id="{B0D17FA9-02C1-4CEB-9EA6-0BE177CA4145}"/>
              </a:ext>
            </a:extLst>
          </p:cNvPr>
          <p:cNvGrpSpPr/>
          <p:nvPr/>
        </p:nvGrpSpPr>
        <p:grpSpPr>
          <a:xfrm>
            <a:off x="950316" y="676253"/>
            <a:ext cx="538829" cy="604649"/>
            <a:chOff x="167518" y="529049"/>
            <a:chExt cx="538829" cy="604649"/>
          </a:xfrm>
        </p:grpSpPr>
        <p:grpSp>
          <p:nvGrpSpPr>
            <p:cNvPr id="861" name="组合 860">
              <a:extLst>
                <a:ext uri="{FF2B5EF4-FFF2-40B4-BE49-F238E27FC236}">
                  <a16:creationId xmlns:a16="http://schemas.microsoft.com/office/drawing/2014/main" id="{C6BF1234-6E2F-4D07-A19C-60EF7212F7B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64" name="矩形: 圆角 863">
                <a:extLst>
                  <a:ext uri="{FF2B5EF4-FFF2-40B4-BE49-F238E27FC236}">
                    <a16:creationId xmlns:a16="http://schemas.microsoft.com/office/drawing/2014/main" id="{7508FAB6-D7D6-4FCF-A6D8-280F27C0B7B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65" name="图片 864">
                <a:extLst>
                  <a:ext uri="{FF2B5EF4-FFF2-40B4-BE49-F238E27FC236}">
                    <a16:creationId xmlns:a16="http://schemas.microsoft.com/office/drawing/2014/main" id="{43902233-F355-4220-992D-AED097106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66" name="矩形 865">
                <a:extLst>
                  <a:ext uri="{FF2B5EF4-FFF2-40B4-BE49-F238E27FC236}">
                    <a16:creationId xmlns:a16="http://schemas.microsoft.com/office/drawing/2014/main" id="{16D94BC0-397B-413D-96E4-FDBE9CA2C85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2" name="矩形: 圆角 861">
              <a:extLst>
                <a:ext uri="{FF2B5EF4-FFF2-40B4-BE49-F238E27FC236}">
                  <a16:creationId xmlns:a16="http://schemas.microsoft.com/office/drawing/2014/main" id="{1D11B4D3-AFDB-4F70-9AE7-E3F3FEA1749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3" name="矩形 862">
              <a:extLst>
                <a:ext uri="{FF2B5EF4-FFF2-40B4-BE49-F238E27FC236}">
                  <a16:creationId xmlns:a16="http://schemas.microsoft.com/office/drawing/2014/main" id="{17617DA2-197B-4779-8C8E-DAB2333F786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7" name="组合 866">
            <a:extLst>
              <a:ext uri="{FF2B5EF4-FFF2-40B4-BE49-F238E27FC236}">
                <a16:creationId xmlns:a16="http://schemas.microsoft.com/office/drawing/2014/main" id="{09530745-3DDA-4FBD-B9BD-E3E716884578}"/>
              </a:ext>
            </a:extLst>
          </p:cNvPr>
          <p:cNvGrpSpPr/>
          <p:nvPr/>
        </p:nvGrpSpPr>
        <p:grpSpPr>
          <a:xfrm>
            <a:off x="1527809" y="674449"/>
            <a:ext cx="538829" cy="604649"/>
            <a:chOff x="167518" y="529049"/>
            <a:chExt cx="538829" cy="604649"/>
          </a:xfrm>
        </p:grpSpPr>
        <p:grpSp>
          <p:nvGrpSpPr>
            <p:cNvPr id="868" name="组合 867">
              <a:extLst>
                <a:ext uri="{FF2B5EF4-FFF2-40B4-BE49-F238E27FC236}">
                  <a16:creationId xmlns:a16="http://schemas.microsoft.com/office/drawing/2014/main" id="{975DD22A-C9E7-4D6E-8D20-06BA0D3DD9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1" name="矩形: 圆角 870">
                <a:extLst>
                  <a:ext uri="{FF2B5EF4-FFF2-40B4-BE49-F238E27FC236}">
                    <a16:creationId xmlns:a16="http://schemas.microsoft.com/office/drawing/2014/main" id="{10FDC727-94EB-442D-96EA-89953848C51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2" name="图片 871">
                <a:extLst>
                  <a:ext uri="{FF2B5EF4-FFF2-40B4-BE49-F238E27FC236}">
                    <a16:creationId xmlns:a16="http://schemas.microsoft.com/office/drawing/2014/main" id="{ED7E7E40-56DF-4B8F-97D6-3CA6F4D3B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73" name="矩形 872">
                <a:extLst>
                  <a:ext uri="{FF2B5EF4-FFF2-40B4-BE49-F238E27FC236}">
                    <a16:creationId xmlns:a16="http://schemas.microsoft.com/office/drawing/2014/main" id="{6700CBA1-4FB8-4DF9-9DBD-70D7F897A03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9" name="矩形: 圆角 868">
              <a:extLst>
                <a:ext uri="{FF2B5EF4-FFF2-40B4-BE49-F238E27FC236}">
                  <a16:creationId xmlns:a16="http://schemas.microsoft.com/office/drawing/2014/main" id="{39A9BA4A-898A-40E7-A020-788125B21FB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>
              <a:extLst>
                <a:ext uri="{FF2B5EF4-FFF2-40B4-BE49-F238E27FC236}">
                  <a16:creationId xmlns:a16="http://schemas.microsoft.com/office/drawing/2014/main" id="{8A506012-FFAD-40A0-B8E0-357856D2659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74" name="组合 873">
            <a:extLst>
              <a:ext uri="{FF2B5EF4-FFF2-40B4-BE49-F238E27FC236}">
                <a16:creationId xmlns:a16="http://schemas.microsoft.com/office/drawing/2014/main" id="{1B9049BA-408E-4FBE-9C41-1D22BB4FAB07}"/>
              </a:ext>
            </a:extLst>
          </p:cNvPr>
          <p:cNvGrpSpPr/>
          <p:nvPr/>
        </p:nvGrpSpPr>
        <p:grpSpPr>
          <a:xfrm>
            <a:off x="2105302" y="679111"/>
            <a:ext cx="538829" cy="604649"/>
            <a:chOff x="167518" y="529049"/>
            <a:chExt cx="538829" cy="604649"/>
          </a:xfrm>
        </p:grpSpPr>
        <p:grpSp>
          <p:nvGrpSpPr>
            <p:cNvPr id="875" name="组合 874">
              <a:extLst>
                <a:ext uri="{FF2B5EF4-FFF2-40B4-BE49-F238E27FC236}">
                  <a16:creationId xmlns:a16="http://schemas.microsoft.com/office/drawing/2014/main" id="{5EA13D1A-4658-42F9-A3A8-5F50A042911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8" name="矩形: 圆角 877">
                <a:extLst>
                  <a:ext uri="{FF2B5EF4-FFF2-40B4-BE49-F238E27FC236}">
                    <a16:creationId xmlns:a16="http://schemas.microsoft.com/office/drawing/2014/main" id="{79C3FCF7-6327-49FA-8256-20DFCF5A57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9" name="图片 878">
                <a:extLst>
                  <a:ext uri="{FF2B5EF4-FFF2-40B4-BE49-F238E27FC236}">
                    <a16:creationId xmlns:a16="http://schemas.microsoft.com/office/drawing/2014/main" id="{DB81EF6F-F603-437D-9D5D-4DB7A9359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0" name="矩形 879">
                <a:extLst>
                  <a:ext uri="{FF2B5EF4-FFF2-40B4-BE49-F238E27FC236}">
                    <a16:creationId xmlns:a16="http://schemas.microsoft.com/office/drawing/2014/main" id="{F3AB185C-9406-4B10-B289-4DC3A25D2AA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76" name="矩形: 圆角 875">
              <a:extLst>
                <a:ext uri="{FF2B5EF4-FFF2-40B4-BE49-F238E27FC236}">
                  <a16:creationId xmlns:a16="http://schemas.microsoft.com/office/drawing/2014/main" id="{A4BD968F-93A9-45B2-98FC-7646F1135EF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矩形 876">
              <a:extLst>
                <a:ext uri="{FF2B5EF4-FFF2-40B4-BE49-F238E27FC236}">
                  <a16:creationId xmlns:a16="http://schemas.microsoft.com/office/drawing/2014/main" id="{74B193E3-DEA3-4272-903B-FE6A525715D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1" name="组合 880">
            <a:extLst>
              <a:ext uri="{FF2B5EF4-FFF2-40B4-BE49-F238E27FC236}">
                <a16:creationId xmlns:a16="http://schemas.microsoft.com/office/drawing/2014/main" id="{4387228A-AA19-446A-ACBD-49E48CA76F87}"/>
              </a:ext>
            </a:extLst>
          </p:cNvPr>
          <p:cNvGrpSpPr/>
          <p:nvPr/>
        </p:nvGrpSpPr>
        <p:grpSpPr>
          <a:xfrm>
            <a:off x="2682065" y="680540"/>
            <a:ext cx="538829" cy="604649"/>
            <a:chOff x="167518" y="529049"/>
            <a:chExt cx="538829" cy="604649"/>
          </a:xfrm>
        </p:grpSpPr>
        <p:grpSp>
          <p:nvGrpSpPr>
            <p:cNvPr id="882" name="组合 881">
              <a:extLst>
                <a:ext uri="{FF2B5EF4-FFF2-40B4-BE49-F238E27FC236}">
                  <a16:creationId xmlns:a16="http://schemas.microsoft.com/office/drawing/2014/main" id="{7335EE5D-5EE0-40D5-AFDB-3E3E442558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85" name="矩形: 圆角 884">
                <a:extLst>
                  <a:ext uri="{FF2B5EF4-FFF2-40B4-BE49-F238E27FC236}">
                    <a16:creationId xmlns:a16="http://schemas.microsoft.com/office/drawing/2014/main" id="{20C7A592-FFFB-4708-9612-D03819BFAF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86" name="图片 885">
                <a:extLst>
                  <a:ext uri="{FF2B5EF4-FFF2-40B4-BE49-F238E27FC236}">
                    <a16:creationId xmlns:a16="http://schemas.microsoft.com/office/drawing/2014/main" id="{4D703B47-AF3F-4D2F-B5BB-512224AC9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7" name="矩形 886">
                <a:extLst>
                  <a:ext uri="{FF2B5EF4-FFF2-40B4-BE49-F238E27FC236}">
                    <a16:creationId xmlns:a16="http://schemas.microsoft.com/office/drawing/2014/main" id="{657A0B3B-11F9-47FC-9790-80A2EE82337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3" name="矩形: 圆角 882">
              <a:extLst>
                <a:ext uri="{FF2B5EF4-FFF2-40B4-BE49-F238E27FC236}">
                  <a16:creationId xmlns:a16="http://schemas.microsoft.com/office/drawing/2014/main" id="{A2650C1E-2C00-4795-8157-BA02AB98AF8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>
              <a:extLst>
                <a:ext uri="{FF2B5EF4-FFF2-40B4-BE49-F238E27FC236}">
                  <a16:creationId xmlns:a16="http://schemas.microsoft.com/office/drawing/2014/main" id="{52A96287-AB08-46B3-A237-088E856C6E5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06CB0492-779F-4CD7-9031-99FD60FF2326}"/>
              </a:ext>
            </a:extLst>
          </p:cNvPr>
          <p:cNvGrpSpPr/>
          <p:nvPr/>
        </p:nvGrpSpPr>
        <p:grpSpPr>
          <a:xfrm>
            <a:off x="3259558" y="685202"/>
            <a:ext cx="538829" cy="604649"/>
            <a:chOff x="167518" y="529049"/>
            <a:chExt cx="538829" cy="604649"/>
          </a:xfrm>
        </p:grpSpPr>
        <p:grpSp>
          <p:nvGrpSpPr>
            <p:cNvPr id="889" name="组合 888">
              <a:extLst>
                <a:ext uri="{FF2B5EF4-FFF2-40B4-BE49-F238E27FC236}">
                  <a16:creationId xmlns:a16="http://schemas.microsoft.com/office/drawing/2014/main" id="{09F0D6C9-4D24-4832-AEB9-FE280CE0A27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2" name="矩形: 圆角 891">
                <a:extLst>
                  <a:ext uri="{FF2B5EF4-FFF2-40B4-BE49-F238E27FC236}">
                    <a16:creationId xmlns:a16="http://schemas.microsoft.com/office/drawing/2014/main" id="{AA88A7E7-9AFE-4EA2-BF2E-DBC44153709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93" name="图片 892">
                <a:extLst>
                  <a:ext uri="{FF2B5EF4-FFF2-40B4-BE49-F238E27FC236}">
                    <a16:creationId xmlns:a16="http://schemas.microsoft.com/office/drawing/2014/main" id="{F42CEB75-0FBB-4B76-BB35-DB609ED18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94" name="矩形 893">
                <a:extLst>
                  <a:ext uri="{FF2B5EF4-FFF2-40B4-BE49-F238E27FC236}">
                    <a16:creationId xmlns:a16="http://schemas.microsoft.com/office/drawing/2014/main" id="{B524895D-8846-42EB-9994-4A189F171BA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0" name="矩形: 圆角 889">
              <a:extLst>
                <a:ext uri="{FF2B5EF4-FFF2-40B4-BE49-F238E27FC236}">
                  <a16:creationId xmlns:a16="http://schemas.microsoft.com/office/drawing/2014/main" id="{FF897DE0-3620-4664-8D55-8AABF8AE82D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矩形 890">
              <a:extLst>
                <a:ext uri="{FF2B5EF4-FFF2-40B4-BE49-F238E27FC236}">
                  <a16:creationId xmlns:a16="http://schemas.microsoft.com/office/drawing/2014/main" id="{EA724E25-EF17-44FD-A4F6-12F929C97C5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95" name="组合 894">
            <a:extLst>
              <a:ext uri="{FF2B5EF4-FFF2-40B4-BE49-F238E27FC236}">
                <a16:creationId xmlns:a16="http://schemas.microsoft.com/office/drawing/2014/main" id="{5F3EE92F-C21E-47C3-8B6C-57184EC094B4}"/>
              </a:ext>
            </a:extLst>
          </p:cNvPr>
          <p:cNvGrpSpPr/>
          <p:nvPr/>
        </p:nvGrpSpPr>
        <p:grpSpPr>
          <a:xfrm>
            <a:off x="3837051" y="683398"/>
            <a:ext cx="538829" cy="604649"/>
            <a:chOff x="167518" y="529049"/>
            <a:chExt cx="538829" cy="604649"/>
          </a:xfrm>
        </p:grpSpPr>
        <p:grpSp>
          <p:nvGrpSpPr>
            <p:cNvPr id="896" name="组合 895">
              <a:extLst>
                <a:ext uri="{FF2B5EF4-FFF2-40B4-BE49-F238E27FC236}">
                  <a16:creationId xmlns:a16="http://schemas.microsoft.com/office/drawing/2014/main" id="{3010AAED-B69D-4B9F-8EAE-F0A46401DDA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9" name="矩形: 圆角 898">
                <a:extLst>
                  <a:ext uri="{FF2B5EF4-FFF2-40B4-BE49-F238E27FC236}">
                    <a16:creationId xmlns:a16="http://schemas.microsoft.com/office/drawing/2014/main" id="{33761C4B-248A-448A-AB01-3F32AE6A487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00" name="图片 899">
                <a:extLst>
                  <a:ext uri="{FF2B5EF4-FFF2-40B4-BE49-F238E27FC236}">
                    <a16:creationId xmlns:a16="http://schemas.microsoft.com/office/drawing/2014/main" id="{E698EBAC-1A53-431D-BA90-F969EEA0D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01" name="矩形 900">
                <a:extLst>
                  <a:ext uri="{FF2B5EF4-FFF2-40B4-BE49-F238E27FC236}">
                    <a16:creationId xmlns:a16="http://schemas.microsoft.com/office/drawing/2014/main" id="{98F7D0F8-95F2-4776-A3F8-B47C42F22E1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7" name="矩形: 圆角 896">
              <a:extLst>
                <a:ext uri="{FF2B5EF4-FFF2-40B4-BE49-F238E27FC236}">
                  <a16:creationId xmlns:a16="http://schemas.microsoft.com/office/drawing/2014/main" id="{D4310FEB-141C-4BE8-B6E2-0BCD33EC64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矩形 897">
              <a:extLst>
                <a:ext uri="{FF2B5EF4-FFF2-40B4-BE49-F238E27FC236}">
                  <a16:creationId xmlns:a16="http://schemas.microsoft.com/office/drawing/2014/main" id="{1FC07B1C-9AE7-4F7F-9D2A-5CD26BD1DAB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03" name="组合 902">
            <a:extLst>
              <a:ext uri="{FF2B5EF4-FFF2-40B4-BE49-F238E27FC236}">
                <a16:creationId xmlns:a16="http://schemas.microsoft.com/office/drawing/2014/main" id="{D62A96D4-9DF6-4CA3-B8E4-3E8E99C8C9BC}"/>
              </a:ext>
            </a:extLst>
          </p:cNvPr>
          <p:cNvGrpSpPr/>
          <p:nvPr/>
        </p:nvGrpSpPr>
        <p:grpSpPr>
          <a:xfrm>
            <a:off x="372823" y="1269857"/>
            <a:ext cx="538829" cy="604649"/>
            <a:chOff x="167518" y="529049"/>
            <a:chExt cx="538829" cy="604649"/>
          </a:xfrm>
        </p:grpSpPr>
        <p:grpSp>
          <p:nvGrpSpPr>
            <p:cNvPr id="905" name="组合 904">
              <a:extLst>
                <a:ext uri="{FF2B5EF4-FFF2-40B4-BE49-F238E27FC236}">
                  <a16:creationId xmlns:a16="http://schemas.microsoft.com/office/drawing/2014/main" id="{E83AB74B-8AD0-4900-83CF-9A944E038A3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0" name="矩形: 圆角 909">
                <a:extLst>
                  <a:ext uri="{FF2B5EF4-FFF2-40B4-BE49-F238E27FC236}">
                    <a16:creationId xmlns:a16="http://schemas.microsoft.com/office/drawing/2014/main" id="{2F3A5F65-E9AD-4F16-AC46-2416FC1FE5A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1" name="图片 910">
                <a:extLst>
                  <a:ext uri="{FF2B5EF4-FFF2-40B4-BE49-F238E27FC236}">
                    <a16:creationId xmlns:a16="http://schemas.microsoft.com/office/drawing/2014/main" id="{18965DE7-A317-493A-9893-01E811C70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2" name="矩形 911">
                <a:extLst>
                  <a:ext uri="{FF2B5EF4-FFF2-40B4-BE49-F238E27FC236}">
                    <a16:creationId xmlns:a16="http://schemas.microsoft.com/office/drawing/2014/main" id="{F8D6723F-1868-4F34-ABB0-B67413A4209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06" name="矩形: 圆角 905">
              <a:extLst>
                <a:ext uri="{FF2B5EF4-FFF2-40B4-BE49-F238E27FC236}">
                  <a16:creationId xmlns:a16="http://schemas.microsoft.com/office/drawing/2014/main" id="{AF3158FA-3415-4800-B59C-ADB32192C5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>
              <a:extLst>
                <a:ext uri="{FF2B5EF4-FFF2-40B4-BE49-F238E27FC236}">
                  <a16:creationId xmlns:a16="http://schemas.microsoft.com/office/drawing/2014/main" id="{AE250DBF-7360-4D31-BB80-B8E0676ACF6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13" name="组合 912">
            <a:extLst>
              <a:ext uri="{FF2B5EF4-FFF2-40B4-BE49-F238E27FC236}">
                <a16:creationId xmlns:a16="http://schemas.microsoft.com/office/drawing/2014/main" id="{281C60C5-0D5B-4C7D-9579-3ED9A1596ABA}"/>
              </a:ext>
            </a:extLst>
          </p:cNvPr>
          <p:cNvGrpSpPr/>
          <p:nvPr/>
        </p:nvGrpSpPr>
        <p:grpSpPr>
          <a:xfrm>
            <a:off x="950316" y="1274519"/>
            <a:ext cx="538829" cy="604649"/>
            <a:chOff x="167518" y="529049"/>
            <a:chExt cx="538829" cy="604649"/>
          </a:xfrm>
        </p:grpSpPr>
        <p:grpSp>
          <p:nvGrpSpPr>
            <p:cNvPr id="914" name="组合 913">
              <a:extLst>
                <a:ext uri="{FF2B5EF4-FFF2-40B4-BE49-F238E27FC236}">
                  <a16:creationId xmlns:a16="http://schemas.microsoft.com/office/drawing/2014/main" id="{1270F114-5C28-4FE3-9FDD-27EBD4FE446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7" name="矩形: 圆角 916">
                <a:extLst>
                  <a:ext uri="{FF2B5EF4-FFF2-40B4-BE49-F238E27FC236}">
                    <a16:creationId xmlns:a16="http://schemas.microsoft.com/office/drawing/2014/main" id="{A7A63BF3-1191-4A0F-84A1-592F39149A2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8" name="图片 917">
                <a:extLst>
                  <a:ext uri="{FF2B5EF4-FFF2-40B4-BE49-F238E27FC236}">
                    <a16:creationId xmlns:a16="http://schemas.microsoft.com/office/drawing/2014/main" id="{0A9D32BF-851A-4A0C-907E-5BA96C2BF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9" name="矩形 918">
                <a:extLst>
                  <a:ext uri="{FF2B5EF4-FFF2-40B4-BE49-F238E27FC236}">
                    <a16:creationId xmlns:a16="http://schemas.microsoft.com/office/drawing/2014/main" id="{3FFF0E19-0078-489F-8733-F519E456318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15" name="矩形: 圆角 914">
              <a:extLst>
                <a:ext uri="{FF2B5EF4-FFF2-40B4-BE49-F238E27FC236}">
                  <a16:creationId xmlns:a16="http://schemas.microsoft.com/office/drawing/2014/main" id="{C60BEF9D-FA91-4F0C-B2CD-6792C142153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6" name="矩形 915">
              <a:extLst>
                <a:ext uri="{FF2B5EF4-FFF2-40B4-BE49-F238E27FC236}">
                  <a16:creationId xmlns:a16="http://schemas.microsoft.com/office/drawing/2014/main" id="{0C6EB129-42B2-49FA-B33C-B058A1C71A4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0" name="组合 919">
            <a:extLst>
              <a:ext uri="{FF2B5EF4-FFF2-40B4-BE49-F238E27FC236}">
                <a16:creationId xmlns:a16="http://schemas.microsoft.com/office/drawing/2014/main" id="{D732E7B2-1ECE-47E5-B309-193088C46FD1}"/>
              </a:ext>
            </a:extLst>
          </p:cNvPr>
          <p:cNvGrpSpPr/>
          <p:nvPr/>
        </p:nvGrpSpPr>
        <p:grpSpPr>
          <a:xfrm>
            <a:off x="1527809" y="1272715"/>
            <a:ext cx="538829" cy="604649"/>
            <a:chOff x="167518" y="529049"/>
            <a:chExt cx="538829" cy="604649"/>
          </a:xfrm>
        </p:grpSpPr>
        <p:grpSp>
          <p:nvGrpSpPr>
            <p:cNvPr id="921" name="组合 920">
              <a:extLst>
                <a:ext uri="{FF2B5EF4-FFF2-40B4-BE49-F238E27FC236}">
                  <a16:creationId xmlns:a16="http://schemas.microsoft.com/office/drawing/2014/main" id="{062F004C-33A0-4317-AE3B-0A4BE45E225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24" name="矩形: 圆角 923">
                <a:extLst>
                  <a:ext uri="{FF2B5EF4-FFF2-40B4-BE49-F238E27FC236}">
                    <a16:creationId xmlns:a16="http://schemas.microsoft.com/office/drawing/2014/main" id="{CAC689AF-6BD6-4284-BE28-79750CB9B55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25" name="图片 924">
                <a:extLst>
                  <a:ext uri="{FF2B5EF4-FFF2-40B4-BE49-F238E27FC236}">
                    <a16:creationId xmlns:a16="http://schemas.microsoft.com/office/drawing/2014/main" id="{822A682F-A1D9-4E3D-96B6-B2F885DB5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26" name="矩形 925">
                <a:extLst>
                  <a:ext uri="{FF2B5EF4-FFF2-40B4-BE49-F238E27FC236}">
                    <a16:creationId xmlns:a16="http://schemas.microsoft.com/office/drawing/2014/main" id="{D31CC782-B380-41A5-8868-C734EEDD9B4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2" name="矩形: 圆角 921">
              <a:extLst>
                <a:ext uri="{FF2B5EF4-FFF2-40B4-BE49-F238E27FC236}">
                  <a16:creationId xmlns:a16="http://schemas.microsoft.com/office/drawing/2014/main" id="{396D46AF-F8D3-4D7C-A457-238ACED71F6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矩形 922">
              <a:extLst>
                <a:ext uri="{FF2B5EF4-FFF2-40B4-BE49-F238E27FC236}">
                  <a16:creationId xmlns:a16="http://schemas.microsoft.com/office/drawing/2014/main" id="{873B9073-C38B-4BCF-A50D-F61295BCBCA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E0D3FAB0-6616-4143-B2DF-87AD88B4705D}"/>
              </a:ext>
            </a:extLst>
          </p:cNvPr>
          <p:cNvGrpSpPr/>
          <p:nvPr/>
        </p:nvGrpSpPr>
        <p:grpSpPr>
          <a:xfrm>
            <a:off x="2105302" y="1277377"/>
            <a:ext cx="538829" cy="604649"/>
            <a:chOff x="167518" y="529049"/>
            <a:chExt cx="538829" cy="604649"/>
          </a:xfrm>
        </p:grpSpPr>
        <p:grpSp>
          <p:nvGrpSpPr>
            <p:cNvPr id="928" name="组合 927">
              <a:extLst>
                <a:ext uri="{FF2B5EF4-FFF2-40B4-BE49-F238E27FC236}">
                  <a16:creationId xmlns:a16="http://schemas.microsoft.com/office/drawing/2014/main" id="{588E6679-84B8-4B45-97A5-2217D418B2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1" name="矩形: 圆角 930">
                <a:extLst>
                  <a:ext uri="{FF2B5EF4-FFF2-40B4-BE49-F238E27FC236}">
                    <a16:creationId xmlns:a16="http://schemas.microsoft.com/office/drawing/2014/main" id="{5E541BF9-F939-45F5-B53D-F6696E8E0DF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2" name="图片 931">
                <a:extLst>
                  <a:ext uri="{FF2B5EF4-FFF2-40B4-BE49-F238E27FC236}">
                    <a16:creationId xmlns:a16="http://schemas.microsoft.com/office/drawing/2014/main" id="{6C52582F-05EE-4F1C-82AF-921680294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33" name="矩形 932">
                <a:extLst>
                  <a:ext uri="{FF2B5EF4-FFF2-40B4-BE49-F238E27FC236}">
                    <a16:creationId xmlns:a16="http://schemas.microsoft.com/office/drawing/2014/main" id="{1DAAF0CD-B2BA-4B69-AB28-C04D7E32556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9" name="矩形: 圆角 928">
              <a:extLst>
                <a:ext uri="{FF2B5EF4-FFF2-40B4-BE49-F238E27FC236}">
                  <a16:creationId xmlns:a16="http://schemas.microsoft.com/office/drawing/2014/main" id="{BF9EA7E4-1E8F-462C-AA87-06070C2428A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>
              <a:extLst>
                <a:ext uri="{FF2B5EF4-FFF2-40B4-BE49-F238E27FC236}">
                  <a16:creationId xmlns:a16="http://schemas.microsoft.com/office/drawing/2014/main" id="{6C127335-261D-444C-AF99-DF6E1103954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34" name="组合 933">
            <a:extLst>
              <a:ext uri="{FF2B5EF4-FFF2-40B4-BE49-F238E27FC236}">
                <a16:creationId xmlns:a16="http://schemas.microsoft.com/office/drawing/2014/main" id="{1971D96E-8636-4648-90FD-CCD65FA08939}"/>
              </a:ext>
            </a:extLst>
          </p:cNvPr>
          <p:cNvGrpSpPr/>
          <p:nvPr/>
        </p:nvGrpSpPr>
        <p:grpSpPr>
          <a:xfrm>
            <a:off x="2682065" y="1278806"/>
            <a:ext cx="538829" cy="604649"/>
            <a:chOff x="167518" y="529049"/>
            <a:chExt cx="538829" cy="604649"/>
          </a:xfrm>
        </p:grpSpPr>
        <p:grpSp>
          <p:nvGrpSpPr>
            <p:cNvPr id="935" name="组合 934">
              <a:extLst>
                <a:ext uri="{FF2B5EF4-FFF2-40B4-BE49-F238E27FC236}">
                  <a16:creationId xmlns:a16="http://schemas.microsoft.com/office/drawing/2014/main" id="{E4F5F0B7-9764-4D62-8E1F-6FFBB744A4E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8" name="矩形: 圆角 937">
                <a:extLst>
                  <a:ext uri="{FF2B5EF4-FFF2-40B4-BE49-F238E27FC236}">
                    <a16:creationId xmlns:a16="http://schemas.microsoft.com/office/drawing/2014/main" id="{BB794D99-C45F-4441-8F4A-C0A9CCC2ABF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9" name="图片 938">
                <a:extLst>
                  <a:ext uri="{FF2B5EF4-FFF2-40B4-BE49-F238E27FC236}">
                    <a16:creationId xmlns:a16="http://schemas.microsoft.com/office/drawing/2014/main" id="{EA58D563-2F4C-41AD-8A16-F8D1C2134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40" name="矩形 939">
                <a:extLst>
                  <a:ext uri="{FF2B5EF4-FFF2-40B4-BE49-F238E27FC236}">
                    <a16:creationId xmlns:a16="http://schemas.microsoft.com/office/drawing/2014/main" id="{DBE03287-2927-42B0-9859-C10AC41A3CA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36" name="矩形: 圆角 935">
              <a:extLst>
                <a:ext uri="{FF2B5EF4-FFF2-40B4-BE49-F238E27FC236}">
                  <a16:creationId xmlns:a16="http://schemas.microsoft.com/office/drawing/2014/main" id="{9D0B1DDA-E7FF-4896-826C-48F353A7285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矩形 936">
              <a:extLst>
                <a:ext uri="{FF2B5EF4-FFF2-40B4-BE49-F238E27FC236}">
                  <a16:creationId xmlns:a16="http://schemas.microsoft.com/office/drawing/2014/main" id="{D10962F3-ED18-446D-B44E-1E94B3DCE87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41" name="组合 940">
            <a:extLst>
              <a:ext uri="{FF2B5EF4-FFF2-40B4-BE49-F238E27FC236}">
                <a16:creationId xmlns:a16="http://schemas.microsoft.com/office/drawing/2014/main" id="{069AA9C1-D18A-4601-B9B6-94734C2C09AD}"/>
              </a:ext>
            </a:extLst>
          </p:cNvPr>
          <p:cNvGrpSpPr/>
          <p:nvPr/>
        </p:nvGrpSpPr>
        <p:grpSpPr>
          <a:xfrm>
            <a:off x="3259558" y="1283468"/>
            <a:ext cx="538829" cy="604649"/>
            <a:chOff x="167518" y="529049"/>
            <a:chExt cx="538829" cy="604649"/>
          </a:xfrm>
        </p:grpSpPr>
        <p:grpSp>
          <p:nvGrpSpPr>
            <p:cNvPr id="942" name="组合 941">
              <a:extLst>
                <a:ext uri="{FF2B5EF4-FFF2-40B4-BE49-F238E27FC236}">
                  <a16:creationId xmlns:a16="http://schemas.microsoft.com/office/drawing/2014/main" id="{E241D194-5780-472D-9DC3-CC0A4F4EF4E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45" name="矩形: 圆角 944">
                <a:extLst>
                  <a:ext uri="{FF2B5EF4-FFF2-40B4-BE49-F238E27FC236}">
                    <a16:creationId xmlns:a16="http://schemas.microsoft.com/office/drawing/2014/main" id="{90DF88A3-2CC5-40C5-B386-F4B6BEAE7DA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46" name="图片 945">
                <a:extLst>
                  <a:ext uri="{FF2B5EF4-FFF2-40B4-BE49-F238E27FC236}">
                    <a16:creationId xmlns:a16="http://schemas.microsoft.com/office/drawing/2014/main" id="{5BB0D4EB-02F0-45E0-AEDE-FBC6E67F9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1" name="矩形 950">
                <a:extLst>
                  <a:ext uri="{FF2B5EF4-FFF2-40B4-BE49-F238E27FC236}">
                    <a16:creationId xmlns:a16="http://schemas.microsoft.com/office/drawing/2014/main" id="{35C45C76-79E8-4BC8-8779-68257D06F1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43" name="矩形: 圆角 942">
              <a:extLst>
                <a:ext uri="{FF2B5EF4-FFF2-40B4-BE49-F238E27FC236}">
                  <a16:creationId xmlns:a16="http://schemas.microsoft.com/office/drawing/2014/main" id="{C8ACF8D2-8251-47F4-9D2E-F4D8256A264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>
              <a:extLst>
                <a:ext uri="{FF2B5EF4-FFF2-40B4-BE49-F238E27FC236}">
                  <a16:creationId xmlns:a16="http://schemas.microsoft.com/office/drawing/2014/main" id="{D9C3A5A3-FBB6-446A-91AA-30279017D93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2" name="组合 951">
            <a:extLst>
              <a:ext uri="{FF2B5EF4-FFF2-40B4-BE49-F238E27FC236}">
                <a16:creationId xmlns:a16="http://schemas.microsoft.com/office/drawing/2014/main" id="{956D2904-D5D8-4EC3-A543-65684AD7C1FF}"/>
              </a:ext>
            </a:extLst>
          </p:cNvPr>
          <p:cNvGrpSpPr/>
          <p:nvPr/>
        </p:nvGrpSpPr>
        <p:grpSpPr>
          <a:xfrm>
            <a:off x="3837051" y="1281664"/>
            <a:ext cx="538829" cy="604649"/>
            <a:chOff x="167518" y="529049"/>
            <a:chExt cx="538829" cy="604649"/>
          </a:xfrm>
        </p:grpSpPr>
        <p:grpSp>
          <p:nvGrpSpPr>
            <p:cNvPr id="953" name="组合 952">
              <a:extLst>
                <a:ext uri="{FF2B5EF4-FFF2-40B4-BE49-F238E27FC236}">
                  <a16:creationId xmlns:a16="http://schemas.microsoft.com/office/drawing/2014/main" id="{C2271AC7-19D4-4EDF-8B34-59ABF5EE537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56" name="矩形: 圆角 955">
                <a:extLst>
                  <a:ext uri="{FF2B5EF4-FFF2-40B4-BE49-F238E27FC236}">
                    <a16:creationId xmlns:a16="http://schemas.microsoft.com/office/drawing/2014/main" id="{F08A871C-60CD-4A58-B9D0-4DC3D9C6E4E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57" name="图片 956">
                <a:extLst>
                  <a:ext uri="{FF2B5EF4-FFF2-40B4-BE49-F238E27FC236}">
                    <a16:creationId xmlns:a16="http://schemas.microsoft.com/office/drawing/2014/main" id="{715E06B1-24A9-4245-8B3C-205298B3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8" name="矩形 957">
                <a:extLst>
                  <a:ext uri="{FF2B5EF4-FFF2-40B4-BE49-F238E27FC236}">
                    <a16:creationId xmlns:a16="http://schemas.microsoft.com/office/drawing/2014/main" id="{FEEFE082-C985-41BB-A5B0-E01E64601B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54" name="矩形: 圆角 953">
              <a:extLst>
                <a:ext uri="{FF2B5EF4-FFF2-40B4-BE49-F238E27FC236}">
                  <a16:creationId xmlns:a16="http://schemas.microsoft.com/office/drawing/2014/main" id="{D9538F57-666A-4165-9B67-7DC8A038195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矩形 954">
              <a:extLst>
                <a:ext uri="{FF2B5EF4-FFF2-40B4-BE49-F238E27FC236}">
                  <a16:creationId xmlns:a16="http://schemas.microsoft.com/office/drawing/2014/main" id="{A982285A-871D-45AF-AAF7-3DA8983B052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9" name="组合 958">
            <a:extLst>
              <a:ext uri="{FF2B5EF4-FFF2-40B4-BE49-F238E27FC236}">
                <a16:creationId xmlns:a16="http://schemas.microsoft.com/office/drawing/2014/main" id="{7EE830C2-3072-4FE5-A1AD-78EA4C109100}"/>
              </a:ext>
            </a:extLst>
          </p:cNvPr>
          <p:cNvGrpSpPr/>
          <p:nvPr/>
        </p:nvGrpSpPr>
        <p:grpSpPr>
          <a:xfrm>
            <a:off x="372823" y="1859454"/>
            <a:ext cx="538829" cy="604649"/>
            <a:chOff x="167518" y="529049"/>
            <a:chExt cx="538829" cy="604649"/>
          </a:xfrm>
        </p:grpSpPr>
        <p:grpSp>
          <p:nvGrpSpPr>
            <p:cNvPr id="960" name="组合 959">
              <a:extLst>
                <a:ext uri="{FF2B5EF4-FFF2-40B4-BE49-F238E27FC236}">
                  <a16:creationId xmlns:a16="http://schemas.microsoft.com/office/drawing/2014/main" id="{F2F13445-A2F8-42E2-8CEA-44C7ECA1320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63" name="矩形: 圆角 962">
                <a:extLst>
                  <a:ext uri="{FF2B5EF4-FFF2-40B4-BE49-F238E27FC236}">
                    <a16:creationId xmlns:a16="http://schemas.microsoft.com/office/drawing/2014/main" id="{A3BC1FD7-FC0D-4998-AF20-C2E6178A43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64" name="图片 963">
                <a:extLst>
                  <a:ext uri="{FF2B5EF4-FFF2-40B4-BE49-F238E27FC236}">
                    <a16:creationId xmlns:a16="http://schemas.microsoft.com/office/drawing/2014/main" id="{66D45DC3-DE7A-48B4-9E49-12947A618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65" name="矩形 964">
                <a:extLst>
                  <a:ext uri="{FF2B5EF4-FFF2-40B4-BE49-F238E27FC236}">
                    <a16:creationId xmlns:a16="http://schemas.microsoft.com/office/drawing/2014/main" id="{6B52C098-AC99-455C-A7AA-CD81FD7920E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1" name="矩形: 圆角 960">
              <a:extLst>
                <a:ext uri="{FF2B5EF4-FFF2-40B4-BE49-F238E27FC236}">
                  <a16:creationId xmlns:a16="http://schemas.microsoft.com/office/drawing/2014/main" id="{2A07C21B-A43F-446E-A52F-B5F4016BAE3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>
              <a:extLst>
                <a:ext uri="{FF2B5EF4-FFF2-40B4-BE49-F238E27FC236}">
                  <a16:creationId xmlns:a16="http://schemas.microsoft.com/office/drawing/2014/main" id="{09CEA99B-E06C-4D23-A9CF-812CC00DC3A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66" name="组合 965">
            <a:extLst>
              <a:ext uri="{FF2B5EF4-FFF2-40B4-BE49-F238E27FC236}">
                <a16:creationId xmlns:a16="http://schemas.microsoft.com/office/drawing/2014/main" id="{E0066A88-029F-441C-A4D5-358191DAA305}"/>
              </a:ext>
            </a:extLst>
          </p:cNvPr>
          <p:cNvGrpSpPr/>
          <p:nvPr/>
        </p:nvGrpSpPr>
        <p:grpSpPr>
          <a:xfrm>
            <a:off x="982021" y="2594714"/>
            <a:ext cx="538829" cy="604649"/>
            <a:chOff x="167518" y="529049"/>
            <a:chExt cx="538829" cy="604649"/>
          </a:xfrm>
        </p:grpSpPr>
        <p:grpSp>
          <p:nvGrpSpPr>
            <p:cNvPr id="967" name="组合 966">
              <a:extLst>
                <a:ext uri="{FF2B5EF4-FFF2-40B4-BE49-F238E27FC236}">
                  <a16:creationId xmlns:a16="http://schemas.microsoft.com/office/drawing/2014/main" id="{652C4F96-7BA9-4E78-824F-6BD0674AD88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0" name="矩形: 圆角 969">
                <a:extLst>
                  <a:ext uri="{FF2B5EF4-FFF2-40B4-BE49-F238E27FC236}">
                    <a16:creationId xmlns:a16="http://schemas.microsoft.com/office/drawing/2014/main" id="{7A8AEDE9-2892-4D4C-B6C6-AE74EB4EC8B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1" name="图片 970">
                <a:extLst>
                  <a:ext uri="{FF2B5EF4-FFF2-40B4-BE49-F238E27FC236}">
                    <a16:creationId xmlns:a16="http://schemas.microsoft.com/office/drawing/2014/main" id="{0C7498B1-2994-480B-9CB7-9FB0064E5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2" name="矩形 971">
                <a:extLst>
                  <a:ext uri="{FF2B5EF4-FFF2-40B4-BE49-F238E27FC236}">
                    <a16:creationId xmlns:a16="http://schemas.microsoft.com/office/drawing/2014/main" id="{AE3FE577-6336-4EF6-B6F0-0DAE7612546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8" name="矩形: 圆角 967">
              <a:extLst>
                <a:ext uri="{FF2B5EF4-FFF2-40B4-BE49-F238E27FC236}">
                  <a16:creationId xmlns:a16="http://schemas.microsoft.com/office/drawing/2014/main" id="{37769E06-216D-498E-87BF-543FD546FF8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9" name="矩形 968">
              <a:extLst>
                <a:ext uri="{FF2B5EF4-FFF2-40B4-BE49-F238E27FC236}">
                  <a16:creationId xmlns:a16="http://schemas.microsoft.com/office/drawing/2014/main" id="{F9D24E6E-DB34-48D5-9934-92D1234DA62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73" name="组合 972">
            <a:extLst>
              <a:ext uri="{FF2B5EF4-FFF2-40B4-BE49-F238E27FC236}">
                <a16:creationId xmlns:a16="http://schemas.microsoft.com/office/drawing/2014/main" id="{DF66231E-D134-4EA7-B5D4-0F90472F41D5}"/>
              </a:ext>
            </a:extLst>
          </p:cNvPr>
          <p:cNvGrpSpPr/>
          <p:nvPr/>
        </p:nvGrpSpPr>
        <p:grpSpPr>
          <a:xfrm>
            <a:off x="1559514" y="2592910"/>
            <a:ext cx="538829" cy="604649"/>
            <a:chOff x="167518" y="529049"/>
            <a:chExt cx="538829" cy="604649"/>
          </a:xfrm>
        </p:grpSpPr>
        <p:grpSp>
          <p:nvGrpSpPr>
            <p:cNvPr id="974" name="组合 973">
              <a:extLst>
                <a:ext uri="{FF2B5EF4-FFF2-40B4-BE49-F238E27FC236}">
                  <a16:creationId xmlns:a16="http://schemas.microsoft.com/office/drawing/2014/main" id="{27419929-FEBA-4452-B2EF-3290A3F2EF4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7" name="矩形: 圆角 976">
                <a:extLst>
                  <a:ext uri="{FF2B5EF4-FFF2-40B4-BE49-F238E27FC236}">
                    <a16:creationId xmlns:a16="http://schemas.microsoft.com/office/drawing/2014/main" id="{0CAEC6B7-AD5E-4D9A-AB91-9698C05A5E4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8" name="图片 977">
                <a:extLst>
                  <a:ext uri="{FF2B5EF4-FFF2-40B4-BE49-F238E27FC236}">
                    <a16:creationId xmlns:a16="http://schemas.microsoft.com/office/drawing/2014/main" id="{8432D71B-187D-4A35-84D0-071BFE05C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9" name="矩形 978">
                <a:extLst>
                  <a:ext uri="{FF2B5EF4-FFF2-40B4-BE49-F238E27FC236}">
                    <a16:creationId xmlns:a16="http://schemas.microsoft.com/office/drawing/2014/main" id="{C733A5D6-5199-4159-A65A-765862E2823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75" name="矩形: 圆角 974">
              <a:extLst>
                <a:ext uri="{FF2B5EF4-FFF2-40B4-BE49-F238E27FC236}">
                  <a16:creationId xmlns:a16="http://schemas.microsoft.com/office/drawing/2014/main" id="{55323459-7D55-4C3C-9497-36D29A8CA1B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6" name="矩形 975">
              <a:extLst>
                <a:ext uri="{FF2B5EF4-FFF2-40B4-BE49-F238E27FC236}">
                  <a16:creationId xmlns:a16="http://schemas.microsoft.com/office/drawing/2014/main" id="{8B24B644-9FB5-4A40-BAB4-2E69FB64A1F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0" name="组合 979">
            <a:extLst>
              <a:ext uri="{FF2B5EF4-FFF2-40B4-BE49-F238E27FC236}">
                <a16:creationId xmlns:a16="http://schemas.microsoft.com/office/drawing/2014/main" id="{6A73D9CF-E78C-4041-B472-D802826C1D67}"/>
              </a:ext>
            </a:extLst>
          </p:cNvPr>
          <p:cNvGrpSpPr/>
          <p:nvPr/>
        </p:nvGrpSpPr>
        <p:grpSpPr>
          <a:xfrm>
            <a:off x="2137007" y="2597572"/>
            <a:ext cx="538829" cy="604649"/>
            <a:chOff x="167518" y="529049"/>
            <a:chExt cx="538829" cy="604649"/>
          </a:xfrm>
        </p:grpSpPr>
        <p:grpSp>
          <p:nvGrpSpPr>
            <p:cNvPr id="981" name="组合 980">
              <a:extLst>
                <a:ext uri="{FF2B5EF4-FFF2-40B4-BE49-F238E27FC236}">
                  <a16:creationId xmlns:a16="http://schemas.microsoft.com/office/drawing/2014/main" id="{04ECF98F-9AAD-42B8-AE4E-143B6BE69C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84" name="矩形: 圆角 983">
                <a:extLst>
                  <a:ext uri="{FF2B5EF4-FFF2-40B4-BE49-F238E27FC236}">
                    <a16:creationId xmlns:a16="http://schemas.microsoft.com/office/drawing/2014/main" id="{F3483D05-284A-4946-8AD4-3FE4DD608F9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85" name="图片 984">
                <a:extLst>
                  <a:ext uri="{FF2B5EF4-FFF2-40B4-BE49-F238E27FC236}">
                    <a16:creationId xmlns:a16="http://schemas.microsoft.com/office/drawing/2014/main" id="{66B80BEF-4EE1-4C70-829A-9EC7F3123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86" name="矩形 985">
                <a:extLst>
                  <a:ext uri="{FF2B5EF4-FFF2-40B4-BE49-F238E27FC236}">
                    <a16:creationId xmlns:a16="http://schemas.microsoft.com/office/drawing/2014/main" id="{E821CAD4-6B60-43A0-A5C0-668761F72BA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2" name="矩形: 圆角 981">
              <a:extLst>
                <a:ext uri="{FF2B5EF4-FFF2-40B4-BE49-F238E27FC236}">
                  <a16:creationId xmlns:a16="http://schemas.microsoft.com/office/drawing/2014/main" id="{DD8EDE79-9B77-42F6-B587-FF442BF5D3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>
              <a:extLst>
                <a:ext uri="{FF2B5EF4-FFF2-40B4-BE49-F238E27FC236}">
                  <a16:creationId xmlns:a16="http://schemas.microsoft.com/office/drawing/2014/main" id="{F41913E0-9A1F-4273-B2D7-25CD6D5A23B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7" name="组合 986">
            <a:extLst>
              <a:ext uri="{FF2B5EF4-FFF2-40B4-BE49-F238E27FC236}">
                <a16:creationId xmlns:a16="http://schemas.microsoft.com/office/drawing/2014/main" id="{143CBE7B-A953-47DF-880A-6BA6A685AABC}"/>
              </a:ext>
            </a:extLst>
          </p:cNvPr>
          <p:cNvGrpSpPr/>
          <p:nvPr/>
        </p:nvGrpSpPr>
        <p:grpSpPr>
          <a:xfrm>
            <a:off x="2713770" y="2599001"/>
            <a:ext cx="538829" cy="604649"/>
            <a:chOff x="167518" y="529049"/>
            <a:chExt cx="538829" cy="604649"/>
          </a:xfrm>
        </p:grpSpPr>
        <p:grpSp>
          <p:nvGrpSpPr>
            <p:cNvPr id="988" name="组合 987">
              <a:extLst>
                <a:ext uri="{FF2B5EF4-FFF2-40B4-BE49-F238E27FC236}">
                  <a16:creationId xmlns:a16="http://schemas.microsoft.com/office/drawing/2014/main" id="{D5B10503-7A22-4290-9076-ED3CF570C54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1" name="矩形: 圆角 990">
                <a:extLst>
                  <a:ext uri="{FF2B5EF4-FFF2-40B4-BE49-F238E27FC236}">
                    <a16:creationId xmlns:a16="http://schemas.microsoft.com/office/drawing/2014/main" id="{D68E946A-D689-43E1-90FE-D494CC50B6E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2" name="图片 991">
                <a:extLst>
                  <a:ext uri="{FF2B5EF4-FFF2-40B4-BE49-F238E27FC236}">
                    <a16:creationId xmlns:a16="http://schemas.microsoft.com/office/drawing/2014/main" id="{9E93BFFE-0111-44DC-B7A1-054C19399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93" name="矩形 992">
                <a:extLst>
                  <a:ext uri="{FF2B5EF4-FFF2-40B4-BE49-F238E27FC236}">
                    <a16:creationId xmlns:a16="http://schemas.microsoft.com/office/drawing/2014/main" id="{9228822B-7019-412F-B0DB-D5E03A98630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9" name="矩形: 圆角 988">
              <a:extLst>
                <a:ext uri="{FF2B5EF4-FFF2-40B4-BE49-F238E27FC236}">
                  <a16:creationId xmlns:a16="http://schemas.microsoft.com/office/drawing/2014/main" id="{4B047D7D-4615-468A-A8BD-765A95A76CD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0" name="矩形 989">
              <a:extLst>
                <a:ext uri="{FF2B5EF4-FFF2-40B4-BE49-F238E27FC236}">
                  <a16:creationId xmlns:a16="http://schemas.microsoft.com/office/drawing/2014/main" id="{7ECCE8AD-C640-4BEB-9737-531D60DB2EC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94" name="组合 993">
            <a:extLst>
              <a:ext uri="{FF2B5EF4-FFF2-40B4-BE49-F238E27FC236}">
                <a16:creationId xmlns:a16="http://schemas.microsoft.com/office/drawing/2014/main" id="{463D00FA-C6C4-4FBD-8E11-E338F7E0C84F}"/>
              </a:ext>
            </a:extLst>
          </p:cNvPr>
          <p:cNvGrpSpPr/>
          <p:nvPr/>
        </p:nvGrpSpPr>
        <p:grpSpPr>
          <a:xfrm>
            <a:off x="3291263" y="2603663"/>
            <a:ext cx="538829" cy="604649"/>
            <a:chOff x="167518" y="529049"/>
            <a:chExt cx="538829" cy="604649"/>
          </a:xfrm>
        </p:grpSpPr>
        <p:grpSp>
          <p:nvGrpSpPr>
            <p:cNvPr id="995" name="组合 994">
              <a:extLst>
                <a:ext uri="{FF2B5EF4-FFF2-40B4-BE49-F238E27FC236}">
                  <a16:creationId xmlns:a16="http://schemas.microsoft.com/office/drawing/2014/main" id="{04AD8E78-1724-4EBD-8F80-A234B8E3882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8" name="矩形: 圆角 997">
                <a:extLst>
                  <a:ext uri="{FF2B5EF4-FFF2-40B4-BE49-F238E27FC236}">
                    <a16:creationId xmlns:a16="http://schemas.microsoft.com/office/drawing/2014/main" id="{33531C86-0279-4486-9902-73D48009D42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9" name="图片 998">
                <a:extLst>
                  <a:ext uri="{FF2B5EF4-FFF2-40B4-BE49-F238E27FC236}">
                    <a16:creationId xmlns:a16="http://schemas.microsoft.com/office/drawing/2014/main" id="{62D19F2A-2996-4495-AC57-FC6D2BE85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0" name="矩形 999">
                <a:extLst>
                  <a:ext uri="{FF2B5EF4-FFF2-40B4-BE49-F238E27FC236}">
                    <a16:creationId xmlns:a16="http://schemas.microsoft.com/office/drawing/2014/main" id="{7A484FFE-3280-4AD1-B9D2-276F0CEB44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96" name="矩形: 圆角 995">
              <a:extLst>
                <a:ext uri="{FF2B5EF4-FFF2-40B4-BE49-F238E27FC236}">
                  <a16:creationId xmlns:a16="http://schemas.microsoft.com/office/drawing/2014/main" id="{9DA750C1-91C7-4658-B274-6ECBC3115C8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>
              <a:extLst>
                <a:ext uri="{FF2B5EF4-FFF2-40B4-BE49-F238E27FC236}">
                  <a16:creationId xmlns:a16="http://schemas.microsoft.com/office/drawing/2014/main" id="{111A4A8D-A8F2-43CC-9404-8B0E77FA675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1" name="组合 1000">
            <a:extLst>
              <a:ext uri="{FF2B5EF4-FFF2-40B4-BE49-F238E27FC236}">
                <a16:creationId xmlns:a16="http://schemas.microsoft.com/office/drawing/2014/main" id="{85834CD8-F769-4A1E-A5A4-386A236B22D4}"/>
              </a:ext>
            </a:extLst>
          </p:cNvPr>
          <p:cNvGrpSpPr/>
          <p:nvPr/>
        </p:nvGrpSpPr>
        <p:grpSpPr>
          <a:xfrm>
            <a:off x="3868756" y="2601859"/>
            <a:ext cx="538829" cy="604649"/>
            <a:chOff x="167518" y="529049"/>
            <a:chExt cx="538829" cy="604649"/>
          </a:xfrm>
        </p:grpSpPr>
        <p:grpSp>
          <p:nvGrpSpPr>
            <p:cNvPr id="1002" name="组合 1001">
              <a:extLst>
                <a:ext uri="{FF2B5EF4-FFF2-40B4-BE49-F238E27FC236}">
                  <a16:creationId xmlns:a16="http://schemas.microsoft.com/office/drawing/2014/main" id="{955B1359-557B-4587-86F2-99E6EE5959C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05" name="矩形: 圆角 1004">
                <a:extLst>
                  <a:ext uri="{FF2B5EF4-FFF2-40B4-BE49-F238E27FC236}">
                    <a16:creationId xmlns:a16="http://schemas.microsoft.com/office/drawing/2014/main" id="{316632C3-E074-4614-BA76-31AAEACB828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06" name="图片 1005">
                <a:extLst>
                  <a:ext uri="{FF2B5EF4-FFF2-40B4-BE49-F238E27FC236}">
                    <a16:creationId xmlns:a16="http://schemas.microsoft.com/office/drawing/2014/main" id="{1A5D4D76-6F17-4FEF-8803-43C65E792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7" name="矩形 1006">
                <a:extLst>
                  <a:ext uri="{FF2B5EF4-FFF2-40B4-BE49-F238E27FC236}">
                    <a16:creationId xmlns:a16="http://schemas.microsoft.com/office/drawing/2014/main" id="{37D91185-4F0E-4DF0-B751-AFBA985EDB4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03" name="矩形: 圆角 1002">
              <a:extLst>
                <a:ext uri="{FF2B5EF4-FFF2-40B4-BE49-F238E27FC236}">
                  <a16:creationId xmlns:a16="http://schemas.microsoft.com/office/drawing/2014/main" id="{190E99BB-903D-4C6D-BB9B-FE5B4DE9A4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矩形 1003">
              <a:extLst>
                <a:ext uri="{FF2B5EF4-FFF2-40B4-BE49-F238E27FC236}">
                  <a16:creationId xmlns:a16="http://schemas.microsoft.com/office/drawing/2014/main" id="{5C2F86BA-4643-4FE8-B750-3941644F54A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26" name="组合 1025">
            <a:extLst>
              <a:ext uri="{FF2B5EF4-FFF2-40B4-BE49-F238E27FC236}">
                <a16:creationId xmlns:a16="http://schemas.microsoft.com/office/drawing/2014/main" id="{30F06917-0645-4CDA-B474-96367886950C}"/>
              </a:ext>
            </a:extLst>
          </p:cNvPr>
          <p:cNvGrpSpPr/>
          <p:nvPr/>
        </p:nvGrpSpPr>
        <p:grpSpPr>
          <a:xfrm>
            <a:off x="1527809" y="2460578"/>
            <a:ext cx="538829" cy="604649"/>
            <a:chOff x="167518" y="529049"/>
            <a:chExt cx="538829" cy="604649"/>
          </a:xfrm>
        </p:grpSpPr>
        <p:grpSp>
          <p:nvGrpSpPr>
            <p:cNvPr id="1027" name="组合 1026">
              <a:extLst>
                <a:ext uri="{FF2B5EF4-FFF2-40B4-BE49-F238E27FC236}">
                  <a16:creationId xmlns:a16="http://schemas.microsoft.com/office/drawing/2014/main" id="{9A2BB10F-3A46-4356-BF33-ED304E6F303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0" name="矩形: 圆角 1029">
                <a:extLst>
                  <a:ext uri="{FF2B5EF4-FFF2-40B4-BE49-F238E27FC236}">
                    <a16:creationId xmlns:a16="http://schemas.microsoft.com/office/drawing/2014/main" id="{CC607601-5F55-4278-982C-B382802A754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1" name="图片 1030">
                <a:extLst>
                  <a:ext uri="{FF2B5EF4-FFF2-40B4-BE49-F238E27FC236}">
                    <a16:creationId xmlns:a16="http://schemas.microsoft.com/office/drawing/2014/main" id="{BE2906F0-19F6-416D-94E2-E3DFE75B6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2" name="矩形 1031">
                <a:extLst>
                  <a:ext uri="{FF2B5EF4-FFF2-40B4-BE49-F238E27FC236}">
                    <a16:creationId xmlns:a16="http://schemas.microsoft.com/office/drawing/2014/main" id="{B62D1D68-10AB-487E-A5F5-368E7366D18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8" name="矩形: 圆角 1027">
              <a:extLst>
                <a:ext uri="{FF2B5EF4-FFF2-40B4-BE49-F238E27FC236}">
                  <a16:creationId xmlns:a16="http://schemas.microsoft.com/office/drawing/2014/main" id="{A612946B-DC34-4F56-99A3-8D0838FA8FE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矩形 1028">
              <a:extLst>
                <a:ext uri="{FF2B5EF4-FFF2-40B4-BE49-F238E27FC236}">
                  <a16:creationId xmlns:a16="http://schemas.microsoft.com/office/drawing/2014/main" id="{63A8C69C-8F34-4426-B2A7-641A5C6E116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79358048-D36A-4804-80D0-742C296CA52A}"/>
              </a:ext>
            </a:extLst>
          </p:cNvPr>
          <p:cNvGrpSpPr/>
          <p:nvPr/>
        </p:nvGrpSpPr>
        <p:grpSpPr>
          <a:xfrm>
            <a:off x="2105302" y="2465240"/>
            <a:ext cx="538829" cy="604649"/>
            <a:chOff x="167518" y="529049"/>
            <a:chExt cx="538829" cy="604649"/>
          </a:xfrm>
        </p:grpSpPr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A1A7F7A5-BC8B-4321-ACC7-C869A161C6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7" name="矩形: 圆角 1036">
                <a:extLst>
                  <a:ext uri="{FF2B5EF4-FFF2-40B4-BE49-F238E27FC236}">
                    <a16:creationId xmlns:a16="http://schemas.microsoft.com/office/drawing/2014/main" id="{2C27F355-E321-4C19-BCB2-962153C853E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8" name="图片 1037">
                <a:extLst>
                  <a:ext uri="{FF2B5EF4-FFF2-40B4-BE49-F238E27FC236}">
                    <a16:creationId xmlns:a16="http://schemas.microsoft.com/office/drawing/2014/main" id="{4C9B88FD-B12C-44C0-B3AE-5BCA54EA5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9" name="矩形 1038">
                <a:extLst>
                  <a:ext uri="{FF2B5EF4-FFF2-40B4-BE49-F238E27FC236}">
                    <a16:creationId xmlns:a16="http://schemas.microsoft.com/office/drawing/2014/main" id="{C472BC11-91AF-4FC6-B640-D99515DECE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35" name="矩形: 圆角 1034">
              <a:extLst>
                <a:ext uri="{FF2B5EF4-FFF2-40B4-BE49-F238E27FC236}">
                  <a16:creationId xmlns:a16="http://schemas.microsoft.com/office/drawing/2014/main" id="{CCE5CCF9-E128-434E-804B-9E630ABEAE4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>
              <a:extLst>
                <a:ext uri="{FF2B5EF4-FFF2-40B4-BE49-F238E27FC236}">
                  <a16:creationId xmlns:a16="http://schemas.microsoft.com/office/drawing/2014/main" id="{2C02402B-E424-4024-B6EA-4DC63A2879D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75" name="组合 1074">
            <a:extLst>
              <a:ext uri="{FF2B5EF4-FFF2-40B4-BE49-F238E27FC236}">
                <a16:creationId xmlns:a16="http://schemas.microsoft.com/office/drawing/2014/main" id="{6E778273-0E06-4101-B9C0-32B100C7E843}"/>
              </a:ext>
            </a:extLst>
          </p:cNvPr>
          <p:cNvGrpSpPr/>
          <p:nvPr/>
        </p:nvGrpSpPr>
        <p:grpSpPr>
          <a:xfrm>
            <a:off x="5720087" y="1030119"/>
            <a:ext cx="538829" cy="604649"/>
            <a:chOff x="167518" y="529049"/>
            <a:chExt cx="538829" cy="604649"/>
          </a:xfrm>
        </p:grpSpPr>
        <p:grpSp>
          <p:nvGrpSpPr>
            <p:cNvPr id="1076" name="组合 1075">
              <a:extLst>
                <a:ext uri="{FF2B5EF4-FFF2-40B4-BE49-F238E27FC236}">
                  <a16:creationId xmlns:a16="http://schemas.microsoft.com/office/drawing/2014/main" id="{AC02BAF6-62A1-4DCC-81AD-11B8321ABA2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79" name="矩形: 圆角 1078">
                <a:extLst>
                  <a:ext uri="{FF2B5EF4-FFF2-40B4-BE49-F238E27FC236}">
                    <a16:creationId xmlns:a16="http://schemas.microsoft.com/office/drawing/2014/main" id="{35CB8244-F2D3-4756-BB27-829B688574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0" name="图片 1079">
                <a:extLst>
                  <a:ext uri="{FF2B5EF4-FFF2-40B4-BE49-F238E27FC236}">
                    <a16:creationId xmlns:a16="http://schemas.microsoft.com/office/drawing/2014/main" id="{8CE95DE6-BFEF-47EF-995B-254C82FA9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1" name="矩形 1080">
                <a:extLst>
                  <a:ext uri="{FF2B5EF4-FFF2-40B4-BE49-F238E27FC236}">
                    <a16:creationId xmlns:a16="http://schemas.microsoft.com/office/drawing/2014/main" id="{1EF98C96-136D-48D8-8355-030EBE7C9CE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77" name="矩形: 圆角 1076">
              <a:extLst>
                <a:ext uri="{FF2B5EF4-FFF2-40B4-BE49-F238E27FC236}">
                  <a16:creationId xmlns:a16="http://schemas.microsoft.com/office/drawing/2014/main" id="{F6E8D7F2-B217-4EA5-A758-34D6B2B6DD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8" name="矩形 1077">
              <a:extLst>
                <a:ext uri="{FF2B5EF4-FFF2-40B4-BE49-F238E27FC236}">
                  <a16:creationId xmlns:a16="http://schemas.microsoft.com/office/drawing/2014/main" id="{7E6DC265-358A-4FC2-A345-4C1CD360FCE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2" name="组合 1081">
            <a:extLst>
              <a:ext uri="{FF2B5EF4-FFF2-40B4-BE49-F238E27FC236}">
                <a16:creationId xmlns:a16="http://schemas.microsoft.com/office/drawing/2014/main" id="{4D240207-DF80-406D-A7FE-9591A44D280F}"/>
              </a:ext>
            </a:extLst>
          </p:cNvPr>
          <p:cNvGrpSpPr/>
          <p:nvPr/>
        </p:nvGrpSpPr>
        <p:grpSpPr>
          <a:xfrm>
            <a:off x="6297580" y="1028315"/>
            <a:ext cx="538829" cy="604649"/>
            <a:chOff x="167518" y="529049"/>
            <a:chExt cx="538829" cy="604649"/>
          </a:xfrm>
        </p:grpSpPr>
        <p:grpSp>
          <p:nvGrpSpPr>
            <p:cNvPr id="1083" name="组合 1082">
              <a:extLst>
                <a:ext uri="{FF2B5EF4-FFF2-40B4-BE49-F238E27FC236}">
                  <a16:creationId xmlns:a16="http://schemas.microsoft.com/office/drawing/2014/main" id="{584F7201-EC99-44D7-BE44-DAE337F5B69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86" name="矩形: 圆角 1085">
                <a:extLst>
                  <a:ext uri="{FF2B5EF4-FFF2-40B4-BE49-F238E27FC236}">
                    <a16:creationId xmlns:a16="http://schemas.microsoft.com/office/drawing/2014/main" id="{AA49CD53-44C1-43DD-B1E0-433FFAF5DC2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7" name="图片 1086">
                <a:extLst>
                  <a:ext uri="{FF2B5EF4-FFF2-40B4-BE49-F238E27FC236}">
                    <a16:creationId xmlns:a16="http://schemas.microsoft.com/office/drawing/2014/main" id="{B9972F34-5C5B-4F49-AB75-2FA27ECDF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8" name="矩形 1087">
                <a:extLst>
                  <a:ext uri="{FF2B5EF4-FFF2-40B4-BE49-F238E27FC236}">
                    <a16:creationId xmlns:a16="http://schemas.microsoft.com/office/drawing/2014/main" id="{0D7AF1E0-4902-4850-B964-870DE4525A6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4" name="矩形: 圆角 1083">
              <a:extLst>
                <a:ext uri="{FF2B5EF4-FFF2-40B4-BE49-F238E27FC236}">
                  <a16:creationId xmlns:a16="http://schemas.microsoft.com/office/drawing/2014/main" id="{596FF569-4E2E-4318-9B12-27AAC721609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5" name="矩形 1084">
              <a:extLst>
                <a:ext uri="{FF2B5EF4-FFF2-40B4-BE49-F238E27FC236}">
                  <a16:creationId xmlns:a16="http://schemas.microsoft.com/office/drawing/2014/main" id="{A006F452-80A7-42F3-973C-CB752487C7A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9" name="组合 1088">
            <a:extLst>
              <a:ext uri="{FF2B5EF4-FFF2-40B4-BE49-F238E27FC236}">
                <a16:creationId xmlns:a16="http://schemas.microsoft.com/office/drawing/2014/main" id="{F0CF1A5C-2C53-48F8-979A-71C1F9EABB05}"/>
              </a:ext>
            </a:extLst>
          </p:cNvPr>
          <p:cNvGrpSpPr/>
          <p:nvPr/>
        </p:nvGrpSpPr>
        <p:grpSpPr>
          <a:xfrm>
            <a:off x="6875073" y="1032977"/>
            <a:ext cx="538829" cy="604649"/>
            <a:chOff x="167518" y="529049"/>
            <a:chExt cx="538829" cy="604649"/>
          </a:xfrm>
        </p:grpSpPr>
        <p:grpSp>
          <p:nvGrpSpPr>
            <p:cNvPr id="1090" name="组合 1089">
              <a:extLst>
                <a:ext uri="{FF2B5EF4-FFF2-40B4-BE49-F238E27FC236}">
                  <a16:creationId xmlns:a16="http://schemas.microsoft.com/office/drawing/2014/main" id="{7DF55EFC-1B13-4923-BD2B-6CBBD211993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93" name="矩形: 圆角 1092">
                <a:extLst>
                  <a:ext uri="{FF2B5EF4-FFF2-40B4-BE49-F238E27FC236}">
                    <a16:creationId xmlns:a16="http://schemas.microsoft.com/office/drawing/2014/main" id="{0EEA13C8-5B55-409D-B33A-4C9A3448669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94" name="图片 1093">
                <a:extLst>
                  <a:ext uri="{FF2B5EF4-FFF2-40B4-BE49-F238E27FC236}">
                    <a16:creationId xmlns:a16="http://schemas.microsoft.com/office/drawing/2014/main" id="{E74746AD-7161-4F5F-8613-7E1DFC5A9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95" name="矩形 1094">
                <a:extLst>
                  <a:ext uri="{FF2B5EF4-FFF2-40B4-BE49-F238E27FC236}">
                    <a16:creationId xmlns:a16="http://schemas.microsoft.com/office/drawing/2014/main" id="{3CC48D69-A9F8-47E6-8979-A831E8371EA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1" name="矩形: 圆角 1090">
              <a:extLst>
                <a:ext uri="{FF2B5EF4-FFF2-40B4-BE49-F238E27FC236}">
                  <a16:creationId xmlns:a16="http://schemas.microsoft.com/office/drawing/2014/main" id="{96B60A2F-4DBB-47E8-88B3-ED78C711006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2" name="矩形 1091">
              <a:extLst>
                <a:ext uri="{FF2B5EF4-FFF2-40B4-BE49-F238E27FC236}">
                  <a16:creationId xmlns:a16="http://schemas.microsoft.com/office/drawing/2014/main" id="{FA4951B1-7343-4086-9470-8E71800467F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96" name="组合 1095">
            <a:extLst>
              <a:ext uri="{FF2B5EF4-FFF2-40B4-BE49-F238E27FC236}">
                <a16:creationId xmlns:a16="http://schemas.microsoft.com/office/drawing/2014/main" id="{AD4FFB4B-5465-48BE-9AB6-EE74DE3A94AF}"/>
              </a:ext>
            </a:extLst>
          </p:cNvPr>
          <p:cNvGrpSpPr/>
          <p:nvPr/>
        </p:nvGrpSpPr>
        <p:grpSpPr>
          <a:xfrm>
            <a:off x="7451836" y="1034406"/>
            <a:ext cx="538829" cy="604649"/>
            <a:chOff x="167518" y="529049"/>
            <a:chExt cx="538829" cy="604649"/>
          </a:xfrm>
        </p:grpSpPr>
        <p:grpSp>
          <p:nvGrpSpPr>
            <p:cNvPr id="1097" name="组合 1096">
              <a:extLst>
                <a:ext uri="{FF2B5EF4-FFF2-40B4-BE49-F238E27FC236}">
                  <a16:creationId xmlns:a16="http://schemas.microsoft.com/office/drawing/2014/main" id="{DEFFDE32-F0CF-4987-B3BF-AEA2116AF30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0" name="矩形: 圆角 1099">
                <a:extLst>
                  <a:ext uri="{FF2B5EF4-FFF2-40B4-BE49-F238E27FC236}">
                    <a16:creationId xmlns:a16="http://schemas.microsoft.com/office/drawing/2014/main" id="{4F0DA27D-5DE0-4891-A390-835EF9302EB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1" name="图片 1100">
                <a:extLst>
                  <a:ext uri="{FF2B5EF4-FFF2-40B4-BE49-F238E27FC236}">
                    <a16:creationId xmlns:a16="http://schemas.microsoft.com/office/drawing/2014/main" id="{47C78BA5-8855-4549-AB81-9B2139C4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02" name="矩形 1101">
                <a:extLst>
                  <a:ext uri="{FF2B5EF4-FFF2-40B4-BE49-F238E27FC236}">
                    <a16:creationId xmlns:a16="http://schemas.microsoft.com/office/drawing/2014/main" id="{FAC13ACC-2D30-40B3-9CFA-100C7BE007F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8" name="矩形: 圆角 1097">
              <a:extLst>
                <a:ext uri="{FF2B5EF4-FFF2-40B4-BE49-F238E27FC236}">
                  <a16:creationId xmlns:a16="http://schemas.microsoft.com/office/drawing/2014/main" id="{5578E76C-A0C6-4AF3-8CDF-6B4DE244656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9" name="矩形 1098">
              <a:extLst>
                <a:ext uri="{FF2B5EF4-FFF2-40B4-BE49-F238E27FC236}">
                  <a16:creationId xmlns:a16="http://schemas.microsoft.com/office/drawing/2014/main" id="{BBC75FFE-377B-4D28-A14F-C672456AF9F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03" name="组合 1102">
            <a:extLst>
              <a:ext uri="{FF2B5EF4-FFF2-40B4-BE49-F238E27FC236}">
                <a16:creationId xmlns:a16="http://schemas.microsoft.com/office/drawing/2014/main" id="{0922524A-1C45-4B5E-BB84-88C1FE1D6AD4}"/>
              </a:ext>
            </a:extLst>
          </p:cNvPr>
          <p:cNvGrpSpPr/>
          <p:nvPr/>
        </p:nvGrpSpPr>
        <p:grpSpPr>
          <a:xfrm>
            <a:off x="8029329" y="1039068"/>
            <a:ext cx="538829" cy="604649"/>
            <a:chOff x="167518" y="529049"/>
            <a:chExt cx="538829" cy="604649"/>
          </a:xfrm>
        </p:grpSpPr>
        <p:grpSp>
          <p:nvGrpSpPr>
            <p:cNvPr id="1104" name="组合 1103">
              <a:extLst>
                <a:ext uri="{FF2B5EF4-FFF2-40B4-BE49-F238E27FC236}">
                  <a16:creationId xmlns:a16="http://schemas.microsoft.com/office/drawing/2014/main" id="{6ABEAC40-5CEA-4151-927E-665322A4565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7" name="矩形: 圆角 1106">
                <a:extLst>
                  <a:ext uri="{FF2B5EF4-FFF2-40B4-BE49-F238E27FC236}">
                    <a16:creationId xmlns:a16="http://schemas.microsoft.com/office/drawing/2014/main" id="{FB26FE1A-B0D3-4779-8BF2-BE770426EF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8" name="图片 1107">
                <a:extLst>
                  <a:ext uri="{FF2B5EF4-FFF2-40B4-BE49-F238E27FC236}">
                    <a16:creationId xmlns:a16="http://schemas.microsoft.com/office/drawing/2014/main" id="{6B81FA6E-51BD-4B42-86A7-D6EF42EBE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09" name="矩形 1108">
                <a:extLst>
                  <a:ext uri="{FF2B5EF4-FFF2-40B4-BE49-F238E27FC236}">
                    <a16:creationId xmlns:a16="http://schemas.microsoft.com/office/drawing/2014/main" id="{955549E2-8DCC-46F7-868E-358D383A13C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05" name="矩形: 圆角 1104">
              <a:extLst>
                <a:ext uri="{FF2B5EF4-FFF2-40B4-BE49-F238E27FC236}">
                  <a16:creationId xmlns:a16="http://schemas.microsoft.com/office/drawing/2014/main" id="{5199F96B-D109-4A91-9D24-830928C93CA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6" name="矩形 1105">
              <a:extLst>
                <a:ext uri="{FF2B5EF4-FFF2-40B4-BE49-F238E27FC236}">
                  <a16:creationId xmlns:a16="http://schemas.microsoft.com/office/drawing/2014/main" id="{F98751D4-44CC-4929-9F9F-7C69F65F0BE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18" name="组合 1117">
            <a:extLst>
              <a:ext uri="{FF2B5EF4-FFF2-40B4-BE49-F238E27FC236}">
                <a16:creationId xmlns:a16="http://schemas.microsoft.com/office/drawing/2014/main" id="{E7DDD233-99EB-457D-9D11-898009A55BB8}"/>
              </a:ext>
            </a:extLst>
          </p:cNvPr>
          <p:cNvGrpSpPr/>
          <p:nvPr/>
        </p:nvGrpSpPr>
        <p:grpSpPr>
          <a:xfrm>
            <a:off x="5153514" y="1623076"/>
            <a:ext cx="538829" cy="604649"/>
            <a:chOff x="167518" y="529049"/>
            <a:chExt cx="538829" cy="604649"/>
          </a:xfrm>
        </p:grpSpPr>
        <p:grpSp>
          <p:nvGrpSpPr>
            <p:cNvPr id="1119" name="组合 1118">
              <a:extLst>
                <a:ext uri="{FF2B5EF4-FFF2-40B4-BE49-F238E27FC236}">
                  <a16:creationId xmlns:a16="http://schemas.microsoft.com/office/drawing/2014/main" id="{E79ED9BD-732B-4A51-B7C0-0A3A9D00D45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22" name="矩形: 圆角 1121">
                <a:extLst>
                  <a:ext uri="{FF2B5EF4-FFF2-40B4-BE49-F238E27FC236}">
                    <a16:creationId xmlns:a16="http://schemas.microsoft.com/office/drawing/2014/main" id="{CD0B73E6-FD92-4F36-94A9-11BE5407778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23" name="图片 1122">
                <a:extLst>
                  <a:ext uri="{FF2B5EF4-FFF2-40B4-BE49-F238E27FC236}">
                    <a16:creationId xmlns:a16="http://schemas.microsoft.com/office/drawing/2014/main" id="{87A27D1E-59F3-4055-835B-A31A4AEAC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4" name="矩形 1123">
                <a:extLst>
                  <a:ext uri="{FF2B5EF4-FFF2-40B4-BE49-F238E27FC236}">
                    <a16:creationId xmlns:a16="http://schemas.microsoft.com/office/drawing/2014/main" id="{AFDA7F0E-B13D-4FB0-98EC-B9489D7058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0" name="矩形: 圆角 1119">
              <a:extLst>
                <a:ext uri="{FF2B5EF4-FFF2-40B4-BE49-F238E27FC236}">
                  <a16:creationId xmlns:a16="http://schemas.microsoft.com/office/drawing/2014/main" id="{1EEAB8D1-040D-412F-8092-9137962D6D1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>
              <a:extLst>
                <a:ext uri="{FF2B5EF4-FFF2-40B4-BE49-F238E27FC236}">
                  <a16:creationId xmlns:a16="http://schemas.microsoft.com/office/drawing/2014/main" id="{F6FAFA8D-73CB-459B-9E34-B1167C7FB67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25" name="组合 1124">
            <a:extLst>
              <a:ext uri="{FF2B5EF4-FFF2-40B4-BE49-F238E27FC236}">
                <a16:creationId xmlns:a16="http://schemas.microsoft.com/office/drawing/2014/main" id="{9263B254-7DCC-4C8B-9AE1-18B63DBE0065}"/>
              </a:ext>
            </a:extLst>
          </p:cNvPr>
          <p:cNvGrpSpPr/>
          <p:nvPr/>
        </p:nvGrpSpPr>
        <p:grpSpPr>
          <a:xfrm>
            <a:off x="5731007" y="1627738"/>
            <a:ext cx="538829" cy="604649"/>
            <a:chOff x="167518" y="529049"/>
            <a:chExt cx="538829" cy="604649"/>
          </a:xfrm>
        </p:grpSpPr>
        <p:grpSp>
          <p:nvGrpSpPr>
            <p:cNvPr id="1126" name="组合 1125">
              <a:extLst>
                <a:ext uri="{FF2B5EF4-FFF2-40B4-BE49-F238E27FC236}">
                  <a16:creationId xmlns:a16="http://schemas.microsoft.com/office/drawing/2014/main" id="{8A73DA71-F023-45AB-9AA0-06E48ED73AB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1" name="矩形: 圆角 1130">
                <a:extLst>
                  <a:ext uri="{FF2B5EF4-FFF2-40B4-BE49-F238E27FC236}">
                    <a16:creationId xmlns:a16="http://schemas.microsoft.com/office/drawing/2014/main" id="{66B83CD3-862E-47D5-A159-15DF6438B5A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2" name="图片 1131">
                <a:extLst>
                  <a:ext uri="{FF2B5EF4-FFF2-40B4-BE49-F238E27FC236}">
                    <a16:creationId xmlns:a16="http://schemas.microsoft.com/office/drawing/2014/main" id="{07E7CC94-BA0B-4738-AAB0-ED8023BF0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33" name="矩形 1132">
                <a:extLst>
                  <a:ext uri="{FF2B5EF4-FFF2-40B4-BE49-F238E27FC236}">
                    <a16:creationId xmlns:a16="http://schemas.microsoft.com/office/drawing/2014/main" id="{3B437319-F422-40E3-857D-775DEC6471B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7" name="矩形: 圆角 1126">
              <a:extLst>
                <a:ext uri="{FF2B5EF4-FFF2-40B4-BE49-F238E27FC236}">
                  <a16:creationId xmlns:a16="http://schemas.microsoft.com/office/drawing/2014/main" id="{76CBE73C-1B34-431B-9A06-5D387A29A89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0" name="矩形 1129">
              <a:extLst>
                <a:ext uri="{FF2B5EF4-FFF2-40B4-BE49-F238E27FC236}">
                  <a16:creationId xmlns:a16="http://schemas.microsoft.com/office/drawing/2014/main" id="{68CDB8C0-A5E8-4F78-A5E1-238F08FF208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34" name="组合 1133">
            <a:extLst>
              <a:ext uri="{FF2B5EF4-FFF2-40B4-BE49-F238E27FC236}">
                <a16:creationId xmlns:a16="http://schemas.microsoft.com/office/drawing/2014/main" id="{4D4EA4CF-4A5A-4A51-8861-A8D4D0DE6631}"/>
              </a:ext>
            </a:extLst>
          </p:cNvPr>
          <p:cNvGrpSpPr/>
          <p:nvPr/>
        </p:nvGrpSpPr>
        <p:grpSpPr>
          <a:xfrm>
            <a:off x="6308500" y="1625934"/>
            <a:ext cx="538829" cy="604649"/>
            <a:chOff x="167518" y="529049"/>
            <a:chExt cx="538829" cy="604649"/>
          </a:xfrm>
        </p:grpSpPr>
        <p:grpSp>
          <p:nvGrpSpPr>
            <p:cNvPr id="1135" name="组合 1134">
              <a:extLst>
                <a:ext uri="{FF2B5EF4-FFF2-40B4-BE49-F238E27FC236}">
                  <a16:creationId xmlns:a16="http://schemas.microsoft.com/office/drawing/2014/main" id="{B52CBF9C-968E-4AA2-979F-9E26661B134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8" name="矩形: 圆角 1137">
                <a:extLst>
                  <a:ext uri="{FF2B5EF4-FFF2-40B4-BE49-F238E27FC236}">
                    <a16:creationId xmlns:a16="http://schemas.microsoft.com/office/drawing/2014/main" id="{FD46698A-06F2-4A4E-BEF6-2E5E867892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9" name="图片 1138">
                <a:extLst>
                  <a:ext uri="{FF2B5EF4-FFF2-40B4-BE49-F238E27FC236}">
                    <a16:creationId xmlns:a16="http://schemas.microsoft.com/office/drawing/2014/main" id="{77C90F46-5A5D-47D2-91BE-1895A95C7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0" name="矩形 1139">
                <a:extLst>
                  <a:ext uri="{FF2B5EF4-FFF2-40B4-BE49-F238E27FC236}">
                    <a16:creationId xmlns:a16="http://schemas.microsoft.com/office/drawing/2014/main" id="{09B9F31A-2798-4AE3-A8D6-A5C7569332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6" name="矩形: 圆角 1135">
              <a:extLst>
                <a:ext uri="{FF2B5EF4-FFF2-40B4-BE49-F238E27FC236}">
                  <a16:creationId xmlns:a16="http://schemas.microsoft.com/office/drawing/2014/main" id="{53ABBFAC-000B-4F49-B8DC-859FB13DE0B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>
              <a:extLst>
                <a:ext uri="{FF2B5EF4-FFF2-40B4-BE49-F238E27FC236}">
                  <a16:creationId xmlns:a16="http://schemas.microsoft.com/office/drawing/2014/main" id="{92658D3E-243C-4686-847B-3E2306D2379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1" name="组合 1140">
            <a:extLst>
              <a:ext uri="{FF2B5EF4-FFF2-40B4-BE49-F238E27FC236}">
                <a16:creationId xmlns:a16="http://schemas.microsoft.com/office/drawing/2014/main" id="{DF8378E1-746F-45B4-B838-FECDFB561081}"/>
              </a:ext>
            </a:extLst>
          </p:cNvPr>
          <p:cNvGrpSpPr/>
          <p:nvPr/>
        </p:nvGrpSpPr>
        <p:grpSpPr>
          <a:xfrm>
            <a:off x="6885993" y="1630596"/>
            <a:ext cx="538829" cy="604649"/>
            <a:chOff x="167518" y="529049"/>
            <a:chExt cx="538829" cy="604649"/>
          </a:xfrm>
        </p:grpSpPr>
        <p:grpSp>
          <p:nvGrpSpPr>
            <p:cNvPr id="1142" name="组合 1141">
              <a:extLst>
                <a:ext uri="{FF2B5EF4-FFF2-40B4-BE49-F238E27FC236}">
                  <a16:creationId xmlns:a16="http://schemas.microsoft.com/office/drawing/2014/main" id="{6594A4D5-6FBF-41F9-A236-181D5040494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45" name="矩形: 圆角 1144">
                <a:extLst>
                  <a:ext uri="{FF2B5EF4-FFF2-40B4-BE49-F238E27FC236}">
                    <a16:creationId xmlns:a16="http://schemas.microsoft.com/office/drawing/2014/main" id="{9400CFDF-7C58-493A-BCCF-27BDA88DB96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46" name="图片 1145">
                <a:extLst>
                  <a:ext uri="{FF2B5EF4-FFF2-40B4-BE49-F238E27FC236}">
                    <a16:creationId xmlns:a16="http://schemas.microsoft.com/office/drawing/2014/main" id="{8B62BBEF-2CA1-4E84-BDAB-7EF13810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7" name="矩形 1146">
                <a:extLst>
                  <a:ext uri="{FF2B5EF4-FFF2-40B4-BE49-F238E27FC236}">
                    <a16:creationId xmlns:a16="http://schemas.microsoft.com/office/drawing/2014/main" id="{154FEA02-6822-4E8F-B45A-D35650EFE70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43" name="矩形: 圆角 1142">
              <a:extLst>
                <a:ext uri="{FF2B5EF4-FFF2-40B4-BE49-F238E27FC236}">
                  <a16:creationId xmlns:a16="http://schemas.microsoft.com/office/drawing/2014/main" id="{EA740A76-A0F2-4D80-B562-CD7A6791D46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4" name="矩形 1143">
              <a:extLst>
                <a:ext uri="{FF2B5EF4-FFF2-40B4-BE49-F238E27FC236}">
                  <a16:creationId xmlns:a16="http://schemas.microsoft.com/office/drawing/2014/main" id="{9148C8E4-B1F6-48C3-86D5-280D51C11CC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8" name="组合 1147">
            <a:extLst>
              <a:ext uri="{FF2B5EF4-FFF2-40B4-BE49-F238E27FC236}">
                <a16:creationId xmlns:a16="http://schemas.microsoft.com/office/drawing/2014/main" id="{5CFB0B04-EB51-4FC9-B176-DD1AF1FA5B62}"/>
              </a:ext>
            </a:extLst>
          </p:cNvPr>
          <p:cNvGrpSpPr/>
          <p:nvPr/>
        </p:nvGrpSpPr>
        <p:grpSpPr>
          <a:xfrm>
            <a:off x="7462756" y="1632025"/>
            <a:ext cx="538829" cy="604649"/>
            <a:chOff x="167518" y="529049"/>
            <a:chExt cx="538829" cy="604649"/>
          </a:xfrm>
        </p:grpSpPr>
        <p:grpSp>
          <p:nvGrpSpPr>
            <p:cNvPr id="1149" name="组合 1148">
              <a:extLst>
                <a:ext uri="{FF2B5EF4-FFF2-40B4-BE49-F238E27FC236}">
                  <a16:creationId xmlns:a16="http://schemas.microsoft.com/office/drawing/2014/main" id="{741B90C0-C094-4723-B596-4DE75B0F93E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2" name="矩形: 圆角 1151">
                <a:extLst>
                  <a:ext uri="{FF2B5EF4-FFF2-40B4-BE49-F238E27FC236}">
                    <a16:creationId xmlns:a16="http://schemas.microsoft.com/office/drawing/2014/main" id="{0A4310DB-8559-4812-8198-85BD6B53CB2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53" name="图片 1152">
                <a:extLst>
                  <a:ext uri="{FF2B5EF4-FFF2-40B4-BE49-F238E27FC236}">
                    <a16:creationId xmlns:a16="http://schemas.microsoft.com/office/drawing/2014/main" id="{23E8CD5E-BF8D-4630-998B-9FE50CAF7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54" name="矩形 1153">
                <a:extLst>
                  <a:ext uri="{FF2B5EF4-FFF2-40B4-BE49-F238E27FC236}">
                    <a16:creationId xmlns:a16="http://schemas.microsoft.com/office/drawing/2014/main" id="{226A5198-F56D-4A6C-B536-21DD3E15672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0" name="矩形: 圆角 1149">
              <a:extLst>
                <a:ext uri="{FF2B5EF4-FFF2-40B4-BE49-F238E27FC236}">
                  <a16:creationId xmlns:a16="http://schemas.microsoft.com/office/drawing/2014/main" id="{1F823B31-DA13-414D-98A3-E2C40520E79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矩形 1150">
              <a:extLst>
                <a:ext uri="{FF2B5EF4-FFF2-40B4-BE49-F238E27FC236}">
                  <a16:creationId xmlns:a16="http://schemas.microsoft.com/office/drawing/2014/main" id="{8905BA27-7BF1-4B0A-ADA5-39FDA0B66CE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55" name="组合 1154">
            <a:extLst>
              <a:ext uri="{FF2B5EF4-FFF2-40B4-BE49-F238E27FC236}">
                <a16:creationId xmlns:a16="http://schemas.microsoft.com/office/drawing/2014/main" id="{C92D15D8-BFD5-4C5F-ABC6-5BE3FB0FBC6D}"/>
              </a:ext>
            </a:extLst>
          </p:cNvPr>
          <p:cNvGrpSpPr/>
          <p:nvPr/>
        </p:nvGrpSpPr>
        <p:grpSpPr>
          <a:xfrm>
            <a:off x="8040249" y="1636687"/>
            <a:ext cx="538829" cy="604649"/>
            <a:chOff x="167518" y="529049"/>
            <a:chExt cx="538829" cy="604649"/>
          </a:xfrm>
        </p:grpSpPr>
        <p:grpSp>
          <p:nvGrpSpPr>
            <p:cNvPr id="1156" name="组合 1155">
              <a:extLst>
                <a:ext uri="{FF2B5EF4-FFF2-40B4-BE49-F238E27FC236}">
                  <a16:creationId xmlns:a16="http://schemas.microsoft.com/office/drawing/2014/main" id="{DC726825-2BC0-4482-BE32-08DB95C5E85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9" name="矩形: 圆角 1158">
                <a:extLst>
                  <a:ext uri="{FF2B5EF4-FFF2-40B4-BE49-F238E27FC236}">
                    <a16:creationId xmlns:a16="http://schemas.microsoft.com/office/drawing/2014/main" id="{E840A700-10C2-4D8C-911D-CAF794553A7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60" name="图片 1159">
                <a:extLst>
                  <a:ext uri="{FF2B5EF4-FFF2-40B4-BE49-F238E27FC236}">
                    <a16:creationId xmlns:a16="http://schemas.microsoft.com/office/drawing/2014/main" id="{284CC83C-04F6-4FE2-9DCC-BDCD4FA99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61" name="矩形 1160">
                <a:extLst>
                  <a:ext uri="{FF2B5EF4-FFF2-40B4-BE49-F238E27FC236}">
                    <a16:creationId xmlns:a16="http://schemas.microsoft.com/office/drawing/2014/main" id="{3E05B8D0-A811-48BC-81B0-69364736747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7" name="矩形: 圆角 1156">
              <a:extLst>
                <a:ext uri="{FF2B5EF4-FFF2-40B4-BE49-F238E27FC236}">
                  <a16:creationId xmlns:a16="http://schemas.microsoft.com/office/drawing/2014/main" id="{8AA6E4DC-9501-487C-A106-B18685D71AF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矩形 1157">
              <a:extLst>
                <a:ext uri="{FF2B5EF4-FFF2-40B4-BE49-F238E27FC236}">
                  <a16:creationId xmlns:a16="http://schemas.microsoft.com/office/drawing/2014/main" id="{6A281F4F-295F-4AA0-A40B-FEDD4ED2612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72" name="组合 1171">
            <a:extLst>
              <a:ext uri="{FF2B5EF4-FFF2-40B4-BE49-F238E27FC236}">
                <a16:creationId xmlns:a16="http://schemas.microsoft.com/office/drawing/2014/main" id="{252A266C-27A3-41CC-9109-746FDA8E649A}"/>
              </a:ext>
            </a:extLst>
          </p:cNvPr>
          <p:cNvGrpSpPr/>
          <p:nvPr/>
        </p:nvGrpSpPr>
        <p:grpSpPr>
          <a:xfrm>
            <a:off x="5153514" y="2221342"/>
            <a:ext cx="538829" cy="604649"/>
            <a:chOff x="167518" y="529049"/>
            <a:chExt cx="538829" cy="604649"/>
          </a:xfrm>
        </p:grpSpPr>
        <p:grpSp>
          <p:nvGrpSpPr>
            <p:cNvPr id="1173" name="组合 1172">
              <a:extLst>
                <a:ext uri="{FF2B5EF4-FFF2-40B4-BE49-F238E27FC236}">
                  <a16:creationId xmlns:a16="http://schemas.microsoft.com/office/drawing/2014/main" id="{F931CEB9-3632-45AE-A3DE-2DAD5C29CA3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79" name="矩形: 圆角 1178">
                <a:extLst>
                  <a:ext uri="{FF2B5EF4-FFF2-40B4-BE49-F238E27FC236}">
                    <a16:creationId xmlns:a16="http://schemas.microsoft.com/office/drawing/2014/main" id="{BEFF53BD-ADE4-426E-9906-FA6AAD03EBC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0" name="图片 1179">
                <a:extLst>
                  <a:ext uri="{FF2B5EF4-FFF2-40B4-BE49-F238E27FC236}">
                    <a16:creationId xmlns:a16="http://schemas.microsoft.com/office/drawing/2014/main" id="{DFA51FA2-5CE2-464D-970E-EC8706CBB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1" name="矩形 1180">
                <a:extLst>
                  <a:ext uri="{FF2B5EF4-FFF2-40B4-BE49-F238E27FC236}">
                    <a16:creationId xmlns:a16="http://schemas.microsoft.com/office/drawing/2014/main" id="{061F7523-8C08-4C00-930A-A76C9AD83F4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75" name="矩形: 圆角 1174">
              <a:extLst>
                <a:ext uri="{FF2B5EF4-FFF2-40B4-BE49-F238E27FC236}">
                  <a16:creationId xmlns:a16="http://schemas.microsoft.com/office/drawing/2014/main" id="{80651128-0DB8-46DF-B366-C421A018935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矩形 1175">
              <a:extLst>
                <a:ext uri="{FF2B5EF4-FFF2-40B4-BE49-F238E27FC236}">
                  <a16:creationId xmlns:a16="http://schemas.microsoft.com/office/drawing/2014/main" id="{95F475A6-2D8E-4556-8EA5-403D53C64E5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82" name="组合 1181">
            <a:extLst>
              <a:ext uri="{FF2B5EF4-FFF2-40B4-BE49-F238E27FC236}">
                <a16:creationId xmlns:a16="http://schemas.microsoft.com/office/drawing/2014/main" id="{05CCF656-ED0E-45B8-9355-B9BDD183F8B4}"/>
              </a:ext>
            </a:extLst>
          </p:cNvPr>
          <p:cNvGrpSpPr/>
          <p:nvPr/>
        </p:nvGrpSpPr>
        <p:grpSpPr>
          <a:xfrm>
            <a:off x="5731007" y="2226004"/>
            <a:ext cx="538829" cy="604649"/>
            <a:chOff x="167518" y="529049"/>
            <a:chExt cx="538829" cy="604649"/>
          </a:xfrm>
        </p:grpSpPr>
        <p:grpSp>
          <p:nvGrpSpPr>
            <p:cNvPr id="1184" name="组合 1183">
              <a:extLst>
                <a:ext uri="{FF2B5EF4-FFF2-40B4-BE49-F238E27FC236}">
                  <a16:creationId xmlns:a16="http://schemas.microsoft.com/office/drawing/2014/main" id="{0F2E14C6-534F-49CA-A0D7-148D0D757A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87" name="矩形: 圆角 1186">
                <a:extLst>
                  <a:ext uri="{FF2B5EF4-FFF2-40B4-BE49-F238E27FC236}">
                    <a16:creationId xmlns:a16="http://schemas.microsoft.com/office/drawing/2014/main" id="{DE26B61A-F679-4B39-87B0-2C483FE9A92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8" name="图片 1187">
                <a:extLst>
                  <a:ext uri="{FF2B5EF4-FFF2-40B4-BE49-F238E27FC236}">
                    <a16:creationId xmlns:a16="http://schemas.microsoft.com/office/drawing/2014/main" id="{5C528C89-76F7-4FA7-9C71-EBD5F075C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9" name="矩形 1188">
                <a:extLst>
                  <a:ext uri="{FF2B5EF4-FFF2-40B4-BE49-F238E27FC236}">
                    <a16:creationId xmlns:a16="http://schemas.microsoft.com/office/drawing/2014/main" id="{8B19BE0A-50D3-40FE-BA48-9A4BC2BB13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85" name="矩形: 圆角 1184">
              <a:extLst>
                <a:ext uri="{FF2B5EF4-FFF2-40B4-BE49-F238E27FC236}">
                  <a16:creationId xmlns:a16="http://schemas.microsoft.com/office/drawing/2014/main" id="{0EAF4AFA-63DC-44E1-A76F-BAB1DBEC570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矩形 1185">
              <a:extLst>
                <a:ext uri="{FF2B5EF4-FFF2-40B4-BE49-F238E27FC236}">
                  <a16:creationId xmlns:a16="http://schemas.microsoft.com/office/drawing/2014/main" id="{8866BD6C-128E-44E4-A3AE-C135F685EBB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0" name="组合 1189">
            <a:extLst>
              <a:ext uri="{FF2B5EF4-FFF2-40B4-BE49-F238E27FC236}">
                <a16:creationId xmlns:a16="http://schemas.microsoft.com/office/drawing/2014/main" id="{265C6096-2ABF-46CE-92B5-8D34223E39E2}"/>
              </a:ext>
            </a:extLst>
          </p:cNvPr>
          <p:cNvGrpSpPr/>
          <p:nvPr/>
        </p:nvGrpSpPr>
        <p:grpSpPr>
          <a:xfrm>
            <a:off x="6308500" y="2224200"/>
            <a:ext cx="538829" cy="604649"/>
            <a:chOff x="167518" y="529049"/>
            <a:chExt cx="538829" cy="604649"/>
          </a:xfrm>
        </p:grpSpPr>
        <p:grpSp>
          <p:nvGrpSpPr>
            <p:cNvPr id="1191" name="组合 1190">
              <a:extLst>
                <a:ext uri="{FF2B5EF4-FFF2-40B4-BE49-F238E27FC236}">
                  <a16:creationId xmlns:a16="http://schemas.microsoft.com/office/drawing/2014/main" id="{EAC3D9CF-29D8-4B11-88A5-847284CB78B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94" name="矩形: 圆角 1193">
                <a:extLst>
                  <a:ext uri="{FF2B5EF4-FFF2-40B4-BE49-F238E27FC236}">
                    <a16:creationId xmlns:a16="http://schemas.microsoft.com/office/drawing/2014/main" id="{E19D3796-BC74-4C9D-93BF-2E7354395BE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95" name="图片 1194">
                <a:extLst>
                  <a:ext uri="{FF2B5EF4-FFF2-40B4-BE49-F238E27FC236}">
                    <a16:creationId xmlns:a16="http://schemas.microsoft.com/office/drawing/2014/main" id="{FF9A31A3-2287-4692-9322-CF526EAC3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96" name="矩形 1195">
                <a:extLst>
                  <a:ext uri="{FF2B5EF4-FFF2-40B4-BE49-F238E27FC236}">
                    <a16:creationId xmlns:a16="http://schemas.microsoft.com/office/drawing/2014/main" id="{696A297C-88A1-471A-A15A-72A722404ED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2" name="矩形: 圆角 1191">
              <a:extLst>
                <a:ext uri="{FF2B5EF4-FFF2-40B4-BE49-F238E27FC236}">
                  <a16:creationId xmlns:a16="http://schemas.microsoft.com/office/drawing/2014/main" id="{70850BAB-03C6-4B74-A391-519245722D8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矩形 1192">
              <a:extLst>
                <a:ext uri="{FF2B5EF4-FFF2-40B4-BE49-F238E27FC236}">
                  <a16:creationId xmlns:a16="http://schemas.microsoft.com/office/drawing/2014/main" id="{456A06F0-FB73-4849-9CBC-E4F7AE25CF9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7" name="组合 1196">
            <a:extLst>
              <a:ext uri="{FF2B5EF4-FFF2-40B4-BE49-F238E27FC236}">
                <a16:creationId xmlns:a16="http://schemas.microsoft.com/office/drawing/2014/main" id="{F6D704DB-B534-44A3-A9D0-C2C7E5D63E47}"/>
              </a:ext>
            </a:extLst>
          </p:cNvPr>
          <p:cNvGrpSpPr/>
          <p:nvPr/>
        </p:nvGrpSpPr>
        <p:grpSpPr>
          <a:xfrm>
            <a:off x="6885993" y="2228862"/>
            <a:ext cx="538829" cy="604649"/>
            <a:chOff x="167518" y="529049"/>
            <a:chExt cx="538829" cy="604649"/>
          </a:xfrm>
        </p:grpSpPr>
        <p:grpSp>
          <p:nvGrpSpPr>
            <p:cNvPr id="1198" name="组合 1197">
              <a:extLst>
                <a:ext uri="{FF2B5EF4-FFF2-40B4-BE49-F238E27FC236}">
                  <a16:creationId xmlns:a16="http://schemas.microsoft.com/office/drawing/2014/main" id="{F8379140-3FC6-440E-8F1A-F61293AB83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01" name="矩形: 圆角 1200">
                <a:extLst>
                  <a:ext uri="{FF2B5EF4-FFF2-40B4-BE49-F238E27FC236}">
                    <a16:creationId xmlns:a16="http://schemas.microsoft.com/office/drawing/2014/main" id="{55944F08-042F-4FC4-80CF-F528C69F6D7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02" name="图片 1201">
                <a:extLst>
                  <a:ext uri="{FF2B5EF4-FFF2-40B4-BE49-F238E27FC236}">
                    <a16:creationId xmlns:a16="http://schemas.microsoft.com/office/drawing/2014/main" id="{20F3671B-6627-4822-BF12-BBF929B56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03" name="矩形 1202">
                <a:extLst>
                  <a:ext uri="{FF2B5EF4-FFF2-40B4-BE49-F238E27FC236}">
                    <a16:creationId xmlns:a16="http://schemas.microsoft.com/office/drawing/2014/main" id="{B2DBB88F-65AD-45F4-9C72-4A591FA57BD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9" name="矩形: 圆角 1198">
              <a:extLst>
                <a:ext uri="{FF2B5EF4-FFF2-40B4-BE49-F238E27FC236}">
                  <a16:creationId xmlns:a16="http://schemas.microsoft.com/office/drawing/2014/main" id="{59871364-FE34-4414-B41B-07F23F74C89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矩形 1199">
              <a:extLst>
                <a:ext uri="{FF2B5EF4-FFF2-40B4-BE49-F238E27FC236}">
                  <a16:creationId xmlns:a16="http://schemas.microsoft.com/office/drawing/2014/main" id="{058C144B-A71F-4C48-86A1-A227D7F74CA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04" name="组合 1203">
            <a:extLst>
              <a:ext uri="{FF2B5EF4-FFF2-40B4-BE49-F238E27FC236}">
                <a16:creationId xmlns:a16="http://schemas.microsoft.com/office/drawing/2014/main" id="{A10E3084-526B-474A-A183-4811D2A06CEC}"/>
              </a:ext>
            </a:extLst>
          </p:cNvPr>
          <p:cNvGrpSpPr/>
          <p:nvPr/>
        </p:nvGrpSpPr>
        <p:grpSpPr>
          <a:xfrm>
            <a:off x="7462756" y="2230291"/>
            <a:ext cx="538829" cy="604649"/>
            <a:chOff x="167518" y="529049"/>
            <a:chExt cx="538829" cy="604649"/>
          </a:xfrm>
        </p:grpSpPr>
        <p:grpSp>
          <p:nvGrpSpPr>
            <p:cNvPr id="1205" name="组合 1204">
              <a:extLst>
                <a:ext uri="{FF2B5EF4-FFF2-40B4-BE49-F238E27FC236}">
                  <a16:creationId xmlns:a16="http://schemas.microsoft.com/office/drawing/2014/main" id="{360FD53C-6344-4CB9-ADC9-C6488606DB7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1" name="矩形: 圆角 1210">
                <a:extLst>
                  <a:ext uri="{FF2B5EF4-FFF2-40B4-BE49-F238E27FC236}">
                    <a16:creationId xmlns:a16="http://schemas.microsoft.com/office/drawing/2014/main" id="{8777254B-1263-4F69-BD1F-A68F0B563A1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2" name="图片 1211">
                <a:extLst>
                  <a:ext uri="{FF2B5EF4-FFF2-40B4-BE49-F238E27FC236}">
                    <a16:creationId xmlns:a16="http://schemas.microsoft.com/office/drawing/2014/main" id="{0FF3AEAC-D9DB-4524-8C63-98624F53D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13" name="矩形 1212">
                <a:extLst>
                  <a:ext uri="{FF2B5EF4-FFF2-40B4-BE49-F238E27FC236}">
                    <a16:creationId xmlns:a16="http://schemas.microsoft.com/office/drawing/2014/main" id="{0FCFB290-0E25-47BB-B8CC-AFB66920BDD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06" name="矩形: 圆角 1205">
              <a:extLst>
                <a:ext uri="{FF2B5EF4-FFF2-40B4-BE49-F238E27FC236}">
                  <a16:creationId xmlns:a16="http://schemas.microsoft.com/office/drawing/2014/main" id="{C6F00DFC-B697-4C92-90FF-93FA7029796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矩形 1208">
              <a:extLst>
                <a:ext uri="{FF2B5EF4-FFF2-40B4-BE49-F238E27FC236}">
                  <a16:creationId xmlns:a16="http://schemas.microsoft.com/office/drawing/2014/main" id="{B2C95296-4AB9-46FE-86D2-D6EF241EDE8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14" name="组合 1213">
            <a:extLst>
              <a:ext uri="{FF2B5EF4-FFF2-40B4-BE49-F238E27FC236}">
                <a16:creationId xmlns:a16="http://schemas.microsoft.com/office/drawing/2014/main" id="{92FE0B6F-6EAA-44C4-8859-94AE5036854E}"/>
              </a:ext>
            </a:extLst>
          </p:cNvPr>
          <p:cNvGrpSpPr/>
          <p:nvPr/>
        </p:nvGrpSpPr>
        <p:grpSpPr>
          <a:xfrm>
            <a:off x="8040249" y="2234953"/>
            <a:ext cx="538829" cy="604649"/>
            <a:chOff x="167518" y="529049"/>
            <a:chExt cx="538829" cy="604649"/>
          </a:xfrm>
        </p:grpSpPr>
        <p:grpSp>
          <p:nvGrpSpPr>
            <p:cNvPr id="1215" name="组合 1214">
              <a:extLst>
                <a:ext uri="{FF2B5EF4-FFF2-40B4-BE49-F238E27FC236}">
                  <a16:creationId xmlns:a16="http://schemas.microsoft.com/office/drawing/2014/main" id="{8FF797EE-8CFD-4F51-9CAB-D7D4EF4FFA4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8" name="矩形: 圆角 1217">
                <a:extLst>
                  <a:ext uri="{FF2B5EF4-FFF2-40B4-BE49-F238E27FC236}">
                    <a16:creationId xmlns:a16="http://schemas.microsoft.com/office/drawing/2014/main" id="{81CCF7F2-A19F-4009-B114-03DD119F0D6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9" name="图片 1218">
                <a:extLst>
                  <a:ext uri="{FF2B5EF4-FFF2-40B4-BE49-F238E27FC236}">
                    <a16:creationId xmlns:a16="http://schemas.microsoft.com/office/drawing/2014/main" id="{C7595212-A748-4CAF-8731-A8A30FA06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0" name="矩形 1219">
                <a:extLst>
                  <a:ext uri="{FF2B5EF4-FFF2-40B4-BE49-F238E27FC236}">
                    <a16:creationId xmlns:a16="http://schemas.microsoft.com/office/drawing/2014/main" id="{1BFDADF1-7EFB-476A-8F1C-E23058DFA5B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16" name="矩形: 圆角 1215">
              <a:extLst>
                <a:ext uri="{FF2B5EF4-FFF2-40B4-BE49-F238E27FC236}">
                  <a16:creationId xmlns:a16="http://schemas.microsoft.com/office/drawing/2014/main" id="{31BA300B-9C9B-46BA-9389-3F32691C1F8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矩形 1216">
              <a:extLst>
                <a:ext uri="{FF2B5EF4-FFF2-40B4-BE49-F238E27FC236}">
                  <a16:creationId xmlns:a16="http://schemas.microsoft.com/office/drawing/2014/main" id="{5967F08C-2F9D-4578-90CE-DD3ABCB9FC2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1" name="组合 1220">
            <a:extLst>
              <a:ext uri="{FF2B5EF4-FFF2-40B4-BE49-F238E27FC236}">
                <a16:creationId xmlns:a16="http://schemas.microsoft.com/office/drawing/2014/main" id="{0621F514-3C22-4267-9F95-317D187C894B}"/>
              </a:ext>
            </a:extLst>
          </p:cNvPr>
          <p:cNvGrpSpPr/>
          <p:nvPr/>
        </p:nvGrpSpPr>
        <p:grpSpPr>
          <a:xfrm>
            <a:off x="8617742" y="2233149"/>
            <a:ext cx="538829" cy="604649"/>
            <a:chOff x="167518" y="529049"/>
            <a:chExt cx="538829" cy="604649"/>
          </a:xfrm>
        </p:grpSpPr>
        <p:grpSp>
          <p:nvGrpSpPr>
            <p:cNvPr id="1222" name="组合 1221">
              <a:extLst>
                <a:ext uri="{FF2B5EF4-FFF2-40B4-BE49-F238E27FC236}">
                  <a16:creationId xmlns:a16="http://schemas.microsoft.com/office/drawing/2014/main" id="{2221D3BD-812E-4A4B-B94E-5546BDAB5A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25" name="矩形: 圆角 1224">
                <a:extLst>
                  <a:ext uri="{FF2B5EF4-FFF2-40B4-BE49-F238E27FC236}">
                    <a16:creationId xmlns:a16="http://schemas.microsoft.com/office/drawing/2014/main" id="{07E7EEA6-C439-4EC4-979C-7777BF0BA99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26" name="图片 1225">
                <a:extLst>
                  <a:ext uri="{FF2B5EF4-FFF2-40B4-BE49-F238E27FC236}">
                    <a16:creationId xmlns:a16="http://schemas.microsoft.com/office/drawing/2014/main" id="{2488C974-D5C0-4CA8-B4DB-79F08FA9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7" name="矩形 1226">
                <a:extLst>
                  <a:ext uri="{FF2B5EF4-FFF2-40B4-BE49-F238E27FC236}">
                    <a16:creationId xmlns:a16="http://schemas.microsoft.com/office/drawing/2014/main" id="{EB44DFA6-3DEA-478E-B798-FC4B5C1A2C4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23" name="矩形: 圆角 1222">
              <a:extLst>
                <a:ext uri="{FF2B5EF4-FFF2-40B4-BE49-F238E27FC236}">
                  <a16:creationId xmlns:a16="http://schemas.microsoft.com/office/drawing/2014/main" id="{B6244AB0-1075-48F4-BE3A-ADAA43ED9DA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矩形 1223">
              <a:extLst>
                <a:ext uri="{FF2B5EF4-FFF2-40B4-BE49-F238E27FC236}">
                  <a16:creationId xmlns:a16="http://schemas.microsoft.com/office/drawing/2014/main" id="{E8A31E06-FF1B-41BB-B885-A82A0AB9604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8" name="组合 1227">
            <a:extLst>
              <a:ext uri="{FF2B5EF4-FFF2-40B4-BE49-F238E27FC236}">
                <a16:creationId xmlns:a16="http://schemas.microsoft.com/office/drawing/2014/main" id="{72AAF62E-45D1-4FDE-A53E-B680F9D293FB}"/>
              </a:ext>
            </a:extLst>
          </p:cNvPr>
          <p:cNvGrpSpPr/>
          <p:nvPr/>
        </p:nvGrpSpPr>
        <p:grpSpPr>
          <a:xfrm>
            <a:off x="5153514" y="2810939"/>
            <a:ext cx="538829" cy="604649"/>
            <a:chOff x="167518" y="529049"/>
            <a:chExt cx="538829" cy="604649"/>
          </a:xfrm>
        </p:grpSpPr>
        <p:grpSp>
          <p:nvGrpSpPr>
            <p:cNvPr id="1229" name="组合 1228">
              <a:extLst>
                <a:ext uri="{FF2B5EF4-FFF2-40B4-BE49-F238E27FC236}">
                  <a16:creationId xmlns:a16="http://schemas.microsoft.com/office/drawing/2014/main" id="{914289A2-FC04-4DA5-A281-538EF6D6F3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2" name="矩形: 圆角 1231">
                <a:extLst>
                  <a:ext uri="{FF2B5EF4-FFF2-40B4-BE49-F238E27FC236}">
                    <a16:creationId xmlns:a16="http://schemas.microsoft.com/office/drawing/2014/main" id="{004FE206-EE9F-438A-8326-74A5C6CCBA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33" name="图片 1232">
                <a:extLst>
                  <a:ext uri="{FF2B5EF4-FFF2-40B4-BE49-F238E27FC236}">
                    <a16:creationId xmlns:a16="http://schemas.microsoft.com/office/drawing/2014/main" id="{B03E2E03-51AD-44DE-B4F5-59DA959AE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34" name="矩形 1233">
                <a:extLst>
                  <a:ext uri="{FF2B5EF4-FFF2-40B4-BE49-F238E27FC236}">
                    <a16:creationId xmlns:a16="http://schemas.microsoft.com/office/drawing/2014/main" id="{D8CCA137-CF8D-4B83-AEA3-6A16B7C705B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0" name="矩形: 圆角 1229">
              <a:extLst>
                <a:ext uri="{FF2B5EF4-FFF2-40B4-BE49-F238E27FC236}">
                  <a16:creationId xmlns:a16="http://schemas.microsoft.com/office/drawing/2014/main" id="{15898B0F-D40E-4EF5-B9FD-0ED5680B5AA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矩形 1230">
              <a:extLst>
                <a:ext uri="{FF2B5EF4-FFF2-40B4-BE49-F238E27FC236}">
                  <a16:creationId xmlns:a16="http://schemas.microsoft.com/office/drawing/2014/main" id="{733A6E7F-4A4C-4ED7-82CC-CFF607692DD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35" name="组合 1234">
            <a:extLst>
              <a:ext uri="{FF2B5EF4-FFF2-40B4-BE49-F238E27FC236}">
                <a16:creationId xmlns:a16="http://schemas.microsoft.com/office/drawing/2014/main" id="{09EA9E2D-82AF-40F1-8CA5-15F0812AE8C9}"/>
              </a:ext>
            </a:extLst>
          </p:cNvPr>
          <p:cNvGrpSpPr/>
          <p:nvPr/>
        </p:nvGrpSpPr>
        <p:grpSpPr>
          <a:xfrm>
            <a:off x="5731007" y="2815601"/>
            <a:ext cx="538829" cy="604649"/>
            <a:chOff x="167518" y="529049"/>
            <a:chExt cx="538829" cy="604649"/>
          </a:xfrm>
        </p:grpSpPr>
        <p:grpSp>
          <p:nvGrpSpPr>
            <p:cNvPr id="1236" name="组合 1235">
              <a:extLst>
                <a:ext uri="{FF2B5EF4-FFF2-40B4-BE49-F238E27FC236}">
                  <a16:creationId xmlns:a16="http://schemas.microsoft.com/office/drawing/2014/main" id="{CD21F21B-C5B4-4FA1-8D8B-7FA367F1853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9" name="矩形: 圆角 1238">
                <a:extLst>
                  <a:ext uri="{FF2B5EF4-FFF2-40B4-BE49-F238E27FC236}">
                    <a16:creationId xmlns:a16="http://schemas.microsoft.com/office/drawing/2014/main" id="{A6F3291E-A808-4189-9859-C78A3E17844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0" name="图片 1239">
                <a:extLst>
                  <a:ext uri="{FF2B5EF4-FFF2-40B4-BE49-F238E27FC236}">
                    <a16:creationId xmlns:a16="http://schemas.microsoft.com/office/drawing/2014/main" id="{61922246-8BFB-4F59-B0CD-EC07A5C97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1" name="矩形 1240">
                <a:extLst>
                  <a:ext uri="{FF2B5EF4-FFF2-40B4-BE49-F238E27FC236}">
                    <a16:creationId xmlns:a16="http://schemas.microsoft.com/office/drawing/2014/main" id="{9A44822B-69E7-4EC6-99AA-03BBDEB9D60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7" name="矩形: 圆角 1236">
              <a:extLst>
                <a:ext uri="{FF2B5EF4-FFF2-40B4-BE49-F238E27FC236}">
                  <a16:creationId xmlns:a16="http://schemas.microsoft.com/office/drawing/2014/main" id="{28D5FC73-1112-41A8-8F7B-5E788BB4180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矩形 1237">
              <a:extLst>
                <a:ext uri="{FF2B5EF4-FFF2-40B4-BE49-F238E27FC236}">
                  <a16:creationId xmlns:a16="http://schemas.microsoft.com/office/drawing/2014/main" id="{7101B4BC-AA33-4674-85A9-791988862B5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2" name="组合 1241">
            <a:extLst>
              <a:ext uri="{FF2B5EF4-FFF2-40B4-BE49-F238E27FC236}">
                <a16:creationId xmlns:a16="http://schemas.microsoft.com/office/drawing/2014/main" id="{8A790061-A9ED-4506-A5EC-90AA5B2F0D39}"/>
              </a:ext>
            </a:extLst>
          </p:cNvPr>
          <p:cNvGrpSpPr/>
          <p:nvPr/>
        </p:nvGrpSpPr>
        <p:grpSpPr>
          <a:xfrm>
            <a:off x="6308500" y="2813797"/>
            <a:ext cx="538829" cy="604649"/>
            <a:chOff x="167518" y="529049"/>
            <a:chExt cx="538829" cy="604649"/>
          </a:xfrm>
        </p:grpSpPr>
        <p:grpSp>
          <p:nvGrpSpPr>
            <p:cNvPr id="1243" name="组合 1242">
              <a:extLst>
                <a:ext uri="{FF2B5EF4-FFF2-40B4-BE49-F238E27FC236}">
                  <a16:creationId xmlns:a16="http://schemas.microsoft.com/office/drawing/2014/main" id="{BC62A000-B358-40D9-B3CF-399929D3CD1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46" name="矩形: 圆角 1245">
                <a:extLst>
                  <a:ext uri="{FF2B5EF4-FFF2-40B4-BE49-F238E27FC236}">
                    <a16:creationId xmlns:a16="http://schemas.microsoft.com/office/drawing/2014/main" id="{056BED07-B32B-40BA-BF71-CBE66BC0B24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7" name="图片 1246">
                <a:extLst>
                  <a:ext uri="{FF2B5EF4-FFF2-40B4-BE49-F238E27FC236}">
                    <a16:creationId xmlns:a16="http://schemas.microsoft.com/office/drawing/2014/main" id="{DB98E3AD-600B-4D5B-B66B-B250E494B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8" name="矩形 1247">
                <a:extLst>
                  <a:ext uri="{FF2B5EF4-FFF2-40B4-BE49-F238E27FC236}">
                    <a16:creationId xmlns:a16="http://schemas.microsoft.com/office/drawing/2014/main" id="{E73853F4-83BF-469E-AA1C-D9EB150B795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44" name="矩形: 圆角 1243">
              <a:extLst>
                <a:ext uri="{FF2B5EF4-FFF2-40B4-BE49-F238E27FC236}">
                  <a16:creationId xmlns:a16="http://schemas.microsoft.com/office/drawing/2014/main" id="{2ED244B2-603B-4999-8DE1-6EFD3A3AA27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矩形 1244">
              <a:extLst>
                <a:ext uri="{FF2B5EF4-FFF2-40B4-BE49-F238E27FC236}">
                  <a16:creationId xmlns:a16="http://schemas.microsoft.com/office/drawing/2014/main" id="{84DB512C-3DAB-4D13-A3A4-E2C3F5EB0B0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9" name="组合 1248">
            <a:extLst>
              <a:ext uri="{FF2B5EF4-FFF2-40B4-BE49-F238E27FC236}">
                <a16:creationId xmlns:a16="http://schemas.microsoft.com/office/drawing/2014/main" id="{10295BCF-D8C4-4AFF-805E-138FB4DEC0B1}"/>
              </a:ext>
            </a:extLst>
          </p:cNvPr>
          <p:cNvGrpSpPr/>
          <p:nvPr/>
        </p:nvGrpSpPr>
        <p:grpSpPr>
          <a:xfrm>
            <a:off x="6885993" y="2818459"/>
            <a:ext cx="538829" cy="604649"/>
            <a:chOff x="167518" y="529049"/>
            <a:chExt cx="538829" cy="604649"/>
          </a:xfrm>
        </p:grpSpPr>
        <p:grpSp>
          <p:nvGrpSpPr>
            <p:cNvPr id="1250" name="组合 1249">
              <a:extLst>
                <a:ext uri="{FF2B5EF4-FFF2-40B4-BE49-F238E27FC236}">
                  <a16:creationId xmlns:a16="http://schemas.microsoft.com/office/drawing/2014/main" id="{51BBBF75-48C0-4FF8-9AEC-4CCA98F0102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53" name="矩形: 圆角 1252">
                <a:extLst>
                  <a:ext uri="{FF2B5EF4-FFF2-40B4-BE49-F238E27FC236}">
                    <a16:creationId xmlns:a16="http://schemas.microsoft.com/office/drawing/2014/main" id="{A176A619-47EA-4EFA-B098-995362C5EF0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54" name="图片 1253">
                <a:extLst>
                  <a:ext uri="{FF2B5EF4-FFF2-40B4-BE49-F238E27FC236}">
                    <a16:creationId xmlns:a16="http://schemas.microsoft.com/office/drawing/2014/main" id="{FADE28EB-43CB-4FF2-9267-73ED24B61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55" name="矩形 1254">
                <a:extLst>
                  <a:ext uri="{FF2B5EF4-FFF2-40B4-BE49-F238E27FC236}">
                    <a16:creationId xmlns:a16="http://schemas.microsoft.com/office/drawing/2014/main" id="{8E84083E-A8D0-4636-864D-E77B9279243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1" name="矩形: 圆角 1250">
              <a:extLst>
                <a:ext uri="{FF2B5EF4-FFF2-40B4-BE49-F238E27FC236}">
                  <a16:creationId xmlns:a16="http://schemas.microsoft.com/office/drawing/2014/main" id="{F59C21DA-80A2-45F8-AA4B-4C024A37CB1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矩形 1251">
              <a:extLst>
                <a:ext uri="{FF2B5EF4-FFF2-40B4-BE49-F238E27FC236}">
                  <a16:creationId xmlns:a16="http://schemas.microsoft.com/office/drawing/2014/main" id="{6F7949FF-F044-4A37-83DF-F6F0CF3D9B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B754CC5E-9E07-4A57-AD7D-97A3B132D039}"/>
              </a:ext>
            </a:extLst>
          </p:cNvPr>
          <p:cNvGrpSpPr/>
          <p:nvPr/>
        </p:nvGrpSpPr>
        <p:grpSpPr>
          <a:xfrm>
            <a:off x="7462756" y="2819888"/>
            <a:ext cx="538829" cy="604649"/>
            <a:chOff x="167518" y="529049"/>
            <a:chExt cx="538829" cy="604649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15B2D877-CEB5-4E06-8823-3C8A5036B4F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60" name="矩形: 圆角 1259">
                <a:extLst>
                  <a:ext uri="{FF2B5EF4-FFF2-40B4-BE49-F238E27FC236}">
                    <a16:creationId xmlns:a16="http://schemas.microsoft.com/office/drawing/2014/main" id="{2E745474-A69D-40E6-9563-F2861EF7D32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61" name="图片 1260">
                <a:extLst>
                  <a:ext uri="{FF2B5EF4-FFF2-40B4-BE49-F238E27FC236}">
                    <a16:creationId xmlns:a16="http://schemas.microsoft.com/office/drawing/2014/main" id="{1E7A9BC1-FB19-4A4B-96EF-4B4209F40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E3826B33-8E3A-493E-80CB-DF34BE4DF4F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8" name="矩形: 圆角 1257">
              <a:extLst>
                <a:ext uri="{FF2B5EF4-FFF2-40B4-BE49-F238E27FC236}">
                  <a16:creationId xmlns:a16="http://schemas.microsoft.com/office/drawing/2014/main" id="{ECB1FC35-631E-4BDD-9E24-78FECF350DF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9" name="矩形 1258">
              <a:extLst>
                <a:ext uri="{FF2B5EF4-FFF2-40B4-BE49-F238E27FC236}">
                  <a16:creationId xmlns:a16="http://schemas.microsoft.com/office/drawing/2014/main" id="{42550AD8-8BFA-4BD0-9211-79A9B093735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63" name="组合 1262">
            <a:extLst>
              <a:ext uri="{FF2B5EF4-FFF2-40B4-BE49-F238E27FC236}">
                <a16:creationId xmlns:a16="http://schemas.microsoft.com/office/drawing/2014/main" id="{183C9A0D-26A4-4EBE-852E-389C87169CB3}"/>
              </a:ext>
            </a:extLst>
          </p:cNvPr>
          <p:cNvGrpSpPr/>
          <p:nvPr/>
        </p:nvGrpSpPr>
        <p:grpSpPr>
          <a:xfrm>
            <a:off x="8040249" y="2824550"/>
            <a:ext cx="538829" cy="604649"/>
            <a:chOff x="167518" y="529049"/>
            <a:chExt cx="538829" cy="604649"/>
          </a:xfrm>
        </p:grpSpPr>
        <p:grpSp>
          <p:nvGrpSpPr>
            <p:cNvPr id="1264" name="组合 1263">
              <a:extLst>
                <a:ext uri="{FF2B5EF4-FFF2-40B4-BE49-F238E27FC236}">
                  <a16:creationId xmlns:a16="http://schemas.microsoft.com/office/drawing/2014/main" id="{8C063F4C-B011-4998-A7FC-15177F33FB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74" name="矩形: 圆角 1273">
                <a:extLst>
                  <a:ext uri="{FF2B5EF4-FFF2-40B4-BE49-F238E27FC236}">
                    <a16:creationId xmlns:a16="http://schemas.microsoft.com/office/drawing/2014/main" id="{86B49352-15E9-4707-991D-CA98E23FF9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76" name="图片 1275">
                <a:extLst>
                  <a:ext uri="{FF2B5EF4-FFF2-40B4-BE49-F238E27FC236}">
                    <a16:creationId xmlns:a16="http://schemas.microsoft.com/office/drawing/2014/main" id="{E594E506-55BD-49AE-B848-88067562B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77" name="矩形 1276">
                <a:extLst>
                  <a:ext uri="{FF2B5EF4-FFF2-40B4-BE49-F238E27FC236}">
                    <a16:creationId xmlns:a16="http://schemas.microsoft.com/office/drawing/2014/main" id="{81A52B3B-D787-4B46-9E65-C3B62B91A60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70" name="矩形: 圆角 1269">
              <a:extLst>
                <a:ext uri="{FF2B5EF4-FFF2-40B4-BE49-F238E27FC236}">
                  <a16:creationId xmlns:a16="http://schemas.microsoft.com/office/drawing/2014/main" id="{B3F681CA-52C3-4260-82D1-63657DE22CD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矩形 1270">
              <a:extLst>
                <a:ext uri="{FF2B5EF4-FFF2-40B4-BE49-F238E27FC236}">
                  <a16:creationId xmlns:a16="http://schemas.microsoft.com/office/drawing/2014/main" id="{788C8EA0-9D7C-4947-8BFD-01F11369C17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81" name="组合 1280">
            <a:extLst>
              <a:ext uri="{FF2B5EF4-FFF2-40B4-BE49-F238E27FC236}">
                <a16:creationId xmlns:a16="http://schemas.microsoft.com/office/drawing/2014/main" id="{BEB63C94-022E-443D-A0E7-B94C718F71F5}"/>
              </a:ext>
            </a:extLst>
          </p:cNvPr>
          <p:cNvGrpSpPr/>
          <p:nvPr/>
        </p:nvGrpSpPr>
        <p:grpSpPr>
          <a:xfrm>
            <a:off x="8617742" y="2822746"/>
            <a:ext cx="538829" cy="604649"/>
            <a:chOff x="167518" y="529049"/>
            <a:chExt cx="538829" cy="604649"/>
          </a:xfrm>
        </p:grpSpPr>
        <p:grpSp>
          <p:nvGrpSpPr>
            <p:cNvPr id="1282" name="组合 1281">
              <a:extLst>
                <a:ext uri="{FF2B5EF4-FFF2-40B4-BE49-F238E27FC236}">
                  <a16:creationId xmlns:a16="http://schemas.microsoft.com/office/drawing/2014/main" id="{E6F840EB-D7EB-4701-A353-555A1B64449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85" name="矩形: 圆角 1284">
                <a:extLst>
                  <a:ext uri="{FF2B5EF4-FFF2-40B4-BE49-F238E27FC236}">
                    <a16:creationId xmlns:a16="http://schemas.microsoft.com/office/drawing/2014/main" id="{01E50529-FDAF-409B-8F9C-415F43AADF3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86" name="图片 1285">
                <a:extLst>
                  <a:ext uri="{FF2B5EF4-FFF2-40B4-BE49-F238E27FC236}">
                    <a16:creationId xmlns:a16="http://schemas.microsoft.com/office/drawing/2014/main" id="{C8762023-C451-4ED7-A90C-00685D9CE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87" name="矩形 1286">
                <a:extLst>
                  <a:ext uri="{FF2B5EF4-FFF2-40B4-BE49-F238E27FC236}">
                    <a16:creationId xmlns:a16="http://schemas.microsoft.com/office/drawing/2014/main" id="{0B4DF028-7BA3-4C3A-B747-50DB196E93A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83" name="矩形: 圆角 1282">
              <a:extLst>
                <a:ext uri="{FF2B5EF4-FFF2-40B4-BE49-F238E27FC236}">
                  <a16:creationId xmlns:a16="http://schemas.microsoft.com/office/drawing/2014/main" id="{7565EFD7-B5CA-43C5-9D85-117EA33481E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矩形 1283">
              <a:extLst>
                <a:ext uri="{FF2B5EF4-FFF2-40B4-BE49-F238E27FC236}">
                  <a16:creationId xmlns:a16="http://schemas.microsoft.com/office/drawing/2014/main" id="{5CDA92F2-9D9E-49AB-9F35-701F1ED8946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022B7DF0-C7DF-4806-94A0-B4F3D33F3036}"/>
              </a:ext>
            </a:extLst>
          </p:cNvPr>
          <p:cNvGrpSpPr/>
          <p:nvPr/>
        </p:nvGrpSpPr>
        <p:grpSpPr>
          <a:xfrm>
            <a:off x="5144606" y="1025583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0548A95C-81FB-4E94-9F3B-53D808460A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D11BD022-CCFE-482D-B629-81A8DD6B00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9C18385C-6394-4010-B4B0-673377BD6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5282F14-076B-4DEC-9DBF-8F22FBDDF16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143CA958-3D7D-483E-8A4C-2F53AC0245A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D18C27D5-554F-4BB3-96ED-35E87CA6C66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7" name="组合 1296">
            <a:extLst>
              <a:ext uri="{FF2B5EF4-FFF2-40B4-BE49-F238E27FC236}">
                <a16:creationId xmlns:a16="http://schemas.microsoft.com/office/drawing/2014/main" id="{3CFC9B87-650E-48B7-92C2-2641E8D11140}"/>
              </a:ext>
            </a:extLst>
          </p:cNvPr>
          <p:cNvGrpSpPr/>
          <p:nvPr/>
        </p:nvGrpSpPr>
        <p:grpSpPr>
          <a:xfrm>
            <a:off x="5144606" y="3414376"/>
            <a:ext cx="538829" cy="604649"/>
            <a:chOff x="7418021" y="3956842"/>
            <a:chExt cx="538829" cy="604649"/>
          </a:xfrm>
        </p:grpSpPr>
        <p:sp>
          <p:nvSpPr>
            <p:cNvPr id="1300" name="矩形: 圆角 1299">
              <a:extLst>
                <a:ext uri="{FF2B5EF4-FFF2-40B4-BE49-F238E27FC236}">
                  <a16:creationId xmlns:a16="http://schemas.microsoft.com/office/drawing/2014/main" id="{3CBFBBAD-9985-491B-B586-A293F53F7A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矩形 1301">
              <a:extLst>
                <a:ext uri="{FF2B5EF4-FFF2-40B4-BE49-F238E27FC236}">
                  <a16:creationId xmlns:a16="http://schemas.microsoft.com/office/drawing/2014/main" id="{D62EF399-DF3C-47A4-86C1-16ED28CECE4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3" name="组合 1302">
            <a:extLst>
              <a:ext uri="{FF2B5EF4-FFF2-40B4-BE49-F238E27FC236}">
                <a16:creationId xmlns:a16="http://schemas.microsoft.com/office/drawing/2014/main" id="{CB3F5233-0536-40A0-A50E-42B1454E381D}"/>
              </a:ext>
            </a:extLst>
          </p:cNvPr>
          <p:cNvGrpSpPr/>
          <p:nvPr/>
        </p:nvGrpSpPr>
        <p:grpSpPr>
          <a:xfrm>
            <a:off x="5727018" y="3414376"/>
            <a:ext cx="538829" cy="604649"/>
            <a:chOff x="7418021" y="3956842"/>
            <a:chExt cx="538829" cy="604649"/>
          </a:xfrm>
        </p:grpSpPr>
        <p:sp>
          <p:nvSpPr>
            <p:cNvPr id="1304" name="矩形: 圆角 1303">
              <a:extLst>
                <a:ext uri="{FF2B5EF4-FFF2-40B4-BE49-F238E27FC236}">
                  <a16:creationId xmlns:a16="http://schemas.microsoft.com/office/drawing/2014/main" id="{A655358A-6548-4DDA-9951-2B977E0340F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矩形 1304">
              <a:extLst>
                <a:ext uri="{FF2B5EF4-FFF2-40B4-BE49-F238E27FC236}">
                  <a16:creationId xmlns:a16="http://schemas.microsoft.com/office/drawing/2014/main" id="{9C85015B-C4EE-43DB-AB91-F60EEC551E2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6" name="组合 1305">
            <a:extLst>
              <a:ext uri="{FF2B5EF4-FFF2-40B4-BE49-F238E27FC236}">
                <a16:creationId xmlns:a16="http://schemas.microsoft.com/office/drawing/2014/main" id="{B27B5317-CA39-4100-B8DE-6E97BDC6E721}"/>
              </a:ext>
            </a:extLst>
          </p:cNvPr>
          <p:cNvGrpSpPr/>
          <p:nvPr/>
        </p:nvGrpSpPr>
        <p:grpSpPr>
          <a:xfrm>
            <a:off x="6316328" y="3413712"/>
            <a:ext cx="538829" cy="604649"/>
            <a:chOff x="7418021" y="3956842"/>
            <a:chExt cx="538829" cy="604649"/>
          </a:xfrm>
        </p:grpSpPr>
        <p:sp>
          <p:nvSpPr>
            <p:cNvPr id="1307" name="矩形: 圆角 1306">
              <a:extLst>
                <a:ext uri="{FF2B5EF4-FFF2-40B4-BE49-F238E27FC236}">
                  <a16:creationId xmlns:a16="http://schemas.microsoft.com/office/drawing/2014/main" id="{76A10AB5-9011-4578-9AAF-1182C582000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矩形 1307">
              <a:extLst>
                <a:ext uri="{FF2B5EF4-FFF2-40B4-BE49-F238E27FC236}">
                  <a16:creationId xmlns:a16="http://schemas.microsoft.com/office/drawing/2014/main" id="{B1B6CBEC-81BC-4082-BCC2-E039888DD7F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9" name="组合 1308">
            <a:extLst>
              <a:ext uri="{FF2B5EF4-FFF2-40B4-BE49-F238E27FC236}">
                <a16:creationId xmlns:a16="http://schemas.microsoft.com/office/drawing/2014/main" id="{D002658A-2D18-44AC-96DC-793A0B11C2CB}"/>
              </a:ext>
            </a:extLst>
          </p:cNvPr>
          <p:cNvGrpSpPr/>
          <p:nvPr/>
        </p:nvGrpSpPr>
        <p:grpSpPr>
          <a:xfrm>
            <a:off x="6898740" y="3413712"/>
            <a:ext cx="538829" cy="604649"/>
            <a:chOff x="7418021" y="3956842"/>
            <a:chExt cx="538829" cy="604649"/>
          </a:xfrm>
        </p:grpSpPr>
        <p:sp>
          <p:nvSpPr>
            <p:cNvPr id="1310" name="矩形: 圆角 1309">
              <a:extLst>
                <a:ext uri="{FF2B5EF4-FFF2-40B4-BE49-F238E27FC236}">
                  <a16:creationId xmlns:a16="http://schemas.microsoft.com/office/drawing/2014/main" id="{77231752-ABE8-4E53-97DE-04B6224EB71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矩形 1310">
              <a:extLst>
                <a:ext uri="{FF2B5EF4-FFF2-40B4-BE49-F238E27FC236}">
                  <a16:creationId xmlns:a16="http://schemas.microsoft.com/office/drawing/2014/main" id="{20B4D6AA-F560-4257-8E67-974269345CB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2" name="组合 1311">
            <a:extLst>
              <a:ext uri="{FF2B5EF4-FFF2-40B4-BE49-F238E27FC236}">
                <a16:creationId xmlns:a16="http://schemas.microsoft.com/office/drawing/2014/main" id="{DA118437-6236-4701-A402-2D40E4ECA146}"/>
              </a:ext>
            </a:extLst>
          </p:cNvPr>
          <p:cNvGrpSpPr/>
          <p:nvPr/>
        </p:nvGrpSpPr>
        <p:grpSpPr>
          <a:xfrm>
            <a:off x="7480068" y="3426184"/>
            <a:ext cx="538829" cy="604649"/>
            <a:chOff x="7418021" y="3956842"/>
            <a:chExt cx="538829" cy="604649"/>
          </a:xfrm>
        </p:grpSpPr>
        <p:sp>
          <p:nvSpPr>
            <p:cNvPr id="1313" name="矩形: 圆角 1312">
              <a:extLst>
                <a:ext uri="{FF2B5EF4-FFF2-40B4-BE49-F238E27FC236}">
                  <a16:creationId xmlns:a16="http://schemas.microsoft.com/office/drawing/2014/main" id="{A76EBBAF-975C-4B62-9D43-9D034AA59A4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矩形 1313">
              <a:extLst>
                <a:ext uri="{FF2B5EF4-FFF2-40B4-BE49-F238E27FC236}">
                  <a16:creationId xmlns:a16="http://schemas.microsoft.com/office/drawing/2014/main" id="{DAEF8AAE-4C6C-4A21-95F8-BE5CA695991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5" name="组合 1314">
            <a:extLst>
              <a:ext uri="{FF2B5EF4-FFF2-40B4-BE49-F238E27FC236}">
                <a16:creationId xmlns:a16="http://schemas.microsoft.com/office/drawing/2014/main" id="{9D75EA07-7549-49C3-A341-C2005C6268AD}"/>
              </a:ext>
            </a:extLst>
          </p:cNvPr>
          <p:cNvGrpSpPr/>
          <p:nvPr/>
        </p:nvGrpSpPr>
        <p:grpSpPr>
          <a:xfrm>
            <a:off x="8069378" y="3435852"/>
            <a:ext cx="538829" cy="604649"/>
            <a:chOff x="7418021" y="3956842"/>
            <a:chExt cx="538829" cy="604649"/>
          </a:xfrm>
        </p:grpSpPr>
        <p:sp>
          <p:nvSpPr>
            <p:cNvPr id="1316" name="矩形: 圆角 1315">
              <a:extLst>
                <a:ext uri="{FF2B5EF4-FFF2-40B4-BE49-F238E27FC236}">
                  <a16:creationId xmlns:a16="http://schemas.microsoft.com/office/drawing/2014/main" id="{C7863498-99A1-434F-98AB-37FA7E67154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7" name="矩形 1316">
              <a:extLst>
                <a:ext uri="{FF2B5EF4-FFF2-40B4-BE49-F238E27FC236}">
                  <a16:creationId xmlns:a16="http://schemas.microsoft.com/office/drawing/2014/main" id="{F2F8A509-E38C-42A9-8A43-BAAA2E48EF0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8DE00055-37A5-469C-908E-7D6F14B8BF71}"/>
              </a:ext>
            </a:extLst>
          </p:cNvPr>
          <p:cNvGrpSpPr/>
          <p:nvPr/>
        </p:nvGrpSpPr>
        <p:grpSpPr>
          <a:xfrm>
            <a:off x="8651790" y="3441018"/>
            <a:ext cx="538829" cy="604649"/>
            <a:chOff x="7418021" y="3956842"/>
            <a:chExt cx="538829" cy="604649"/>
          </a:xfrm>
        </p:grpSpPr>
        <p:sp>
          <p:nvSpPr>
            <p:cNvPr id="1319" name="矩形: 圆角 1318">
              <a:extLst>
                <a:ext uri="{FF2B5EF4-FFF2-40B4-BE49-F238E27FC236}">
                  <a16:creationId xmlns:a16="http://schemas.microsoft.com/office/drawing/2014/main" id="{6C76CE30-9ECA-4DE3-8B9D-17F19CEB778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4C3D748A-9BBB-49BA-BD45-01B46B2C0B0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1" name="组合 1320">
            <a:extLst>
              <a:ext uri="{FF2B5EF4-FFF2-40B4-BE49-F238E27FC236}">
                <a16:creationId xmlns:a16="http://schemas.microsoft.com/office/drawing/2014/main" id="{658EAB53-A729-43A6-8CA6-A605015CA3DB}"/>
              </a:ext>
            </a:extLst>
          </p:cNvPr>
          <p:cNvGrpSpPr/>
          <p:nvPr/>
        </p:nvGrpSpPr>
        <p:grpSpPr>
          <a:xfrm>
            <a:off x="2677986" y="2475188"/>
            <a:ext cx="538829" cy="604649"/>
            <a:chOff x="7418021" y="3956842"/>
            <a:chExt cx="538829" cy="604649"/>
          </a:xfrm>
        </p:grpSpPr>
        <p:sp>
          <p:nvSpPr>
            <p:cNvPr id="1322" name="矩形: 圆角 1321">
              <a:extLst>
                <a:ext uri="{FF2B5EF4-FFF2-40B4-BE49-F238E27FC236}">
                  <a16:creationId xmlns:a16="http://schemas.microsoft.com/office/drawing/2014/main" id="{CD1FDAD0-FAEC-42D4-9721-1DE3B9EBDB2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3" name="矩形 1322">
              <a:extLst>
                <a:ext uri="{FF2B5EF4-FFF2-40B4-BE49-F238E27FC236}">
                  <a16:creationId xmlns:a16="http://schemas.microsoft.com/office/drawing/2014/main" id="{0868B84C-DFB1-4EB7-92F7-BF4A1E516B9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4" name="组合 1323">
            <a:extLst>
              <a:ext uri="{FF2B5EF4-FFF2-40B4-BE49-F238E27FC236}">
                <a16:creationId xmlns:a16="http://schemas.microsoft.com/office/drawing/2014/main" id="{FA81ED40-3B07-4127-90E7-AD32895D9C35}"/>
              </a:ext>
            </a:extLst>
          </p:cNvPr>
          <p:cNvGrpSpPr/>
          <p:nvPr/>
        </p:nvGrpSpPr>
        <p:grpSpPr>
          <a:xfrm>
            <a:off x="3260398" y="2475188"/>
            <a:ext cx="538829" cy="604649"/>
            <a:chOff x="7418021" y="3956842"/>
            <a:chExt cx="538829" cy="604649"/>
          </a:xfrm>
        </p:grpSpPr>
        <p:sp>
          <p:nvSpPr>
            <p:cNvPr id="1325" name="矩形: 圆角 1324">
              <a:extLst>
                <a:ext uri="{FF2B5EF4-FFF2-40B4-BE49-F238E27FC236}">
                  <a16:creationId xmlns:a16="http://schemas.microsoft.com/office/drawing/2014/main" id="{9CFE0F42-BC32-4866-A7A4-B7337EA0777D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6" name="矩形 1325">
              <a:extLst>
                <a:ext uri="{FF2B5EF4-FFF2-40B4-BE49-F238E27FC236}">
                  <a16:creationId xmlns:a16="http://schemas.microsoft.com/office/drawing/2014/main" id="{09688941-1763-4BF0-8091-76681340A44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7" name="组合 1326">
            <a:extLst>
              <a:ext uri="{FF2B5EF4-FFF2-40B4-BE49-F238E27FC236}">
                <a16:creationId xmlns:a16="http://schemas.microsoft.com/office/drawing/2014/main" id="{EE385EEE-AFC7-4B07-9172-0136EF9D7705}"/>
              </a:ext>
            </a:extLst>
          </p:cNvPr>
          <p:cNvGrpSpPr/>
          <p:nvPr/>
        </p:nvGrpSpPr>
        <p:grpSpPr>
          <a:xfrm>
            <a:off x="3849708" y="2474524"/>
            <a:ext cx="538829" cy="604649"/>
            <a:chOff x="7418021" y="3956842"/>
            <a:chExt cx="538829" cy="604649"/>
          </a:xfrm>
        </p:grpSpPr>
        <p:sp>
          <p:nvSpPr>
            <p:cNvPr id="1328" name="矩形: 圆角 1327">
              <a:extLst>
                <a:ext uri="{FF2B5EF4-FFF2-40B4-BE49-F238E27FC236}">
                  <a16:creationId xmlns:a16="http://schemas.microsoft.com/office/drawing/2014/main" id="{869DB83E-FAC3-4D7C-8574-9AB6C5F412A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9" name="矩形 1328">
              <a:extLst>
                <a:ext uri="{FF2B5EF4-FFF2-40B4-BE49-F238E27FC236}">
                  <a16:creationId xmlns:a16="http://schemas.microsoft.com/office/drawing/2014/main" id="{D23246DC-B2B3-4B1A-8299-90FF4A897AE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518" name="图形 517" descr="返回">
            <a:hlinkClick r:id="rId13" action="ppaction://hlinksldjump"/>
            <a:extLst>
              <a:ext uri="{FF2B5EF4-FFF2-40B4-BE49-F238E27FC236}">
                <a16:creationId xmlns:a16="http://schemas.microsoft.com/office/drawing/2014/main" id="{C2BF20A5-2DED-428C-8FB4-D51D9BE2D8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519" name="椭圆 518">
            <a:extLst>
              <a:ext uri="{FF2B5EF4-FFF2-40B4-BE49-F238E27FC236}">
                <a16:creationId xmlns:a16="http://schemas.microsoft.com/office/drawing/2014/main" id="{F8CEA0C7-5C30-4591-B1CF-357465960298}"/>
              </a:ext>
            </a:extLst>
          </p:cNvPr>
          <p:cNvSpPr/>
          <p:nvPr/>
        </p:nvSpPr>
        <p:spPr>
          <a:xfrm>
            <a:off x="2754337" y="2117048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D6CB52EF-0DBE-49E9-9941-8C98A7DFEEBB}"/>
              </a:ext>
            </a:extLst>
          </p:cNvPr>
          <p:cNvSpPr/>
          <p:nvPr/>
        </p:nvSpPr>
        <p:spPr>
          <a:xfrm>
            <a:off x="2932167" y="2117048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F7DEBC9D-BE54-4AC4-9EA3-BE9801010E8E}"/>
              </a:ext>
            </a:extLst>
          </p:cNvPr>
          <p:cNvSpPr/>
          <p:nvPr/>
        </p:nvSpPr>
        <p:spPr>
          <a:xfrm>
            <a:off x="3109997" y="2121150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D4847649-4D27-4304-9F98-4C448EC4F109}"/>
              </a:ext>
            </a:extLst>
          </p:cNvPr>
          <p:cNvSpPr/>
          <p:nvPr/>
        </p:nvSpPr>
        <p:spPr>
          <a:xfrm>
            <a:off x="6960598" y="4025691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椭圆 522">
            <a:extLst>
              <a:ext uri="{FF2B5EF4-FFF2-40B4-BE49-F238E27FC236}">
                <a16:creationId xmlns:a16="http://schemas.microsoft.com/office/drawing/2014/main" id="{05296971-6982-4A90-8C54-A70E1179CD65}"/>
              </a:ext>
            </a:extLst>
          </p:cNvPr>
          <p:cNvSpPr/>
          <p:nvPr/>
        </p:nvSpPr>
        <p:spPr>
          <a:xfrm>
            <a:off x="7138428" y="4025691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4" name="椭圆 523">
            <a:extLst>
              <a:ext uri="{FF2B5EF4-FFF2-40B4-BE49-F238E27FC236}">
                <a16:creationId xmlns:a16="http://schemas.microsoft.com/office/drawing/2014/main" id="{6A486661-ADD4-4B65-8705-C8D712C01976}"/>
              </a:ext>
            </a:extLst>
          </p:cNvPr>
          <p:cNvSpPr/>
          <p:nvPr/>
        </p:nvSpPr>
        <p:spPr>
          <a:xfrm>
            <a:off x="7316258" y="4029793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8" name="矩形 507">
            <a:extLst>
              <a:ext uri="{FF2B5EF4-FFF2-40B4-BE49-F238E27FC236}">
                <a16:creationId xmlns:a16="http://schemas.microsoft.com/office/drawing/2014/main" id="{6E7353E0-1198-4071-B8A6-8570D0A47566}"/>
              </a:ext>
            </a:extLst>
          </p:cNvPr>
          <p:cNvSpPr/>
          <p:nvPr/>
        </p:nvSpPr>
        <p:spPr>
          <a:xfrm>
            <a:off x="238417" y="1259092"/>
            <a:ext cx="4491446" cy="20523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9" name="组合 508">
            <a:extLst>
              <a:ext uri="{FF2B5EF4-FFF2-40B4-BE49-F238E27FC236}">
                <a16:creationId xmlns:a16="http://schemas.microsoft.com/office/drawing/2014/main" id="{960A4A0A-4DAA-4576-A463-EB2DD3827CF2}"/>
              </a:ext>
            </a:extLst>
          </p:cNvPr>
          <p:cNvGrpSpPr/>
          <p:nvPr/>
        </p:nvGrpSpPr>
        <p:grpSpPr>
          <a:xfrm>
            <a:off x="324714" y="1314960"/>
            <a:ext cx="541760" cy="604649"/>
            <a:chOff x="167518" y="529049"/>
            <a:chExt cx="541760" cy="604649"/>
          </a:xfrm>
        </p:grpSpPr>
        <p:grpSp>
          <p:nvGrpSpPr>
            <p:cNvPr id="510" name="组合 509">
              <a:extLst>
                <a:ext uri="{FF2B5EF4-FFF2-40B4-BE49-F238E27FC236}">
                  <a16:creationId xmlns:a16="http://schemas.microsoft.com/office/drawing/2014/main" id="{ADBC710E-661E-4CC2-9FD5-069162A369A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13" name="矩形: 圆角 512">
                <a:extLst>
                  <a:ext uri="{FF2B5EF4-FFF2-40B4-BE49-F238E27FC236}">
                    <a16:creationId xmlns:a16="http://schemas.microsoft.com/office/drawing/2014/main" id="{10690AD1-082F-451C-80E7-8D64164AFB4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14" name="图片 513">
                <a:extLst>
                  <a:ext uri="{FF2B5EF4-FFF2-40B4-BE49-F238E27FC236}">
                    <a16:creationId xmlns:a16="http://schemas.microsoft.com/office/drawing/2014/main" id="{A8793BCD-B53D-41FF-BE39-DF75D418C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15" name="矩形 514">
                <a:extLst>
                  <a:ext uri="{FF2B5EF4-FFF2-40B4-BE49-F238E27FC236}">
                    <a16:creationId xmlns:a16="http://schemas.microsoft.com/office/drawing/2014/main" id="{DA6E6991-E812-4962-9F19-22714DA8086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1" name="矩形: 圆角 510">
              <a:extLst>
                <a:ext uri="{FF2B5EF4-FFF2-40B4-BE49-F238E27FC236}">
                  <a16:creationId xmlns:a16="http://schemas.microsoft.com/office/drawing/2014/main" id="{B9B7DB04-7ED3-4CCC-9B35-D828EE357E60}"/>
                </a:ext>
              </a:extLst>
            </p:cNvPr>
            <p:cNvSpPr/>
            <p:nvPr/>
          </p:nvSpPr>
          <p:spPr>
            <a:xfrm>
              <a:off x="171170" y="930763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275EE008-6205-42CD-BD5E-581E84054FE0}"/>
                </a:ext>
              </a:extLst>
            </p:cNvPr>
            <p:cNvSpPr/>
            <p:nvPr/>
          </p:nvSpPr>
          <p:spPr>
            <a:xfrm>
              <a:off x="177252" y="887941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516" name="矩形 515">
            <a:extLst>
              <a:ext uri="{FF2B5EF4-FFF2-40B4-BE49-F238E27FC236}">
                <a16:creationId xmlns:a16="http://schemas.microsoft.com/office/drawing/2014/main" id="{7E59A5F8-A05D-405A-8D3C-8842C7716E05}"/>
              </a:ext>
            </a:extLst>
          </p:cNvPr>
          <p:cNvSpPr/>
          <p:nvPr/>
        </p:nvSpPr>
        <p:spPr>
          <a:xfrm>
            <a:off x="869898" y="1256846"/>
            <a:ext cx="1956114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000" b="1" dirty="0">
                <a:ln w="1270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一种用于抓取货物的机械手臂。</a:t>
            </a:r>
            <a:endParaRPr lang="zh-CN" altLang="en-US" sz="1000" b="1" cap="none" spc="0" dirty="0">
              <a:ln w="1270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5" name="矩形 524">
            <a:extLst>
              <a:ext uri="{FF2B5EF4-FFF2-40B4-BE49-F238E27FC236}">
                <a16:creationId xmlns:a16="http://schemas.microsoft.com/office/drawing/2014/main" id="{45E841EB-6507-4DD9-AFD5-5AA432C73925}"/>
              </a:ext>
            </a:extLst>
          </p:cNvPr>
          <p:cNvSpPr/>
          <p:nvPr/>
        </p:nvSpPr>
        <p:spPr>
          <a:xfrm>
            <a:off x="232062" y="1276467"/>
            <a:ext cx="358228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D90775-C4F7-498E-B0CB-A1AF3BC447AC}"/>
              </a:ext>
            </a:extLst>
          </p:cNvPr>
          <p:cNvGrpSpPr/>
          <p:nvPr/>
        </p:nvGrpSpPr>
        <p:grpSpPr>
          <a:xfrm>
            <a:off x="888485" y="1456147"/>
            <a:ext cx="3078865" cy="420326"/>
            <a:chOff x="7896823" y="-3109065"/>
            <a:chExt cx="3375621" cy="487620"/>
          </a:xfrm>
        </p:grpSpPr>
        <p:pic>
          <p:nvPicPr>
            <p:cNvPr id="526" name="图形 525" descr="直升飞机">
              <a:extLst>
                <a:ext uri="{FF2B5EF4-FFF2-40B4-BE49-F238E27FC236}">
                  <a16:creationId xmlns:a16="http://schemas.microsoft.com/office/drawing/2014/main" id="{EE680A54-F9E6-4D95-A801-DF7F9774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96823" y="-3109065"/>
              <a:ext cx="288376" cy="288375"/>
            </a:xfrm>
            <a:prstGeom prst="rect">
              <a:avLst/>
            </a:prstGeom>
          </p:spPr>
        </p:pic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7C8A8E97-7FF9-4294-9850-8B9D60A86766}"/>
                </a:ext>
              </a:extLst>
            </p:cNvPr>
            <p:cNvSpPr/>
            <p:nvPr/>
          </p:nvSpPr>
          <p:spPr>
            <a:xfrm>
              <a:off x="8065517" y="-2895148"/>
              <a:ext cx="1409309" cy="267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占地空间</a:t>
              </a:r>
              <a:r>
                <a:rPr lang="zh-CN" altLang="en-US" sz="9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：</a:t>
              </a:r>
              <a:r>
                <a:rPr lang="en-US" altLang="zh-CN" sz="9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1X1</a:t>
              </a:r>
              <a:endParaRPr lang="zh-CN" altLang="en-US" sz="9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2EC87092-4721-4E29-8DAE-1C9D469B4A08}"/>
                </a:ext>
              </a:extLst>
            </p:cNvPr>
            <p:cNvGrpSpPr/>
            <p:nvPr/>
          </p:nvGrpSpPr>
          <p:grpSpPr>
            <a:xfrm>
              <a:off x="7941842" y="-3103885"/>
              <a:ext cx="1301622" cy="431725"/>
              <a:chOff x="5900714" y="-573920"/>
              <a:chExt cx="1301622" cy="431725"/>
            </a:xfrm>
          </p:grpSpPr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33638852-71A0-42C7-A8B4-CC7BF2426844}"/>
                  </a:ext>
                </a:extLst>
              </p:cNvPr>
              <p:cNvSpPr/>
              <p:nvPr/>
            </p:nvSpPr>
            <p:spPr>
              <a:xfrm>
                <a:off x="6040271" y="-573920"/>
                <a:ext cx="1162065" cy="267788"/>
              </a:xfrm>
              <a:prstGeom prst="rect">
                <a:avLst/>
              </a:prstGeom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 algn="dist"/>
                <a:r>
                  <a:rPr lang="zh-CN" altLang="en-US" sz="900" b="1" dirty="0">
                    <a:ln w="1270">
                      <a:noFill/>
                      <a:prstDash val="solid"/>
                    </a:ln>
                    <a:solidFill>
                      <a:srgbClr val="00B0F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抓取速度</a:t>
                </a:r>
                <a:r>
                  <a:rPr lang="zh-CN" altLang="en-US" sz="9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9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9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900" b="1" dirty="0">
                    <a:ln w="127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/s</a:t>
                </a:r>
                <a:endParaRPr lang="zh-CN" altLang="en-US" sz="9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30" name="图形 529">
                <a:extLst>
                  <a:ext uri="{FF2B5EF4-FFF2-40B4-BE49-F238E27FC236}">
                    <a16:creationId xmlns:a16="http://schemas.microsoft.com/office/drawing/2014/main" id="{9577EEC3-07D8-4A00-A385-F63B16090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900714" y="-325676"/>
                <a:ext cx="183481" cy="183481"/>
              </a:xfrm>
              <a:prstGeom prst="rect">
                <a:avLst/>
              </a:prstGeom>
            </p:spPr>
          </p:pic>
        </p:grpSp>
        <p:sp>
          <p:nvSpPr>
            <p:cNvPr id="531" name="矩形 530">
              <a:extLst>
                <a:ext uri="{FF2B5EF4-FFF2-40B4-BE49-F238E27FC236}">
                  <a16:creationId xmlns:a16="http://schemas.microsoft.com/office/drawing/2014/main" id="{85E20539-2DFA-471D-9777-A933C92746A3}"/>
                </a:ext>
              </a:extLst>
            </p:cNvPr>
            <p:cNvSpPr/>
            <p:nvPr/>
          </p:nvSpPr>
          <p:spPr>
            <a:xfrm>
              <a:off x="10082016" y="-3108740"/>
              <a:ext cx="912498" cy="267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9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抓取数量</a:t>
              </a:r>
              <a:r>
                <a:rPr lang="zh-CN" altLang="en-US" sz="9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9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9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2" name="图形 531" descr="垃圾桶">
              <a:extLst>
                <a:ext uri="{FF2B5EF4-FFF2-40B4-BE49-F238E27FC236}">
                  <a16:creationId xmlns:a16="http://schemas.microsoft.com/office/drawing/2014/main" id="{E6E74ED8-204F-44E0-A26C-CEC2E25F2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994022" y="-3068090"/>
              <a:ext cx="177873" cy="177873"/>
            </a:xfrm>
            <a:prstGeom prst="rect">
              <a:avLst/>
            </a:prstGeom>
          </p:spPr>
        </p:pic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91EAAA3C-24AD-438B-80B1-9E01A13AB318}"/>
                </a:ext>
              </a:extLst>
            </p:cNvPr>
            <p:cNvSpPr/>
            <p:nvPr/>
          </p:nvSpPr>
          <p:spPr>
            <a:xfrm>
              <a:off x="10071714" y="-2889233"/>
              <a:ext cx="1200730" cy="267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9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工作功率</a:t>
              </a:r>
              <a:r>
                <a:rPr lang="zh-CN" altLang="en-US" sz="9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9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15kW</a:t>
              </a:r>
              <a:endParaRPr lang="zh-CN" altLang="en-US" sz="9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4" name="图形 533" descr="可回收标志">
              <a:extLst>
                <a:ext uri="{FF2B5EF4-FFF2-40B4-BE49-F238E27FC236}">
                  <a16:creationId xmlns:a16="http://schemas.microsoft.com/office/drawing/2014/main" id="{837BA9FA-4EEB-4C55-A7F6-AB1B6455A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984700" y="-2864908"/>
              <a:ext cx="202201" cy="202201"/>
            </a:xfrm>
            <a:prstGeom prst="rect">
              <a:avLst/>
            </a:prstGeom>
          </p:spPr>
        </p:pic>
      </p:grpSp>
      <p:pic>
        <p:nvPicPr>
          <p:cNvPr id="535" name="图片 534">
            <a:extLst>
              <a:ext uri="{FF2B5EF4-FFF2-40B4-BE49-F238E27FC236}">
                <a16:creationId xmlns:a16="http://schemas.microsoft.com/office/drawing/2014/main" id="{11F87C73-22A5-4E2A-BD7C-EFC9738052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43" y="2259655"/>
            <a:ext cx="239605" cy="347512"/>
          </a:xfrm>
          <a:prstGeom prst="rect">
            <a:avLst/>
          </a:prstGeom>
        </p:spPr>
      </p:pic>
      <p:pic>
        <p:nvPicPr>
          <p:cNvPr id="536" name="图片 535">
            <a:extLst>
              <a:ext uri="{FF2B5EF4-FFF2-40B4-BE49-F238E27FC236}">
                <a16:creationId xmlns:a16="http://schemas.microsoft.com/office/drawing/2014/main" id="{C5D0761A-2FCB-4234-9A88-FBC7A22985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08" y="2262458"/>
            <a:ext cx="239605" cy="347512"/>
          </a:xfrm>
          <a:prstGeom prst="rect">
            <a:avLst/>
          </a:prstGeom>
        </p:spPr>
      </p:pic>
      <p:pic>
        <p:nvPicPr>
          <p:cNvPr id="537" name="图片 536">
            <a:extLst>
              <a:ext uri="{FF2B5EF4-FFF2-40B4-BE49-F238E27FC236}">
                <a16:creationId xmlns:a16="http://schemas.microsoft.com/office/drawing/2014/main" id="{31CCE363-015A-44BC-8418-820251DBBF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48" y="2266891"/>
            <a:ext cx="239605" cy="347512"/>
          </a:xfrm>
          <a:prstGeom prst="rect">
            <a:avLst/>
          </a:prstGeom>
        </p:spPr>
      </p:pic>
      <p:pic>
        <p:nvPicPr>
          <p:cNvPr id="539" name="图片 538">
            <a:extLst>
              <a:ext uri="{FF2B5EF4-FFF2-40B4-BE49-F238E27FC236}">
                <a16:creationId xmlns:a16="http://schemas.microsoft.com/office/drawing/2014/main" id="{4E9C8D1F-7641-438B-BE31-92722A8CBD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16" y="2271953"/>
            <a:ext cx="239605" cy="347512"/>
          </a:xfrm>
          <a:prstGeom prst="rect">
            <a:avLst/>
          </a:prstGeom>
        </p:spPr>
      </p:pic>
      <p:pic>
        <p:nvPicPr>
          <p:cNvPr id="540" name="图片 539">
            <a:extLst>
              <a:ext uri="{FF2B5EF4-FFF2-40B4-BE49-F238E27FC236}">
                <a16:creationId xmlns:a16="http://schemas.microsoft.com/office/drawing/2014/main" id="{15324F69-1589-409D-BB3D-BB753C5B4D3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01" y="2267517"/>
            <a:ext cx="239605" cy="347512"/>
          </a:xfrm>
          <a:prstGeom prst="rect">
            <a:avLst/>
          </a:prstGeom>
        </p:spPr>
      </p:pic>
      <p:cxnSp>
        <p:nvCxnSpPr>
          <p:cNvPr id="541" name="直接连接符 540">
            <a:extLst>
              <a:ext uri="{FF2B5EF4-FFF2-40B4-BE49-F238E27FC236}">
                <a16:creationId xmlns:a16="http://schemas.microsoft.com/office/drawing/2014/main" id="{CED5739D-D8A1-4BA6-A35A-71B317DF1075}"/>
              </a:ext>
            </a:extLst>
          </p:cNvPr>
          <p:cNvCxnSpPr>
            <a:cxnSpLocks/>
          </p:cNvCxnSpPr>
          <p:nvPr/>
        </p:nvCxnSpPr>
        <p:spPr>
          <a:xfrm>
            <a:off x="335779" y="1916685"/>
            <a:ext cx="4282907" cy="44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2" name="矩形 541">
            <a:extLst>
              <a:ext uri="{FF2B5EF4-FFF2-40B4-BE49-F238E27FC236}">
                <a16:creationId xmlns:a16="http://schemas.microsoft.com/office/drawing/2014/main" id="{B2AD48F5-095C-46AE-B5FE-8B1C45AE33A7}"/>
              </a:ext>
            </a:extLst>
          </p:cNvPr>
          <p:cNvSpPr/>
          <p:nvPr/>
        </p:nvSpPr>
        <p:spPr>
          <a:xfrm>
            <a:off x="295402" y="2029970"/>
            <a:ext cx="600146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生产配方</a:t>
            </a:r>
            <a:endParaRPr lang="zh-CN" altLang="en-US" sz="8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4" name="组合 543">
            <a:extLst>
              <a:ext uri="{FF2B5EF4-FFF2-40B4-BE49-F238E27FC236}">
                <a16:creationId xmlns:a16="http://schemas.microsoft.com/office/drawing/2014/main" id="{06714B22-4F7D-4E18-8FD3-0204E4B46120}"/>
              </a:ext>
            </a:extLst>
          </p:cNvPr>
          <p:cNvGrpSpPr/>
          <p:nvPr/>
        </p:nvGrpSpPr>
        <p:grpSpPr>
          <a:xfrm>
            <a:off x="945574" y="1997052"/>
            <a:ext cx="271145" cy="304266"/>
            <a:chOff x="7418021" y="3956842"/>
            <a:chExt cx="538829" cy="604649"/>
          </a:xfrm>
        </p:grpSpPr>
        <p:sp>
          <p:nvSpPr>
            <p:cNvPr id="547" name="矩形: 圆角 546">
              <a:extLst>
                <a:ext uri="{FF2B5EF4-FFF2-40B4-BE49-F238E27FC236}">
                  <a16:creationId xmlns:a16="http://schemas.microsoft.com/office/drawing/2014/main" id="{28AA234E-A7B1-4462-A9AA-A166CC084CD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8" name="图片 547">
              <a:extLst>
                <a:ext uri="{FF2B5EF4-FFF2-40B4-BE49-F238E27FC236}">
                  <a16:creationId xmlns:a16="http://schemas.microsoft.com/office/drawing/2014/main" id="{378B3445-BF78-496E-A96E-F9E10FA99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581" y="4009800"/>
              <a:ext cx="406963" cy="406963"/>
            </a:xfrm>
            <a:prstGeom prst="rect">
              <a:avLst/>
            </a:prstGeom>
          </p:spPr>
        </p:pic>
        <p:sp>
          <p:nvSpPr>
            <p:cNvPr id="549" name="矩形 548">
              <a:extLst>
                <a:ext uri="{FF2B5EF4-FFF2-40B4-BE49-F238E27FC236}">
                  <a16:creationId xmlns:a16="http://schemas.microsoft.com/office/drawing/2014/main" id="{89CBD087-0E36-4756-B864-EC0EBE77DB7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586" name="矩形 585">
            <a:extLst>
              <a:ext uri="{FF2B5EF4-FFF2-40B4-BE49-F238E27FC236}">
                <a16:creationId xmlns:a16="http://schemas.microsoft.com/office/drawing/2014/main" id="{7A0CD6EC-DA41-41DA-B6C0-9E357C48341A}"/>
              </a:ext>
            </a:extLst>
          </p:cNvPr>
          <p:cNvSpPr/>
          <p:nvPr/>
        </p:nvSpPr>
        <p:spPr>
          <a:xfrm>
            <a:off x="8163929" y="2021428"/>
            <a:ext cx="68061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7" name="矩形 586">
            <a:extLst>
              <a:ext uri="{FF2B5EF4-FFF2-40B4-BE49-F238E27FC236}">
                <a16:creationId xmlns:a16="http://schemas.microsoft.com/office/drawing/2014/main" id="{B552A09F-1EFA-4C79-B8A0-90CF0E38CEDA}"/>
              </a:ext>
            </a:extLst>
          </p:cNvPr>
          <p:cNvSpPr/>
          <p:nvPr/>
        </p:nvSpPr>
        <p:spPr>
          <a:xfrm>
            <a:off x="865630" y="2050410"/>
            <a:ext cx="43815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66E31823-463A-4460-9034-9FA5F36E8DF3}"/>
              </a:ext>
            </a:extLst>
          </p:cNvPr>
          <p:cNvSpPr/>
          <p:nvPr/>
        </p:nvSpPr>
        <p:spPr>
          <a:xfrm>
            <a:off x="8162426" y="2331789"/>
            <a:ext cx="68061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7" name="组合 596">
            <a:extLst>
              <a:ext uri="{FF2B5EF4-FFF2-40B4-BE49-F238E27FC236}">
                <a16:creationId xmlns:a16="http://schemas.microsoft.com/office/drawing/2014/main" id="{2D6F1E87-8EEE-4232-B255-42F751BDFE27}"/>
              </a:ext>
            </a:extLst>
          </p:cNvPr>
          <p:cNvGrpSpPr/>
          <p:nvPr/>
        </p:nvGrpSpPr>
        <p:grpSpPr>
          <a:xfrm>
            <a:off x="1981411" y="2808592"/>
            <a:ext cx="1045192" cy="408094"/>
            <a:chOff x="5129435" y="1697753"/>
            <a:chExt cx="1045192" cy="408094"/>
          </a:xfrm>
        </p:grpSpPr>
        <p:sp>
          <p:nvSpPr>
            <p:cNvPr id="598" name="矩形: 圆角 597">
              <a:extLst>
                <a:ext uri="{FF2B5EF4-FFF2-40B4-BE49-F238E27FC236}">
                  <a16:creationId xmlns:a16="http://schemas.microsoft.com/office/drawing/2014/main" id="{53A5357B-00C6-41B0-92C9-B0001E410456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个</a:t>
              </a:r>
            </a:p>
          </p:txBody>
        </p:sp>
        <p:pic>
          <p:nvPicPr>
            <p:cNvPr id="599" name="图形 598" descr="框">
              <a:extLst>
                <a:ext uri="{FF2B5EF4-FFF2-40B4-BE49-F238E27FC236}">
                  <a16:creationId xmlns:a16="http://schemas.microsoft.com/office/drawing/2014/main" id="{67D81E8C-86CF-4545-AF50-A7A14BA96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600" name="箭头: 左 599">
              <a:extLst>
                <a:ext uri="{FF2B5EF4-FFF2-40B4-BE49-F238E27FC236}">
                  <a16:creationId xmlns:a16="http://schemas.microsoft.com/office/drawing/2014/main" id="{2FA4EEAE-9E54-4AA6-8828-D658CA836890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2" name="组合 601">
            <a:extLst>
              <a:ext uri="{FF2B5EF4-FFF2-40B4-BE49-F238E27FC236}">
                <a16:creationId xmlns:a16="http://schemas.microsoft.com/office/drawing/2014/main" id="{70E63C42-CEE8-423B-B4D4-363DE3F5DB1B}"/>
              </a:ext>
            </a:extLst>
          </p:cNvPr>
          <p:cNvGrpSpPr/>
          <p:nvPr/>
        </p:nvGrpSpPr>
        <p:grpSpPr>
          <a:xfrm>
            <a:off x="3463028" y="2808592"/>
            <a:ext cx="1045192" cy="408094"/>
            <a:chOff x="5129435" y="1697753"/>
            <a:chExt cx="1045192" cy="408094"/>
          </a:xfrm>
        </p:grpSpPr>
        <p:sp>
          <p:nvSpPr>
            <p:cNvPr id="603" name="矩形: 圆角 602">
              <a:extLst>
                <a:ext uri="{FF2B5EF4-FFF2-40B4-BE49-F238E27FC236}">
                  <a16:creationId xmlns:a16="http://schemas.microsoft.com/office/drawing/2014/main" id="{44CABB51-D07F-400C-803B-CC2355D3FC2F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组</a:t>
              </a:r>
            </a:p>
          </p:txBody>
        </p:sp>
        <p:pic>
          <p:nvPicPr>
            <p:cNvPr id="604" name="图形 603" descr="框">
              <a:extLst>
                <a:ext uri="{FF2B5EF4-FFF2-40B4-BE49-F238E27FC236}">
                  <a16:creationId xmlns:a16="http://schemas.microsoft.com/office/drawing/2014/main" id="{7A7BAB8B-6B2E-4BD9-9AFD-BBC2B2E8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605" name="箭头: 左 604">
              <a:extLst>
                <a:ext uri="{FF2B5EF4-FFF2-40B4-BE49-F238E27FC236}">
                  <a16:creationId xmlns:a16="http://schemas.microsoft.com/office/drawing/2014/main" id="{18BE5EE8-58EC-40DF-BC38-BDB64D106E7F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2" name="矩形 561">
            <a:extLst>
              <a:ext uri="{FF2B5EF4-FFF2-40B4-BE49-F238E27FC236}">
                <a16:creationId xmlns:a16="http://schemas.microsoft.com/office/drawing/2014/main" id="{1183D653-7210-4395-A47B-4964D654E6C7}"/>
              </a:ext>
            </a:extLst>
          </p:cNvPr>
          <p:cNvSpPr/>
          <p:nvPr/>
        </p:nvSpPr>
        <p:spPr>
          <a:xfrm>
            <a:off x="3843751" y="688892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563" name="矩形: 圆角 562">
            <a:extLst>
              <a:ext uri="{FF2B5EF4-FFF2-40B4-BE49-F238E27FC236}">
                <a16:creationId xmlns:a16="http://schemas.microsoft.com/office/drawing/2014/main" id="{6248E130-47FF-458A-B403-0E857485C48D}"/>
              </a:ext>
            </a:extLst>
          </p:cNvPr>
          <p:cNvSpPr/>
          <p:nvPr/>
        </p:nvSpPr>
        <p:spPr>
          <a:xfrm>
            <a:off x="6518209" y="4162101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  全部迁入</a:t>
            </a:r>
            <a:endParaRPr lang="en-US" altLang="zh-CN" sz="1200" b="1" dirty="0"/>
          </a:p>
          <a:p>
            <a:r>
              <a:rPr lang="en-US" altLang="zh-CN" sz="1200" b="1" dirty="0"/>
              <a:t>      </a:t>
            </a:r>
            <a:r>
              <a:rPr lang="zh-CN" altLang="en-US" sz="1200" b="1" dirty="0"/>
              <a:t>箱子</a:t>
            </a:r>
          </a:p>
        </p:txBody>
      </p:sp>
      <p:sp>
        <p:nvSpPr>
          <p:cNvPr id="564" name="矩形: 圆角 563">
            <a:extLst>
              <a:ext uri="{FF2B5EF4-FFF2-40B4-BE49-F238E27FC236}">
                <a16:creationId xmlns:a16="http://schemas.microsoft.com/office/drawing/2014/main" id="{8897F276-5A73-44B3-8396-953833AB88A4}"/>
              </a:ext>
            </a:extLst>
          </p:cNvPr>
          <p:cNvSpPr/>
          <p:nvPr/>
        </p:nvSpPr>
        <p:spPr>
          <a:xfrm>
            <a:off x="5237939" y="4153515"/>
            <a:ext cx="115747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重置选择</a:t>
            </a:r>
          </a:p>
        </p:txBody>
      </p:sp>
      <p:pic>
        <p:nvPicPr>
          <p:cNvPr id="573" name="图形 572" descr="公文包">
            <a:extLst>
              <a:ext uri="{FF2B5EF4-FFF2-40B4-BE49-F238E27FC236}">
                <a16:creationId xmlns:a16="http://schemas.microsoft.com/office/drawing/2014/main" id="{227170FE-83D6-4DC3-87B2-1F02D343E8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04944" y="4304753"/>
            <a:ext cx="248584" cy="248584"/>
          </a:xfrm>
          <a:prstGeom prst="rect">
            <a:avLst/>
          </a:prstGeom>
        </p:spPr>
      </p:pic>
      <p:pic>
        <p:nvPicPr>
          <p:cNvPr id="574" name="图形 573" descr="箭头右旋">
            <a:extLst>
              <a:ext uri="{FF2B5EF4-FFF2-40B4-BE49-F238E27FC236}">
                <a16:creationId xmlns:a16="http://schemas.microsoft.com/office/drawing/2014/main" id="{7622AB1A-01DC-4A7B-8CF8-4799A1BBF10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8883723">
            <a:off x="7296116" y="4156872"/>
            <a:ext cx="309434" cy="309434"/>
          </a:xfrm>
          <a:prstGeom prst="rect">
            <a:avLst/>
          </a:prstGeom>
        </p:spPr>
      </p:pic>
      <p:sp>
        <p:nvSpPr>
          <p:cNvPr id="583" name="矩形: 圆角 582">
            <a:extLst>
              <a:ext uri="{FF2B5EF4-FFF2-40B4-BE49-F238E27FC236}">
                <a16:creationId xmlns:a16="http://schemas.microsoft.com/office/drawing/2014/main" id="{E081B150-7839-41A3-8247-E365D958352A}"/>
              </a:ext>
            </a:extLst>
          </p:cNvPr>
          <p:cNvSpPr/>
          <p:nvPr/>
        </p:nvSpPr>
        <p:spPr>
          <a:xfrm>
            <a:off x="1497358" y="3568498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tab2</a:t>
            </a:r>
            <a:endParaRPr lang="zh-CN" altLang="en-US" sz="1200" b="1" dirty="0"/>
          </a:p>
        </p:txBody>
      </p:sp>
      <p:sp>
        <p:nvSpPr>
          <p:cNvPr id="585" name="矩形: 圆角 584">
            <a:extLst>
              <a:ext uri="{FF2B5EF4-FFF2-40B4-BE49-F238E27FC236}">
                <a16:creationId xmlns:a16="http://schemas.microsoft.com/office/drawing/2014/main" id="{C9682DEE-046A-42A0-B093-21343BE5CB83}"/>
              </a:ext>
            </a:extLst>
          </p:cNvPr>
          <p:cNvSpPr/>
          <p:nvPr/>
        </p:nvSpPr>
        <p:spPr>
          <a:xfrm>
            <a:off x="443328" y="3559912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tab1</a:t>
            </a:r>
            <a:endParaRPr lang="zh-CN" altLang="en-US" sz="1200" b="1" dirty="0"/>
          </a:p>
        </p:txBody>
      </p:sp>
      <p:sp>
        <p:nvSpPr>
          <p:cNvPr id="596" name="矩形: 圆角 595">
            <a:extLst>
              <a:ext uri="{FF2B5EF4-FFF2-40B4-BE49-F238E27FC236}">
                <a16:creationId xmlns:a16="http://schemas.microsoft.com/office/drawing/2014/main" id="{E06F02D1-E5F0-4E47-BC79-6974999C20D9}"/>
              </a:ext>
            </a:extLst>
          </p:cNvPr>
          <p:cNvSpPr/>
          <p:nvPr/>
        </p:nvSpPr>
        <p:spPr>
          <a:xfrm>
            <a:off x="2550614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tab3</a:t>
            </a:r>
            <a:endParaRPr lang="zh-CN" altLang="en-US" sz="1200" b="1" dirty="0"/>
          </a:p>
        </p:txBody>
      </p:sp>
      <p:sp>
        <p:nvSpPr>
          <p:cNvPr id="606" name="矩形: 圆角 605">
            <a:extLst>
              <a:ext uri="{FF2B5EF4-FFF2-40B4-BE49-F238E27FC236}">
                <a16:creationId xmlns:a16="http://schemas.microsoft.com/office/drawing/2014/main" id="{D9421A29-C8B5-4F08-95BE-3731A65524E6}"/>
              </a:ext>
            </a:extLst>
          </p:cNvPr>
          <p:cNvSpPr/>
          <p:nvPr/>
        </p:nvSpPr>
        <p:spPr>
          <a:xfrm>
            <a:off x="3609777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tab4</a:t>
            </a:r>
            <a:endParaRPr lang="zh-CN" altLang="en-US" sz="1200" b="1" dirty="0"/>
          </a:p>
        </p:txBody>
      </p:sp>
      <p:sp>
        <p:nvSpPr>
          <p:cNvPr id="607" name="矩形: 圆角 606">
            <a:extLst>
              <a:ext uri="{FF2B5EF4-FFF2-40B4-BE49-F238E27FC236}">
                <a16:creationId xmlns:a16="http://schemas.microsoft.com/office/drawing/2014/main" id="{85941D27-E7C5-45B1-B3C2-A00182CAF704}"/>
              </a:ext>
            </a:extLst>
          </p:cNvPr>
          <p:cNvSpPr/>
          <p:nvPr/>
        </p:nvSpPr>
        <p:spPr>
          <a:xfrm>
            <a:off x="1489201" y="4087246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tab6</a:t>
            </a:r>
            <a:endParaRPr lang="zh-CN" altLang="en-US" sz="1200" b="1" dirty="0"/>
          </a:p>
        </p:txBody>
      </p:sp>
      <p:sp>
        <p:nvSpPr>
          <p:cNvPr id="608" name="矩形: 圆角 607">
            <a:extLst>
              <a:ext uri="{FF2B5EF4-FFF2-40B4-BE49-F238E27FC236}">
                <a16:creationId xmlns:a16="http://schemas.microsoft.com/office/drawing/2014/main" id="{62405D87-539B-4174-A651-81062A1FE359}"/>
              </a:ext>
            </a:extLst>
          </p:cNvPr>
          <p:cNvSpPr/>
          <p:nvPr/>
        </p:nvSpPr>
        <p:spPr>
          <a:xfrm>
            <a:off x="435171" y="4078660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tab5</a:t>
            </a:r>
            <a:endParaRPr lang="zh-CN" altLang="en-US" sz="1200" b="1" dirty="0"/>
          </a:p>
        </p:txBody>
      </p:sp>
      <p:sp>
        <p:nvSpPr>
          <p:cNvPr id="609" name="矩形: 圆角 608">
            <a:extLst>
              <a:ext uri="{FF2B5EF4-FFF2-40B4-BE49-F238E27FC236}">
                <a16:creationId xmlns:a16="http://schemas.microsoft.com/office/drawing/2014/main" id="{23EBCC07-89A3-4A24-9B47-1A869E77D476}"/>
              </a:ext>
            </a:extLst>
          </p:cNvPr>
          <p:cNvSpPr/>
          <p:nvPr/>
        </p:nvSpPr>
        <p:spPr>
          <a:xfrm>
            <a:off x="2542457" y="4074233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tab7</a:t>
            </a:r>
            <a:endParaRPr lang="zh-CN" altLang="en-US" sz="1200" b="1" dirty="0"/>
          </a:p>
        </p:txBody>
      </p:sp>
      <p:sp>
        <p:nvSpPr>
          <p:cNvPr id="610" name="矩形: 圆角 609">
            <a:extLst>
              <a:ext uri="{FF2B5EF4-FFF2-40B4-BE49-F238E27FC236}">
                <a16:creationId xmlns:a16="http://schemas.microsoft.com/office/drawing/2014/main" id="{7E32479B-635C-4F7E-959C-2F0BCD3DDE9F}"/>
              </a:ext>
            </a:extLst>
          </p:cNvPr>
          <p:cNvSpPr/>
          <p:nvPr/>
        </p:nvSpPr>
        <p:spPr>
          <a:xfrm>
            <a:off x="3601620" y="4074233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tab8</a:t>
            </a:r>
            <a:endParaRPr lang="zh-CN" altLang="en-US" sz="1200" b="1" dirty="0"/>
          </a:p>
        </p:txBody>
      </p:sp>
      <p:cxnSp>
        <p:nvCxnSpPr>
          <p:cNvPr id="611" name="直接连接符 610">
            <a:extLst>
              <a:ext uri="{FF2B5EF4-FFF2-40B4-BE49-F238E27FC236}">
                <a16:creationId xmlns:a16="http://schemas.microsoft.com/office/drawing/2014/main" id="{5420E164-D018-47E0-8215-4BDC158AB11C}"/>
              </a:ext>
            </a:extLst>
          </p:cNvPr>
          <p:cNvCxnSpPr>
            <a:cxnSpLocks/>
          </p:cNvCxnSpPr>
          <p:nvPr/>
        </p:nvCxnSpPr>
        <p:spPr>
          <a:xfrm flipV="1">
            <a:off x="215179" y="3333555"/>
            <a:ext cx="4542333" cy="3319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" name="矩形 588">
            <a:extLst>
              <a:ext uri="{FF2B5EF4-FFF2-40B4-BE49-F238E27FC236}">
                <a16:creationId xmlns:a16="http://schemas.microsoft.com/office/drawing/2014/main" id="{4986E6FB-F66E-43D0-986C-E3AA0B158A88}"/>
              </a:ext>
            </a:extLst>
          </p:cNvPr>
          <p:cNvSpPr/>
          <p:nvPr/>
        </p:nvSpPr>
        <p:spPr>
          <a:xfrm>
            <a:off x="288339" y="2360815"/>
            <a:ext cx="600146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生产建筑</a:t>
            </a:r>
            <a:endParaRPr lang="zh-CN" altLang="en-US" sz="8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2" name="直接连接符 611">
            <a:extLst>
              <a:ext uri="{FF2B5EF4-FFF2-40B4-BE49-F238E27FC236}">
                <a16:creationId xmlns:a16="http://schemas.microsoft.com/office/drawing/2014/main" id="{C4403E64-B995-49B3-8E78-E70CB1C06AA2}"/>
              </a:ext>
            </a:extLst>
          </p:cNvPr>
          <p:cNvCxnSpPr>
            <a:cxnSpLocks/>
          </p:cNvCxnSpPr>
          <p:nvPr/>
        </p:nvCxnSpPr>
        <p:spPr>
          <a:xfrm flipV="1">
            <a:off x="337038" y="2610128"/>
            <a:ext cx="4267391" cy="20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969FA9CB-27A3-4E25-89D9-D8D179424B48}"/>
              </a:ext>
            </a:extLst>
          </p:cNvPr>
          <p:cNvSpPr/>
          <p:nvPr/>
        </p:nvSpPr>
        <p:spPr>
          <a:xfrm rot="5400000">
            <a:off x="1197897" y="2067734"/>
            <a:ext cx="232952" cy="13926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743B88-2C03-4C7B-A71B-B468CFED83AF}"/>
              </a:ext>
            </a:extLst>
          </p:cNvPr>
          <p:cNvSpPr/>
          <p:nvPr/>
        </p:nvSpPr>
        <p:spPr>
          <a:xfrm>
            <a:off x="1427467" y="1967630"/>
            <a:ext cx="3003011" cy="3361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341CE2B-8DBD-4CE5-A2C7-23477DBA4766}"/>
              </a:ext>
            </a:extLst>
          </p:cNvPr>
          <p:cNvGrpSpPr/>
          <p:nvPr/>
        </p:nvGrpSpPr>
        <p:grpSpPr>
          <a:xfrm>
            <a:off x="1491675" y="1996373"/>
            <a:ext cx="2724277" cy="335266"/>
            <a:chOff x="1584075" y="-600878"/>
            <a:chExt cx="2724277" cy="335266"/>
          </a:xfrm>
        </p:grpSpPr>
        <p:grpSp>
          <p:nvGrpSpPr>
            <p:cNvPr id="630" name="组合 629">
              <a:extLst>
                <a:ext uri="{FF2B5EF4-FFF2-40B4-BE49-F238E27FC236}">
                  <a16:creationId xmlns:a16="http://schemas.microsoft.com/office/drawing/2014/main" id="{93F565E7-5EF8-49E5-90B5-0FD877C89FB9}"/>
                </a:ext>
              </a:extLst>
            </p:cNvPr>
            <p:cNvGrpSpPr/>
            <p:nvPr/>
          </p:nvGrpSpPr>
          <p:grpSpPr>
            <a:xfrm>
              <a:off x="2967733" y="-597712"/>
              <a:ext cx="271145" cy="304266"/>
              <a:chOff x="7418021" y="3956842"/>
              <a:chExt cx="538829" cy="604649"/>
            </a:xfrm>
          </p:grpSpPr>
          <p:sp>
            <p:nvSpPr>
              <p:cNvPr id="631" name="矩形: 圆角 630">
                <a:extLst>
                  <a:ext uri="{FF2B5EF4-FFF2-40B4-BE49-F238E27FC236}">
                    <a16:creationId xmlns:a16="http://schemas.microsoft.com/office/drawing/2014/main" id="{1DC6B1E5-56F3-4D6C-AB01-9741FF78C89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DB6FC2D4-A231-4924-B30C-8058C4FA0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16F6DFD6-917B-4D07-8562-EA372931888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34" name="组合 633">
              <a:extLst>
                <a:ext uri="{FF2B5EF4-FFF2-40B4-BE49-F238E27FC236}">
                  <a16:creationId xmlns:a16="http://schemas.microsoft.com/office/drawing/2014/main" id="{817293D0-ACB1-4CAB-966B-A0EA6832527F}"/>
                </a:ext>
              </a:extLst>
            </p:cNvPr>
            <p:cNvGrpSpPr/>
            <p:nvPr/>
          </p:nvGrpSpPr>
          <p:grpSpPr>
            <a:xfrm>
              <a:off x="1791987" y="-588501"/>
              <a:ext cx="271145" cy="304266"/>
              <a:chOff x="7418021" y="3956842"/>
              <a:chExt cx="538829" cy="604649"/>
            </a:xfrm>
          </p:grpSpPr>
          <p:sp>
            <p:nvSpPr>
              <p:cNvPr id="635" name="矩形: 圆角 634">
                <a:extLst>
                  <a:ext uri="{FF2B5EF4-FFF2-40B4-BE49-F238E27FC236}">
                    <a16:creationId xmlns:a16="http://schemas.microsoft.com/office/drawing/2014/main" id="{0243B4C3-86D4-4E37-BBEA-D6E11C94BC4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6" name="图片 635">
                <a:extLst>
                  <a:ext uri="{FF2B5EF4-FFF2-40B4-BE49-F238E27FC236}">
                    <a16:creationId xmlns:a16="http://schemas.microsoft.com/office/drawing/2014/main" id="{E91A244B-162C-487F-809C-D66044DA8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CBC00F5F-916C-4231-A535-E21A7128819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38" name="组合 637">
              <a:extLst>
                <a:ext uri="{FF2B5EF4-FFF2-40B4-BE49-F238E27FC236}">
                  <a16:creationId xmlns:a16="http://schemas.microsoft.com/office/drawing/2014/main" id="{C16F8585-A78B-479C-9EC3-71BFF0E8C16D}"/>
                </a:ext>
              </a:extLst>
            </p:cNvPr>
            <p:cNvGrpSpPr/>
            <p:nvPr/>
          </p:nvGrpSpPr>
          <p:grpSpPr>
            <a:xfrm>
              <a:off x="2088357" y="-593465"/>
              <a:ext cx="271145" cy="304266"/>
              <a:chOff x="7418021" y="3956842"/>
              <a:chExt cx="538829" cy="604649"/>
            </a:xfrm>
          </p:grpSpPr>
          <p:sp>
            <p:nvSpPr>
              <p:cNvPr id="639" name="矩形: 圆角 638">
                <a:extLst>
                  <a:ext uri="{FF2B5EF4-FFF2-40B4-BE49-F238E27FC236}">
                    <a16:creationId xmlns:a16="http://schemas.microsoft.com/office/drawing/2014/main" id="{53D96204-0F24-4439-918B-00BD648248B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40" name="图片 639">
                <a:extLst>
                  <a:ext uri="{FF2B5EF4-FFF2-40B4-BE49-F238E27FC236}">
                    <a16:creationId xmlns:a16="http://schemas.microsoft.com/office/drawing/2014/main" id="{99054828-CF5B-42C5-B24B-A805A6762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41" name="矩形 640">
                <a:extLst>
                  <a:ext uri="{FF2B5EF4-FFF2-40B4-BE49-F238E27FC236}">
                    <a16:creationId xmlns:a16="http://schemas.microsoft.com/office/drawing/2014/main" id="{F0CB5DE2-5ECD-4F14-8A31-695E72EC389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42" name="组合 641">
              <a:extLst>
                <a:ext uri="{FF2B5EF4-FFF2-40B4-BE49-F238E27FC236}">
                  <a16:creationId xmlns:a16="http://schemas.microsoft.com/office/drawing/2014/main" id="{97084CB0-4BF2-46FE-96AA-F8C18FEE82F2}"/>
                </a:ext>
              </a:extLst>
            </p:cNvPr>
            <p:cNvGrpSpPr/>
            <p:nvPr/>
          </p:nvGrpSpPr>
          <p:grpSpPr>
            <a:xfrm>
              <a:off x="2378075" y="-595010"/>
              <a:ext cx="271145" cy="304266"/>
              <a:chOff x="7418021" y="3956842"/>
              <a:chExt cx="538829" cy="604649"/>
            </a:xfrm>
          </p:grpSpPr>
          <p:sp>
            <p:nvSpPr>
              <p:cNvPr id="643" name="矩形: 圆角 642">
                <a:extLst>
                  <a:ext uri="{FF2B5EF4-FFF2-40B4-BE49-F238E27FC236}">
                    <a16:creationId xmlns:a16="http://schemas.microsoft.com/office/drawing/2014/main" id="{1C705CFA-9D33-439B-842B-3DA00F44A04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44" name="图片 643">
                <a:extLst>
                  <a:ext uri="{FF2B5EF4-FFF2-40B4-BE49-F238E27FC236}">
                    <a16:creationId xmlns:a16="http://schemas.microsoft.com/office/drawing/2014/main" id="{B1C5A4AE-67DA-40D9-9748-4696FA3B7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45" name="矩形 644">
                <a:extLst>
                  <a:ext uri="{FF2B5EF4-FFF2-40B4-BE49-F238E27FC236}">
                    <a16:creationId xmlns:a16="http://schemas.microsoft.com/office/drawing/2014/main" id="{D95E3C56-615E-45E7-B290-55F24EC3327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DFA0643F-4F0A-4571-91D0-429938551E17}"/>
                </a:ext>
              </a:extLst>
            </p:cNvPr>
            <p:cNvGrpSpPr/>
            <p:nvPr/>
          </p:nvGrpSpPr>
          <p:grpSpPr>
            <a:xfrm>
              <a:off x="2675416" y="-599886"/>
              <a:ext cx="271145" cy="304266"/>
              <a:chOff x="7418021" y="3956842"/>
              <a:chExt cx="538829" cy="604649"/>
            </a:xfrm>
          </p:grpSpPr>
          <p:sp>
            <p:nvSpPr>
              <p:cNvPr id="647" name="矩形: 圆角 646">
                <a:extLst>
                  <a:ext uri="{FF2B5EF4-FFF2-40B4-BE49-F238E27FC236}">
                    <a16:creationId xmlns:a16="http://schemas.microsoft.com/office/drawing/2014/main" id="{D6356CFF-FA63-4B4F-9443-AB8A9985177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48" name="图片 647">
                <a:extLst>
                  <a:ext uri="{FF2B5EF4-FFF2-40B4-BE49-F238E27FC236}">
                    <a16:creationId xmlns:a16="http://schemas.microsoft.com/office/drawing/2014/main" id="{59D0B8AE-EFBC-473E-8304-438D0B0C3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581" y="4009800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49" name="矩形 648">
                <a:extLst>
                  <a:ext uri="{FF2B5EF4-FFF2-40B4-BE49-F238E27FC236}">
                    <a16:creationId xmlns:a16="http://schemas.microsoft.com/office/drawing/2014/main" id="{F6E9E959-14CC-478C-A8EC-5C50FB517AF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50" name="矩形 649">
              <a:extLst>
                <a:ext uri="{FF2B5EF4-FFF2-40B4-BE49-F238E27FC236}">
                  <a16:creationId xmlns:a16="http://schemas.microsoft.com/office/drawing/2014/main" id="{E48AF922-DAA4-4479-83F4-859E411A0955}"/>
                </a:ext>
              </a:extLst>
            </p:cNvPr>
            <p:cNvSpPr/>
            <p:nvPr/>
          </p:nvSpPr>
          <p:spPr>
            <a:xfrm>
              <a:off x="1584075" y="-545524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6869E5EA-98EC-4EC4-9439-79D86BDC1A54}"/>
                </a:ext>
              </a:extLst>
            </p:cNvPr>
            <p:cNvSpPr/>
            <p:nvPr/>
          </p:nvSpPr>
          <p:spPr>
            <a:xfrm>
              <a:off x="1896166" y="-552524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2" name="矩形 651">
              <a:extLst>
                <a:ext uri="{FF2B5EF4-FFF2-40B4-BE49-F238E27FC236}">
                  <a16:creationId xmlns:a16="http://schemas.microsoft.com/office/drawing/2014/main" id="{CBE402F1-E5AB-4E8A-AC67-37E992C1944D}"/>
                </a:ext>
              </a:extLst>
            </p:cNvPr>
            <p:cNvSpPr/>
            <p:nvPr/>
          </p:nvSpPr>
          <p:spPr>
            <a:xfrm>
              <a:off x="2176711" y="-546372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3" name="矩形 652">
              <a:extLst>
                <a:ext uri="{FF2B5EF4-FFF2-40B4-BE49-F238E27FC236}">
                  <a16:creationId xmlns:a16="http://schemas.microsoft.com/office/drawing/2014/main" id="{D39A381C-E53E-4EB3-98D5-A57A8FB8B724}"/>
                </a:ext>
              </a:extLst>
            </p:cNvPr>
            <p:cNvSpPr/>
            <p:nvPr/>
          </p:nvSpPr>
          <p:spPr>
            <a:xfrm>
              <a:off x="2481520" y="-549201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4" name="矩形 653">
              <a:extLst>
                <a:ext uri="{FF2B5EF4-FFF2-40B4-BE49-F238E27FC236}">
                  <a16:creationId xmlns:a16="http://schemas.microsoft.com/office/drawing/2014/main" id="{79F8BCAC-7698-477D-8B64-A2071720CA1F}"/>
                </a:ext>
              </a:extLst>
            </p:cNvPr>
            <p:cNvSpPr/>
            <p:nvPr/>
          </p:nvSpPr>
          <p:spPr>
            <a:xfrm>
              <a:off x="2767365" y="-550941"/>
              <a:ext cx="6806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55" name="组合 654">
              <a:extLst>
                <a:ext uri="{FF2B5EF4-FFF2-40B4-BE49-F238E27FC236}">
                  <a16:creationId xmlns:a16="http://schemas.microsoft.com/office/drawing/2014/main" id="{C2E53870-B35C-41BE-B185-47C40F2C75FC}"/>
                </a:ext>
              </a:extLst>
            </p:cNvPr>
            <p:cNvGrpSpPr/>
            <p:nvPr/>
          </p:nvGrpSpPr>
          <p:grpSpPr>
            <a:xfrm>
              <a:off x="3056592" y="-594654"/>
              <a:ext cx="680610" cy="329042"/>
              <a:chOff x="2904305" y="2352150"/>
              <a:chExt cx="680610" cy="329042"/>
            </a:xfrm>
          </p:grpSpPr>
          <p:sp>
            <p:nvSpPr>
              <p:cNvPr id="656" name="矩形: 圆角 655">
                <a:extLst>
                  <a:ext uri="{FF2B5EF4-FFF2-40B4-BE49-F238E27FC236}">
                    <a16:creationId xmlns:a16="http://schemas.microsoft.com/office/drawing/2014/main" id="{70E438B6-9964-47CE-AF10-AAA97D7800A8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57" name="图片 656">
                <a:extLst>
                  <a:ext uri="{FF2B5EF4-FFF2-40B4-BE49-F238E27FC236}">
                    <a16:creationId xmlns:a16="http://schemas.microsoft.com/office/drawing/2014/main" id="{5105CCDF-4FF2-4134-87F3-602F8E56A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658" name="矩形 657">
                <a:extLst>
                  <a:ext uri="{FF2B5EF4-FFF2-40B4-BE49-F238E27FC236}">
                    <a16:creationId xmlns:a16="http://schemas.microsoft.com/office/drawing/2014/main" id="{7147B357-DE9E-4ABE-9168-00F4B00CC2A9}"/>
                  </a:ext>
                </a:extLst>
              </p:cNvPr>
              <p:cNvSpPr/>
              <p:nvPr/>
            </p:nvSpPr>
            <p:spPr>
              <a:xfrm>
                <a:off x="2904305" y="2404193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59" name="组合 658">
              <a:extLst>
                <a:ext uri="{FF2B5EF4-FFF2-40B4-BE49-F238E27FC236}">
                  <a16:creationId xmlns:a16="http://schemas.microsoft.com/office/drawing/2014/main" id="{82FD1177-AC94-4CD3-B422-73C647B17427}"/>
                </a:ext>
              </a:extLst>
            </p:cNvPr>
            <p:cNvGrpSpPr/>
            <p:nvPr/>
          </p:nvGrpSpPr>
          <p:grpSpPr>
            <a:xfrm>
              <a:off x="3340908" y="-599123"/>
              <a:ext cx="680610" cy="329042"/>
              <a:chOff x="2904305" y="2352150"/>
              <a:chExt cx="680610" cy="329042"/>
            </a:xfrm>
          </p:grpSpPr>
          <p:sp>
            <p:nvSpPr>
              <p:cNvPr id="660" name="矩形: 圆角 659">
                <a:extLst>
                  <a:ext uri="{FF2B5EF4-FFF2-40B4-BE49-F238E27FC236}">
                    <a16:creationId xmlns:a16="http://schemas.microsoft.com/office/drawing/2014/main" id="{0BD9AAE4-38FF-48D7-9E5B-E4B917DA252C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1" name="图片 660">
                <a:extLst>
                  <a:ext uri="{FF2B5EF4-FFF2-40B4-BE49-F238E27FC236}">
                    <a16:creationId xmlns:a16="http://schemas.microsoft.com/office/drawing/2014/main" id="{F04278DD-0522-4E44-96C4-D2698CCA9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662" name="矩形 661">
                <a:extLst>
                  <a:ext uri="{FF2B5EF4-FFF2-40B4-BE49-F238E27FC236}">
                    <a16:creationId xmlns:a16="http://schemas.microsoft.com/office/drawing/2014/main" id="{2ED9504E-3700-4A2E-BEE0-781F12CF93C6}"/>
                  </a:ext>
                </a:extLst>
              </p:cNvPr>
              <p:cNvSpPr/>
              <p:nvPr/>
            </p:nvSpPr>
            <p:spPr>
              <a:xfrm>
                <a:off x="2904305" y="2404193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63" name="组合 662">
              <a:extLst>
                <a:ext uri="{FF2B5EF4-FFF2-40B4-BE49-F238E27FC236}">
                  <a16:creationId xmlns:a16="http://schemas.microsoft.com/office/drawing/2014/main" id="{F8733EFE-1A45-4386-995F-6F762FA808D2}"/>
                </a:ext>
              </a:extLst>
            </p:cNvPr>
            <p:cNvGrpSpPr/>
            <p:nvPr/>
          </p:nvGrpSpPr>
          <p:grpSpPr>
            <a:xfrm>
              <a:off x="3627742" y="-600878"/>
              <a:ext cx="680610" cy="329042"/>
              <a:chOff x="2904305" y="2352150"/>
              <a:chExt cx="680610" cy="329042"/>
            </a:xfrm>
          </p:grpSpPr>
          <p:sp>
            <p:nvSpPr>
              <p:cNvPr id="664" name="矩形: 圆角 663">
                <a:extLst>
                  <a:ext uri="{FF2B5EF4-FFF2-40B4-BE49-F238E27FC236}">
                    <a16:creationId xmlns:a16="http://schemas.microsoft.com/office/drawing/2014/main" id="{77311D29-FB8D-4AE4-9888-CB5B9AD26AF2}"/>
                  </a:ext>
                </a:extLst>
              </p:cNvPr>
              <p:cNvSpPr/>
              <p:nvPr/>
            </p:nvSpPr>
            <p:spPr>
              <a:xfrm>
                <a:off x="3105212" y="2352150"/>
                <a:ext cx="271145" cy="27114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5" name="图片 664">
                <a:extLst>
                  <a:ext uri="{FF2B5EF4-FFF2-40B4-BE49-F238E27FC236}">
                    <a16:creationId xmlns:a16="http://schemas.microsoft.com/office/drawing/2014/main" id="{B382D47A-158A-4F04-9694-196F4A7EF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642" y="2378799"/>
                <a:ext cx="204788" cy="204788"/>
              </a:xfrm>
              <a:prstGeom prst="rect">
                <a:avLst/>
              </a:prstGeom>
            </p:spPr>
          </p:pic>
          <p:sp>
            <p:nvSpPr>
              <p:cNvPr id="666" name="矩形 665">
                <a:extLst>
                  <a:ext uri="{FF2B5EF4-FFF2-40B4-BE49-F238E27FC236}">
                    <a16:creationId xmlns:a16="http://schemas.microsoft.com/office/drawing/2014/main" id="{EC9EDED5-2426-4373-A080-B69E31D12538}"/>
                  </a:ext>
                </a:extLst>
              </p:cNvPr>
              <p:cNvSpPr/>
              <p:nvPr/>
            </p:nvSpPr>
            <p:spPr>
              <a:xfrm>
                <a:off x="2904305" y="2404193"/>
                <a:ext cx="680610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200" b="1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67" name="矩形: 圆角 666">
            <a:extLst>
              <a:ext uri="{FF2B5EF4-FFF2-40B4-BE49-F238E27FC236}">
                <a16:creationId xmlns:a16="http://schemas.microsoft.com/office/drawing/2014/main" id="{1591DC89-39AF-4771-AF30-88D66BC48AFA}"/>
              </a:ext>
            </a:extLst>
          </p:cNvPr>
          <p:cNvSpPr/>
          <p:nvPr/>
        </p:nvSpPr>
        <p:spPr>
          <a:xfrm>
            <a:off x="495177" y="2809438"/>
            <a:ext cx="104519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        全部</a:t>
            </a:r>
          </a:p>
        </p:txBody>
      </p:sp>
      <p:sp>
        <p:nvSpPr>
          <p:cNvPr id="669" name="箭头: 左 668">
            <a:extLst>
              <a:ext uri="{FF2B5EF4-FFF2-40B4-BE49-F238E27FC236}">
                <a16:creationId xmlns:a16="http://schemas.microsoft.com/office/drawing/2014/main" id="{48E0995E-BD11-4373-836F-0385F5BEAAE3}"/>
              </a:ext>
            </a:extLst>
          </p:cNvPr>
          <p:cNvSpPr/>
          <p:nvPr/>
        </p:nvSpPr>
        <p:spPr>
          <a:xfrm>
            <a:off x="529867" y="2882644"/>
            <a:ext cx="356903" cy="257276"/>
          </a:xfrm>
          <a:prstGeom prst="leftArrow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0" name="图形 669" descr="框">
            <a:extLst>
              <a:ext uri="{FF2B5EF4-FFF2-40B4-BE49-F238E27FC236}">
                <a16:creationId xmlns:a16="http://schemas.microsoft.com/office/drawing/2014/main" id="{BFCF73F6-DFA6-4F06-9AE8-40CB786403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37909" y="2859584"/>
            <a:ext cx="309434" cy="309434"/>
          </a:xfrm>
          <a:prstGeom prst="rect">
            <a:avLst/>
          </a:prstGeom>
        </p:spPr>
      </p:pic>
      <p:sp>
        <p:nvSpPr>
          <p:cNvPr id="671" name="矩形: 圆角 670">
            <a:extLst>
              <a:ext uri="{FF2B5EF4-FFF2-40B4-BE49-F238E27FC236}">
                <a16:creationId xmlns:a16="http://schemas.microsoft.com/office/drawing/2014/main" id="{A16FF48C-E2BC-47F7-BA94-0B9BABF148F1}"/>
              </a:ext>
            </a:extLst>
          </p:cNvPr>
          <p:cNvSpPr/>
          <p:nvPr/>
        </p:nvSpPr>
        <p:spPr>
          <a:xfrm>
            <a:off x="7940000" y="4157650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全部迁入</a:t>
            </a:r>
            <a:endParaRPr lang="en-US" altLang="zh-CN" sz="1200" b="1" dirty="0"/>
          </a:p>
          <a:p>
            <a:r>
              <a:rPr lang="zh-CN" altLang="en-US" sz="1200" b="1" dirty="0"/>
              <a:t> 容纳箱</a:t>
            </a:r>
          </a:p>
        </p:txBody>
      </p:sp>
      <p:pic>
        <p:nvPicPr>
          <p:cNvPr id="672" name="图形 671" descr="男人">
            <a:extLst>
              <a:ext uri="{FF2B5EF4-FFF2-40B4-BE49-F238E27FC236}">
                <a16:creationId xmlns:a16="http://schemas.microsoft.com/office/drawing/2014/main" id="{3385F7DF-C2C9-4F15-A6EB-A3D7C75924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8062" y="4208105"/>
            <a:ext cx="315897" cy="315897"/>
          </a:xfrm>
          <a:prstGeom prst="rect">
            <a:avLst/>
          </a:prstGeom>
        </p:spPr>
      </p:pic>
      <p:pic>
        <p:nvPicPr>
          <p:cNvPr id="673" name="图形 672" descr="箭头右旋">
            <a:extLst>
              <a:ext uri="{FF2B5EF4-FFF2-40B4-BE49-F238E27FC236}">
                <a16:creationId xmlns:a16="http://schemas.microsoft.com/office/drawing/2014/main" id="{9EC38729-A799-44CF-82E2-24C54230021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8883723">
            <a:off x="8627691" y="4158634"/>
            <a:ext cx="309434" cy="309434"/>
          </a:xfrm>
          <a:prstGeom prst="rect">
            <a:avLst/>
          </a:prstGeom>
        </p:spPr>
      </p:pic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DEE56ECC-C0BC-431A-B158-808582FA9EFA}"/>
              </a:ext>
            </a:extLst>
          </p:cNvPr>
          <p:cNvGrpSpPr/>
          <p:nvPr/>
        </p:nvGrpSpPr>
        <p:grpSpPr>
          <a:xfrm>
            <a:off x="8625930" y="1038533"/>
            <a:ext cx="538829" cy="604649"/>
            <a:chOff x="167518" y="529049"/>
            <a:chExt cx="538829" cy="604649"/>
          </a:xfrm>
        </p:grpSpPr>
        <p:grpSp>
          <p:nvGrpSpPr>
            <p:cNvPr id="675" name="组合 674">
              <a:extLst>
                <a:ext uri="{FF2B5EF4-FFF2-40B4-BE49-F238E27FC236}">
                  <a16:creationId xmlns:a16="http://schemas.microsoft.com/office/drawing/2014/main" id="{B9C2A148-E009-4603-B7DC-8A13B7C4B8A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78" name="矩形: 圆角 677">
                <a:extLst>
                  <a:ext uri="{FF2B5EF4-FFF2-40B4-BE49-F238E27FC236}">
                    <a16:creationId xmlns:a16="http://schemas.microsoft.com/office/drawing/2014/main" id="{AF3B9E9B-DC06-4323-A79E-24E57B34ACB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79" name="图片 678">
                <a:extLst>
                  <a:ext uri="{FF2B5EF4-FFF2-40B4-BE49-F238E27FC236}">
                    <a16:creationId xmlns:a16="http://schemas.microsoft.com/office/drawing/2014/main" id="{F24C14D4-372A-49B4-B8D6-F1255E2A0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80" name="矩形 679">
                <a:extLst>
                  <a:ext uri="{FF2B5EF4-FFF2-40B4-BE49-F238E27FC236}">
                    <a16:creationId xmlns:a16="http://schemas.microsoft.com/office/drawing/2014/main" id="{3CD28E2B-1571-418B-A315-89C104D9728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76" name="矩形: 圆角 675">
              <a:extLst>
                <a:ext uri="{FF2B5EF4-FFF2-40B4-BE49-F238E27FC236}">
                  <a16:creationId xmlns:a16="http://schemas.microsoft.com/office/drawing/2014/main" id="{FDEC58C7-FEEA-4065-943D-E1EC02EF5C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D4F434FC-EC82-44C0-83A7-95B224E3742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81" name="组合 680">
            <a:extLst>
              <a:ext uri="{FF2B5EF4-FFF2-40B4-BE49-F238E27FC236}">
                <a16:creationId xmlns:a16="http://schemas.microsoft.com/office/drawing/2014/main" id="{CAF557F4-95BA-48CF-BFB5-C089EDA10256}"/>
              </a:ext>
            </a:extLst>
          </p:cNvPr>
          <p:cNvGrpSpPr/>
          <p:nvPr/>
        </p:nvGrpSpPr>
        <p:grpSpPr>
          <a:xfrm>
            <a:off x="8625930" y="1628130"/>
            <a:ext cx="538829" cy="604649"/>
            <a:chOff x="167518" y="529049"/>
            <a:chExt cx="538829" cy="604649"/>
          </a:xfrm>
        </p:grpSpPr>
        <p:grpSp>
          <p:nvGrpSpPr>
            <p:cNvPr id="682" name="组合 681">
              <a:extLst>
                <a:ext uri="{FF2B5EF4-FFF2-40B4-BE49-F238E27FC236}">
                  <a16:creationId xmlns:a16="http://schemas.microsoft.com/office/drawing/2014/main" id="{C1478938-AB7A-42B6-872D-7D5491F2040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85" name="矩形: 圆角 684">
                <a:extLst>
                  <a:ext uri="{FF2B5EF4-FFF2-40B4-BE49-F238E27FC236}">
                    <a16:creationId xmlns:a16="http://schemas.microsoft.com/office/drawing/2014/main" id="{51DA0938-CCC8-40A9-81CD-487F23541DA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86" name="图片 685">
                <a:extLst>
                  <a:ext uri="{FF2B5EF4-FFF2-40B4-BE49-F238E27FC236}">
                    <a16:creationId xmlns:a16="http://schemas.microsoft.com/office/drawing/2014/main" id="{E7299CC5-308B-41F0-9283-099BDD82D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87" name="矩形 686">
                <a:extLst>
                  <a:ext uri="{FF2B5EF4-FFF2-40B4-BE49-F238E27FC236}">
                    <a16:creationId xmlns:a16="http://schemas.microsoft.com/office/drawing/2014/main" id="{254A0D2F-7664-44FA-B146-42E62D20D1F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83" name="矩形: 圆角 682">
              <a:extLst>
                <a:ext uri="{FF2B5EF4-FFF2-40B4-BE49-F238E27FC236}">
                  <a16:creationId xmlns:a16="http://schemas.microsoft.com/office/drawing/2014/main" id="{82BB386D-942F-4EF7-BBA9-DDA8D5B87B2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BDE0C53C-B919-4E54-9C25-57B1DDCB02E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BB91A187-3451-4987-99FB-F48516348BFB}"/>
              </a:ext>
            </a:extLst>
          </p:cNvPr>
          <p:cNvSpPr/>
          <p:nvPr/>
        </p:nvSpPr>
        <p:spPr>
          <a:xfrm>
            <a:off x="245963" y="1920145"/>
            <a:ext cx="4410600" cy="699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7" name="矩形 516">
            <a:extLst>
              <a:ext uri="{FF2B5EF4-FFF2-40B4-BE49-F238E27FC236}">
                <a16:creationId xmlns:a16="http://schemas.microsoft.com/office/drawing/2014/main" id="{CEDCCEEA-3C2D-40DA-9F61-E8E5DF6FD83E}"/>
              </a:ext>
            </a:extLst>
          </p:cNvPr>
          <p:cNvSpPr/>
          <p:nvPr/>
        </p:nvSpPr>
        <p:spPr>
          <a:xfrm>
            <a:off x="238653" y="4662303"/>
            <a:ext cx="4491446" cy="8305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8" name="矩形 537">
            <a:extLst>
              <a:ext uri="{FF2B5EF4-FFF2-40B4-BE49-F238E27FC236}">
                <a16:creationId xmlns:a16="http://schemas.microsoft.com/office/drawing/2014/main" id="{A71D9489-B04E-4C1E-83CA-390A680EDF94}"/>
              </a:ext>
            </a:extLst>
          </p:cNvPr>
          <p:cNvSpPr/>
          <p:nvPr/>
        </p:nvSpPr>
        <p:spPr>
          <a:xfrm>
            <a:off x="234680" y="4675760"/>
            <a:ext cx="600146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生产配方</a:t>
            </a:r>
            <a:endParaRPr lang="zh-CN" altLang="en-US" sz="8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8" name="矩形 587">
            <a:extLst>
              <a:ext uri="{FF2B5EF4-FFF2-40B4-BE49-F238E27FC236}">
                <a16:creationId xmlns:a16="http://schemas.microsoft.com/office/drawing/2014/main" id="{E6B2C545-B484-4198-9EB1-B7BB8801F1E7}"/>
              </a:ext>
            </a:extLst>
          </p:cNvPr>
          <p:cNvSpPr/>
          <p:nvPr/>
        </p:nvSpPr>
        <p:spPr>
          <a:xfrm>
            <a:off x="842897" y="4661203"/>
            <a:ext cx="1956114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000" b="1" dirty="0">
                <a:ln w="1270">
                  <a:noFill/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一种用于抓取货物的机械手臂。</a:t>
            </a:r>
            <a:endParaRPr lang="zh-CN" altLang="en-US" sz="1000" b="1" cap="none" spc="0" dirty="0">
              <a:ln w="1270">
                <a:noFill/>
                <a:prstDash val="solid"/>
              </a:ln>
              <a:solidFill>
                <a:schemeClr val="accent4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0" name="组合 589">
            <a:extLst>
              <a:ext uri="{FF2B5EF4-FFF2-40B4-BE49-F238E27FC236}">
                <a16:creationId xmlns:a16="http://schemas.microsoft.com/office/drawing/2014/main" id="{DDC202A1-581C-4446-9E65-4317DAA442EC}"/>
              </a:ext>
            </a:extLst>
          </p:cNvPr>
          <p:cNvGrpSpPr/>
          <p:nvPr/>
        </p:nvGrpSpPr>
        <p:grpSpPr>
          <a:xfrm>
            <a:off x="606995" y="4927708"/>
            <a:ext cx="538829" cy="604649"/>
            <a:chOff x="167518" y="529049"/>
            <a:chExt cx="538829" cy="604649"/>
          </a:xfrm>
        </p:grpSpPr>
        <p:grpSp>
          <p:nvGrpSpPr>
            <p:cNvPr id="591" name="组合 590">
              <a:extLst>
                <a:ext uri="{FF2B5EF4-FFF2-40B4-BE49-F238E27FC236}">
                  <a16:creationId xmlns:a16="http://schemas.microsoft.com/office/drawing/2014/main" id="{412BAD4A-EFF8-4620-BD0B-D6919F18444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5" name="矩形: 圆角 594">
                <a:extLst>
                  <a:ext uri="{FF2B5EF4-FFF2-40B4-BE49-F238E27FC236}">
                    <a16:creationId xmlns:a16="http://schemas.microsoft.com/office/drawing/2014/main" id="{7296F411-DD72-48ED-BF3E-32BB44A3202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1" name="图片 600">
                <a:extLst>
                  <a:ext uri="{FF2B5EF4-FFF2-40B4-BE49-F238E27FC236}">
                    <a16:creationId xmlns:a16="http://schemas.microsoft.com/office/drawing/2014/main" id="{15502DEF-A1E0-45C6-81B0-C44DD74A8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8101A354-543A-46A3-A698-AE055E7B16B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3" name="矩形: 圆角 592">
              <a:extLst>
                <a:ext uri="{FF2B5EF4-FFF2-40B4-BE49-F238E27FC236}">
                  <a16:creationId xmlns:a16="http://schemas.microsoft.com/office/drawing/2014/main" id="{3055B7D5-EF1B-4355-842F-AC8E3010D9A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410C8740-2668-44DA-B823-9F68ED04D00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14" name="组合 613">
            <a:extLst>
              <a:ext uri="{FF2B5EF4-FFF2-40B4-BE49-F238E27FC236}">
                <a16:creationId xmlns:a16="http://schemas.microsoft.com/office/drawing/2014/main" id="{C9745190-8213-42E8-8078-76FC7ED5A07D}"/>
              </a:ext>
            </a:extLst>
          </p:cNvPr>
          <p:cNvGrpSpPr/>
          <p:nvPr/>
        </p:nvGrpSpPr>
        <p:grpSpPr>
          <a:xfrm>
            <a:off x="1184488" y="4932370"/>
            <a:ext cx="538829" cy="604649"/>
            <a:chOff x="167518" y="529049"/>
            <a:chExt cx="538829" cy="604649"/>
          </a:xfrm>
        </p:grpSpPr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241A89ED-5A23-4F26-9247-93674FFB7BB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8" name="矩形: 圆角 617">
                <a:extLst>
                  <a:ext uri="{FF2B5EF4-FFF2-40B4-BE49-F238E27FC236}">
                    <a16:creationId xmlns:a16="http://schemas.microsoft.com/office/drawing/2014/main" id="{FAC32015-9D26-4475-919B-CC438AB07AE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9" name="图片 618">
                <a:extLst>
                  <a:ext uri="{FF2B5EF4-FFF2-40B4-BE49-F238E27FC236}">
                    <a16:creationId xmlns:a16="http://schemas.microsoft.com/office/drawing/2014/main" id="{BB77A97E-C592-4DC0-8499-91F0FD799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0" name="矩形 619">
                <a:extLst>
                  <a:ext uri="{FF2B5EF4-FFF2-40B4-BE49-F238E27FC236}">
                    <a16:creationId xmlns:a16="http://schemas.microsoft.com/office/drawing/2014/main" id="{E8EC0263-4F33-4067-BC24-2C575A6A75F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6" name="矩形: 圆角 615">
              <a:extLst>
                <a:ext uri="{FF2B5EF4-FFF2-40B4-BE49-F238E27FC236}">
                  <a16:creationId xmlns:a16="http://schemas.microsoft.com/office/drawing/2014/main" id="{DC73164E-4656-44CA-AD8D-EE6333D2E71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000A3B17-DE7F-49CA-A6EA-A2856138F6C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21" name="组合 620">
            <a:extLst>
              <a:ext uri="{FF2B5EF4-FFF2-40B4-BE49-F238E27FC236}">
                <a16:creationId xmlns:a16="http://schemas.microsoft.com/office/drawing/2014/main" id="{070D3CCB-7AA6-46F0-8E56-9164D0D10489}"/>
              </a:ext>
            </a:extLst>
          </p:cNvPr>
          <p:cNvGrpSpPr/>
          <p:nvPr/>
        </p:nvGrpSpPr>
        <p:grpSpPr>
          <a:xfrm>
            <a:off x="1761981" y="4930566"/>
            <a:ext cx="538829" cy="604649"/>
            <a:chOff x="167518" y="529049"/>
            <a:chExt cx="538829" cy="604649"/>
          </a:xfrm>
        </p:grpSpPr>
        <p:grpSp>
          <p:nvGrpSpPr>
            <p:cNvPr id="622" name="组合 621">
              <a:extLst>
                <a:ext uri="{FF2B5EF4-FFF2-40B4-BE49-F238E27FC236}">
                  <a16:creationId xmlns:a16="http://schemas.microsoft.com/office/drawing/2014/main" id="{776EE032-7772-4550-9E7D-97E53C0443E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5" name="矩形: 圆角 624">
                <a:extLst>
                  <a:ext uri="{FF2B5EF4-FFF2-40B4-BE49-F238E27FC236}">
                    <a16:creationId xmlns:a16="http://schemas.microsoft.com/office/drawing/2014/main" id="{78E4F2BB-6445-40E9-A8AF-F72AFB7BADC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6" name="图片 625">
                <a:extLst>
                  <a:ext uri="{FF2B5EF4-FFF2-40B4-BE49-F238E27FC236}">
                    <a16:creationId xmlns:a16="http://schemas.microsoft.com/office/drawing/2014/main" id="{F72D0DC1-EB41-4D9A-8579-0AB510A71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7" name="矩形 626">
                <a:extLst>
                  <a:ext uri="{FF2B5EF4-FFF2-40B4-BE49-F238E27FC236}">
                    <a16:creationId xmlns:a16="http://schemas.microsoft.com/office/drawing/2014/main" id="{C1E30CC2-7098-4525-8565-60ACC0CAE1E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3" name="矩形: 圆角 622">
              <a:extLst>
                <a:ext uri="{FF2B5EF4-FFF2-40B4-BE49-F238E27FC236}">
                  <a16:creationId xmlns:a16="http://schemas.microsoft.com/office/drawing/2014/main" id="{D781A2E5-A4BB-47B5-AD46-91D3263CAD0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FB85B87C-0F37-4461-B3D3-19974121E4B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628" name="等腰三角形 627">
            <a:extLst>
              <a:ext uri="{FF2B5EF4-FFF2-40B4-BE49-F238E27FC236}">
                <a16:creationId xmlns:a16="http://schemas.microsoft.com/office/drawing/2014/main" id="{ECDC1295-1534-4357-BE7D-9B41FFE969B9}"/>
              </a:ext>
            </a:extLst>
          </p:cNvPr>
          <p:cNvSpPr/>
          <p:nvPr/>
        </p:nvSpPr>
        <p:spPr>
          <a:xfrm rot="5400000">
            <a:off x="2362915" y="5130127"/>
            <a:ext cx="232952" cy="13926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9" name="组合 628">
            <a:extLst>
              <a:ext uri="{FF2B5EF4-FFF2-40B4-BE49-F238E27FC236}">
                <a16:creationId xmlns:a16="http://schemas.microsoft.com/office/drawing/2014/main" id="{15F2BA9C-7C2A-4BE0-98EA-541E79EED8F0}"/>
              </a:ext>
            </a:extLst>
          </p:cNvPr>
          <p:cNvGrpSpPr/>
          <p:nvPr/>
        </p:nvGrpSpPr>
        <p:grpSpPr>
          <a:xfrm>
            <a:off x="2593052" y="4915909"/>
            <a:ext cx="538829" cy="604649"/>
            <a:chOff x="167518" y="529049"/>
            <a:chExt cx="538829" cy="604649"/>
          </a:xfrm>
        </p:grpSpPr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47CF757B-2AA3-4F56-A642-6ED75DCA28F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90" name="矩形: 圆角 689">
                <a:extLst>
                  <a:ext uri="{FF2B5EF4-FFF2-40B4-BE49-F238E27FC236}">
                    <a16:creationId xmlns:a16="http://schemas.microsoft.com/office/drawing/2014/main" id="{D214E044-7151-472D-A513-25C6C814F42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91" name="图片 690">
                <a:extLst>
                  <a:ext uri="{FF2B5EF4-FFF2-40B4-BE49-F238E27FC236}">
                    <a16:creationId xmlns:a16="http://schemas.microsoft.com/office/drawing/2014/main" id="{9F6136AA-59D7-4A7B-8193-3E03AF98C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92" name="矩形 691">
                <a:extLst>
                  <a:ext uri="{FF2B5EF4-FFF2-40B4-BE49-F238E27FC236}">
                    <a16:creationId xmlns:a16="http://schemas.microsoft.com/office/drawing/2014/main" id="{4E763D11-E0C9-4E34-A32B-3E634EA7AEB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88" name="矩形: 圆角 687">
              <a:extLst>
                <a:ext uri="{FF2B5EF4-FFF2-40B4-BE49-F238E27FC236}">
                  <a16:creationId xmlns:a16="http://schemas.microsoft.com/office/drawing/2014/main" id="{A9E195B9-37B0-4A1A-A119-26E3FD03DE9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矩形 688">
              <a:extLst>
                <a:ext uri="{FF2B5EF4-FFF2-40B4-BE49-F238E27FC236}">
                  <a16:creationId xmlns:a16="http://schemas.microsoft.com/office/drawing/2014/main" id="{0EF96905-ECAC-41EA-A801-5A1BA241869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93" name="组合 692">
            <a:extLst>
              <a:ext uri="{FF2B5EF4-FFF2-40B4-BE49-F238E27FC236}">
                <a16:creationId xmlns:a16="http://schemas.microsoft.com/office/drawing/2014/main" id="{A46F232B-9046-446C-B3F5-57A9B92402B3}"/>
              </a:ext>
            </a:extLst>
          </p:cNvPr>
          <p:cNvGrpSpPr/>
          <p:nvPr/>
        </p:nvGrpSpPr>
        <p:grpSpPr>
          <a:xfrm>
            <a:off x="3170545" y="4920571"/>
            <a:ext cx="538829" cy="604649"/>
            <a:chOff x="167518" y="529049"/>
            <a:chExt cx="538829" cy="604649"/>
          </a:xfrm>
        </p:grpSpPr>
        <p:grpSp>
          <p:nvGrpSpPr>
            <p:cNvPr id="694" name="组合 693">
              <a:extLst>
                <a:ext uri="{FF2B5EF4-FFF2-40B4-BE49-F238E27FC236}">
                  <a16:creationId xmlns:a16="http://schemas.microsoft.com/office/drawing/2014/main" id="{7689ABEB-EDCF-4507-A2D0-6B03C7C3124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97" name="矩形: 圆角 696">
                <a:extLst>
                  <a:ext uri="{FF2B5EF4-FFF2-40B4-BE49-F238E27FC236}">
                    <a16:creationId xmlns:a16="http://schemas.microsoft.com/office/drawing/2014/main" id="{66047D88-1B77-43AE-83E1-25E46BB9950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98" name="图片 697">
                <a:extLst>
                  <a:ext uri="{FF2B5EF4-FFF2-40B4-BE49-F238E27FC236}">
                    <a16:creationId xmlns:a16="http://schemas.microsoft.com/office/drawing/2014/main" id="{EEA2F37B-4F23-48BF-B58B-72D368EFB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99" name="矩形 698">
                <a:extLst>
                  <a:ext uri="{FF2B5EF4-FFF2-40B4-BE49-F238E27FC236}">
                    <a16:creationId xmlns:a16="http://schemas.microsoft.com/office/drawing/2014/main" id="{7D555131-DF63-49FF-B085-C0C4CB7D29D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95" name="矩形: 圆角 694">
              <a:extLst>
                <a:ext uri="{FF2B5EF4-FFF2-40B4-BE49-F238E27FC236}">
                  <a16:creationId xmlns:a16="http://schemas.microsoft.com/office/drawing/2014/main" id="{89AC3332-6D83-4B40-A9CD-B1B9FDBA9C8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6" name="矩形 695">
              <a:extLst>
                <a:ext uri="{FF2B5EF4-FFF2-40B4-BE49-F238E27FC236}">
                  <a16:creationId xmlns:a16="http://schemas.microsoft.com/office/drawing/2014/main" id="{313AAE78-681D-4214-8DDC-012B2F1BEA7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700" name="组合 699">
            <a:extLst>
              <a:ext uri="{FF2B5EF4-FFF2-40B4-BE49-F238E27FC236}">
                <a16:creationId xmlns:a16="http://schemas.microsoft.com/office/drawing/2014/main" id="{74CE6E54-1434-48A5-91B0-1003817510BF}"/>
              </a:ext>
            </a:extLst>
          </p:cNvPr>
          <p:cNvGrpSpPr/>
          <p:nvPr/>
        </p:nvGrpSpPr>
        <p:grpSpPr>
          <a:xfrm>
            <a:off x="3748038" y="4918767"/>
            <a:ext cx="538829" cy="604649"/>
            <a:chOff x="167518" y="529049"/>
            <a:chExt cx="538829" cy="604649"/>
          </a:xfrm>
        </p:grpSpPr>
        <p:grpSp>
          <p:nvGrpSpPr>
            <p:cNvPr id="701" name="组合 700">
              <a:extLst>
                <a:ext uri="{FF2B5EF4-FFF2-40B4-BE49-F238E27FC236}">
                  <a16:creationId xmlns:a16="http://schemas.microsoft.com/office/drawing/2014/main" id="{9C7F8896-B11A-40FF-8885-C0AB7FFE300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04" name="矩形: 圆角 703">
                <a:extLst>
                  <a:ext uri="{FF2B5EF4-FFF2-40B4-BE49-F238E27FC236}">
                    <a16:creationId xmlns:a16="http://schemas.microsoft.com/office/drawing/2014/main" id="{AE6BE81C-9771-4931-8A43-C2DA940C221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05" name="图片 704">
                <a:extLst>
                  <a:ext uri="{FF2B5EF4-FFF2-40B4-BE49-F238E27FC236}">
                    <a16:creationId xmlns:a16="http://schemas.microsoft.com/office/drawing/2014/main" id="{9C4FA67C-5BB7-4A21-A2A6-ADD77403E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06" name="矩形 705">
                <a:extLst>
                  <a:ext uri="{FF2B5EF4-FFF2-40B4-BE49-F238E27FC236}">
                    <a16:creationId xmlns:a16="http://schemas.microsoft.com/office/drawing/2014/main" id="{13210E22-CCBE-4821-A2BB-91579978F11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02" name="矩形: 圆角 701">
              <a:extLst>
                <a:ext uri="{FF2B5EF4-FFF2-40B4-BE49-F238E27FC236}">
                  <a16:creationId xmlns:a16="http://schemas.microsoft.com/office/drawing/2014/main" id="{11C94086-585E-44D0-9D82-AA73880EB7B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B075C836-E5E7-49E3-8676-3AE26DFD91A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208DCBB3-F196-446F-A017-01B50EB072A5}"/>
              </a:ext>
            </a:extLst>
          </p:cNvPr>
          <p:cNvSpPr/>
          <p:nvPr/>
        </p:nvSpPr>
        <p:spPr>
          <a:xfrm>
            <a:off x="537793" y="48591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/>
          </a:p>
        </p:txBody>
      </p:sp>
      <p:sp>
        <p:nvSpPr>
          <p:cNvPr id="707" name="矩形 706">
            <a:extLst>
              <a:ext uri="{FF2B5EF4-FFF2-40B4-BE49-F238E27FC236}">
                <a16:creationId xmlns:a16="http://schemas.microsoft.com/office/drawing/2014/main" id="{D392F0BC-187D-4016-9DDE-E6B18417A37C}"/>
              </a:ext>
            </a:extLst>
          </p:cNvPr>
          <p:cNvSpPr/>
          <p:nvPr/>
        </p:nvSpPr>
        <p:spPr>
          <a:xfrm>
            <a:off x="1119932" y="489639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/>
          </a:p>
        </p:txBody>
      </p:sp>
      <p:sp>
        <p:nvSpPr>
          <p:cNvPr id="708" name="矩形 707">
            <a:extLst>
              <a:ext uri="{FF2B5EF4-FFF2-40B4-BE49-F238E27FC236}">
                <a16:creationId xmlns:a16="http://schemas.microsoft.com/office/drawing/2014/main" id="{3A401192-6BC6-4E2E-AF5E-9947C5B3B7E3}"/>
              </a:ext>
            </a:extLst>
          </p:cNvPr>
          <p:cNvSpPr/>
          <p:nvPr/>
        </p:nvSpPr>
        <p:spPr>
          <a:xfrm>
            <a:off x="1715098" y="4891204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/>
          </a:p>
        </p:txBody>
      </p:sp>
      <p:sp>
        <p:nvSpPr>
          <p:cNvPr id="709" name="矩形 708">
            <a:extLst>
              <a:ext uri="{FF2B5EF4-FFF2-40B4-BE49-F238E27FC236}">
                <a16:creationId xmlns:a16="http://schemas.microsoft.com/office/drawing/2014/main" id="{75B1BE55-ADBB-407D-BBF2-1BF47B137465}"/>
              </a:ext>
            </a:extLst>
          </p:cNvPr>
          <p:cNvSpPr/>
          <p:nvPr/>
        </p:nvSpPr>
        <p:spPr>
          <a:xfrm>
            <a:off x="2563687" y="4886026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/>
          </a:p>
        </p:txBody>
      </p:sp>
      <p:sp>
        <p:nvSpPr>
          <p:cNvPr id="710" name="矩形 709">
            <a:extLst>
              <a:ext uri="{FF2B5EF4-FFF2-40B4-BE49-F238E27FC236}">
                <a16:creationId xmlns:a16="http://schemas.microsoft.com/office/drawing/2014/main" id="{974416EB-5EEF-4BD0-8DEB-25C51075A6EC}"/>
              </a:ext>
            </a:extLst>
          </p:cNvPr>
          <p:cNvSpPr/>
          <p:nvPr/>
        </p:nvSpPr>
        <p:spPr>
          <a:xfrm>
            <a:off x="3141826" y="4901923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/>
          </a:p>
        </p:txBody>
      </p:sp>
      <p:sp>
        <p:nvSpPr>
          <p:cNvPr id="711" name="矩形 710">
            <a:extLst>
              <a:ext uri="{FF2B5EF4-FFF2-40B4-BE49-F238E27FC236}">
                <a16:creationId xmlns:a16="http://schemas.microsoft.com/office/drawing/2014/main" id="{436DE98A-5650-4B65-970F-506CCC5A1A65}"/>
              </a:ext>
            </a:extLst>
          </p:cNvPr>
          <p:cNvSpPr/>
          <p:nvPr/>
        </p:nvSpPr>
        <p:spPr>
          <a:xfrm>
            <a:off x="3726363" y="4901923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3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8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9057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物品交换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40504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B24E4E8-1199-4177-ABB8-D1BD82ECEFE2}"/>
              </a:ext>
            </a:extLst>
          </p:cNvPr>
          <p:cNvGrpSpPr/>
          <p:nvPr/>
        </p:nvGrpSpPr>
        <p:grpSpPr>
          <a:xfrm>
            <a:off x="9331912" y="-684907"/>
            <a:ext cx="838313" cy="648969"/>
            <a:chOff x="8796265" y="-786548"/>
            <a:chExt cx="838313" cy="648969"/>
          </a:xfrm>
        </p:grpSpPr>
        <p:pic>
          <p:nvPicPr>
            <p:cNvPr id="1207" name="图形 1206" descr="下降趋势条形图">
              <a:extLst>
                <a:ext uri="{FF2B5EF4-FFF2-40B4-BE49-F238E27FC236}">
                  <a16:creationId xmlns:a16="http://schemas.microsoft.com/office/drawing/2014/main" id="{88BB1B1A-DBE2-4FB5-9DF4-A84FE9FD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99655" y="-786548"/>
              <a:ext cx="478657" cy="478657"/>
            </a:xfrm>
            <a:prstGeom prst="rect">
              <a:avLst/>
            </a:prstGeom>
          </p:spPr>
        </p:pic>
        <p:sp>
          <p:nvSpPr>
            <p:cNvPr id="1208" name="矩形 1207">
              <a:extLst>
                <a:ext uri="{FF2B5EF4-FFF2-40B4-BE49-F238E27FC236}">
                  <a16:creationId xmlns:a16="http://schemas.microsoft.com/office/drawing/2014/main" id="{23F56AF2-DB79-4135-9418-A555B1FF2FA3}"/>
                </a:ext>
              </a:extLst>
            </p:cNvPr>
            <p:cNvSpPr/>
            <p:nvPr/>
          </p:nvSpPr>
          <p:spPr>
            <a:xfrm>
              <a:off x="8796265" y="-414578"/>
              <a:ext cx="838313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排序</a:t>
              </a:r>
            </a:p>
          </p:txBody>
        </p:sp>
        <p:pic>
          <p:nvPicPr>
            <p:cNvPr id="1210" name="图形 1209" descr="男人">
              <a:extLst>
                <a:ext uri="{FF2B5EF4-FFF2-40B4-BE49-F238E27FC236}">
                  <a16:creationId xmlns:a16="http://schemas.microsoft.com/office/drawing/2014/main" id="{8FF7C7DD-7620-4016-BAE1-DC7B17C9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48623" y="-665344"/>
              <a:ext cx="290360" cy="290360"/>
            </a:xfrm>
            <a:prstGeom prst="rect">
              <a:avLst/>
            </a:prstGeom>
          </p:spPr>
        </p:pic>
      </p:grpSp>
      <p:sp>
        <p:nvSpPr>
          <p:cNvPr id="1280" name="矩形 1279">
            <a:extLst>
              <a:ext uri="{FF2B5EF4-FFF2-40B4-BE49-F238E27FC236}">
                <a16:creationId xmlns:a16="http://schemas.microsoft.com/office/drawing/2014/main" id="{BFB481D8-A967-4EB5-8DE6-7468DFF8D3DB}"/>
              </a:ext>
            </a:extLst>
          </p:cNvPr>
          <p:cNvSpPr/>
          <p:nvPr/>
        </p:nvSpPr>
        <p:spPr>
          <a:xfrm>
            <a:off x="-1441455" y="3221090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66321" y="561922"/>
            <a:ext cx="4843105" cy="40504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9D686E-104E-4B1E-B793-49CC65ADC127}"/>
              </a:ext>
            </a:extLst>
          </p:cNvPr>
          <p:cNvGrpSpPr/>
          <p:nvPr/>
        </p:nvGrpSpPr>
        <p:grpSpPr>
          <a:xfrm>
            <a:off x="9283333" y="48368"/>
            <a:ext cx="783614" cy="601213"/>
            <a:chOff x="9277674" y="55088"/>
            <a:chExt cx="783614" cy="601213"/>
          </a:xfrm>
        </p:grpSpPr>
        <p:pic>
          <p:nvPicPr>
            <p:cNvPr id="380" name="图形 379" descr="下降趋势条形图">
              <a:extLst>
                <a:ext uri="{FF2B5EF4-FFF2-40B4-BE49-F238E27FC236}">
                  <a16:creationId xmlns:a16="http://schemas.microsoft.com/office/drawing/2014/main" id="{8ECA0D3D-E75F-4A5E-AA2E-D61B7285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66141" y="55088"/>
              <a:ext cx="447425" cy="447425"/>
            </a:xfrm>
            <a:prstGeom prst="rect">
              <a:avLst/>
            </a:prstGeom>
          </p:spPr>
        </p:pic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17DB3BCB-3CFC-47F2-B33F-F951E640BAC2}"/>
                </a:ext>
              </a:extLst>
            </p:cNvPr>
            <p:cNvSpPr/>
            <p:nvPr/>
          </p:nvSpPr>
          <p:spPr>
            <a:xfrm>
              <a:off x="9277674" y="397376"/>
              <a:ext cx="783614" cy="25892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  排序</a:t>
              </a:r>
            </a:p>
          </p:txBody>
        </p:sp>
        <p:pic>
          <p:nvPicPr>
            <p:cNvPr id="385" name="图形 384" descr="公文包">
              <a:extLst>
                <a:ext uri="{FF2B5EF4-FFF2-40B4-BE49-F238E27FC236}">
                  <a16:creationId xmlns:a16="http://schemas.microsoft.com/office/drawing/2014/main" id="{D4B142CB-925F-494A-AB41-7FA2E1FE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59212" y="236587"/>
              <a:ext cx="248584" cy="248584"/>
            </a:xfrm>
            <a:prstGeom prst="rect">
              <a:avLst/>
            </a:prstGeom>
          </p:spPr>
        </p:pic>
      </p:grpSp>
      <p:grpSp>
        <p:nvGrpSpPr>
          <p:cNvPr id="853" name="组合 852">
            <a:extLst>
              <a:ext uri="{FF2B5EF4-FFF2-40B4-BE49-F238E27FC236}">
                <a16:creationId xmlns:a16="http://schemas.microsoft.com/office/drawing/2014/main" id="{360B7D6C-671A-4FC5-A97C-FDCD6A657883}"/>
              </a:ext>
            </a:extLst>
          </p:cNvPr>
          <p:cNvGrpSpPr/>
          <p:nvPr/>
        </p:nvGrpSpPr>
        <p:grpSpPr>
          <a:xfrm>
            <a:off x="372823" y="671591"/>
            <a:ext cx="538829" cy="604649"/>
            <a:chOff x="167518" y="529049"/>
            <a:chExt cx="538829" cy="604649"/>
          </a:xfrm>
        </p:grpSpPr>
        <p:grpSp>
          <p:nvGrpSpPr>
            <p:cNvPr id="854" name="组合 853">
              <a:extLst>
                <a:ext uri="{FF2B5EF4-FFF2-40B4-BE49-F238E27FC236}">
                  <a16:creationId xmlns:a16="http://schemas.microsoft.com/office/drawing/2014/main" id="{D9E60983-F16D-4C3D-AB21-D4F18C8903B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57" name="矩形: 圆角 856">
                <a:extLst>
                  <a:ext uri="{FF2B5EF4-FFF2-40B4-BE49-F238E27FC236}">
                    <a16:creationId xmlns:a16="http://schemas.microsoft.com/office/drawing/2014/main" id="{2C12BE75-D183-4948-B0C2-E4011FF68DE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58" name="图片 857">
                <a:extLst>
                  <a:ext uri="{FF2B5EF4-FFF2-40B4-BE49-F238E27FC236}">
                    <a16:creationId xmlns:a16="http://schemas.microsoft.com/office/drawing/2014/main" id="{9D6BC6B1-379D-4BE7-B9F1-7399CCF0C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94A8C7D4-B078-4DAA-A2E1-68D4459BAAC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5" name="矩形: 圆角 854">
              <a:extLst>
                <a:ext uri="{FF2B5EF4-FFF2-40B4-BE49-F238E27FC236}">
                  <a16:creationId xmlns:a16="http://schemas.microsoft.com/office/drawing/2014/main" id="{187ECF9B-9D11-4DC2-A659-BFD1375E32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6" name="矩形 855">
              <a:extLst>
                <a:ext uri="{FF2B5EF4-FFF2-40B4-BE49-F238E27FC236}">
                  <a16:creationId xmlns:a16="http://schemas.microsoft.com/office/drawing/2014/main" id="{41736AEC-FCD4-4CD2-9ACC-5AF158C0378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0" name="组合 859">
            <a:extLst>
              <a:ext uri="{FF2B5EF4-FFF2-40B4-BE49-F238E27FC236}">
                <a16:creationId xmlns:a16="http://schemas.microsoft.com/office/drawing/2014/main" id="{B0D17FA9-02C1-4CEB-9EA6-0BE177CA4145}"/>
              </a:ext>
            </a:extLst>
          </p:cNvPr>
          <p:cNvGrpSpPr/>
          <p:nvPr/>
        </p:nvGrpSpPr>
        <p:grpSpPr>
          <a:xfrm>
            <a:off x="950316" y="676253"/>
            <a:ext cx="538829" cy="604649"/>
            <a:chOff x="167518" y="529049"/>
            <a:chExt cx="538829" cy="604649"/>
          </a:xfrm>
        </p:grpSpPr>
        <p:grpSp>
          <p:nvGrpSpPr>
            <p:cNvPr id="861" name="组合 860">
              <a:extLst>
                <a:ext uri="{FF2B5EF4-FFF2-40B4-BE49-F238E27FC236}">
                  <a16:creationId xmlns:a16="http://schemas.microsoft.com/office/drawing/2014/main" id="{C6BF1234-6E2F-4D07-A19C-60EF7212F7B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64" name="矩形: 圆角 863">
                <a:extLst>
                  <a:ext uri="{FF2B5EF4-FFF2-40B4-BE49-F238E27FC236}">
                    <a16:creationId xmlns:a16="http://schemas.microsoft.com/office/drawing/2014/main" id="{7508FAB6-D7D6-4FCF-A6D8-280F27C0B7B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65" name="图片 864">
                <a:extLst>
                  <a:ext uri="{FF2B5EF4-FFF2-40B4-BE49-F238E27FC236}">
                    <a16:creationId xmlns:a16="http://schemas.microsoft.com/office/drawing/2014/main" id="{43902233-F355-4220-992D-AED097106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66" name="矩形 865">
                <a:extLst>
                  <a:ext uri="{FF2B5EF4-FFF2-40B4-BE49-F238E27FC236}">
                    <a16:creationId xmlns:a16="http://schemas.microsoft.com/office/drawing/2014/main" id="{16D94BC0-397B-413D-96E4-FDBE9CA2C85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2" name="矩形: 圆角 861">
              <a:extLst>
                <a:ext uri="{FF2B5EF4-FFF2-40B4-BE49-F238E27FC236}">
                  <a16:creationId xmlns:a16="http://schemas.microsoft.com/office/drawing/2014/main" id="{1D11B4D3-AFDB-4F70-9AE7-E3F3FEA1749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3" name="矩形 862">
              <a:extLst>
                <a:ext uri="{FF2B5EF4-FFF2-40B4-BE49-F238E27FC236}">
                  <a16:creationId xmlns:a16="http://schemas.microsoft.com/office/drawing/2014/main" id="{17617DA2-197B-4779-8C8E-DAB2333F786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7" name="组合 866">
            <a:extLst>
              <a:ext uri="{FF2B5EF4-FFF2-40B4-BE49-F238E27FC236}">
                <a16:creationId xmlns:a16="http://schemas.microsoft.com/office/drawing/2014/main" id="{09530745-3DDA-4FBD-B9BD-E3E716884578}"/>
              </a:ext>
            </a:extLst>
          </p:cNvPr>
          <p:cNvGrpSpPr/>
          <p:nvPr/>
        </p:nvGrpSpPr>
        <p:grpSpPr>
          <a:xfrm>
            <a:off x="1527809" y="674449"/>
            <a:ext cx="538829" cy="604649"/>
            <a:chOff x="167518" y="529049"/>
            <a:chExt cx="538829" cy="604649"/>
          </a:xfrm>
        </p:grpSpPr>
        <p:grpSp>
          <p:nvGrpSpPr>
            <p:cNvPr id="868" name="组合 867">
              <a:extLst>
                <a:ext uri="{FF2B5EF4-FFF2-40B4-BE49-F238E27FC236}">
                  <a16:creationId xmlns:a16="http://schemas.microsoft.com/office/drawing/2014/main" id="{975DD22A-C9E7-4D6E-8D20-06BA0D3DD9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1" name="矩形: 圆角 870">
                <a:extLst>
                  <a:ext uri="{FF2B5EF4-FFF2-40B4-BE49-F238E27FC236}">
                    <a16:creationId xmlns:a16="http://schemas.microsoft.com/office/drawing/2014/main" id="{10FDC727-94EB-442D-96EA-89953848C51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2" name="图片 871">
                <a:extLst>
                  <a:ext uri="{FF2B5EF4-FFF2-40B4-BE49-F238E27FC236}">
                    <a16:creationId xmlns:a16="http://schemas.microsoft.com/office/drawing/2014/main" id="{ED7E7E40-56DF-4B8F-97D6-3CA6F4D3B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73" name="矩形 872">
                <a:extLst>
                  <a:ext uri="{FF2B5EF4-FFF2-40B4-BE49-F238E27FC236}">
                    <a16:creationId xmlns:a16="http://schemas.microsoft.com/office/drawing/2014/main" id="{6700CBA1-4FB8-4DF9-9DBD-70D7F897A03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9" name="矩形: 圆角 868">
              <a:extLst>
                <a:ext uri="{FF2B5EF4-FFF2-40B4-BE49-F238E27FC236}">
                  <a16:creationId xmlns:a16="http://schemas.microsoft.com/office/drawing/2014/main" id="{39A9BA4A-898A-40E7-A020-788125B21FB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>
              <a:extLst>
                <a:ext uri="{FF2B5EF4-FFF2-40B4-BE49-F238E27FC236}">
                  <a16:creationId xmlns:a16="http://schemas.microsoft.com/office/drawing/2014/main" id="{8A506012-FFAD-40A0-B8E0-357856D2659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74" name="组合 873">
            <a:extLst>
              <a:ext uri="{FF2B5EF4-FFF2-40B4-BE49-F238E27FC236}">
                <a16:creationId xmlns:a16="http://schemas.microsoft.com/office/drawing/2014/main" id="{1B9049BA-408E-4FBE-9C41-1D22BB4FAB07}"/>
              </a:ext>
            </a:extLst>
          </p:cNvPr>
          <p:cNvGrpSpPr/>
          <p:nvPr/>
        </p:nvGrpSpPr>
        <p:grpSpPr>
          <a:xfrm>
            <a:off x="2105302" y="679111"/>
            <a:ext cx="538829" cy="604649"/>
            <a:chOff x="167518" y="529049"/>
            <a:chExt cx="538829" cy="604649"/>
          </a:xfrm>
        </p:grpSpPr>
        <p:grpSp>
          <p:nvGrpSpPr>
            <p:cNvPr id="875" name="组合 874">
              <a:extLst>
                <a:ext uri="{FF2B5EF4-FFF2-40B4-BE49-F238E27FC236}">
                  <a16:creationId xmlns:a16="http://schemas.microsoft.com/office/drawing/2014/main" id="{5EA13D1A-4658-42F9-A3A8-5F50A042911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8" name="矩形: 圆角 877">
                <a:extLst>
                  <a:ext uri="{FF2B5EF4-FFF2-40B4-BE49-F238E27FC236}">
                    <a16:creationId xmlns:a16="http://schemas.microsoft.com/office/drawing/2014/main" id="{79C3FCF7-6327-49FA-8256-20DFCF5A57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9" name="图片 878">
                <a:extLst>
                  <a:ext uri="{FF2B5EF4-FFF2-40B4-BE49-F238E27FC236}">
                    <a16:creationId xmlns:a16="http://schemas.microsoft.com/office/drawing/2014/main" id="{DB81EF6F-F603-437D-9D5D-4DB7A9359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0" name="矩形 879">
                <a:extLst>
                  <a:ext uri="{FF2B5EF4-FFF2-40B4-BE49-F238E27FC236}">
                    <a16:creationId xmlns:a16="http://schemas.microsoft.com/office/drawing/2014/main" id="{F3AB185C-9406-4B10-B289-4DC3A25D2AA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76" name="矩形: 圆角 875">
              <a:extLst>
                <a:ext uri="{FF2B5EF4-FFF2-40B4-BE49-F238E27FC236}">
                  <a16:creationId xmlns:a16="http://schemas.microsoft.com/office/drawing/2014/main" id="{A4BD968F-93A9-45B2-98FC-7646F1135EF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矩形 876">
              <a:extLst>
                <a:ext uri="{FF2B5EF4-FFF2-40B4-BE49-F238E27FC236}">
                  <a16:creationId xmlns:a16="http://schemas.microsoft.com/office/drawing/2014/main" id="{74B193E3-DEA3-4272-903B-FE6A525715D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1" name="组合 880">
            <a:extLst>
              <a:ext uri="{FF2B5EF4-FFF2-40B4-BE49-F238E27FC236}">
                <a16:creationId xmlns:a16="http://schemas.microsoft.com/office/drawing/2014/main" id="{4387228A-AA19-446A-ACBD-49E48CA76F87}"/>
              </a:ext>
            </a:extLst>
          </p:cNvPr>
          <p:cNvGrpSpPr/>
          <p:nvPr/>
        </p:nvGrpSpPr>
        <p:grpSpPr>
          <a:xfrm>
            <a:off x="2682065" y="680540"/>
            <a:ext cx="538829" cy="604649"/>
            <a:chOff x="167518" y="529049"/>
            <a:chExt cx="538829" cy="604649"/>
          </a:xfrm>
        </p:grpSpPr>
        <p:grpSp>
          <p:nvGrpSpPr>
            <p:cNvPr id="882" name="组合 881">
              <a:extLst>
                <a:ext uri="{FF2B5EF4-FFF2-40B4-BE49-F238E27FC236}">
                  <a16:creationId xmlns:a16="http://schemas.microsoft.com/office/drawing/2014/main" id="{7335EE5D-5EE0-40D5-AFDB-3E3E442558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85" name="矩形: 圆角 884">
                <a:extLst>
                  <a:ext uri="{FF2B5EF4-FFF2-40B4-BE49-F238E27FC236}">
                    <a16:creationId xmlns:a16="http://schemas.microsoft.com/office/drawing/2014/main" id="{20C7A592-FFFB-4708-9612-D03819BFAF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86" name="图片 885">
                <a:extLst>
                  <a:ext uri="{FF2B5EF4-FFF2-40B4-BE49-F238E27FC236}">
                    <a16:creationId xmlns:a16="http://schemas.microsoft.com/office/drawing/2014/main" id="{4D703B47-AF3F-4D2F-B5BB-512224AC9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7" name="矩形 886">
                <a:extLst>
                  <a:ext uri="{FF2B5EF4-FFF2-40B4-BE49-F238E27FC236}">
                    <a16:creationId xmlns:a16="http://schemas.microsoft.com/office/drawing/2014/main" id="{657A0B3B-11F9-47FC-9790-80A2EE82337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3" name="矩形: 圆角 882">
              <a:extLst>
                <a:ext uri="{FF2B5EF4-FFF2-40B4-BE49-F238E27FC236}">
                  <a16:creationId xmlns:a16="http://schemas.microsoft.com/office/drawing/2014/main" id="{A2650C1E-2C00-4795-8157-BA02AB98AF8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>
              <a:extLst>
                <a:ext uri="{FF2B5EF4-FFF2-40B4-BE49-F238E27FC236}">
                  <a16:creationId xmlns:a16="http://schemas.microsoft.com/office/drawing/2014/main" id="{52A96287-AB08-46B3-A237-088E856C6E5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06CB0492-779F-4CD7-9031-99FD60FF2326}"/>
              </a:ext>
            </a:extLst>
          </p:cNvPr>
          <p:cNvGrpSpPr/>
          <p:nvPr/>
        </p:nvGrpSpPr>
        <p:grpSpPr>
          <a:xfrm>
            <a:off x="3259558" y="685202"/>
            <a:ext cx="538829" cy="604649"/>
            <a:chOff x="167518" y="529049"/>
            <a:chExt cx="538829" cy="604649"/>
          </a:xfrm>
        </p:grpSpPr>
        <p:grpSp>
          <p:nvGrpSpPr>
            <p:cNvPr id="889" name="组合 888">
              <a:extLst>
                <a:ext uri="{FF2B5EF4-FFF2-40B4-BE49-F238E27FC236}">
                  <a16:creationId xmlns:a16="http://schemas.microsoft.com/office/drawing/2014/main" id="{09F0D6C9-4D24-4832-AEB9-FE280CE0A27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2" name="矩形: 圆角 891">
                <a:extLst>
                  <a:ext uri="{FF2B5EF4-FFF2-40B4-BE49-F238E27FC236}">
                    <a16:creationId xmlns:a16="http://schemas.microsoft.com/office/drawing/2014/main" id="{AA88A7E7-9AFE-4EA2-BF2E-DBC44153709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93" name="图片 892">
                <a:extLst>
                  <a:ext uri="{FF2B5EF4-FFF2-40B4-BE49-F238E27FC236}">
                    <a16:creationId xmlns:a16="http://schemas.microsoft.com/office/drawing/2014/main" id="{F42CEB75-0FBB-4B76-BB35-DB609ED18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94" name="矩形 893">
                <a:extLst>
                  <a:ext uri="{FF2B5EF4-FFF2-40B4-BE49-F238E27FC236}">
                    <a16:creationId xmlns:a16="http://schemas.microsoft.com/office/drawing/2014/main" id="{B524895D-8846-42EB-9994-4A189F171BA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0" name="矩形: 圆角 889">
              <a:extLst>
                <a:ext uri="{FF2B5EF4-FFF2-40B4-BE49-F238E27FC236}">
                  <a16:creationId xmlns:a16="http://schemas.microsoft.com/office/drawing/2014/main" id="{FF897DE0-3620-4664-8D55-8AABF8AE82D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矩形 890">
              <a:extLst>
                <a:ext uri="{FF2B5EF4-FFF2-40B4-BE49-F238E27FC236}">
                  <a16:creationId xmlns:a16="http://schemas.microsoft.com/office/drawing/2014/main" id="{EA724E25-EF17-44FD-A4F6-12F929C97C5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95" name="组合 894">
            <a:extLst>
              <a:ext uri="{FF2B5EF4-FFF2-40B4-BE49-F238E27FC236}">
                <a16:creationId xmlns:a16="http://schemas.microsoft.com/office/drawing/2014/main" id="{5F3EE92F-C21E-47C3-8B6C-57184EC094B4}"/>
              </a:ext>
            </a:extLst>
          </p:cNvPr>
          <p:cNvGrpSpPr/>
          <p:nvPr/>
        </p:nvGrpSpPr>
        <p:grpSpPr>
          <a:xfrm>
            <a:off x="3837051" y="683398"/>
            <a:ext cx="538829" cy="604649"/>
            <a:chOff x="167518" y="529049"/>
            <a:chExt cx="538829" cy="604649"/>
          </a:xfrm>
        </p:grpSpPr>
        <p:grpSp>
          <p:nvGrpSpPr>
            <p:cNvPr id="896" name="组合 895">
              <a:extLst>
                <a:ext uri="{FF2B5EF4-FFF2-40B4-BE49-F238E27FC236}">
                  <a16:creationId xmlns:a16="http://schemas.microsoft.com/office/drawing/2014/main" id="{3010AAED-B69D-4B9F-8EAE-F0A46401DDA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9" name="矩形: 圆角 898">
                <a:extLst>
                  <a:ext uri="{FF2B5EF4-FFF2-40B4-BE49-F238E27FC236}">
                    <a16:creationId xmlns:a16="http://schemas.microsoft.com/office/drawing/2014/main" id="{33761C4B-248A-448A-AB01-3F32AE6A487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00" name="图片 899">
                <a:extLst>
                  <a:ext uri="{FF2B5EF4-FFF2-40B4-BE49-F238E27FC236}">
                    <a16:creationId xmlns:a16="http://schemas.microsoft.com/office/drawing/2014/main" id="{E698EBAC-1A53-431D-BA90-F969EEA0D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01" name="矩形 900">
                <a:extLst>
                  <a:ext uri="{FF2B5EF4-FFF2-40B4-BE49-F238E27FC236}">
                    <a16:creationId xmlns:a16="http://schemas.microsoft.com/office/drawing/2014/main" id="{98F7D0F8-95F2-4776-A3F8-B47C42F22E1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7" name="矩形: 圆角 896">
              <a:extLst>
                <a:ext uri="{FF2B5EF4-FFF2-40B4-BE49-F238E27FC236}">
                  <a16:creationId xmlns:a16="http://schemas.microsoft.com/office/drawing/2014/main" id="{D4310FEB-141C-4BE8-B6E2-0BCD33EC64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矩形 897">
              <a:extLst>
                <a:ext uri="{FF2B5EF4-FFF2-40B4-BE49-F238E27FC236}">
                  <a16:creationId xmlns:a16="http://schemas.microsoft.com/office/drawing/2014/main" id="{1FC07B1C-9AE7-4F7F-9D2A-5CD26BD1DAB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03" name="组合 902">
            <a:extLst>
              <a:ext uri="{FF2B5EF4-FFF2-40B4-BE49-F238E27FC236}">
                <a16:creationId xmlns:a16="http://schemas.microsoft.com/office/drawing/2014/main" id="{D62A96D4-9DF6-4CA3-B8E4-3E8E99C8C9BC}"/>
              </a:ext>
            </a:extLst>
          </p:cNvPr>
          <p:cNvGrpSpPr/>
          <p:nvPr/>
        </p:nvGrpSpPr>
        <p:grpSpPr>
          <a:xfrm>
            <a:off x="372823" y="1269857"/>
            <a:ext cx="538829" cy="604649"/>
            <a:chOff x="167518" y="529049"/>
            <a:chExt cx="538829" cy="604649"/>
          </a:xfrm>
        </p:grpSpPr>
        <p:grpSp>
          <p:nvGrpSpPr>
            <p:cNvPr id="905" name="组合 904">
              <a:extLst>
                <a:ext uri="{FF2B5EF4-FFF2-40B4-BE49-F238E27FC236}">
                  <a16:creationId xmlns:a16="http://schemas.microsoft.com/office/drawing/2014/main" id="{E83AB74B-8AD0-4900-83CF-9A944E038A3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0" name="矩形: 圆角 909">
                <a:extLst>
                  <a:ext uri="{FF2B5EF4-FFF2-40B4-BE49-F238E27FC236}">
                    <a16:creationId xmlns:a16="http://schemas.microsoft.com/office/drawing/2014/main" id="{2F3A5F65-E9AD-4F16-AC46-2416FC1FE5A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1" name="图片 910">
                <a:extLst>
                  <a:ext uri="{FF2B5EF4-FFF2-40B4-BE49-F238E27FC236}">
                    <a16:creationId xmlns:a16="http://schemas.microsoft.com/office/drawing/2014/main" id="{18965DE7-A317-493A-9893-01E811C70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2" name="矩形 911">
                <a:extLst>
                  <a:ext uri="{FF2B5EF4-FFF2-40B4-BE49-F238E27FC236}">
                    <a16:creationId xmlns:a16="http://schemas.microsoft.com/office/drawing/2014/main" id="{F8D6723F-1868-4F34-ABB0-B67413A4209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06" name="矩形: 圆角 905">
              <a:extLst>
                <a:ext uri="{FF2B5EF4-FFF2-40B4-BE49-F238E27FC236}">
                  <a16:creationId xmlns:a16="http://schemas.microsoft.com/office/drawing/2014/main" id="{AF3158FA-3415-4800-B59C-ADB32192C5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>
              <a:extLst>
                <a:ext uri="{FF2B5EF4-FFF2-40B4-BE49-F238E27FC236}">
                  <a16:creationId xmlns:a16="http://schemas.microsoft.com/office/drawing/2014/main" id="{AE250DBF-7360-4D31-BB80-B8E0676ACF6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13" name="组合 912">
            <a:extLst>
              <a:ext uri="{FF2B5EF4-FFF2-40B4-BE49-F238E27FC236}">
                <a16:creationId xmlns:a16="http://schemas.microsoft.com/office/drawing/2014/main" id="{281C60C5-0D5B-4C7D-9579-3ED9A1596ABA}"/>
              </a:ext>
            </a:extLst>
          </p:cNvPr>
          <p:cNvGrpSpPr/>
          <p:nvPr/>
        </p:nvGrpSpPr>
        <p:grpSpPr>
          <a:xfrm>
            <a:off x="950316" y="1274519"/>
            <a:ext cx="538829" cy="604649"/>
            <a:chOff x="167518" y="529049"/>
            <a:chExt cx="538829" cy="604649"/>
          </a:xfrm>
        </p:grpSpPr>
        <p:grpSp>
          <p:nvGrpSpPr>
            <p:cNvPr id="914" name="组合 913">
              <a:extLst>
                <a:ext uri="{FF2B5EF4-FFF2-40B4-BE49-F238E27FC236}">
                  <a16:creationId xmlns:a16="http://schemas.microsoft.com/office/drawing/2014/main" id="{1270F114-5C28-4FE3-9FDD-27EBD4FE446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7" name="矩形: 圆角 916">
                <a:extLst>
                  <a:ext uri="{FF2B5EF4-FFF2-40B4-BE49-F238E27FC236}">
                    <a16:creationId xmlns:a16="http://schemas.microsoft.com/office/drawing/2014/main" id="{A7A63BF3-1191-4A0F-84A1-592F39149A2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8" name="图片 917">
                <a:extLst>
                  <a:ext uri="{FF2B5EF4-FFF2-40B4-BE49-F238E27FC236}">
                    <a16:creationId xmlns:a16="http://schemas.microsoft.com/office/drawing/2014/main" id="{0A9D32BF-851A-4A0C-907E-5BA96C2BF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9" name="矩形 918">
                <a:extLst>
                  <a:ext uri="{FF2B5EF4-FFF2-40B4-BE49-F238E27FC236}">
                    <a16:creationId xmlns:a16="http://schemas.microsoft.com/office/drawing/2014/main" id="{3FFF0E19-0078-489F-8733-F519E456318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15" name="矩形: 圆角 914">
              <a:extLst>
                <a:ext uri="{FF2B5EF4-FFF2-40B4-BE49-F238E27FC236}">
                  <a16:creationId xmlns:a16="http://schemas.microsoft.com/office/drawing/2014/main" id="{C60BEF9D-FA91-4F0C-B2CD-6792C142153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6" name="矩形 915">
              <a:extLst>
                <a:ext uri="{FF2B5EF4-FFF2-40B4-BE49-F238E27FC236}">
                  <a16:creationId xmlns:a16="http://schemas.microsoft.com/office/drawing/2014/main" id="{0C6EB129-42B2-49FA-B33C-B058A1C71A4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0" name="组合 919">
            <a:extLst>
              <a:ext uri="{FF2B5EF4-FFF2-40B4-BE49-F238E27FC236}">
                <a16:creationId xmlns:a16="http://schemas.microsoft.com/office/drawing/2014/main" id="{D732E7B2-1ECE-47E5-B309-193088C46FD1}"/>
              </a:ext>
            </a:extLst>
          </p:cNvPr>
          <p:cNvGrpSpPr/>
          <p:nvPr/>
        </p:nvGrpSpPr>
        <p:grpSpPr>
          <a:xfrm>
            <a:off x="1527809" y="1272715"/>
            <a:ext cx="538829" cy="604649"/>
            <a:chOff x="167518" y="529049"/>
            <a:chExt cx="538829" cy="604649"/>
          </a:xfrm>
        </p:grpSpPr>
        <p:grpSp>
          <p:nvGrpSpPr>
            <p:cNvPr id="921" name="组合 920">
              <a:extLst>
                <a:ext uri="{FF2B5EF4-FFF2-40B4-BE49-F238E27FC236}">
                  <a16:creationId xmlns:a16="http://schemas.microsoft.com/office/drawing/2014/main" id="{062F004C-33A0-4317-AE3B-0A4BE45E225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24" name="矩形: 圆角 923">
                <a:extLst>
                  <a:ext uri="{FF2B5EF4-FFF2-40B4-BE49-F238E27FC236}">
                    <a16:creationId xmlns:a16="http://schemas.microsoft.com/office/drawing/2014/main" id="{CAC689AF-6BD6-4284-BE28-79750CB9B55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25" name="图片 924">
                <a:extLst>
                  <a:ext uri="{FF2B5EF4-FFF2-40B4-BE49-F238E27FC236}">
                    <a16:creationId xmlns:a16="http://schemas.microsoft.com/office/drawing/2014/main" id="{822A682F-A1D9-4E3D-96B6-B2F885DB5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26" name="矩形 925">
                <a:extLst>
                  <a:ext uri="{FF2B5EF4-FFF2-40B4-BE49-F238E27FC236}">
                    <a16:creationId xmlns:a16="http://schemas.microsoft.com/office/drawing/2014/main" id="{D31CC782-B380-41A5-8868-C734EEDD9B4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2" name="矩形: 圆角 921">
              <a:extLst>
                <a:ext uri="{FF2B5EF4-FFF2-40B4-BE49-F238E27FC236}">
                  <a16:creationId xmlns:a16="http://schemas.microsoft.com/office/drawing/2014/main" id="{396D46AF-F8D3-4D7C-A457-238ACED71F6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矩形 922">
              <a:extLst>
                <a:ext uri="{FF2B5EF4-FFF2-40B4-BE49-F238E27FC236}">
                  <a16:creationId xmlns:a16="http://schemas.microsoft.com/office/drawing/2014/main" id="{873B9073-C38B-4BCF-A50D-F61295BCBCA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E0D3FAB0-6616-4143-B2DF-87AD88B4705D}"/>
              </a:ext>
            </a:extLst>
          </p:cNvPr>
          <p:cNvGrpSpPr/>
          <p:nvPr/>
        </p:nvGrpSpPr>
        <p:grpSpPr>
          <a:xfrm>
            <a:off x="2105302" y="1277377"/>
            <a:ext cx="538829" cy="604649"/>
            <a:chOff x="167518" y="529049"/>
            <a:chExt cx="538829" cy="604649"/>
          </a:xfrm>
        </p:grpSpPr>
        <p:grpSp>
          <p:nvGrpSpPr>
            <p:cNvPr id="928" name="组合 927">
              <a:extLst>
                <a:ext uri="{FF2B5EF4-FFF2-40B4-BE49-F238E27FC236}">
                  <a16:creationId xmlns:a16="http://schemas.microsoft.com/office/drawing/2014/main" id="{588E6679-84B8-4B45-97A5-2217D418B2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1" name="矩形: 圆角 930">
                <a:extLst>
                  <a:ext uri="{FF2B5EF4-FFF2-40B4-BE49-F238E27FC236}">
                    <a16:creationId xmlns:a16="http://schemas.microsoft.com/office/drawing/2014/main" id="{5E541BF9-F939-45F5-B53D-F6696E8E0DF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2" name="图片 931">
                <a:extLst>
                  <a:ext uri="{FF2B5EF4-FFF2-40B4-BE49-F238E27FC236}">
                    <a16:creationId xmlns:a16="http://schemas.microsoft.com/office/drawing/2014/main" id="{6C52582F-05EE-4F1C-82AF-921680294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33" name="矩形 932">
                <a:extLst>
                  <a:ext uri="{FF2B5EF4-FFF2-40B4-BE49-F238E27FC236}">
                    <a16:creationId xmlns:a16="http://schemas.microsoft.com/office/drawing/2014/main" id="{1DAAF0CD-B2BA-4B69-AB28-C04D7E32556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9" name="矩形: 圆角 928">
              <a:extLst>
                <a:ext uri="{FF2B5EF4-FFF2-40B4-BE49-F238E27FC236}">
                  <a16:creationId xmlns:a16="http://schemas.microsoft.com/office/drawing/2014/main" id="{BF9EA7E4-1E8F-462C-AA87-06070C2428A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>
              <a:extLst>
                <a:ext uri="{FF2B5EF4-FFF2-40B4-BE49-F238E27FC236}">
                  <a16:creationId xmlns:a16="http://schemas.microsoft.com/office/drawing/2014/main" id="{6C127335-261D-444C-AF99-DF6E1103954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34" name="组合 933">
            <a:extLst>
              <a:ext uri="{FF2B5EF4-FFF2-40B4-BE49-F238E27FC236}">
                <a16:creationId xmlns:a16="http://schemas.microsoft.com/office/drawing/2014/main" id="{1971D96E-8636-4648-90FD-CCD65FA08939}"/>
              </a:ext>
            </a:extLst>
          </p:cNvPr>
          <p:cNvGrpSpPr/>
          <p:nvPr/>
        </p:nvGrpSpPr>
        <p:grpSpPr>
          <a:xfrm>
            <a:off x="2682065" y="1278806"/>
            <a:ext cx="538829" cy="604649"/>
            <a:chOff x="167518" y="529049"/>
            <a:chExt cx="538829" cy="604649"/>
          </a:xfrm>
        </p:grpSpPr>
        <p:grpSp>
          <p:nvGrpSpPr>
            <p:cNvPr id="935" name="组合 934">
              <a:extLst>
                <a:ext uri="{FF2B5EF4-FFF2-40B4-BE49-F238E27FC236}">
                  <a16:creationId xmlns:a16="http://schemas.microsoft.com/office/drawing/2014/main" id="{E4F5F0B7-9764-4D62-8E1F-6FFBB744A4E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8" name="矩形: 圆角 937">
                <a:extLst>
                  <a:ext uri="{FF2B5EF4-FFF2-40B4-BE49-F238E27FC236}">
                    <a16:creationId xmlns:a16="http://schemas.microsoft.com/office/drawing/2014/main" id="{BB794D99-C45F-4441-8F4A-C0A9CCC2ABF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9" name="图片 938">
                <a:extLst>
                  <a:ext uri="{FF2B5EF4-FFF2-40B4-BE49-F238E27FC236}">
                    <a16:creationId xmlns:a16="http://schemas.microsoft.com/office/drawing/2014/main" id="{EA58D563-2F4C-41AD-8A16-F8D1C2134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40" name="矩形 939">
                <a:extLst>
                  <a:ext uri="{FF2B5EF4-FFF2-40B4-BE49-F238E27FC236}">
                    <a16:creationId xmlns:a16="http://schemas.microsoft.com/office/drawing/2014/main" id="{DBE03287-2927-42B0-9859-C10AC41A3CA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36" name="矩形: 圆角 935">
              <a:extLst>
                <a:ext uri="{FF2B5EF4-FFF2-40B4-BE49-F238E27FC236}">
                  <a16:creationId xmlns:a16="http://schemas.microsoft.com/office/drawing/2014/main" id="{9D0B1DDA-E7FF-4896-826C-48F353A7285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矩形 936">
              <a:extLst>
                <a:ext uri="{FF2B5EF4-FFF2-40B4-BE49-F238E27FC236}">
                  <a16:creationId xmlns:a16="http://schemas.microsoft.com/office/drawing/2014/main" id="{D10962F3-ED18-446D-B44E-1E94B3DCE87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41" name="组合 940">
            <a:extLst>
              <a:ext uri="{FF2B5EF4-FFF2-40B4-BE49-F238E27FC236}">
                <a16:creationId xmlns:a16="http://schemas.microsoft.com/office/drawing/2014/main" id="{069AA9C1-D18A-4601-B9B6-94734C2C09AD}"/>
              </a:ext>
            </a:extLst>
          </p:cNvPr>
          <p:cNvGrpSpPr/>
          <p:nvPr/>
        </p:nvGrpSpPr>
        <p:grpSpPr>
          <a:xfrm>
            <a:off x="3259558" y="1283468"/>
            <a:ext cx="538829" cy="604649"/>
            <a:chOff x="167518" y="529049"/>
            <a:chExt cx="538829" cy="604649"/>
          </a:xfrm>
        </p:grpSpPr>
        <p:grpSp>
          <p:nvGrpSpPr>
            <p:cNvPr id="942" name="组合 941">
              <a:extLst>
                <a:ext uri="{FF2B5EF4-FFF2-40B4-BE49-F238E27FC236}">
                  <a16:creationId xmlns:a16="http://schemas.microsoft.com/office/drawing/2014/main" id="{E241D194-5780-472D-9DC3-CC0A4F4EF4E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45" name="矩形: 圆角 944">
                <a:extLst>
                  <a:ext uri="{FF2B5EF4-FFF2-40B4-BE49-F238E27FC236}">
                    <a16:creationId xmlns:a16="http://schemas.microsoft.com/office/drawing/2014/main" id="{90DF88A3-2CC5-40C5-B386-F4B6BEAE7DA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46" name="图片 945">
                <a:extLst>
                  <a:ext uri="{FF2B5EF4-FFF2-40B4-BE49-F238E27FC236}">
                    <a16:creationId xmlns:a16="http://schemas.microsoft.com/office/drawing/2014/main" id="{5BB0D4EB-02F0-45E0-AEDE-FBC6E67F9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1" name="矩形 950">
                <a:extLst>
                  <a:ext uri="{FF2B5EF4-FFF2-40B4-BE49-F238E27FC236}">
                    <a16:creationId xmlns:a16="http://schemas.microsoft.com/office/drawing/2014/main" id="{35C45C76-79E8-4BC8-8779-68257D06F1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43" name="矩形: 圆角 942">
              <a:extLst>
                <a:ext uri="{FF2B5EF4-FFF2-40B4-BE49-F238E27FC236}">
                  <a16:creationId xmlns:a16="http://schemas.microsoft.com/office/drawing/2014/main" id="{C8ACF8D2-8251-47F4-9D2E-F4D8256A264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>
              <a:extLst>
                <a:ext uri="{FF2B5EF4-FFF2-40B4-BE49-F238E27FC236}">
                  <a16:creationId xmlns:a16="http://schemas.microsoft.com/office/drawing/2014/main" id="{D9C3A5A3-FBB6-446A-91AA-30279017D93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2" name="组合 951">
            <a:extLst>
              <a:ext uri="{FF2B5EF4-FFF2-40B4-BE49-F238E27FC236}">
                <a16:creationId xmlns:a16="http://schemas.microsoft.com/office/drawing/2014/main" id="{956D2904-D5D8-4EC3-A543-65684AD7C1FF}"/>
              </a:ext>
            </a:extLst>
          </p:cNvPr>
          <p:cNvGrpSpPr/>
          <p:nvPr/>
        </p:nvGrpSpPr>
        <p:grpSpPr>
          <a:xfrm>
            <a:off x="3837051" y="1281664"/>
            <a:ext cx="538829" cy="604649"/>
            <a:chOff x="167518" y="529049"/>
            <a:chExt cx="538829" cy="604649"/>
          </a:xfrm>
        </p:grpSpPr>
        <p:grpSp>
          <p:nvGrpSpPr>
            <p:cNvPr id="953" name="组合 952">
              <a:extLst>
                <a:ext uri="{FF2B5EF4-FFF2-40B4-BE49-F238E27FC236}">
                  <a16:creationId xmlns:a16="http://schemas.microsoft.com/office/drawing/2014/main" id="{C2271AC7-19D4-4EDF-8B34-59ABF5EE537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56" name="矩形: 圆角 955">
                <a:extLst>
                  <a:ext uri="{FF2B5EF4-FFF2-40B4-BE49-F238E27FC236}">
                    <a16:creationId xmlns:a16="http://schemas.microsoft.com/office/drawing/2014/main" id="{F08A871C-60CD-4A58-B9D0-4DC3D9C6E4E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57" name="图片 956">
                <a:extLst>
                  <a:ext uri="{FF2B5EF4-FFF2-40B4-BE49-F238E27FC236}">
                    <a16:creationId xmlns:a16="http://schemas.microsoft.com/office/drawing/2014/main" id="{715E06B1-24A9-4245-8B3C-205298B3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8" name="矩形 957">
                <a:extLst>
                  <a:ext uri="{FF2B5EF4-FFF2-40B4-BE49-F238E27FC236}">
                    <a16:creationId xmlns:a16="http://schemas.microsoft.com/office/drawing/2014/main" id="{FEEFE082-C985-41BB-A5B0-E01E64601B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54" name="矩形: 圆角 953">
              <a:extLst>
                <a:ext uri="{FF2B5EF4-FFF2-40B4-BE49-F238E27FC236}">
                  <a16:creationId xmlns:a16="http://schemas.microsoft.com/office/drawing/2014/main" id="{D9538F57-666A-4165-9B67-7DC8A038195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矩形 954">
              <a:extLst>
                <a:ext uri="{FF2B5EF4-FFF2-40B4-BE49-F238E27FC236}">
                  <a16:creationId xmlns:a16="http://schemas.microsoft.com/office/drawing/2014/main" id="{A982285A-871D-45AF-AAF7-3DA8983B052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9" name="组合 958">
            <a:extLst>
              <a:ext uri="{FF2B5EF4-FFF2-40B4-BE49-F238E27FC236}">
                <a16:creationId xmlns:a16="http://schemas.microsoft.com/office/drawing/2014/main" id="{7EE830C2-3072-4FE5-A1AD-78EA4C109100}"/>
              </a:ext>
            </a:extLst>
          </p:cNvPr>
          <p:cNvGrpSpPr/>
          <p:nvPr/>
        </p:nvGrpSpPr>
        <p:grpSpPr>
          <a:xfrm>
            <a:off x="372823" y="1859454"/>
            <a:ext cx="538829" cy="604649"/>
            <a:chOff x="167518" y="529049"/>
            <a:chExt cx="538829" cy="604649"/>
          </a:xfrm>
        </p:grpSpPr>
        <p:grpSp>
          <p:nvGrpSpPr>
            <p:cNvPr id="960" name="组合 959">
              <a:extLst>
                <a:ext uri="{FF2B5EF4-FFF2-40B4-BE49-F238E27FC236}">
                  <a16:creationId xmlns:a16="http://schemas.microsoft.com/office/drawing/2014/main" id="{F2F13445-A2F8-42E2-8CEA-44C7ECA1320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63" name="矩形: 圆角 962">
                <a:extLst>
                  <a:ext uri="{FF2B5EF4-FFF2-40B4-BE49-F238E27FC236}">
                    <a16:creationId xmlns:a16="http://schemas.microsoft.com/office/drawing/2014/main" id="{A3BC1FD7-FC0D-4998-AF20-C2E6178A43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64" name="图片 963">
                <a:extLst>
                  <a:ext uri="{FF2B5EF4-FFF2-40B4-BE49-F238E27FC236}">
                    <a16:creationId xmlns:a16="http://schemas.microsoft.com/office/drawing/2014/main" id="{66D45DC3-DE7A-48B4-9E49-12947A618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65" name="矩形 964">
                <a:extLst>
                  <a:ext uri="{FF2B5EF4-FFF2-40B4-BE49-F238E27FC236}">
                    <a16:creationId xmlns:a16="http://schemas.microsoft.com/office/drawing/2014/main" id="{6B52C098-AC99-455C-A7AA-CD81FD7920E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1" name="矩形: 圆角 960">
              <a:extLst>
                <a:ext uri="{FF2B5EF4-FFF2-40B4-BE49-F238E27FC236}">
                  <a16:creationId xmlns:a16="http://schemas.microsoft.com/office/drawing/2014/main" id="{2A07C21B-A43F-446E-A52F-B5F4016BAE3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>
              <a:extLst>
                <a:ext uri="{FF2B5EF4-FFF2-40B4-BE49-F238E27FC236}">
                  <a16:creationId xmlns:a16="http://schemas.microsoft.com/office/drawing/2014/main" id="{09CEA99B-E06C-4D23-A9CF-812CC00DC3A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66" name="组合 965">
            <a:extLst>
              <a:ext uri="{FF2B5EF4-FFF2-40B4-BE49-F238E27FC236}">
                <a16:creationId xmlns:a16="http://schemas.microsoft.com/office/drawing/2014/main" id="{E0066A88-029F-441C-A4D5-358191DAA305}"/>
              </a:ext>
            </a:extLst>
          </p:cNvPr>
          <p:cNvGrpSpPr/>
          <p:nvPr/>
        </p:nvGrpSpPr>
        <p:grpSpPr>
          <a:xfrm>
            <a:off x="950316" y="1864116"/>
            <a:ext cx="538829" cy="604649"/>
            <a:chOff x="167518" y="529049"/>
            <a:chExt cx="538829" cy="604649"/>
          </a:xfrm>
        </p:grpSpPr>
        <p:grpSp>
          <p:nvGrpSpPr>
            <p:cNvPr id="967" name="组合 966">
              <a:extLst>
                <a:ext uri="{FF2B5EF4-FFF2-40B4-BE49-F238E27FC236}">
                  <a16:creationId xmlns:a16="http://schemas.microsoft.com/office/drawing/2014/main" id="{652C4F96-7BA9-4E78-824F-6BD0674AD88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0" name="矩形: 圆角 969">
                <a:extLst>
                  <a:ext uri="{FF2B5EF4-FFF2-40B4-BE49-F238E27FC236}">
                    <a16:creationId xmlns:a16="http://schemas.microsoft.com/office/drawing/2014/main" id="{7A8AEDE9-2892-4D4C-B6C6-AE74EB4EC8B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1" name="图片 970">
                <a:extLst>
                  <a:ext uri="{FF2B5EF4-FFF2-40B4-BE49-F238E27FC236}">
                    <a16:creationId xmlns:a16="http://schemas.microsoft.com/office/drawing/2014/main" id="{0C7498B1-2994-480B-9CB7-9FB0064E5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2" name="矩形 971">
                <a:extLst>
                  <a:ext uri="{FF2B5EF4-FFF2-40B4-BE49-F238E27FC236}">
                    <a16:creationId xmlns:a16="http://schemas.microsoft.com/office/drawing/2014/main" id="{AE3FE577-6336-4EF6-B6F0-0DAE7612546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8" name="矩形: 圆角 967">
              <a:extLst>
                <a:ext uri="{FF2B5EF4-FFF2-40B4-BE49-F238E27FC236}">
                  <a16:creationId xmlns:a16="http://schemas.microsoft.com/office/drawing/2014/main" id="{37769E06-216D-498E-87BF-543FD546FF8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9" name="矩形 968">
              <a:extLst>
                <a:ext uri="{FF2B5EF4-FFF2-40B4-BE49-F238E27FC236}">
                  <a16:creationId xmlns:a16="http://schemas.microsoft.com/office/drawing/2014/main" id="{F9D24E6E-DB34-48D5-9934-92D1234DA62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73" name="组合 972">
            <a:extLst>
              <a:ext uri="{FF2B5EF4-FFF2-40B4-BE49-F238E27FC236}">
                <a16:creationId xmlns:a16="http://schemas.microsoft.com/office/drawing/2014/main" id="{DF66231E-D134-4EA7-B5D4-0F90472F41D5}"/>
              </a:ext>
            </a:extLst>
          </p:cNvPr>
          <p:cNvGrpSpPr/>
          <p:nvPr/>
        </p:nvGrpSpPr>
        <p:grpSpPr>
          <a:xfrm>
            <a:off x="1527809" y="1862312"/>
            <a:ext cx="538829" cy="604649"/>
            <a:chOff x="167518" y="529049"/>
            <a:chExt cx="538829" cy="604649"/>
          </a:xfrm>
        </p:grpSpPr>
        <p:grpSp>
          <p:nvGrpSpPr>
            <p:cNvPr id="974" name="组合 973">
              <a:extLst>
                <a:ext uri="{FF2B5EF4-FFF2-40B4-BE49-F238E27FC236}">
                  <a16:creationId xmlns:a16="http://schemas.microsoft.com/office/drawing/2014/main" id="{27419929-FEBA-4452-B2EF-3290A3F2EF4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7" name="矩形: 圆角 976">
                <a:extLst>
                  <a:ext uri="{FF2B5EF4-FFF2-40B4-BE49-F238E27FC236}">
                    <a16:creationId xmlns:a16="http://schemas.microsoft.com/office/drawing/2014/main" id="{0CAEC6B7-AD5E-4D9A-AB91-9698C05A5E4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8" name="图片 977">
                <a:extLst>
                  <a:ext uri="{FF2B5EF4-FFF2-40B4-BE49-F238E27FC236}">
                    <a16:creationId xmlns:a16="http://schemas.microsoft.com/office/drawing/2014/main" id="{8432D71B-187D-4A35-84D0-071BFE05C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9" name="矩形 978">
                <a:extLst>
                  <a:ext uri="{FF2B5EF4-FFF2-40B4-BE49-F238E27FC236}">
                    <a16:creationId xmlns:a16="http://schemas.microsoft.com/office/drawing/2014/main" id="{C733A5D6-5199-4159-A65A-765862E2823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75" name="矩形: 圆角 974">
              <a:extLst>
                <a:ext uri="{FF2B5EF4-FFF2-40B4-BE49-F238E27FC236}">
                  <a16:creationId xmlns:a16="http://schemas.microsoft.com/office/drawing/2014/main" id="{55323459-7D55-4C3C-9497-36D29A8CA1B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6" name="矩形 975">
              <a:extLst>
                <a:ext uri="{FF2B5EF4-FFF2-40B4-BE49-F238E27FC236}">
                  <a16:creationId xmlns:a16="http://schemas.microsoft.com/office/drawing/2014/main" id="{8B24B644-9FB5-4A40-BAB4-2E69FB64A1F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0" name="组合 979">
            <a:extLst>
              <a:ext uri="{FF2B5EF4-FFF2-40B4-BE49-F238E27FC236}">
                <a16:creationId xmlns:a16="http://schemas.microsoft.com/office/drawing/2014/main" id="{6A73D9CF-E78C-4041-B472-D802826C1D67}"/>
              </a:ext>
            </a:extLst>
          </p:cNvPr>
          <p:cNvGrpSpPr/>
          <p:nvPr/>
        </p:nvGrpSpPr>
        <p:grpSpPr>
          <a:xfrm>
            <a:off x="2105302" y="1866974"/>
            <a:ext cx="538829" cy="604649"/>
            <a:chOff x="167518" y="529049"/>
            <a:chExt cx="538829" cy="604649"/>
          </a:xfrm>
        </p:grpSpPr>
        <p:grpSp>
          <p:nvGrpSpPr>
            <p:cNvPr id="981" name="组合 980">
              <a:extLst>
                <a:ext uri="{FF2B5EF4-FFF2-40B4-BE49-F238E27FC236}">
                  <a16:creationId xmlns:a16="http://schemas.microsoft.com/office/drawing/2014/main" id="{04ECF98F-9AAD-42B8-AE4E-143B6BE69C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84" name="矩形: 圆角 983">
                <a:extLst>
                  <a:ext uri="{FF2B5EF4-FFF2-40B4-BE49-F238E27FC236}">
                    <a16:creationId xmlns:a16="http://schemas.microsoft.com/office/drawing/2014/main" id="{F3483D05-284A-4946-8AD4-3FE4DD608F9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85" name="图片 984">
                <a:extLst>
                  <a:ext uri="{FF2B5EF4-FFF2-40B4-BE49-F238E27FC236}">
                    <a16:creationId xmlns:a16="http://schemas.microsoft.com/office/drawing/2014/main" id="{66B80BEF-4EE1-4C70-829A-9EC7F3123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86" name="矩形 985">
                <a:extLst>
                  <a:ext uri="{FF2B5EF4-FFF2-40B4-BE49-F238E27FC236}">
                    <a16:creationId xmlns:a16="http://schemas.microsoft.com/office/drawing/2014/main" id="{E821CAD4-6B60-43A0-A5C0-668761F72BA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2" name="矩形: 圆角 981">
              <a:extLst>
                <a:ext uri="{FF2B5EF4-FFF2-40B4-BE49-F238E27FC236}">
                  <a16:creationId xmlns:a16="http://schemas.microsoft.com/office/drawing/2014/main" id="{DD8EDE79-9B77-42F6-B587-FF442BF5D3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>
              <a:extLst>
                <a:ext uri="{FF2B5EF4-FFF2-40B4-BE49-F238E27FC236}">
                  <a16:creationId xmlns:a16="http://schemas.microsoft.com/office/drawing/2014/main" id="{F41913E0-9A1F-4273-B2D7-25CD6D5A23B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7" name="组合 986">
            <a:extLst>
              <a:ext uri="{FF2B5EF4-FFF2-40B4-BE49-F238E27FC236}">
                <a16:creationId xmlns:a16="http://schemas.microsoft.com/office/drawing/2014/main" id="{143CBE7B-A953-47DF-880A-6BA6A685AABC}"/>
              </a:ext>
            </a:extLst>
          </p:cNvPr>
          <p:cNvGrpSpPr/>
          <p:nvPr/>
        </p:nvGrpSpPr>
        <p:grpSpPr>
          <a:xfrm>
            <a:off x="2682065" y="1868403"/>
            <a:ext cx="538829" cy="604649"/>
            <a:chOff x="167518" y="529049"/>
            <a:chExt cx="538829" cy="604649"/>
          </a:xfrm>
        </p:grpSpPr>
        <p:grpSp>
          <p:nvGrpSpPr>
            <p:cNvPr id="988" name="组合 987">
              <a:extLst>
                <a:ext uri="{FF2B5EF4-FFF2-40B4-BE49-F238E27FC236}">
                  <a16:creationId xmlns:a16="http://schemas.microsoft.com/office/drawing/2014/main" id="{D5B10503-7A22-4290-9076-ED3CF570C54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1" name="矩形: 圆角 990">
                <a:extLst>
                  <a:ext uri="{FF2B5EF4-FFF2-40B4-BE49-F238E27FC236}">
                    <a16:creationId xmlns:a16="http://schemas.microsoft.com/office/drawing/2014/main" id="{D68E946A-D689-43E1-90FE-D494CC50B6E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2" name="图片 991">
                <a:extLst>
                  <a:ext uri="{FF2B5EF4-FFF2-40B4-BE49-F238E27FC236}">
                    <a16:creationId xmlns:a16="http://schemas.microsoft.com/office/drawing/2014/main" id="{9E93BFFE-0111-44DC-B7A1-054C19399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93" name="矩形 992">
                <a:extLst>
                  <a:ext uri="{FF2B5EF4-FFF2-40B4-BE49-F238E27FC236}">
                    <a16:creationId xmlns:a16="http://schemas.microsoft.com/office/drawing/2014/main" id="{9228822B-7019-412F-B0DB-D5E03A98630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9" name="矩形: 圆角 988">
              <a:extLst>
                <a:ext uri="{FF2B5EF4-FFF2-40B4-BE49-F238E27FC236}">
                  <a16:creationId xmlns:a16="http://schemas.microsoft.com/office/drawing/2014/main" id="{4B047D7D-4615-468A-A8BD-765A95A76CD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0" name="矩形 989">
              <a:extLst>
                <a:ext uri="{FF2B5EF4-FFF2-40B4-BE49-F238E27FC236}">
                  <a16:creationId xmlns:a16="http://schemas.microsoft.com/office/drawing/2014/main" id="{7ECCE8AD-C640-4BEB-9737-531D60DB2EC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94" name="组合 993">
            <a:extLst>
              <a:ext uri="{FF2B5EF4-FFF2-40B4-BE49-F238E27FC236}">
                <a16:creationId xmlns:a16="http://schemas.microsoft.com/office/drawing/2014/main" id="{463D00FA-C6C4-4FBD-8E11-E338F7E0C84F}"/>
              </a:ext>
            </a:extLst>
          </p:cNvPr>
          <p:cNvGrpSpPr/>
          <p:nvPr/>
        </p:nvGrpSpPr>
        <p:grpSpPr>
          <a:xfrm>
            <a:off x="3259558" y="1873065"/>
            <a:ext cx="538829" cy="604649"/>
            <a:chOff x="167518" y="529049"/>
            <a:chExt cx="538829" cy="604649"/>
          </a:xfrm>
        </p:grpSpPr>
        <p:grpSp>
          <p:nvGrpSpPr>
            <p:cNvPr id="995" name="组合 994">
              <a:extLst>
                <a:ext uri="{FF2B5EF4-FFF2-40B4-BE49-F238E27FC236}">
                  <a16:creationId xmlns:a16="http://schemas.microsoft.com/office/drawing/2014/main" id="{04AD8E78-1724-4EBD-8F80-A234B8E3882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8" name="矩形: 圆角 997">
                <a:extLst>
                  <a:ext uri="{FF2B5EF4-FFF2-40B4-BE49-F238E27FC236}">
                    <a16:creationId xmlns:a16="http://schemas.microsoft.com/office/drawing/2014/main" id="{33531C86-0279-4486-9902-73D48009D42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9" name="图片 998">
                <a:extLst>
                  <a:ext uri="{FF2B5EF4-FFF2-40B4-BE49-F238E27FC236}">
                    <a16:creationId xmlns:a16="http://schemas.microsoft.com/office/drawing/2014/main" id="{62D19F2A-2996-4495-AC57-FC6D2BE85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0" name="矩形 999">
                <a:extLst>
                  <a:ext uri="{FF2B5EF4-FFF2-40B4-BE49-F238E27FC236}">
                    <a16:creationId xmlns:a16="http://schemas.microsoft.com/office/drawing/2014/main" id="{7A484FFE-3280-4AD1-B9D2-276F0CEB44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96" name="矩形: 圆角 995">
              <a:extLst>
                <a:ext uri="{FF2B5EF4-FFF2-40B4-BE49-F238E27FC236}">
                  <a16:creationId xmlns:a16="http://schemas.microsoft.com/office/drawing/2014/main" id="{9DA750C1-91C7-4658-B274-6ECBC3115C8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>
              <a:extLst>
                <a:ext uri="{FF2B5EF4-FFF2-40B4-BE49-F238E27FC236}">
                  <a16:creationId xmlns:a16="http://schemas.microsoft.com/office/drawing/2014/main" id="{111A4A8D-A8F2-43CC-9404-8B0E77FA675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1" name="组合 1000">
            <a:extLst>
              <a:ext uri="{FF2B5EF4-FFF2-40B4-BE49-F238E27FC236}">
                <a16:creationId xmlns:a16="http://schemas.microsoft.com/office/drawing/2014/main" id="{85834CD8-F769-4A1E-A5A4-386A236B22D4}"/>
              </a:ext>
            </a:extLst>
          </p:cNvPr>
          <p:cNvGrpSpPr/>
          <p:nvPr/>
        </p:nvGrpSpPr>
        <p:grpSpPr>
          <a:xfrm>
            <a:off x="3837051" y="1871261"/>
            <a:ext cx="538829" cy="604649"/>
            <a:chOff x="167518" y="529049"/>
            <a:chExt cx="538829" cy="604649"/>
          </a:xfrm>
        </p:grpSpPr>
        <p:grpSp>
          <p:nvGrpSpPr>
            <p:cNvPr id="1002" name="组合 1001">
              <a:extLst>
                <a:ext uri="{FF2B5EF4-FFF2-40B4-BE49-F238E27FC236}">
                  <a16:creationId xmlns:a16="http://schemas.microsoft.com/office/drawing/2014/main" id="{955B1359-557B-4587-86F2-99E6EE5959C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05" name="矩形: 圆角 1004">
                <a:extLst>
                  <a:ext uri="{FF2B5EF4-FFF2-40B4-BE49-F238E27FC236}">
                    <a16:creationId xmlns:a16="http://schemas.microsoft.com/office/drawing/2014/main" id="{316632C3-E074-4614-BA76-31AAEACB828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06" name="图片 1005">
                <a:extLst>
                  <a:ext uri="{FF2B5EF4-FFF2-40B4-BE49-F238E27FC236}">
                    <a16:creationId xmlns:a16="http://schemas.microsoft.com/office/drawing/2014/main" id="{1A5D4D76-6F17-4FEF-8803-43C65E792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7" name="矩形 1006">
                <a:extLst>
                  <a:ext uri="{FF2B5EF4-FFF2-40B4-BE49-F238E27FC236}">
                    <a16:creationId xmlns:a16="http://schemas.microsoft.com/office/drawing/2014/main" id="{37D91185-4F0E-4DF0-B751-AFBA985EDB4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03" name="矩形: 圆角 1002">
              <a:extLst>
                <a:ext uri="{FF2B5EF4-FFF2-40B4-BE49-F238E27FC236}">
                  <a16:creationId xmlns:a16="http://schemas.microsoft.com/office/drawing/2014/main" id="{190E99BB-903D-4C6D-BB9B-FE5B4DE9A4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矩形 1003">
              <a:extLst>
                <a:ext uri="{FF2B5EF4-FFF2-40B4-BE49-F238E27FC236}">
                  <a16:creationId xmlns:a16="http://schemas.microsoft.com/office/drawing/2014/main" id="{5C2F86BA-4643-4FE8-B750-3941644F54A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8" name="组合 1007">
            <a:extLst>
              <a:ext uri="{FF2B5EF4-FFF2-40B4-BE49-F238E27FC236}">
                <a16:creationId xmlns:a16="http://schemas.microsoft.com/office/drawing/2014/main" id="{47E80B9D-EB8B-4BAF-BB1D-4280222F47C9}"/>
              </a:ext>
            </a:extLst>
          </p:cNvPr>
          <p:cNvGrpSpPr/>
          <p:nvPr/>
        </p:nvGrpSpPr>
        <p:grpSpPr>
          <a:xfrm>
            <a:off x="372823" y="2457720"/>
            <a:ext cx="538829" cy="604649"/>
            <a:chOff x="167518" y="529049"/>
            <a:chExt cx="538829" cy="604649"/>
          </a:xfrm>
        </p:grpSpPr>
        <p:grpSp>
          <p:nvGrpSpPr>
            <p:cNvPr id="1009" name="组合 1008">
              <a:extLst>
                <a:ext uri="{FF2B5EF4-FFF2-40B4-BE49-F238E27FC236}">
                  <a16:creationId xmlns:a16="http://schemas.microsoft.com/office/drawing/2014/main" id="{FC982DCB-50EC-40C7-86E2-A1096611AC7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15" name="矩形: 圆角 1014">
                <a:extLst>
                  <a:ext uri="{FF2B5EF4-FFF2-40B4-BE49-F238E27FC236}">
                    <a16:creationId xmlns:a16="http://schemas.microsoft.com/office/drawing/2014/main" id="{F6C407A7-596B-4117-9156-2A725C3B4E4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16" name="图片 1015">
                <a:extLst>
                  <a:ext uri="{FF2B5EF4-FFF2-40B4-BE49-F238E27FC236}">
                    <a16:creationId xmlns:a16="http://schemas.microsoft.com/office/drawing/2014/main" id="{B428D266-B78A-4BB5-BBD8-F9EF378B2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17" name="矩形 1016">
                <a:extLst>
                  <a:ext uri="{FF2B5EF4-FFF2-40B4-BE49-F238E27FC236}">
                    <a16:creationId xmlns:a16="http://schemas.microsoft.com/office/drawing/2014/main" id="{AD879393-AF22-48C9-915F-940B1E8A97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10" name="矩形: 圆角 1009">
              <a:extLst>
                <a:ext uri="{FF2B5EF4-FFF2-40B4-BE49-F238E27FC236}">
                  <a16:creationId xmlns:a16="http://schemas.microsoft.com/office/drawing/2014/main" id="{82ED5868-FBBB-43D2-91B6-1ED3C3C97FA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矩形 1010">
              <a:extLst>
                <a:ext uri="{FF2B5EF4-FFF2-40B4-BE49-F238E27FC236}">
                  <a16:creationId xmlns:a16="http://schemas.microsoft.com/office/drawing/2014/main" id="{0B7A3656-5660-4413-99EA-AAF68D595F0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18" name="组合 1017">
            <a:extLst>
              <a:ext uri="{FF2B5EF4-FFF2-40B4-BE49-F238E27FC236}">
                <a16:creationId xmlns:a16="http://schemas.microsoft.com/office/drawing/2014/main" id="{6CFC661C-ED65-4A82-BCF9-71AD37816C7C}"/>
              </a:ext>
            </a:extLst>
          </p:cNvPr>
          <p:cNvGrpSpPr/>
          <p:nvPr/>
        </p:nvGrpSpPr>
        <p:grpSpPr>
          <a:xfrm>
            <a:off x="950316" y="2462382"/>
            <a:ext cx="538829" cy="604649"/>
            <a:chOff x="167518" y="529049"/>
            <a:chExt cx="538829" cy="604649"/>
          </a:xfrm>
        </p:grpSpPr>
        <p:grpSp>
          <p:nvGrpSpPr>
            <p:cNvPr id="1019" name="组合 1018">
              <a:extLst>
                <a:ext uri="{FF2B5EF4-FFF2-40B4-BE49-F238E27FC236}">
                  <a16:creationId xmlns:a16="http://schemas.microsoft.com/office/drawing/2014/main" id="{329FB442-750B-4387-A851-2DFDDC4C56D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23" name="矩形: 圆角 1022">
                <a:extLst>
                  <a:ext uri="{FF2B5EF4-FFF2-40B4-BE49-F238E27FC236}">
                    <a16:creationId xmlns:a16="http://schemas.microsoft.com/office/drawing/2014/main" id="{20853882-07E7-49F5-B027-993C0E6D93F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5DD52DEB-28F7-4558-9F8F-8A190D608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25" name="矩形 1024">
                <a:extLst>
                  <a:ext uri="{FF2B5EF4-FFF2-40B4-BE49-F238E27FC236}">
                    <a16:creationId xmlns:a16="http://schemas.microsoft.com/office/drawing/2014/main" id="{F4B8B4BF-56ED-4C1B-9CEC-738ED6D6A78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0" name="矩形: 圆角 1019">
              <a:extLst>
                <a:ext uri="{FF2B5EF4-FFF2-40B4-BE49-F238E27FC236}">
                  <a16:creationId xmlns:a16="http://schemas.microsoft.com/office/drawing/2014/main" id="{1EC8D7FD-2C26-4358-93B9-896152050F2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矩形 1021">
              <a:extLst>
                <a:ext uri="{FF2B5EF4-FFF2-40B4-BE49-F238E27FC236}">
                  <a16:creationId xmlns:a16="http://schemas.microsoft.com/office/drawing/2014/main" id="{B743D6C3-8352-43E7-BC97-2A66FD94372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26" name="组合 1025">
            <a:extLst>
              <a:ext uri="{FF2B5EF4-FFF2-40B4-BE49-F238E27FC236}">
                <a16:creationId xmlns:a16="http://schemas.microsoft.com/office/drawing/2014/main" id="{30F06917-0645-4CDA-B474-96367886950C}"/>
              </a:ext>
            </a:extLst>
          </p:cNvPr>
          <p:cNvGrpSpPr/>
          <p:nvPr/>
        </p:nvGrpSpPr>
        <p:grpSpPr>
          <a:xfrm>
            <a:off x="1527809" y="2460578"/>
            <a:ext cx="538829" cy="604649"/>
            <a:chOff x="167518" y="529049"/>
            <a:chExt cx="538829" cy="604649"/>
          </a:xfrm>
        </p:grpSpPr>
        <p:grpSp>
          <p:nvGrpSpPr>
            <p:cNvPr id="1027" name="组合 1026">
              <a:extLst>
                <a:ext uri="{FF2B5EF4-FFF2-40B4-BE49-F238E27FC236}">
                  <a16:creationId xmlns:a16="http://schemas.microsoft.com/office/drawing/2014/main" id="{9A2BB10F-3A46-4356-BF33-ED304E6F303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0" name="矩形: 圆角 1029">
                <a:extLst>
                  <a:ext uri="{FF2B5EF4-FFF2-40B4-BE49-F238E27FC236}">
                    <a16:creationId xmlns:a16="http://schemas.microsoft.com/office/drawing/2014/main" id="{CC607601-5F55-4278-982C-B382802A754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1" name="图片 1030">
                <a:extLst>
                  <a:ext uri="{FF2B5EF4-FFF2-40B4-BE49-F238E27FC236}">
                    <a16:creationId xmlns:a16="http://schemas.microsoft.com/office/drawing/2014/main" id="{BE2906F0-19F6-416D-94E2-E3DFE75B6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2" name="矩形 1031">
                <a:extLst>
                  <a:ext uri="{FF2B5EF4-FFF2-40B4-BE49-F238E27FC236}">
                    <a16:creationId xmlns:a16="http://schemas.microsoft.com/office/drawing/2014/main" id="{B62D1D68-10AB-487E-A5F5-368E7366D18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8" name="矩形: 圆角 1027">
              <a:extLst>
                <a:ext uri="{FF2B5EF4-FFF2-40B4-BE49-F238E27FC236}">
                  <a16:creationId xmlns:a16="http://schemas.microsoft.com/office/drawing/2014/main" id="{A612946B-DC34-4F56-99A3-8D0838FA8FE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矩形 1028">
              <a:extLst>
                <a:ext uri="{FF2B5EF4-FFF2-40B4-BE49-F238E27FC236}">
                  <a16:creationId xmlns:a16="http://schemas.microsoft.com/office/drawing/2014/main" id="{63A8C69C-8F34-4426-B2A7-641A5C6E116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79358048-D36A-4804-80D0-742C296CA52A}"/>
              </a:ext>
            </a:extLst>
          </p:cNvPr>
          <p:cNvGrpSpPr/>
          <p:nvPr/>
        </p:nvGrpSpPr>
        <p:grpSpPr>
          <a:xfrm>
            <a:off x="2105302" y="2465240"/>
            <a:ext cx="538829" cy="604649"/>
            <a:chOff x="167518" y="529049"/>
            <a:chExt cx="538829" cy="604649"/>
          </a:xfrm>
        </p:grpSpPr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A1A7F7A5-BC8B-4321-ACC7-C869A161C6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7" name="矩形: 圆角 1036">
                <a:extLst>
                  <a:ext uri="{FF2B5EF4-FFF2-40B4-BE49-F238E27FC236}">
                    <a16:creationId xmlns:a16="http://schemas.microsoft.com/office/drawing/2014/main" id="{2C27F355-E321-4C19-BCB2-962153C853E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8" name="图片 1037">
                <a:extLst>
                  <a:ext uri="{FF2B5EF4-FFF2-40B4-BE49-F238E27FC236}">
                    <a16:creationId xmlns:a16="http://schemas.microsoft.com/office/drawing/2014/main" id="{4C9B88FD-B12C-44C0-B3AE-5BCA54EA5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9" name="矩形 1038">
                <a:extLst>
                  <a:ext uri="{FF2B5EF4-FFF2-40B4-BE49-F238E27FC236}">
                    <a16:creationId xmlns:a16="http://schemas.microsoft.com/office/drawing/2014/main" id="{C472BC11-91AF-4FC6-B640-D99515DECE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35" name="矩形: 圆角 1034">
              <a:extLst>
                <a:ext uri="{FF2B5EF4-FFF2-40B4-BE49-F238E27FC236}">
                  <a16:creationId xmlns:a16="http://schemas.microsoft.com/office/drawing/2014/main" id="{CCE5CCF9-E128-434E-804B-9E630ABEAE4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>
              <a:extLst>
                <a:ext uri="{FF2B5EF4-FFF2-40B4-BE49-F238E27FC236}">
                  <a16:creationId xmlns:a16="http://schemas.microsoft.com/office/drawing/2014/main" id="{2C02402B-E424-4024-B6EA-4DC63A2879D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18" name="组合 1117">
            <a:extLst>
              <a:ext uri="{FF2B5EF4-FFF2-40B4-BE49-F238E27FC236}">
                <a16:creationId xmlns:a16="http://schemas.microsoft.com/office/drawing/2014/main" id="{E7DDD233-99EB-457D-9D11-898009A55BB8}"/>
              </a:ext>
            </a:extLst>
          </p:cNvPr>
          <p:cNvGrpSpPr/>
          <p:nvPr/>
        </p:nvGrpSpPr>
        <p:grpSpPr>
          <a:xfrm>
            <a:off x="5185410" y="660827"/>
            <a:ext cx="538829" cy="604649"/>
            <a:chOff x="167518" y="529049"/>
            <a:chExt cx="538829" cy="604649"/>
          </a:xfrm>
        </p:grpSpPr>
        <p:grpSp>
          <p:nvGrpSpPr>
            <p:cNvPr id="1119" name="组合 1118">
              <a:extLst>
                <a:ext uri="{FF2B5EF4-FFF2-40B4-BE49-F238E27FC236}">
                  <a16:creationId xmlns:a16="http://schemas.microsoft.com/office/drawing/2014/main" id="{E79ED9BD-732B-4A51-B7C0-0A3A9D00D45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22" name="矩形: 圆角 1121">
                <a:extLst>
                  <a:ext uri="{FF2B5EF4-FFF2-40B4-BE49-F238E27FC236}">
                    <a16:creationId xmlns:a16="http://schemas.microsoft.com/office/drawing/2014/main" id="{CD0B73E6-FD92-4F36-94A9-11BE5407778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23" name="图片 1122">
                <a:extLst>
                  <a:ext uri="{FF2B5EF4-FFF2-40B4-BE49-F238E27FC236}">
                    <a16:creationId xmlns:a16="http://schemas.microsoft.com/office/drawing/2014/main" id="{87A27D1E-59F3-4055-835B-A31A4AEAC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4" name="矩形 1123">
                <a:extLst>
                  <a:ext uri="{FF2B5EF4-FFF2-40B4-BE49-F238E27FC236}">
                    <a16:creationId xmlns:a16="http://schemas.microsoft.com/office/drawing/2014/main" id="{AFDA7F0E-B13D-4FB0-98EC-B9489D7058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0" name="矩形: 圆角 1119">
              <a:extLst>
                <a:ext uri="{FF2B5EF4-FFF2-40B4-BE49-F238E27FC236}">
                  <a16:creationId xmlns:a16="http://schemas.microsoft.com/office/drawing/2014/main" id="{1EEAB8D1-040D-412F-8092-9137962D6D1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>
              <a:extLst>
                <a:ext uri="{FF2B5EF4-FFF2-40B4-BE49-F238E27FC236}">
                  <a16:creationId xmlns:a16="http://schemas.microsoft.com/office/drawing/2014/main" id="{F6FAFA8D-73CB-459B-9E34-B1167C7FB67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25" name="组合 1124">
            <a:extLst>
              <a:ext uri="{FF2B5EF4-FFF2-40B4-BE49-F238E27FC236}">
                <a16:creationId xmlns:a16="http://schemas.microsoft.com/office/drawing/2014/main" id="{9263B254-7DCC-4C8B-9AE1-18B63DBE0065}"/>
              </a:ext>
            </a:extLst>
          </p:cNvPr>
          <p:cNvGrpSpPr/>
          <p:nvPr/>
        </p:nvGrpSpPr>
        <p:grpSpPr>
          <a:xfrm>
            <a:off x="5762903" y="665489"/>
            <a:ext cx="538829" cy="604649"/>
            <a:chOff x="167518" y="529049"/>
            <a:chExt cx="538829" cy="604649"/>
          </a:xfrm>
        </p:grpSpPr>
        <p:grpSp>
          <p:nvGrpSpPr>
            <p:cNvPr id="1126" name="组合 1125">
              <a:extLst>
                <a:ext uri="{FF2B5EF4-FFF2-40B4-BE49-F238E27FC236}">
                  <a16:creationId xmlns:a16="http://schemas.microsoft.com/office/drawing/2014/main" id="{8A73DA71-F023-45AB-9AA0-06E48ED73AB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1" name="矩形: 圆角 1130">
                <a:extLst>
                  <a:ext uri="{FF2B5EF4-FFF2-40B4-BE49-F238E27FC236}">
                    <a16:creationId xmlns:a16="http://schemas.microsoft.com/office/drawing/2014/main" id="{66B83CD3-862E-47D5-A159-15DF6438B5A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2" name="图片 1131">
                <a:extLst>
                  <a:ext uri="{FF2B5EF4-FFF2-40B4-BE49-F238E27FC236}">
                    <a16:creationId xmlns:a16="http://schemas.microsoft.com/office/drawing/2014/main" id="{07E7CC94-BA0B-4738-AAB0-ED8023BF0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33" name="矩形 1132">
                <a:extLst>
                  <a:ext uri="{FF2B5EF4-FFF2-40B4-BE49-F238E27FC236}">
                    <a16:creationId xmlns:a16="http://schemas.microsoft.com/office/drawing/2014/main" id="{3B437319-F422-40E3-857D-775DEC6471B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7" name="矩形: 圆角 1126">
              <a:extLst>
                <a:ext uri="{FF2B5EF4-FFF2-40B4-BE49-F238E27FC236}">
                  <a16:creationId xmlns:a16="http://schemas.microsoft.com/office/drawing/2014/main" id="{76CBE73C-1B34-431B-9A06-5D387A29A89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0" name="矩形 1129">
              <a:extLst>
                <a:ext uri="{FF2B5EF4-FFF2-40B4-BE49-F238E27FC236}">
                  <a16:creationId xmlns:a16="http://schemas.microsoft.com/office/drawing/2014/main" id="{68CDB8C0-A5E8-4F78-A5E1-238F08FF208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34" name="组合 1133">
            <a:extLst>
              <a:ext uri="{FF2B5EF4-FFF2-40B4-BE49-F238E27FC236}">
                <a16:creationId xmlns:a16="http://schemas.microsoft.com/office/drawing/2014/main" id="{4D4EA4CF-4A5A-4A51-8861-A8D4D0DE6631}"/>
              </a:ext>
            </a:extLst>
          </p:cNvPr>
          <p:cNvGrpSpPr/>
          <p:nvPr/>
        </p:nvGrpSpPr>
        <p:grpSpPr>
          <a:xfrm>
            <a:off x="6340396" y="663685"/>
            <a:ext cx="538829" cy="604649"/>
            <a:chOff x="167518" y="529049"/>
            <a:chExt cx="538829" cy="604649"/>
          </a:xfrm>
        </p:grpSpPr>
        <p:grpSp>
          <p:nvGrpSpPr>
            <p:cNvPr id="1135" name="组合 1134">
              <a:extLst>
                <a:ext uri="{FF2B5EF4-FFF2-40B4-BE49-F238E27FC236}">
                  <a16:creationId xmlns:a16="http://schemas.microsoft.com/office/drawing/2014/main" id="{B52CBF9C-968E-4AA2-979F-9E26661B134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8" name="矩形: 圆角 1137">
                <a:extLst>
                  <a:ext uri="{FF2B5EF4-FFF2-40B4-BE49-F238E27FC236}">
                    <a16:creationId xmlns:a16="http://schemas.microsoft.com/office/drawing/2014/main" id="{FD46698A-06F2-4A4E-BEF6-2E5E867892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9" name="图片 1138">
                <a:extLst>
                  <a:ext uri="{FF2B5EF4-FFF2-40B4-BE49-F238E27FC236}">
                    <a16:creationId xmlns:a16="http://schemas.microsoft.com/office/drawing/2014/main" id="{77C90F46-5A5D-47D2-91BE-1895A95C7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0" name="矩形 1139">
                <a:extLst>
                  <a:ext uri="{FF2B5EF4-FFF2-40B4-BE49-F238E27FC236}">
                    <a16:creationId xmlns:a16="http://schemas.microsoft.com/office/drawing/2014/main" id="{09B9F31A-2798-4AE3-A8D6-A5C7569332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6" name="矩形: 圆角 1135">
              <a:extLst>
                <a:ext uri="{FF2B5EF4-FFF2-40B4-BE49-F238E27FC236}">
                  <a16:creationId xmlns:a16="http://schemas.microsoft.com/office/drawing/2014/main" id="{53ABBFAC-000B-4F49-B8DC-859FB13DE0B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>
              <a:extLst>
                <a:ext uri="{FF2B5EF4-FFF2-40B4-BE49-F238E27FC236}">
                  <a16:creationId xmlns:a16="http://schemas.microsoft.com/office/drawing/2014/main" id="{92658D3E-243C-4686-847B-3E2306D2379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1" name="组合 1140">
            <a:extLst>
              <a:ext uri="{FF2B5EF4-FFF2-40B4-BE49-F238E27FC236}">
                <a16:creationId xmlns:a16="http://schemas.microsoft.com/office/drawing/2014/main" id="{DF8378E1-746F-45B4-B838-FECDFB561081}"/>
              </a:ext>
            </a:extLst>
          </p:cNvPr>
          <p:cNvGrpSpPr/>
          <p:nvPr/>
        </p:nvGrpSpPr>
        <p:grpSpPr>
          <a:xfrm>
            <a:off x="6917889" y="668347"/>
            <a:ext cx="538829" cy="604649"/>
            <a:chOff x="167518" y="529049"/>
            <a:chExt cx="538829" cy="604649"/>
          </a:xfrm>
        </p:grpSpPr>
        <p:grpSp>
          <p:nvGrpSpPr>
            <p:cNvPr id="1142" name="组合 1141">
              <a:extLst>
                <a:ext uri="{FF2B5EF4-FFF2-40B4-BE49-F238E27FC236}">
                  <a16:creationId xmlns:a16="http://schemas.microsoft.com/office/drawing/2014/main" id="{6594A4D5-6FBF-41F9-A236-181D5040494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45" name="矩形: 圆角 1144">
                <a:extLst>
                  <a:ext uri="{FF2B5EF4-FFF2-40B4-BE49-F238E27FC236}">
                    <a16:creationId xmlns:a16="http://schemas.microsoft.com/office/drawing/2014/main" id="{9400CFDF-7C58-493A-BCCF-27BDA88DB96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46" name="图片 1145">
                <a:extLst>
                  <a:ext uri="{FF2B5EF4-FFF2-40B4-BE49-F238E27FC236}">
                    <a16:creationId xmlns:a16="http://schemas.microsoft.com/office/drawing/2014/main" id="{8B62BBEF-2CA1-4E84-BDAB-7EF13810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7" name="矩形 1146">
                <a:extLst>
                  <a:ext uri="{FF2B5EF4-FFF2-40B4-BE49-F238E27FC236}">
                    <a16:creationId xmlns:a16="http://schemas.microsoft.com/office/drawing/2014/main" id="{154FEA02-6822-4E8F-B45A-D35650EFE70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43" name="矩形: 圆角 1142">
              <a:extLst>
                <a:ext uri="{FF2B5EF4-FFF2-40B4-BE49-F238E27FC236}">
                  <a16:creationId xmlns:a16="http://schemas.microsoft.com/office/drawing/2014/main" id="{EA740A76-A0F2-4D80-B562-CD7A6791D46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4" name="矩形 1143">
              <a:extLst>
                <a:ext uri="{FF2B5EF4-FFF2-40B4-BE49-F238E27FC236}">
                  <a16:creationId xmlns:a16="http://schemas.microsoft.com/office/drawing/2014/main" id="{9148C8E4-B1F6-48C3-86D5-280D51C11CC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8" name="组合 1147">
            <a:extLst>
              <a:ext uri="{FF2B5EF4-FFF2-40B4-BE49-F238E27FC236}">
                <a16:creationId xmlns:a16="http://schemas.microsoft.com/office/drawing/2014/main" id="{5CFB0B04-EB51-4FC9-B176-DD1AF1FA5B62}"/>
              </a:ext>
            </a:extLst>
          </p:cNvPr>
          <p:cNvGrpSpPr/>
          <p:nvPr/>
        </p:nvGrpSpPr>
        <p:grpSpPr>
          <a:xfrm>
            <a:off x="7494652" y="669776"/>
            <a:ext cx="538829" cy="604649"/>
            <a:chOff x="167518" y="529049"/>
            <a:chExt cx="538829" cy="604649"/>
          </a:xfrm>
        </p:grpSpPr>
        <p:grpSp>
          <p:nvGrpSpPr>
            <p:cNvPr id="1149" name="组合 1148">
              <a:extLst>
                <a:ext uri="{FF2B5EF4-FFF2-40B4-BE49-F238E27FC236}">
                  <a16:creationId xmlns:a16="http://schemas.microsoft.com/office/drawing/2014/main" id="{741B90C0-C094-4723-B596-4DE75B0F93E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2" name="矩形: 圆角 1151">
                <a:extLst>
                  <a:ext uri="{FF2B5EF4-FFF2-40B4-BE49-F238E27FC236}">
                    <a16:creationId xmlns:a16="http://schemas.microsoft.com/office/drawing/2014/main" id="{0A4310DB-8559-4812-8198-85BD6B53CB2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53" name="图片 1152">
                <a:extLst>
                  <a:ext uri="{FF2B5EF4-FFF2-40B4-BE49-F238E27FC236}">
                    <a16:creationId xmlns:a16="http://schemas.microsoft.com/office/drawing/2014/main" id="{23E8CD5E-BF8D-4630-998B-9FE50CAF7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54" name="矩形 1153">
                <a:extLst>
                  <a:ext uri="{FF2B5EF4-FFF2-40B4-BE49-F238E27FC236}">
                    <a16:creationId xmlns:a16="http://schemas.microsoft.com/office/drawing/2014/main" id="{226A5198-F56D-4A6C-B536-21DD3E15672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0" name="矩形: 圆角 1149">
              <a:extLst>
                <a:ext uri="{FF2B5EF4-FFF2-40B4-BE49-F238E27FC236}">
                  <a16:creationId xmlns:a16="http://schemas.microsoft.com/office/drawing/2014/main" id="{1F823B31-DA13-414D-98A3-E2C40520E79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矩形 1150">
              <a:extLst>
                <a:ext uri="{FF2B5EF4-FFF2-40B4-BE49-F238E27FC236}">
                  <a16:creationId xmlns:a16="http://schemas.microsoft.com/office/drawing/2014/main" id="{8905BA27-7BF1-4B0A-ADA5-39FDA0B66CE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55" name="组合 1154">
            <a:extLst>
              <a:ext uri="{FF2B5EF4-FFF2-40B4-BE49-F238E27FC236}">
                <a16:creationId xmlns:a16="http://schemas.microsoft.com/office/drawing/2014/main" id="{C92D15D8-BFD5-4C5F-ABC6-5BE3FB0FBC6D}"/>
              </a:ext>
            </a:extLst>
          </p:cNvPr>
          <p:cNvGrpSpPr/>
          <p:nvPr/>
        </p:nvGrpSpPr>
        <p:grpSpPr>
          <a:xfrm>
            <a:off x="8072145" y="674438"/>
            <a:ext cx="538829" cy="604649"/>
            <a:chOff x="167518" y="529049"/>
            <a:chExt cx="538829" cy="604649"/>
          </a:xfrm>
        </p:grpSpPr>
        <p:grpSp>
          <p:nvGrpSpPr>
            <p:cNvPr id="1156" name="组合 1155">
              <a:extLst>
                <a:ext uri="{FF2B5EF4-FFF2-40B4-BE49-F238E27FC236}">
                  <a16:creationId xmlns:a16="http://schemas.microsoft.com/office/drawing/2014/main" id="{DC726825-2BC0-4482-BE32-08DB95C5E85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9" name="矩形: 圆角 1158">
                <a:extLst>
                  <a:ext uri="{FF2B5EF4-FFF2-40B4-BE49-F238E27FC236}">
                    <a16:creationId xmlns:a16="http://schemas.microsoft.com/office/drawing/2014/main" id="{E840A700-10C2-4D8C-911D-CAF794553A7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60" name="图片 1159">
                <a:extLst>
                  <a:ext uri="{FF2B5EF4-FFF2-40B4-BE49-F238E27FC236}">
                    <a16:creationId xmlns:a16="http://schemas.microsoft.com/office/drawing/2014/main" id="{284CC83C-04F6-4FE2-9DCC-BDCD4FA99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61" name="矩形 1160">
                <a:extLst>
                  <a:ext uri="{FF2B5EF4-FFF2-40B4-BE49-F238E27FC236}">
                    <a16:creationId xmlns:a16="http://schemas.microsoft.com/office/drawing/2014/main" id="{3E05B8D0-A811-48BC-81B0-69364736747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7" name="矩形: 圆角 1156">
              <a:extLst>
                <a:ext uri="{FF2B5EF4-FFF2-40B4-BE49-F238E27FC236}">
                  <a16:creationId xmlns:a16="http://schemas.microsoft.com/office/drawing/2014/main" id="{8AA6E4DC-9501-487C-A106-B18685D71AF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矩形 1157">
              <a:extLst>
                <a:ext uri="{FF2B5EF4-FFF2-40B4-BE49-F238E27FC236}">
                  <a16:creationId xmlns:a16="http://schemas.microsoft.com/office/drawing/2014/main" id="{6A281F4F-295F-4AA0-A40B-FEDD4ED2612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63" name="组合 1162">
            <a:extLst>
              <a:ext uri="{FF2B5EF4-FFF2-40B4-BE49-F238E27FC236}">
                <a16:creationId xmlns:a16="http://schemas.microsoft.com/office/drawing/2014/main" id="{DFEDDDB6-175A-4AA0-BC59-161057F8DF8C}"/>
              </a:ext>
            </a:extLst>
          </p:cNvPr>
          <p:cNvGrpSpPr/>
          <p:nvPr/>
        </p:nvGrpSpPr>
        <p:grpSpPr>
          <a:xfrm>
            <a:off x="8649638" y="672634"/>
            <a:ext cx="538829" cy="604649"/>
            <a:chOff x="167518" y="529049"/>
            <a:chExt cx="538829" cy="604649"/>
          </a:xfrm>
        </p:grpSpPr>
        <p:grpSp>
          <p:nvGrpSpPr>
            <p:cNvPr id="1164" name="组合 1163">
              <a:extLst>
                <a:ext uri="{FF2B5EF4-FFF2-40B4-BE49-F238E27FC236}">
                  <a16:creationId xmlns:a16="http://schemas.microsoft.com/office/drawing/2014/main" id="{8755F111-52E5-4958-9F73-2DC08631C1C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69" name="矩形: 圆角 1168">
                <a:extLst>
                  <a:ext uri="{FF2B5EF4-FFF2-40B4-BE49-F238E27FC236}">
                    <a16:creationId xmlns:a16="http://schemas.microsoft.com/office/drawing/2014/main" id="{830780BF-E431-4A04-A737-B8C813C9781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70" name="图片 1169">
                <a:extLst>
                  <a:ext uri="{FF2B5EF4-FFF2-40B4-BE49-F238E27FC236}">
                    <a16:creationId xmlns:a16="http://schemas.microsoft.com/office/drawing/2014/main" id="{2FA95D0F-BDAA-4C62-85BA-FAB4B5A81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71" name="矩形 1170">
                <a:extLst>
                  <a:ext uri="{FF2B5EF4-FFF2-40B4-BE49-F238E27FC236}">
                    <a16:creationId xmlns:a16="http://schemas.microsoft.com/office/drawing/2014/main" id="{185028C2-2D80-476D-A643-59A3406AD5A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67" name="矩形: 圆角 1166">
              <a:extLst>
                <a:ext uri="{FF2B5EF4-FFF2-40B4-BE49-F238E27FC236}">
                  <a16:creationId xmlns:a16="http://schemas.microsoft.com/office/drawing/2014/main" id="{5A3FB528-48E5-4589-8FDD-544E720DD63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矩形 1167">
              <a:extLst>
                <a:ext uri="{FF2B5EF4-FFF2-40B4-BE49-F238E27FC236}">
                  <a16:creationId xmlns:a16="http://schemas.microsoft.com/office/drawing/2014/main" id="{F686E62D-214C-4E12-AEA8-845278C0859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72" name="组合 1171">
            <a:extLst>
              <a:ext uri="{FF2B5EF4-FFF2-40B4-BE49-F238E27FC236}">
                <a16:creationId xmlns:a16="http://schemas.microsoft.com/office/drawing/2014/main" id="{252A266C-27A3-41CC-9109-746FDA8E649A}"/>
              </a:ext>
            </a:extLst>
          </p:cNvPr>
          <p:cNvGrpSpPr/>
          <p:nvPr/>
        </p:nvGrpSpPr>
        <p:grpSpPr>
          <a:xfrm>
            <a:off x="5185410" y="1259093"/>
            <a:ext cx="538829" cy="604649"/>
            <a:chOff x="167518" y="529049"/>
            <a:chExt cx="538829" cy="604649"/>
          </a:xfrm>
        </p:grpSpPr>
        <p:grpSp>
          <p:nvGrpSpPr>
            <p:cNvPr id="1173" name="组合 1172">
              <a:extLst>
                <a:ext uri="{FF2B5EF4-FFF2-40B4-BE49-F238E27FC236}">
                  <a16:creationId xmlns:a16="http://schemas.microsoft.com/office/drawing/2014/main" id="{F931CEB9-3632-45AE-A3DE-2DAD5C29CA3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79" name="矩形: 圆角 1178">
                <a:extLst>
                  <a:ext uri="{FF2B5EF4-FFF2-40B4-BE49-F238E27FC236}">
                    <a16:creationId xmlns:a16="http://schemas.microsoft.com/office/drawing/2014/main" id="{BEFF53BD-ADE4-426E-9906-FA6AAD03EBC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0" name="图片 1179">
                <a:extLst>
                  <a:ext uri="{FF2B5EF4-FFF2-40B4-BE49-F238E27FC236}">
                    <a16:creationId xmlns:a16="http://schemas.microsoft.com/office/drawing/2014/main" id="{DFA51FA2-5CE2-464D-970E-EC8706CBB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1" name="矩形 1180">
                <a:extLst>
                  <a:ext uri="{FF2B5EF4-FFF2-40B4-BE49-F238E27FC236}">
                    <a16:creationId xmlns:a16="http://schemas.microsoft.com/office/drawing/2014/main" id="{061F7523-8C08-4C00-930A-A76C9AD83F4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75" name="矩形: 圆角 1174">
              <a:extLst>
                <a:ext uri="{FF2B5EF4-FFF2-40B4-BE49-F238E27FC236}">
                  <a16:creationId xmlns:a16="http://schemas.microsoft.com/office/drawing/2014/main" id="{80651128-0DB8-46DF-B366-C421A018935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矩形 1175">
              <a:extLst>
                <a:ext uri="{FF2B5EF4-FFF2-40B4-BE49-F238E27FC236}">
                  <a16:creationId xmlns:a16="http://schemas.microsoft.com/office/drawing/2014/main" id="{95F475A6-2D8E-4556-8EA5-403D53C64E5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82" name="组合 1181">
            <a:extLst>
              <a:ext uri="{FF2B5EF4-FFF2-40B4-BE49-F238E27FC236}">
                <a16:creationId xmlns:a16="http://schemas.microsoft.com/office/drawing/2014/main" id="{05CCF656-ED0E-45B8-9355-B9BDD183F8B4}"/>
              </a:ext>
            </a:extLst>
          </p:cNvPr>
          <p:cNvGrpSpPr/>
          <p:nvPr/>
        </p:nvGrpSpPr>
        <p:grpSpPr>
          <a:xfrm>
            <a:off x="5762903" y="1263755"/>
            <a:ext cx="538829" cy="604649"/>
            <a:chOff x="167518" y="529049"/>
            <a:chExt cx="538829" cy="604649"/>
          </a:xfrm>
        </p:grpSpPr>
        <p:grpSp>
          <p:nvGrpSpPr>
            <p:cNvPr id="1184" name="组合 1183">
              <a:extLst>
                <a:ext uri="{FF2B5EF4-FFF2-40B4-BE49-F238E27FC236}">
                  <a16:creationId xmlns:a16="http://schemas.microsoft.com/office/drawing/2014/main" id="{0F2E14C6-534F-49CA-A0D7-148D0D757A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87" name="矩形: 圆角 1186">
                <a:extLst>
                  <a:ext uri="{FF2B5EF4-FFF2-40B4-BE49-F238E27FC236}">
                    <a16:creationId xmlns:a16="http://schemas.microsoft.com/office/drawing/2014/main" id="{DE26B61A-F679-4B39-87B0-2C483FE9A92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8" name="图片 1187">
                <a:extLst>
                  <a:ext uri="{FF2B5EF4-FFF2-40B4-BE49-F238E27FC236}">
                    <a16:creationId xmlns:a16="http://schemas.microsoft.com/office/drawing/2014/main" id="{5C528C89-76F7-4FA7-9C71-EBD5F075C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9" name="矩形 1188">
                <a:extLst>
                  <a:ext uri="{FF2B5EF4-FFF2-40B4-BE49-F238E27FC236}">
                    <a16:creationId xmlns:a16="http://schemas.microsoft.com/office/drawing/2014/main" id="{8B19BE0A-50D3-40FE-BA48-9A4BC2BB13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85" name="矩形: 圆角 1184">
              <a:extLst>
                <a:ext uri="{FF2B5EF4-FFF2-40B4-BE49-F238E27FC236}">
                  <a16:creationId xmlns:a16="http://schemas.microsoft.com/office/drawing/2014/main" id="{0EAF4AFA-63DC-44E1-A76F-BAB1DBEC570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矩形 1185">
              <a:extLst>
                <a:ext uri="{FF2B5EF4-FFF2-40B4-BE49-F238E27FC236}">
                  <a16:creationId xmlns:a16="http://schemas.microsoft.com/office/drawing/2014/main" id="{8866BD6C-128E-44E4-A3AE-C135F685EBB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0" name="组合 1189">
            <a:extLst>
              <a:ext uri="{FF2B5EF4-FFF2-40B4-BE49-F238E27FC236}">
                <a16:creationId xmlns:a16="http://schemas.microsoft.com/office/drawing/2014/main" id="{265C6096-2ABF-46CE-92B5-8D34223E39E2}"/>
              </a:ext>
            </a:extLst>
          </p:cNvPr>
          <p:cNvGrpSpPr/>
          <p:nvPr/>
        </p:nvGrpSpPr>
        <p:grpSpPr>
          <a:xfrm>
            <a:off x="6340396" y="1261951"/>
            <a:ext cx="538829" cy="604649"/>
            <a:chOff x="167518" y="529049"/>
            <a:chExt cx="538829" cy="604649"/>
          </a:xfrm>
        </p:grpSpPr>
        <p:grpSp>
          <p:nvGrpSpPr>
            <p:cNvPr id="1191" name="组合 1190">
              <a:extLst>
                <a:ext uri="{FF2B5EF4-FFF2-40B4-BE49-F238E27FC236}">
                  <a16:creationId xmlns:a16="http://schemas.microsoft.com/office/drawing/2014/main" id="{EAC3D9CF-29D8-4B11-88A5-847284CB78B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94" name="矩形: 圆角 1193">
                <a:extLst>
                  <a:ext uri="{FF2B5EF4-FFF2-40B4-BE49-F238E27FC236}">
                    <a16:creationId xmlns:a16="http://schemas.microsoft.com/office/drawing/2014/main" id="{E19D3796-BC74-4C9D-93BF-2E7354395BE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95" name="图片 1194">
                <a:extLst>
                  <a:ext uri="{FF2B5EF4-FFF2-40B4-BE49-F238E27FC236}">
                    <a16:creationId xmlns:a16="http://schemas.microsoft.com/office/drawing/2014/main" id="{FF9A31A3-2287-4692-9322-CF526EAC3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96" name="矩形 1195">
                <a:extLst>
                  <a:ext uri="{FF2B5EF4-FFF2-40B4-BE49-F238E27FC236}">
                    <a16:creationId xmlns:a16="http://schemas.microsoft.com/office/drawing/2014/main" id="{696A297C-88A1-471A-A15A-72A722404ED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2" name="矩形: 圆角 1191">
              <a:extLst>
                <a:ext uri="{FF2B5EF4-FFF2-40B4-BE49-F238E27FC236}">
                  <a16:creationId xmlns:a16="http://schemas.microsoft.com/office/drawing/2014/main" id="{70850BAB-03C6-4B74-A391-519245722D8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矩形 1192">
              <a:extLst>
                <a:ext uri="{FF2B5EF4-FFF2-40B4-BE49-F238E27FC236}">
                  <a16:creationId xmlns:a16="http://schemas.microsoft.com/office/drawing/2014/main" id="{456A06F0-FB73-4849-9CBC-E4F7AE25CF9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7" name="组合 1196">
            <a:extLst>
              <a:ext uri="{FF2B5EF4-FFF2-40B4-BE49-F238E27FC236}">
                <a16:creationId xmlns:a16="http://schemas.microsoft.com/office/drawing/2014/main" id="{F6D704DB-B534-44A3-A9D0-C2C7E5D63E47}"/>
              </a:ext>
            </a:extLst>
          </p:cNvPr>
          <p:cNvGrpSpPr/>
          <p:nvPr/>
        </p:nvGrpSpPr>
        <p:grpSpPr>
          <a:xfrm>
            <a:off x="6917889" y="1266613"/>
            <a:ext cx="538829" cy="604649"/>
            <a:chOff x="167518" y="529049"/>
            <a:chExt cx="538829" cy="604649"/>
          </a:xfrm>
        </p:grpSpPr>
        <p:grpSp>
          <p:nvGrpSpPr>
            <p:cNvPr id="1198" name="组合 1197">
              <a:extLst>
                <a:ext uri="{FF2B5EF4-FFF2-40B4-BE49-F238E27FC236}">
                  <a16:creationId xmlns:a16="http://schemas.microsoft.com/office/drawing/2014/main" id="{F8379140-3FC6-440E-8F1A-F61293AB83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01" name="矩形: 圆角 1200">
                <a:extLst>
                  <a:ext uri="{FF2B5EF4-FFF2-40B4-BE49-F238E27FC236}">
                    <a16:creationId xmlns:a16="http://schemas.microsoft.com/office/drawing/2014/main" id="{55944F08-042F-4FC4-80CF-F528C69F6D7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02" name="图片 1201">
                <a:extLst>
                  <a:ext uri="{FF2B5EF4-FFF2-40B4-BE49-F238E27FC236}">
                    <a16:creationId xmlns:a16="http://schemas.microsoft.com/office/drawing/2014/main" id="{20F3671B-6627-4822-BF12-BBF929B56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03" name="矩形 1202">
                <a:extLst>
                  <a:ext uri="{FF2B5EF4-FFF2-40B4-BE49-F238E27FC236}">
                    <a16:creationId xmlns:a16="http://schemas.microsoft.com/office/drawing/2014/main" id="{B2DBB88F-65AD-45F4-9C72-4A591FA57BD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9" name="矩形: 圆角 1198">
              <a:extLst>
                <a:ext uri="{FF2B5EF4-FFF2-40B4-BE49-F238E27FC236}">
                  <a16:creationId xmlns:a16="http://schemas.microsoft.com/office/drawing/2014/main" id="{59871364-FE34-4414-B41B-07F23F74C89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矩形 1199">
              <a:extLst>
                <a:ext uri="{FF2B5EF4-FFF2-40B4-BE49-F238E27FC236}">
                  <a16:creationId xmlns:a16="http://schemas.microsoft.com/office/drawing/2014/main" id="{058C144B-A71F-4C48-86A1-A227D7F74CA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04" name="组合 1203">
            <a:extLst>
              <a:ext uri="{FF2B5EF4-FFF2-40B4-BE49-F238E27FC236}">
                <a16:creationId xmlns:a16="http://schemas.microsoft.com/office/drawing/2014/main" id="{A10E3084-526B-474A-A183-4811D2A06CEC}"/>
              </a:ext>
            </a:extLst>
          </p:cNvPr>
          <p:cNvGrpSpPr/>
          <p:nvPr/>
        </p:nvGrpSpPr>
        <p:grpSpPr>
          <a:xfrm>
            <a:off x="7494652" y="1268042"/>
            <a:ext cx="538829" cy="604649"/>
            <a:chOff x="167518" y="529049"/>
            <a:chExt cx="538829" cy="604649"/>
          </a:xfrm>
        </p:grpSpPr>
        <p:grpSp>
          <p:nvGrpSpPr>
            <p:cNvPr id="1205" name="组合 1204">
              <a:extLst>
                <a:ext uri="{FF2B5EF4-FFF2-40B4-BE49-F238E27FC236}">
                  <a16:creationId xmlns:a16="http://schemas.microsoft.com/office/drawing/2014/main" id="{360FD53C-6344-4CB9-ADC9-C6488606DB7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1" name="矩形: 圆角 1210">
                <a:extLst>
                  <a:ext uri="{FF2B5EF4-FFF2-40B4-BE49-F238E27FC236}">
                    <a16:creationId xmlns:a16="http://schemas.microsoft.com/office/drawing/2014/main" id="{8777254B-1263-4F69-BD1F-A68F0B563A1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2" name="图片 1211">
                <a:extLst>
                  <a:ext uri="{FF2B5EF4-FFF2-40B4-BE49-F238E27FC236}">
                    <a16:creationId xmlns:a16="http://schemas.microsoft.com/office/drawing/2014/main" id="{0FF3AEAC-D9DB-4524-8C63-98624F53D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13" name="矩形 1212">
                <a:extLst>
                  <a:ext uri="{FF2B5EF4-FFF2-40B4-BE49-F238E27FC236}">
                    <a16:creationId xmlns:a16="http://schemas.microsoft.com/office/drawing/2014/main" id="{0FCFB290-0E25-47BB-B8CC-AFB66920BDD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06" name="矩形: 圆角 1205">
              <a:extLst>
                <a:ext uri="{FF2B5EF4-FFF2-40B4-BE49-F238E27FC236}">
                  <a16:creationId xmlns:a16="http://schemas.microsoft.com/office/drawing/2014/main" id="{C6F00DFC-B697-4C92-90FF-93FA7029796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矩形 1208">
              <a:extLst>
                <a:ext uri="{FF2B5EF4-FFF2-40B4-BE49-F238E27FC236}">
                  <a16:creationId xmlns:a16="http://schemas.microsoft.com/office/drawing/2014/main" id="{B2C95296-4AB9-46FE-86D2-D6EF241EDE8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14" name="组合 1213">
            <a:extLst>
              <a:ext uri="{FF2B5EF4-FFF2-40B4-BE49-F238E27FC236}">
                <a16:creationId xmlns:a16="http://schemas.microsoft.com/office/drawing/2014/main" id="{92FE0B6F-6EAA-44C4-8859-94AE5036854E}"/>
              </a:ext>
            </a:extLst>
          </p:cNvPr>
          <p:cNvGrpSpPr/>
          <p:nvPr/>
        </p:nvGrpSpPr>
        <p:grpSpPr>
          <a:xfrm>
            <a:off x="8072145" y="1272704"/>
            <a:ext cx="538829" cy="604649"/>
            <a:chOff x="167518" y="529049"/>
            <a:chExt cx="538829" cy="604649"/>
          </a:xfrm>
        </p:grpSpPr>
        <p:grpSp>
          <p:nvGrpSpPr>
            <p:cNvPr id="1215" name="组合 1214">
              <a:extLst>
                <a:ext uri="{FF2B5EF4-FFF2-40B4-BE49-F238E27FC236}">
                  <a16:creationId xmlns:a16="http://schemas.microsoft.com/office/drawing/2014/main" id="{8FF797EE-8CFD-4F51-9CAB-D7D4EF4FFA4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8" name="矩形: 圆角 1217">
                <a:extLst>
                  <a:ext uri="{FF2B5EF4-FFF2-40B4-BE49-F238E27FC236}">
                    <a16:creationId xmlns:a16="http://schemas.microsoft.com/office/drawing/2014/main" id="{81CCF7F2-A19F-4009-B114-03DD119F0D6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9" name="图片 1218">
                <a:extLst>
                  <a:ext uri="{FF2B5EF4-FFF2-40B4-BE49-F238E27FC236}">
                    <a16:creationId xmlns:a16="http://schemas.microsoft.com/office/drawing/2014/main" id="{C7595212-A748-4CAF-8731-A8A30FA06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0" name="矩形 1219">
                <a:extLst>
                  <a:ext uri="{FF2B5EF4-FFF2-40B4-BE49-F238E27FC236}">
                    <a16:creationId xmlns:a16="http://schemas.microsoft.com/office/drawing/2014/main" id="{1BFDADF1-7EFB-476A-8F1C-E23058DFA5B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16" name="矩形: 圆角 1215">
              <a:extLst>
                <a:ext uri="{FF2B5EF4-FFF2-40B4-BE49-F238E27FC236}">
                  <a16:creationId xmlns:a16="http://schemas.microsoft.com/office/drawing/2014/main" id="{31BA300B-9C9B-46BA-9389-3F32691C1F8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矩形 1216">
              <a:extLst>
                <a:ext uri="{FF2B5EF4-FFF2-40B4-BE49-F238E27FC236}">
                  <a16:creationId xmlns:a16="http://schemas.microsoft.com/office/drawing/2014/main" id="{5967F08C-2F9D-4578-90CE-DD3ABCB9FC2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1" name="组合 1220">
            <a:extLst>
              <a:ext uri="{FF2B5EF4-FFF2-40B4-BE49-F238E27FC236}">
                <a16:creationId xmlns:a16="http://schemas.microsoft.com/office/drawing/2014/main" id="{0621F514-3C22-4267-9F95-317D187C894B}"/>
              </a:ext>
            </a:extLst>
          </p:cNvPr>
          <p:cNvGrpSpPr/>
          <p:nvPr/>
        </p:nvGrpSpPr>
        <p:grpSpPr>
          <a:xfrm>
            <a:off x="8649638" y="1270900"/>
            <a:ext cx="538829" cy="604649"/>
            <a:chOff x="167518" y="529049"/>
            <a:chExt cx="538829" cy="604649"/>
          </a:xfrm>
        </p:grpSpPr>
        <p:grpSp>
          <p:nvGrpSpPr>
            <p:cNvPr id="1222" name="组合 1221">
              <a:extLst>
                <a:ext uri="{FF2B5EF4-FFF2-40B4-BE49-F238E27FC236}">
                  <a16:creationId xmlns:a16="http://schemas.microsoft.com/office/drawing/2014/main" id="{2221D3BD-812E-4A4B-B94E-5546BDAB5A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25" name="矩形: 圆角 1224">
                <a:extLst>
                  <a:ext uri="{FF2B5EF4-FFF2-40B4-BE49-F238E27FC236}">
                    <a16:creationId xmlns:a16="http://schemas.microsoft.com/office/drawing/2014/main" id="{07E7EEA6-C439-4EC4-979C-7777BF0BA99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26" name="图片 1225">
                <a:extLst>
                  <a:ext uri="{FF2B5EF4-FFF2-40B4-BE49-F238E27FC236}">
                    <a16:creationId xmlns:a16="http://schemas.microsoft.com/office/drawing/2014/main" id="{2488C974-D5C0-4CA8-B4DB-79F08FA99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7" name="矩形 1226">
                <a:extLst>
                  <a:ext uri="{FF2B5EF4-FFF2-40B4-BE49-F238E27FC236}">
                    <a16:creationId xmlns:a16="http://schemas.microsoft.com/office/drawing/2014/main" id="{EB44DFA6-3DEA-478E-B798-FC4B5C1A2C4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23" name="矩形: 圆角 1222">
              <a:extLst>
                <a:ext uri="{FF2B5EF4-FFF2-40B4-BE49-F238E27FC236}">
                  <a16:creationId xmlns:a16="http://schemas.microsoft.com/office/drawing/2014/main" id="{B6244AB0-1075-48F4-BE3A-ADAA43ED9DA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矩形 1223">
              <a:extLst>
                <a:ext uri="{FF2B5EF4-FFF2-40B4-BE49-F238E27FC236}">
                  <a16:creationId xmlns:a16="http://schemas.microsoft.com/office/drawing/2014/main" id="{E8A31E06-FF1B-41BB-B885-A82A0AB9604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8" name="组合 1227">
            <a:extLst>
              <a:ext uri="{FF2B5EF4-FFF2-40B4-BE49-F238E27FC236}">
                <a16:creationId xmlns:a16="http://schemas.microsoft.com/office/drawing/2014/main" id="{72AAF62E-45D1-4FDE-A53E-B680F9D293FB}"/>
              </a:ext>
            </a:extLst>
          </p:cNvPr>
          <p:cNvGrpSpPr/>
          <p:nvPr/>
        </p:nvGrpSpPr>
        <p:grpSpPr>
          <a:xfrm>
            <a:off x="5185410" y="1848690"/>
            <a:ext cx="538829" cy="604649"/>
            <a:chOff x="167518" y="529049"/>
            <a:chExt cx="538829" cy="604649"/>
          </a:xfrm>
        </p:grpSpPr>
        <p:grpSp>
          <p:nvGrpSpPr>
            <p:cNvPr id="1229" name="组合 1228">
              <a:extLst>
                <a:ext uri="{FF2B5EF4-FFF2-40B4-BE49-F238E27FC236}">
                  <a16:creationId xmlns:a16="http://schemas.microsoft.com/office/drawing/2014/main" id="{914289A2-FC04-4DA5-A281-538EF6D6F3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2" name="矩形: 圆角 1231">
                <a:extLst>
                  <a:ext uri="{FF2B5EF4-FFF2-40B4-BE49-F238E27FC236}">
                    <a16:creationId xmlns:a16="http://schemas.microsoft.com/office/drawing/2014/main" id="{004FE206-EE9F-438A-8326-74A5C6CCBA3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33" name="图片 1232">
                <a:extLst>
                  <a:ext uri="{FF2B5EF4-FFF2-40B4-BE49-F238E27FC236}">
                    <a16:creationId xmlns:a16="http://schemas.microsoft.com/office/drawing/2014/main" id="{B03E2E03-51AD-44DE-B4F5-59DA959AE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34" name="矩形 1233">
                <a:extLst>
                  <a:ext uri="{FF2B5EF4-FFF2-40B4-BE49-F238E27FC236}">
                    <a16:creationId xmlns:a16="http://schemas.microsoft.com/office/drawing/2014/main" id="{D8CCA137-CF8D-4B83-AEA3-6A16B7C705B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0" name="矩形: 圆角 1229">
              <a:extLst>
                <a:ext uri="{FF2B5EF4-FFF2-40B4-BE49-F238E27FC236}">
                  <a16:creationId xmlns:a16="http://schemas.microsoft.com/office/drawing/2014/main" id="{15898B0F-D40E-4EF5-B9FD-0ED5680B5AA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矩形 1230">
              <a:extLst>
                <a:ext uri="{FF2B5EF4-FFF2-40B4-BE49-F238E27FC236}">
                  <a16:creationId xmlns:a16="http://schemas.microsoft.com/office/drawing/2014/main" id="{733A6E7F-4A4C-4ED7-82CC-CFF607692DD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35" name="组合 1234">
            <a:extLst>
              <a:ext uri="{FF2B5EF4-FFF2-40B4-BE49-F238E27FC236}">
                <a16:creationId xmlns:a16="http://schemas.microsoft.com/office/drawing/2014/main" id="{09EA9E2D-82AF-40F1-8CA5-15F0812AE8C9}"/>
              </a:ext>
            </a:extLst>
          </p:cNvPr>
          <p:cNvGrpSpPr/>
          <p:nvPr/>
        </p:nvGrpSpPr>
        <p:grpSpPr>
          <a:xfrm>
            <a:off x="5762903" y="1853352"/>
            <a:ext cx="538829" cy="604649"/>
            <a:chOff x="167518" y="529049"/>
            <a:chExt cx="538829" cy="604649"/>
          </a:xfrm>
        </p:grpSpPr>
        <p:grpSp>
          <p:nvGrpSpPr>
            <p:cNvPr id="1236" name="组合 1235">
              <a:extLst>
                <a:ext uri="{FF2B5EF4-FFF2-40B4-BE49-F238E27FC236}">
                  <a16:creationId xmlns:a16="http://schemas.microsoft.com/office/drawing/2014/main" id="{CD21F21B-C5B4-4FA1-8D8B-7FA367F1853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9" name="矩形: 圆角 1238">
                <a:extLst>
                  <a:ext uri="{FF2B5EF4-FFF2-40B4-BE49-F238E27FC236}">
                    <a16:creationId xmlns:a16="http://schemas.microsoft.com/office/drawing/2014/main" id="{A6F3291E-A808-4189-9859-C78A3E17844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0" name="图片 1239">
                <a:extLst>
                  <a:ext uri="{FF2B5EF4-FFF2-40B4-BE49-F238E27FC236}">
                    <a16:creationId xmlns:a16="http://schemas.microsoft.com/office/drawing/2014/main" id="{61922246-8BFB-4F59-B0CD-EC07A5C97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1" name="矩形 1240">
                <a:extLst>
                  <a:ext uri="{FF2B5EF4-FFF2-40B4-BE49-F238E27FC236}">
                    <a16:creationId xmlns:a16="http://schemas.microsoft.com/office/drawing/2014/main" id="{9A44822B-69E7-4EC6-99AA-03BBDEB9D60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7" name="矩形: 圆角 1236">
              <a:extLst>
                <a:ext uri="{FF2B5EF4-FFF2-40B4-BE49-F238E27FC236}">
                  <a16:creationId xmlns:a16="http://schemas.microsoft.com/office/drawing/2014/main" id="{28D5FC73-1112-41A8-8F7B-5E788BB4180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矩形 1237">
              <a:extLst>
                <a:ext uri="{FF2B5EF4-FFF2-40B4-BE49-F238E27FC236}">
                  <a16:creationId xmlns:a16="http://schemas.microsoft.com/office/drawing/2014/main" id="{7101B4BC-AA33-4674-85A9-791988862B5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2" name="组合 1241">
            <a:extLst>
              <a:ext uri="{FF2B5EF4-FFF2-40B4-BE49-F238E27FC236}">
                <a16:creationId xmlns:a16="http://schemas.microsoft.com/office/drawing/2014/main" id="{8A790061-A9ED-4506-A5EC-90AA5B2F0D39}"/>
              </a:ext>
            </a:extLst>
          </p:cNvPr>
          <p:cNvGrpSpPr/>
          <p:nvPr/>
        </p:nvGrpSpPr>
        <p:grpSpPr>
          <a:xfrm>
            <a:off x="6340396" y="1851548"/>
            <a:ext cx="538829" cy="604649"/>
            <a:chOff x="167518" y="529049"/>
            <a:chExt cx="538829" cy="604649"/>
          </a:xfrm>
        </p:grpSpPr>
        <p:grpSp>
          <p:nvGrpSpPr>
            <p:cNvPr id="1243" name="组合 1242">
              <a:extLst>
                <a:ext uri="{FF2B5EF4-FFF2-40B4-BE49-F238E27FC236}">
                  <a16:creationId xmlns:a16="http://schemas.microsoft.com/office/drawing/2014/main" id="{BC62A000-B358-40D9-B3CF-399929D3CD1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46" name="矩形: 圆角 1245">
                <a:extLst>
                  <a:ext uri="{FF2B5EF4-FFF2-40B4-BE49-F238E27FC236}">
                    <a16:creationId xmlns:a16="http://schemas.microsoft.com/office/drawing/2014/main" id="{056BED07-B32B-40BA-BF71-CBE66BC0B24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7" name="图片 1246">
                <a:extLst>
                  <a:ext uri="{FF2B5EF4-FFF2-40B4-BE49-F238E27FC236}">
                    <a16:creationId xmlns:a16="http://schemas.microsoft.com/office/drawing/2014/main" id="{DB98E3AD-600B-4D5B-B66B-B250E494B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8" name="矩形 1247">
                <a:extLst>
                  <a:ext uri="{FF2B5EF4-FFF2-40B4-BE49-F238E27FC236}">
                    <a16:creationId xmlns:a16="http://schemas.microsoft.com/office/drawing/2014/main" id="{E73853F4-83BF-469E-AA1C-D9EB150B795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44" name="矩形: 圆角 1243">
              <a:extLst>
                <a:ext uri="{FF2B5EF4-FFF2-40B4-BE49-F238E27FC236}">
                  <a16:creationId xmlns:a16="http://schemas.microsoft.com/office/drawing/2014/main" id="{2ED244B2-603B-4999-8DE1-6EFD3A3AA27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矩形 1244">
              <a:extLst>
                <a:ext uri="{FF2B5EF4-FFF2-40B4-BE49-F238E27FC236}">
                  <a16:creationId xmlns:a16="http://schemas.microsoft.com/office/drawing/2014/main" id="{84DB512C-3DAB-4D13-A3A4-E2C3F5EB0B0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9" name="组合 1248">
            <a:extLst>
              <a:ext uri="{FF2B5EF4-FFF2-40B4-BE49-F238E27FC236}">
                <a16:creationId xmlns:a16="http://schemas.microsoft.com/office/drawing/2014/main" id="{10295BCF-D8C4-4AFF-805E-138FB4DEC0B1}"/>
              </a:ext>
            </a:extLst>
          </p:cNvPr>
          <p:cNvGrpSpPr/>
          <p:nvPr/>
        </p:nvGrpSpPr>
        <p:grpSpPr>
          <a:xfrm>
            <a:off x="6917889" y="1856210"/>
            <a:ext cx="538829" cy="604649"/>
            <a:chOff x="167518" y="529049"/>
            <a:chExt cx="538829" cy="604649"/>
          </a:xfrm>
        </p:grpSpPr>
        <p:grpSp>
          <p:nvGrpSpPr>
            <p:cNvPr id="1250" name="组合 1249">
              <a:extLst>
                <a:ext uri="{FF2B5EF4-FFF2-40B4-BE49-F238E27FC236}">
                  <a16:creationId xmlns:a16="http://schemas.microsoft.com/office/drawing/2014/main" id="{51BBBF75-48C0-4FF8-9AEC-4CCA98F0102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53" name="矩形: 圆角 1252">
                <a:extLst>
                  <a:ext uri="{FF2B5EF4-FFF2-40B4-BE49-F238E27FC236}">
                    <a16:creationId xmlns:a16="http://schemas.microsoft.com/office/drawing/2014/main" id="{A176A619-47EA-4EFA-B098-995362C5EF0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54" name="图片 1253">
                <a:extLst>
                  <a:ext uri="{FF2B5EF4-FFF2-40B4-BE49-F238E27FC236}">
                    <a16:creationId xmlns:a16="http://schemas.microsoft.com/office/drawing/2014/main" id="{FADE28EB-43CB-4FF2-9267-73ED24B61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55" name="矩形 1254">
                <a:extLst>
                  <a:ext uri="{FF2B5EF4-FFF2-40B4-BE49-F238E27FC236}">
                    <a16:creationId xmlns:a16="http://schemas.microsoft.com/office/drawing/2014/main" id="{8E84083E-A8D0-4636-864D-E77B9279243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1" name="矩形: 圆角 1250">
              <a:extLst>
                <a:ext uri="{FF2B5EF4-FFF2-40B4-BE49-F238E27FC236}">
                  <a16:creationId xmlns:a16="http://schemas.microsoft.com/office/drawing/2014/main" id="{F59C21DA-80A2-45F8-AA4B-4C024A37CB1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矩形 1251">
              <a:extLst>
                <a:ext uri="{FF2B5EF4-FFF2-40B4-BE49-F238E27FC236}">
                  <a16:creationId xmlns:a16="http://schemas.microsoft.com/office/drawing/2014/main" id="{6F7949FF-F044-4A37-83DF-F6F0CF3D9B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B754CC5E-9E07-4A57-AD7D-97A3B132D039}"/>
              </a:ext>
            </a:extLst>
          </p:cNvPr>
          <p:cNvGrpSpPr/>
          <p:nvPr/>
        </p:nvGrpSpPr>
        <p:grpSpPr>
          <a:xfrm>
            <a:off x="7494652" y="1857639"/>
            <a:ext cx="538829" cy="604649"/>
            <a:chOff x="167518" y="529049"/>
            <a:chExt cx="538829" cy="604649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15B2D877-CEB5-4E06-8823-3C8A5036B4F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60" name="矩形: 圆角 1259">
                <a:extLst>
                  <a:ext uri="{FF2B5EF4-FFF2-40B4-BE49-F238E27FC236}">
                    <a16:creationId xmlns:a16="http://schemas.microsoft.com/office/drawing/2014/main" id="{2E745474-A69D-40E6-9563-F2861EF7D32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61" name="图片 1260">
                <a:extLst>
                  <a:ext uri="{FF2B5EF4-FFF2-40B4-BE49-F238E27FC236}">
                    <a16:creationId xmlns:a16="http://schemas.microsoft.com/office/drawing/2014/main" id="{1E7A9BC1-FB19-4A4B-96EF-4B4209F40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E3826B33-8E3A-493E-80CB-DF34BE4DF4F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8" name="矩形: 圆角 1257">
              <a:extLst>
                <a:ext uri="{FF2B5EF4-FFF2-40B4-BE49-F238E27FC236}">
                  <a16:creationId xmlns:a16="http://schemas.microsoft.com/office/drawing/2014/main" id="{ECB1FC35-631E-4BDD-9E24-78FECF350DF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9" name="矩形 1258">
              <a:extLst>
                <a:ext uri="{FF2B5EF4-FFF2-40B4-BE49-F238E27FC236}">
                  <a16:creationId xmlns:a16="http://schemas.microsoft.com/office/drawing/2014/main" id="{42550AD8-8BFA-4BD0-9211-79A9B093735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63" name="组合 1262">
            <a:extLst>
              <a:ext uri="{FF2B5EF4-FFF2-40B4-BE49-F238E27FC236}">
                <a16:creationId xmlns:a16="http://schemas.microsoft.com/office/drawing/2014/main" id="{183C9A0D-26A4-4EBE-852E-389C87169CB3}"/>
              </a:ext>
            </a:extLst>
          </p:cNvPr>
          <p:cNvGrpSpPr/>
          <p:nvPr/>
        </p:nvGrpSpPr>
        <p:grpSpPr>
          <a:xfrm>
            <a:off x="8072145" y="1862301"/>
            <a:ext cx="538829" cy="604649"/>
            <a:chOff x="167518" y="529049"/>
            <a:chExt cx="538829" cy="604649"/>
          </a:xfrm>
        </p:grpSpPr>
        <p:grpSp>
          <p:nvGrpSpPr>
            <p:cNvPr id="1264" name="组合 1263">
              <a:extLst>
                <a:ext uri="{FF2B5EF4-FFF2-40B4-BE49-F238E27FC236}">
                  <a16:creationId xmlns:a16="http://schemas.microsoft.com/office/drawing/2014/main" id="{8C063F4C-B011-4998-A7FC-15177F33FB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74" name="矩形: 圆角 1273">
                <a:extLst>
                  <a:ext uri="{FF2B5EF4-FFF2-40B4-BE49-F238E27FC236}">
                    <a16:creationId xmlns:a16="http://schemas.microsoft.com/office/drawing/2014/main" id="{86B49352-15E9-4707-991D-CA98E23FF9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76" name="图片 1275">
                <a:extLst>
                  <a:ext uri="{FF2B5EF4-FFF2-40B4-BE49-F238E27FC236}">
                    <a16:creationId xmlns:a16="http://schemas.microsoft.com/office/drawing/2014/main" id="{E594E506-55BD-49AE-B848-88067562B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77" name="矩形 1276">
                <a:extLst>
                  <a:ext uri="{FF2B5EF4-FFF2-40B4-BE49-F238E27FC236}">
                    <a16:creationId xmlns:a16="http://schemas.microsoft.com/office/drawing/2014/main" id="{81A52B3B-D787-4B46-9E65-C3B62B91A60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70" name="矩形: 圆角 1269">
              <a:extLst>
                <a:ext uri="{FF2B5EF4-FFF2-40B4-BE49-F238E27FC236}">
                  <a16:creationId xmlns:a16="http://schemas.microsoft.com/office/drawing/2014/main" id="{B3F681CA-52C3-4260-82D1-63657DE22CD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矩形 1270">
              <a:extLst>
                <a:ext uri="{FF2B5EF4-FFF2-40B4-BE49-F238E27FC236}">
                  <a16:creationId xmlns:a16="http://schemas.microsoft.com/office/drawing/2014/main" id="{788C8EA0-9D7C-4947-8BFD-01F11369C17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81" name="组合 1280">
            <a:extLst>
              <a:ext uri="{FF2B5EF4-FFF2-40B4-BE49-F238E27FC236}">
                <a16:creationId xmlns:a16="http://schemas.microsoft.com/office/drawing/2014/main" id="{BEB63C94-022E-443D-A0E7-B94C718F71F5}"/>
              </a:ext>
            </a:extLst>
          </p:cNvPr>
          <p:cNvGrpSpPr/>
          <p:nvPr/>
        </p:nvGrpSpPr>
        <p:grpSpPr>
          <a:xfrm>
            <a:off x="8649638" y="1860497"/>
            <a:ext cx="538829" cy="604649"/>
            <a:chOff x="167518" y="529049"/>
            <a:chExt cx="538829" cy="604649"/>
          </a:xfrm>
        </p:grpSpPr>
        <p:grpSp>
          <p:nvGrpSpPr>
            <p:cNvPr id="1282" name="组合 1281">
              <a:extLst>
                <a:ext uri="{FF2B5EF4-FFF2-40B4-BE49-F238E27FC236}">
                  <a16:creationId xmlns:a16="http://schemas.microsoft.com/office/drawing/2014/main" id="{E6F840EB-D7EB-4701-A353-555A1B64449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85" name="矩形: 圆角 1284">
                <a:extLst>
                  <a:ext uri="{FF2B5EF4-FFF2-40B4-BE49-F238E27FC236}">
                    <a16:creationId xmlns:a16="http://schemas.microsoft.com/office/drawing/2014/main" id="{01E50529-FDAF-409B-8F9C-415F43AADF3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86" name="图片 1285">
                <a:extLst>
                  <a:ext uri="{FF2B5EF4-FFF2-40B4-BE49-F238E27FC236}">
                    <a16:creationId xmlns:a16="http://schemas.microsoft.com/office/drawing/2014/main" id="{C8762023-C451-4ED7-A90C-00685D9CE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87" name="矩形 1286">
                <a:extLst>
                  <a:ext uri="{FF2B5EF4-FFF2-40B4-BE49-F238E27FC236}">
                    <a16:creationId xmlns:a16="http://schemas.microsoft.com/office/drawing/2014/main" id="{0B4DF028-7BA3-4C3A-B747-50DB196E93A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83" name="矩形: 圆角 1282">
              <a:extLst>
                <a:ext uri="{FF2B5EF4-FFF2-40B4-BE49-F238E27FC236}">
                  <a16:creationId xmlns:a16="http://schemas.microsoft.com/office/drawing/2014/main" id="{7565EFD7-B5CA-43C5-9D85-117EA33481E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矩形 1283">
              <a:extLst>
                <a:ext uri="{FF2B5EF4-FFF2-40B4-BE49-F238E27FC236}">
                  <a16:creationId xmlns:a16="http://schemas.microsoft.com/office/drawing/2014/main" id="{5CDA92F2-9D9E-49AB-9F35-701F1ED8946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7" name="组合 1296">
            <a:extLst>
              <a:ext uri="{FF2B5EF4-FFF2-40B4-BE49-F238E27FC236}">
                <a16:creationId xmlns:a16="http://schemas.microsoft.com/office/drawing/2014/main" id="{3CFC9B87-650E-48B7-92C2-2641E8D11140}"/>
              </a:ext>
            </a:extLst>
          </p:cNvPr>
          <p:cNvGrpSpPr/>
          <p:nvPr/>
        </p:nvGrpSpPr>
        <p:grpSpPr>
          <a:xfrm>
            <a:off x="5176502" y="2452127"/>
            <a:ext cx="538829" cy="604649"/>
            <a:chOff x="7418021" y="3956842"/>
            <a:chExt cx="538829" cy="604649"/>
          </a:xfrm>
        </p:grpSpPr>
        <p:sp>
          <p:nvSpPr>
            <p:cNvPr id="1300" name="矩形: 圆角 1299">
              <a:extLst>
                <a:ext uri="{FF2B5EF4-FFF2-40B4-BE49-F238E27FC236}">
                  <a16:creationId xmlns:a16="http://schemas.microsoft.com/office/drawing/2014/main" id="{3CBFBBAD-9985-491B-B586-A293F53F7A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矩形 1301">
              <a:extLst>
                <a:ext uri="{FF2B5EF4-FFF2-40B4-BE49-F238E27FC236}">
                  <a16:creationId xmlns:a16="http://schemas.microsoft.com/office/drawing/2014/main" id="{D62EF399-DF3C-47A4-86C1-16ED28CECE4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3" name="组合 1302">
            <a:extLst>
              <a:ext uri="{FF2B5EF4-FFF2-40B4-BE49-F238E27FC236}">
                <a16:creationId xmlns:a16="http://schemas.microsoft.com/office/drawing/2014/main" id="{CB3F5233-0536-40A0-A50E-42B1454E381D}"/>
              </a:ext>
            </a:extLst>
          </p:cNvPr>
          <p:cNvGrpSpPr/>
          <p:nvPr/>
        </p:nvGrpSpPr>
        <p:grpSpPr>
          <a:xfrm>
            <a:off x="5758914" y="2452127"/>
            <a:ext cx="538829" cy="604649"/>
            <a:chOff x="7418021" y="3956842"/>
            <a:chExt cx="538829" cy="604649"/>
          </a:xfrm>
        </p:grpSpPr>
        <p:sp>
          <p:nvSpPr>
            <p:cNvPr id="1304" name="矩形: 圆角 1303">
              <a:extLst>
                <a:ext uri="{FF2B5EF4-FFF2-40B4-BE49-F238E27FC236}">
                  <a16:creationId xmlns:a16="http://schemas.microsoft.com/office/drawing/2014/main" id="{A655358A-6548-4DDA-9951-2B977E0340F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矩形 1304">
              <a:extLst>
                <a:ext uri="{FF2B5EF4-FFF2-40B4-BE49-F238E27FC236}">
                  <a16:creationId xmlns:a16="http://schemas.microsoft.com/office/drawing/2014/main" id="{9C85015B-C4EE-43DB-AB91-F60EEC551E2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6" name="组合 1305">
            <a:extLst>
              <a:ext uri="{FF2B5EF4-FFF2-40B4-BE49-F238E27FC236}">
                <a16:creationId xmlns:a16="http://schemas.microsoft.com/office/drawing/2014/main" id="{B27B5317-CA39-4100-B8DE-6E97BDC6E721}"/>
              </a:ext>
            </a:extLst>
          </p:cNvPr>
          <p:cNvGrpSpPr/>
          <p:nvPr/>
        </p:nvGrpSpPr>
        <p:grpSpPr>
          <a:xfrm>
            <a:off x="6348224" y="2451463"/>
            <a:ext cx="538829" cy="604649"/>
            <a:chOff x="7418021" y="3956842"/>
            <a:chExt cx="538829" cy="604649"/>
          </a:xfrm>
        </p:grpSpPr>
        <p:sp>
          <p:nvSpPr>
            <p:cNvPr id="1307" name="矩形: 圆角 1306">
              <a:extLst>
                <a:ext uri="{FF2B5EF4-FFF2-40B4-BE49-F238E27FC236}">
                  <a16:creationId xmlns:a16="http://schemas.microsoft.com/office/drawing/2014/main" id="{76A10AB5-9011-4578-9AAF-1182C582000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矩形 1307">
              <a:extLst>
                <a:ext uri="{FF2B5EF4-FFF2-40B4-BE49-F238E27FC236}">
                  <a16:creationId xmlns:a16="http://schemas.microsoft.com/office/drawing/2014/main" id="{B1B6CBEC-81BC-4082-BCC2-E039888DD7F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09" name="组合 1308">
            <a:extLst>
              <a:ext uri="{FF2B5EF4-FFF2-40B4-BE49-F238E27FC236}">
                <a16:creationId xmlns:a16="http://schemas.microsoft.com/office/drawing/2014/main" id="{D002658A-2D18-44AC-96DC-793A0B11C2CB}"/>
              </a:ext>
            </a:extLst>
          </p:cNvPr>
          <p:cNvGrpSpPr/>
          <p:nvPr/>
        </p:nvGrpSpPr>
        <p:grpSpPr>
          <a:xfrm>
            <a:off x="6930636" y="2451463"/>
            <a:ext cx="538829" cy="604649"/>
            <a:chOff x="7418021" y="3956842"/>
            <a:chExt cx="538829" cy="604649"/>
          </a:xfrm>
        </p:grpSpPr>
        <p:sp>
          <p:nvSpPr>
            <p:cNvPr id="1310" name="矩形: 圆角 1309">
              <a:extLst>
                <a:ext uri="{FF2B5EF4-FFF2-40B4-BE49-F238E27FC236}">
                  <a16:creationId xmlns:a16="http://schemas.microsoft.com/office/drawing/2014/main" id="{77231752-ABE8-4E53-97DE-04B6224EB71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矩形 1310">
              <a:extLst>
                <a:ext uri="{FF2B5EF4-FFF2-40B4-BE49-F238E27FC236}">
                  <a16:creationId xmlns:a16="http://schemas.microsoft.com/office/drawing/2014/main" id="{20B4D6AA-F560-4257-8E67-974269345CB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2" name="组合 1311">
            <a:extLst>
              <a:ext uri="{FF2B5EF4-FFF2-40B4-BE49-F238E27FC236}">
                <a16:creationId xmlns:a16="http://schemas.microsoft.com/office/drawing/2014/main" id="{DA118437-6236-4701-A402-2D40E4ECA146}"/>
              </a:ext>
            </a:extLst>
          </p:cNvPr>
          <p:cNvGrpSpPr/>
          <p:nvPr/>
        </p:nvGrpSpPr>
        <p:grpSpPr>
          <a:xfrm>
            <a:off x="7511964" y="2463935"/>
            <a:ext cx="538829" cy="604649"/>
            <a:chOff x="7418021" y="3956842"/>
            <a:chExt cx="538829" cy="604649"/>
          </a:xfrm>
        </p:grpSpPr>
        <p:sp>
          <p:nvSpPr>
            <p:cNvPr id="1313" name="矩形: 圆角 1312">
              <a:extLst>
                <a:ext uri="{FF2B5EF4-FFF2-40B4-BE49-F238E27FC236}">
                  <a16:creationId xmlns:a16="http://schemas.microsoft.com/office/drawing/2014/main" id="{A76EBBAF-975C-4B62-9D43-9D034AA59A4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矩形 1313">
              <a:extLst>
                <a:ext uri="{FF2B5EF4-FFF2-40B4-BE49-F238E27FC236}">
                  <a16:creationId xmlns:a16="http://schemas.microsoft.com/office/drawing/2014/main" id="{DAEF8AAE-4C6C-4A21-95F8-BE5CA695991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5" name="组合 1314">
            <a:extLst>
              <a:ext uri="{FF2B5EF4-FFF2-40B4-BE49-F238E27FC236}">
                <a16:creationId xmlns:a16="http://schemas.microsoft.com/office/drawing/2014/main" id="{9D75EA07-7549-49C3-A341-C2005C6268AD}"/>
              </a:ext>
            </a:extLst>
          </p:cNvPr>
          <p:cNvGrpSpPr/>
          <p:nvPr/>
        </p:nvGrpSpPr>
        <p:grpSpPr>
          <a:xfrm>
            <a:off x="8101274" y="2473603"/>
            <a:ext cx="538829" cy="604649"/>
            <a:chOff x="7418021" y="3956842"/>
            <a:chExt cx="538829" cy="604649"/>
          </a:xfrm>
        </p:grpSpPr>
        <p:sp>
          <p:nvSpPr>
            <p:cNvPr id="1316" name="矩形: 圆角 1315">
              <a:extLst>
                <a:ext uri="{FF2B5EF4-FFF2-40B4-BE49-F238E27FC236}">
                  <a16:creationId xmlns:a16="http://schemas.microsoft.com/office/drawing/2014/main" id="{C7863498-99A1-434F-98AB-37FA7E67154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7" name="矩形 1316">
              <a:extLst>
                <a:ext uri="{FF2B5EF4-FFF2-40B4-BE49-F238E27FC236}">
                  <a16:creationId xmlns:a16="http://schemas.microsoft.com/office/drawing/2014/main" id="{F2F8A509-E38C-42A9-8A43-BAAA2E48EF0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8DE00055-37A5-469C-908E-7D6F14B8BF71}"/>
              </a:ext>
            </a:extLst>
          </p:cNvPr>
          <p:cNvGrpSpPr/>
          <p:nvPr/>
        </p:nvGrpSpPr>
        <p:grpSpPr>
          <a:xfrm>
            <a:off x="8683686" y="2478769"/>
            <a:ext cx="538829" cy="604649"/>
            <a:chOff x="7418021" y="3956842"/>
            <a:chExt cx="538829" cy="604649"/>
          </a:xfrm>
        </p:grpSpPr>
        <p:sp>
          <p:nvSpPr>
            <p:cNvPr id="1319" name="矩形: 圆角 1318">
              <a:extLst>
                <a:ext uri="{FF2B5EF4-FFF2-40B4-BE49-F238E27FC236}">
                  <a16:creationId xmlns:a16="http://schemas.microsoft.com/office/drawing/2014/main" id="{6C76CE30-9ECA-4DE3-8B9D-17F19CEB778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4C3D748A-9BBB-49BA-BD45-01B46B2C0B0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1" name="组合 1320">
            <a:extLst>
              <a:ext uri="{FF2B5EF4-FFF2-40B4-BE49-F238E27FC236}">
                <a16:creationId xmlns:a16="http://schemas.microsoft.com/office/drawing/2014/main" id="{658EAB53-A729-43A6-8CA6-A605015CA3DB}"/>
              </a:ext>
            </a:extLst>
          </p:cNvPr>
          <p:cNvGrpSpPr/>
          <p:nvPr/>
        </p:nvGrpSpPr>
        <p:grpSpPr>
          <a:xfrm>
            <a:off x="2677986" y="2475188"/>
            <a:ext cx="538829" cy="604649"/>
            <a:chOff x="7418021" y="3956842"/>
            <a:chExt cx="538829" cy="604649"/>
          </a:xfrm>
        </p:grpSpPr>
        <p:sp>
          <p:nvSpPr>
            <p:cNvPr id="1322" name="矩形: 圆角 1321">
              <a:extLst>
                <a:ext uri="{FF2B5EF4-FFF2-40B4-BE49-F238E27FC236}">
                  <a16:creationId xmlns:a16="http://schemas.microsoft.com/office/drawing/2014/main" id="{CD1FDAD0-FAEC-42D4-9721-1DE3B9EBDB2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3" name="矩形 1322">
              <a:extLst>
                <a:ext uri="{FF2B5EF4-FFF2-40B4-BE49-F238E27FC236}">
                  <a16:creationId xmlns:a16="http://schemas.microsoft.com/office/drawing/2014/main" id="{0868B84C-DFB1-4EB7-92F7-BF4A1E516B9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4" name="组合 1323">
            <a:extLst>
              <a:ext uri="{FF2B5EF4-FFF2-40B4-BE49-F238E27FC236}">
                <a16:creationId xmlns:a16="http://schemas.microsoft.com/office/drawing/2014/main" id="{FA81ED40-3B07-4127-90E7-AD32895D9C35}"/>
              </a:ext>
            </a:extLst>
          </p:cNvPr>
          <p:cNvGrpSpPr/>
          <p:nvPr/>
        </p:nvGrpSpPr>
        <p:grpSpPr>
          <a:xfrm>
            <a:off x="3260398" y="2475188"/>
            <a:ext cx="538829" cy="604649"/>
            <a:chOff x="7418021" y="3956842"/>
            <a:chExt cx="538829" cy="604649"/>
          </a:xfrm>
        </p:grpSpPr>
        <p:sp>
          <p:nvSpPr>
            <p:cNvPr id="1325" name="矩形: 圆角 1324">
              <a:extLst>
                <a:ext uri="{FF2B5EF4-FFF2-40B4-BE49-F238E27FC236}">
                  <a16:creationId xmlns:a16="http://schemas.microsoft.com/office/drawing/2014/main" id="{9CFE0F42-BC32-4866-A7A4-B7337EA0777D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6" name="矩形 1325">
              <a:extLst>
                <a:ext uri="{FF2B5EF4-FFF2-40B4-BE49-F238E27FC236}">
                  <a16:creationId xmlns:a16="http://schemas.microsoft.com/office/drawing/2014/main" id="{09688941-1763-4BF0-8091-76681340A44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7" name="组合 1326">
            <a:extLst>
              <a:ext uri="{FF2B5EF4-FFF2-40B4-BE49-F238E27FC236}">
                <a16:creationId xmlns:a16="http://schemas.microsoft.com/office/drawing/2014/main" id="{EE385EEE-AFC7-4B07-9172-0136EF9D7705}"/>
              </a:ext>
            </a:extLst>
          </p:cNvPr>
          <p:cNvGrpSpPr/>
          <p:nvPr/>
        </p:nvGrpSpPr>
        <p:grpSpPr>
          <a:xfrm>
            <a:off x="3849708" y="2474524"/>
            <a:ext cx="538829" cy="604649"/>
            <a:chOff x="7418021" y="3956842"/>
            <a:chExt cx="538829" cy="604649"/>
          </a:xfrm>
        </p:grpSpPr>
        <p:sp>
          <p:nvSpPr>
            <p:cNvPr id="1328" name="矩形: 圆角 1327">
              <a:extLst>
                <a:ext uri="{FF2B5EF4-FFF2-40B4-BE49-F238E27FC236}">
                  <a16:creationId xmlns:a16="http://schemas.microsoft.com/office/drawing/2014/main" id="{869DB83E-FAC3-4D7C-8574-9AB6C5F412A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9" name="矩形 1328">
              <a:extLst>
                <a:ext uri="{FF2B5EF4-FFF2-40B4-BE49-F238E27FC236}">
                  <a16:creationId xmlns:a16="http://schemas.microsoft.com/office/drawing/2014/main" id="{D23246DC-B2B3-4B1A-8299-90FF4A897AE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518" name="图形 517" descr="返回">
            <a:hlinkClick r:id="rId13" action="ppaction://hlinksldjump"/>
            <a:extLst>
              <a:ext uri="{FF2B5EF4-FFF2-40B4-BE49-F238E27FC236}">
                <a16:creationId xmlns:a16="http://schemas.microsoft.com/office/drawing/2014/main" id="{C2BF20A5-2DED-428C-8FB4-D51D9BE2D8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519" name="椭圆 518">
            <a:extLst>
              <a:ext uri="{FF2B5EF4-FFF2-40B4-BE49-F238E27FC236}">
                <a16:creationId xmlns:a16="http://schemas.microsoft.com/office/drawing/2014/main" id="{F8CEA0C7-5C30-4591-B1CF-357465960298}"/>
              </a:ext>
            </a:extLst>
          </p:cNvPr>
          <p:cNvSpPr/>
          <p:nvPr/>
        </p:nvSpPr>
        <p:spPr>
          <a:xfrm>
            <a:off x="2131842" y="3058297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D6CB52EF-0DBE-49E9-9941-8C98A7DFEEBB}"/>
              </a:ext>
            </a:extLst>
          </p:cNvPr>
          <p:cNvSpPr/>
          <p:nvPr/>
        </p:nvSpPr>
        <p:spPr>
          <a:xfrm>
            <a:off x="2309672" y="3058297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F7DEBC9D-BE54-4AC4-9EA3-BE9801010E8E}"/>
              </a:ext>
            </a:extLst>
          </p:cNvPr>
          <p:cNvSpPr/>
          <p:nvPr/>
        </p:nvSpPr>
        <p:spPr>
          <a:xfrm>
            <a:off x="2487502" y="3062399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D4847649-4D27-4304-9F98-4C448EC4F109}"/>
              </a:ext>
            </a:extLst>
          </p:cNvPr>
          <p:cNvSpPr/>
          <p:nvPr/>
        </p:nvSpPr>
        <p:spPr>
          <a:xfrm>
            <a:off x="6992494" y="3063442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椭圆 522">
            <a:extLst>
              <a:ext uri="{FF2B5EF4-FFF2-40B4-BE49-F238E27FC236}">
                <a16:creationId xmlns:a16="http://schemas.microsoft.com/office/drawing/2014/main" id="{05296971-6982-4A90-8C54-A70E1179CD65}"/>
              </a:ext>
            </a:extLst>
          </p:cNvPr>
          <p:cNvSpPr/>
          <p:nvPr/>
        </p:nvSpPr>
        <p:spPr>
          <a:xfrm>
            <a:off x="7170324" y="3063442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4" name="椭圆 523">
            <a:extLst>
              <a:ext uri="{FF2B5EF4-FFF2-40B4-BE49-F238E27FC236}">
                <a16:creationId xmlns:a16="http://schemas.microsoft.com/office/drawing/2014/main" id="{6A486661-ADD4-4B65-8705-C8D712C01976}"/>
              </a:ext>
            </a:extLst>
          </p:cNvPr>
          <p:cNvSpPr/>
          <p:nvPr/>
        </p:nvSpPr>
        <p:spPr>
          <a:xfrm>
            <a:off x="7348154" y="3067544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CE0662-CEC2-45D7-985C-00A5E221AE8D}"/>
              </a:ext>
            </a:extLst>
          </p:cNvPr>
          <p:cNvSpPr/>
          <p:nvPr/>
        </p:nvSpPr>
        <p:spPr>
          <a:xfrm>
            <a:off x="8431061" y="611421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X10</a:t>
            </a:r>
            <a:endParaRPr lang="zh-CN" altLang="en-US" dirty="0"/>
          </a:p>
        </p:txBody>
      </p:sp>
      <p:sp>
        <p:nvSpPr>
          <p:cNvPr id="562" name="矩形 561">
            <a:extLst>
              <a:ext uri="{FF2B5EF4-FFF2-40B4-BE49-F238E27FC236}">
                <a16:creationId xmlns:a16="http://schemas.microsoft.com/office/drawing/2014/main" id="{1183D653-7210-4395-A47B-4964D654E6C7}"/>
              </a:ext>
            </a:extLst>
          </p:cNvPr>
          <p:cNvSpPr/>
          <p:nvPr/>
        </p:nvSpPr>
        <p:spPr>
          <a:xfrm>
            <a:off x="3843751" y="688892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563" name="矩形: 圆角 562">
            <a:extLst>
              <a:ext uri="{FF2B5EF4-FFF2-40B4-BE49-F238E27FC236}">
                <a16:creationId xmlns:a16="http://schemas.microsoft.com/office/drawing/2014/main" id="{6248E130-47FF-458A-B403-0E857485C48D}"/>
              </a:ext>
            </a:extLst>
          </p:cNvPr>
          <p:cNvSpPr/>
          <p:nvPr/>
        </p:nvSpPr>
        <p:spPr>
          <a:xfrm>
            <a:off x="6613508" y="4039867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  全部迁入</a:t>
            </a:r>
            <a:endParaRPr lang="en-US" altLang="zh-CN" sz="1200" b="1" dirty="0"/>
          </a:p>
          <a:p>
            <a:r>
              <a:rPr lang="en-US" altLang="zh-CN" sz="1200" b="1" dirty="0"/>
              <a:t>      </a:t>
            </a:r>
            <a:r>
              <a:rPr lang="zh-CN" altLang="en-US" sz="1200" b="1" dirty="0"/>
              <a:t>箱子</a:t>
            </a:r>
          </a:p>
        </p:txBody>
      </p:sp>
      <p:sp>
        <p:nvSpPr>
          <p:cNvPr id="564" name="矩形: 圆角 563">
            <a:extLst>
              <a:ext uri="{FF2B5EF4-FFF2-40B4-BE49-F238E27FC236}">
                <a16:creationId xmlns:a16="http://schemas.microsoft.com/office/drawing/2014/main" id="{8897F276-5A73-44B3-8396-953833AB88A4}"/>
              </a:ext>
            </a:extLst>
          </p:cNvPr>
          <p:cNvSpPr/>
          <p:nvPr/>
        </p:nvSpPr>
        <p:spPr>
          <a:xfrm>
            <a:off x="5333238" y="4031281"/>
            <a:ext cx="115747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重置选择</a:t>
            </a:r>
          </a:p>
        </p:txBody>
      </p:sp>
      <p:pic>
        <p:nvPicPr>
          <p:cNvPr id="573" name="图形 572" descr="公文包">
            <a:extLst>
              <a:ext uri="{FF2B5EF4-FFF2-40B4-BE49-F238E27FC236}">
                <a16:creationId xmlns:a16="http://schemas.microsoft.com/office/drawing/2014/main" id="{227170FE-83D6-4DC3-87B2-1F02D343E8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00243" y="4182519"/>
            <a:ext cx="248584" cy="248584"/>
          </a:xfrm>
          <a:prstGeom prst="rect">
            <a:avLst/>
          </a:prstGeom>
        </p:spPr>
      </p:pic>
      <p:pic>
        <p:nvPicPr>
          <p:cNvPr id="574" name="图形 573" descr="箭头右旋">
            <a:extLst>
              <a:ext uri="{FF2B5EF4-FFF2-40B4-BE49-F238E27FC236}">
                <a16:creationId xmlns:a16="http://schemas.microsoft.com/office/drawing/2014/main" id="{7622AB1A-01DC-4A7B-8CF8-4799A1BBF1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8883723">
            <a:off x="7454195" y="4002420"/>
            <a:ext cx="309434" cy="309434"/>
          </a:xfrm>
          <a:prstGeom prst="rect">
            <a:avLst/>
          </a:prstGeom>
        </p:spPr>
      </p:pic>
      <p:sp>
        <p:nvSpPr>
          <p:cNvPr id="583" name="矩形: 圆角 582">
            <a:extLst>
              <a:ext uri="{FF2B5EF4-FFF2-40B4-BE49-F238E27FC236}">
                <a16:creationId xmlns:a16="http://schemas.microsoft.com/office/drawing/2014/main" id="{E081B150-7839-41A3-8247-E365D958352A}"/>
              </a:ext>
            </a:extLst>
          </p:cNvPr>
          <p:cNvSpPr/>
          <p:nvPr/>
        </p:nvSpPr>
        <p:spPr>
          <a:xfrm>
            <a:off x="1497358" y="3568498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tab2</a:t>
            </a:r>
            <a:endParaRPr lang="zh-CN" altLang="en-US" sz="1200" b="1" dirty="0"/>
          </a:p>
        </p:txBody>
      </p:sp>
      <p:sp>
        <p:nvSpPr>
          <p:cNvPr id="585" name="矩形: 圆角 584">
            <a:extLst>
              <a:ext uri="{FF2B5EF4-FFF2-40B4-BE49-F238E27FC236}">
                <a16:creationId xmlns:a16="http://schemas.microsoft.com/office/drawing/2014/main" id="{C9682DEE-046A-42A0-B093-21343BE5CB83}"/>
              </a:ext>
            </a:extLst>
          </p:cNvPr>
          <p:cNvSpPr/>
          <p:nvPr/>
        </p:nvSpPr>
        <p:spPr>
          <a:xfrm>
            <a:off x="443328" y="3559912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tab1</a:t>
            </a:r>
            <a:endParaRPr lang="zh-CN" altLang="en-US" sz="1200" b="1" dirty="0"/>
          </a:p>
        </p:txBody>
      </p:sp>
      <p:sp>
        <p:nvSpPr>
          <p:cNvPr id="596" name="矩形: 圆角 595">
            <a:extLst>
              <a:ext uri="{FF2B5EF4-FFF2-40B4-BE49-F238E27FC236}">
                <a16:creationId xmlns:a16="http://schemas.microsoft.com/office/drawing/2014/main" id="{E06F02D1-E5F0-4E47-BC79-6974999C20D9}"/>
              </a:ext>
            </a:extLst>
          </p:cNvPr>
          <p:cNvSpPr/>
          <p:nvPr/>
        </p:nvSpPr>
        <p:spPr>
          <a:xfrm>
            <a:off x="2550614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tab3</a:t>
            </a:r>
            <a:endParaRPr lang="zh-CN" altLang="en-US" sz="1200" b="1" dirty="0"/>
          </a:p>
        </p:txBody>
      </p:sp>
      <p:sp>
        <p:nvSpPr>
          <p:cNvPr id="606" name="矩形: 圆角 605">
            <a:extLst>
              <a:ext uri="{FF2B5EF4-FFF2-40B4-BE49-F238E27FC236}">
                <a16:creationId xmlns:a16="http://schemas.microsoft.com/office/drawing/2014/main" id="{D9421A29-C8B5-4F08-95BE-3731A65524E6}"/>
              </a:ext>
            </a:extLst>
          </p:cNvPr>
          <p:cNvSpPr/>
          <p:nvPr/>
        </p:nvSpPr>
        <p:spPr>
          <a:xfrm>
            <a:off x="3609777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tab4</a:t>
            </a:r>
            <a:endParaRPr lang="zh-CN" altLang="en-US" sz="1200" b="1" dirty="0"/>
          </a:p>
        </p:txBody>
      </p:sp>
      <p:sp>
        <p:nvSpPr>
          <p:cNvPr id="607" name="矩形: 圆角 606">
            <a:extLst>
              <a:ext uri="{FF2B5EF4-FFF2-40B4-BE49-F238E27FC236}">
                <a16:creationId xmlns:a16="http://schemas.microsoft.com/office/drawing/2014/main" id="{85941D27-E7C5-45B1-B3C2-A00182CAF704}"/>
              </a:ext>
            </a:extLst>
          </p:cNvPr>
          <p:cNvSpPr/>
          <p:nvPr/>
        </p:nvSpPr>
        <p:spPr>
          <a:xfrm>
            <a:off x="1489201" y="4087246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tab6</a:t>
            </a:r>
            <a:endParaRPr lang="zh-CN" altLang="en-US" sz="1200" b="1" dirty="0"/>
          </a:p>
        </p:txBody>
      </p:sp>
      <p:sp>
        <p:nvSpPr>
          <p:cNvPr id="608" name="矩形: 圆角 607">
            <a:extLst>
              <a:ext uri="{FF2B5EF4-FFF2-40B4-BE49-F238E27FC236}">
                <a16:creationId xmlns:a16="http://schemas.microsoft.com/office/drawing/2014/main" id="{62405D87-539B-4174-A651-81062A1FE359}"/>
              </a:ext>
            </a:extLst>
          </p:cNvPr>
          <p:cNvSpPr/>
          <p:nvPr/>
        </p:nvSpPr>
        <p:spPr>
          <a:xfrm>
            <a:off x="435171" y="4078660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tab5</a:t>
            </a:r>
            <a:endParaRPr lang="zh-CN" altLang="en-US" sz="1200" b="1" dirty="0"/>
          </a:p>
        </p:txBody>
      </p:sp>
      <p:sp>
        <p:nvSpPr>
          <p:cNvPr id="609" name="矩形: 圆角 608">
            <a:extLst>
              <a:ext uri="{FF2B5EF4-FFF2-40B4-BE49-F238E27FC236}">
                <a16:creationId xmlns:a16="http://schemas.microsoft.com/office/drawing/2014/main" id="{23EBCC07-89A3-4A24-9B47-1A869E77D476}"/>
              </a:ext>
            </a:extLst>
          </p:cNvPr>
          <p:cNvSpPr/>
          <p:nvPr/>
        </p:nvSpPr>
        <p:spPr>
          <a:xfrm>
            <a:off x="2542457" y="4074233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tab7</a:t>
            </a:r>
            <a:endParaRPr lang="zh-CN" altLang="en-US" sz="1200" b="1" dirty="0"/>
          </a:p>
        </p:txBody>
      </p:sp>
      <p:sp>
        <p:nvSpPr>
          <p:cNvPr id="610" name="矩形: 圆角 609">
            <a:extLst>
              <a:ext uri="{FF2B5EF4-FFF2-40B4-BE49-F238E27FC236}">
                <a16:creationId xmlns:a16="http://schemas.microsoft.com/office/drawing/2014/main" id="{7E32479B-635C-4F7E-959C-2F0BCD3DDE9F}"/>
              </a:ext>
            </a:extLst>
          </p:cNvPr>
          <p:cNvSpPr/>
          <p:nvPr/>
        </p:nvSpPr>
        <p:spPr>
          <a:xfrm>
            <a:off x="3601620" y="4074233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tab8</a:t>
            </a:r>
            <a:endParaRPr lang="zh-CN" altLang="en-US" sz="1200" b="1" dirty="0"/>
          </a:p>
        </p:txBody>
      </p:sp>
      <p:cxnSp>
        <p:nvCxnSpPr>
          <p:cNvPr id="611" name="直接连接符 610">
            <a:extLst>
              <a:ext uri="{FF2B5EF4-FFF2-40B4-BE49-F238E27FC236}">
                <a16:creationId xmlns:a16="http://schemas.microsoft.com/office/drawing/2014/main" id="{5420E164-D018-47E0-8215-4BDC158AB11C}"/>
              </a:ext>
            </a:extLst>
          </p:cNvPr>
          <p:cNvCxnSpPr>
            <a:cxnSpLocks/>
          </p:cNvCxnSpPr>
          <p:nvPr/>
        </p:nvCxnSpPr>
        <p:spPr>
          <a:xfrm flipV="1">
            <a:off x="215179" y="3333555"/>
            <a:ext cx="4542333" cy="3319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接连接符 542">
            <a:extLst>
              <a:ext uri="{FF2B5EF4-FFF2-40B4-BE49-F238E27FC236}">
                <a16:creationId xmlns:a16="http://schemas.microsoft.com/office/drawing/2014/main" id="{F569D4AB-0D6C-4537-AE9D-5040936DEFC8}"/>
              </a:ext>
            </a:extLst>
          </p:cNvPr>
          <p:cNvCxnSpPr>
            <a:cxnSpLocks/>
          </p:cNvCxnSpPr>
          <p:nvPr/>
        </p:nvCxnSpPr>
        <p:spPr>
          <a:xfrm flipV="1">
            <a:off x="4968726" y="3303370"/>
            <a:ext cx="4483872" cy="300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矩形: 圆角 544">
            <a:extLst>
              <a:ext uri="{FF2B5EF4-FFF2-40B4-BE49-F238E27FC236}">
                <a16:creationId xmlns:a16="http://schemas.microsoft.com/office/drawing/2014/main" id="{BC2CC003-A60C-4A86-835E-B53353768EC7}"/>
              </a:ext>
            </a:extLst>
          </p:cNvPr>
          <p:cNvSpPr/>
          <p:nvPr/>
        </p:nvSpPr>
        <p:spPr>
          <a:xfrm>
            <a:off x="7879423" y="4039867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全部迁入</a:t>
            </a:r>
            <a:endParaRPr lang="en-US" altLang="zh-CN" sz="1200" b="1" dirty="0"/>
          </a:p>
          <a:p>
            <a:r>
              <a:rPr lang="zh-CN" altLang="en-US" sz="1200" b="1" dirty="0"/>
              <a:t> 容纳箱</a:t>
            </a:r>
          </a:p>
        </p:txBody>
      </p:sp>
      <p:pic>
        <p:nvPicPr>
          <p:cNvPr id="546" name="图形 545" descr="男人">
            <a:extLst>
              <a:ext uri="{FF2B5EF4-FFF2-40B4-BE49-F238E27FC236}">
                <a16:creationId xmlns:a16="http://schemas.microsoft.com/office/drawing/2014/main" id="{3A2865B2-9AAF-489D-A04E-944F2F4A3A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7485" y="4090322"/>
            <a:ext cx="315897" cy="315897"/>
          </a:xfrm>
          <a:prstGeom prst="rect">
            <a:avLst/>
          </a:prstGeom>
        </p:spPr>
      </p:pic>
      <p:pic>
        <p:nvPicPr>
          <p:cNvPr id="588" name="图形 587" descr="箭头右旋">
            <a:extLst>
              <a:ext uri="{FF2B5EF4-FFF2-40B4-BE49-F238E27FC236}">
                <a16:creationId xmlns:a16="http://schemas.microsoft.com/office/drawing/2014/main" id="{1614894D-04BF-4419-B97F-574EB5D02E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8883723">
            <a:off x="8567114" y="4040851"/>
            <a:ext cx="309434" cy="309434"/>
          </a:xfrm>
          <a:prstGeom prst="rect">
            <a:avLst/>
          </a:prstGeom>
        </p:spPr>
      </p:pic>
      <p:grpSp>
        <p:nvGrpSpPr>
          <p:cNvPr id="589" name="组合 588">
            <a:extLst>
              <a:ext uri="{FF2B5EF4-FFF2-40B4-BE49-F238E27FC236}">
                <a16:creationId xmlns:a16="http://schemas.microsoft.com/office/drawing/2014/main" id="{59030CAD-C801-4810-9D03-B9A15A862A32}"/>
              </a:ext>
            </a:extLst>
          </p:cNvPr>
          <p:cNvGrpSpPr/>
          <p:nvPr/>
        </p:nvGrpSpPr>
        <p:grpSpPr>
          <a:xfrm>
            <a:off x="2780742" y="1108074"/>
            <a:ext cx="3810436" cy="1687308"/>
            <a:chOff x="2882678" y="646204"/>
            <a:chExt cx="3366031" cy="1687308"/>
          </a:xfrm>
        </p:grpSpPr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39148B9D-B73F-49DA-B2AC-5A2348A3F3D9}"/>
                </a:ext>
              </a:extLst>
            </p:cNvPr>
            <p:cNvSpPr/>
            <p:nvPr/>
          </p:nvSpPr>
          <p:spPr>
            <a:xfrm>
              <a:off x="3242489" y="894425"/>
              <a:ext cx="3006220" cy="14390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4576C32F-FE69-4809-BD12-956F93637733}"/>
                </a:ext>
              </a:extLst>
            </p:cNvPr>
            <p:cNvSpPr/>
            <p:nvPr/>
          </p:nvSpPr>
          <p:spPr>
            <a:xfrm>
              <a:off x="4157244" y="860925"/>
              <a:ext cx="113449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机械臂</a:t>
              </a: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524DC445-E6D9-4E4A-9D2F-25D2F5739DA3}"/>
                </a:ext>
              </a:extLst>
            </p:cNvPr>
            <p:cNvSpPr/>
            <p:nvPr/>
          </p:nvSpPr>
          <p:spPr>
            <a:xfrm rot="10800000">
              <a:off x="3507409" y="1538609"/>
              <a:ext cx="2421035" cy="18096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0DF0EC-6E63-4C24-91C8-5CD6380BCA34}"/>
                </a:ext>
              </a:extLst>
            </p:cNvPr>
            <p:cNvSpPr/>
            <p:nvPr/>
          </p:nvSpPr>
          <p:spPr>
            <a:xfrm>
              <a:off x="5548867" y="1286645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8B51E010-3EE7-48CE-853A-2E8A407FDBD1}"/>
                </a:ext>
              </a:extLst>
            </p:cNvPr>
            <p:cNvSpPr/>
            <p:nvPr/>
          </p:nvSpPr>
          <p:spPr>
            <a:xfrm rot="10800000">
              <a:off x="3500857" y="1534252"/>
              <a:ext cx="1806209" cy="18096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7" name="图形 616" descr="男人">
              <a:extLst>
                <a:ext uri="{FF2B5EF4-FFF2-40B4-BE49-F238E27FC236}">
                  <a16:creationId xmlns:a16="http://schemas.microsoft.com/office/drawing/2014/main" id="{ABDCE621-D8ED-416A-BB25-D0965A8BF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5236" y="1515395"/>
              <a:ext cx="207155" cy="207155"/>
            </a:xfrm>
            <a:prstGeom prst="rect">
              <a:avLst/>
            </a:prstGeom>
          </p:spPr>
        </p:pic>
        <p:pic>
          <p:nvPicPr>
            <p:cNvPr id="618" name="图形 617" descr="公文包">
              <a:extLst>
                <a:ext uri="{FF2B5EF4-FFF2-40B4-BE49-F238E27FC236}">
                  <a16:creationId xmlns:a16="http://schemas.microsoft.com/office/drawing/2014/main" id="{C4CA4A8B-A85D-4351-8D4F-A4A63A1F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43423" y="1523591"/>
              <a:ext cx="222961" cy="222961"/>
            </a:xfrm>
            <a:prstGeom prst="rect">
              <a:avLst/>
            </a:prstGeom>
          </p:spPr>
        </p:pic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85C9899C-5F07-49E9-8DE3-3665D34E3241}"/>
                </a:ext>
              </a:extLst>
            </p:cNvPr>
            <p:cNvSpPr/>
            <p:nvPr/>
          </p:nvSpPr>
          <p:spPr>
            <a:xfrm>
              <a:off x="3085843" y="1289100"/>
              <a:ext cx="113449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61BBD80C-C436-4879-89B8-3C97237C408A}"/>
                </a:ext>
              </a:extLst>
            </p:cNvPr>
            <p:cNvGrpSpPr/>
            <p:nvPr/>
          </p:nvGrpSpPr>
          <p:grpSpPr>
            <a:xfrm>
              <a:off x="2882678" y="646204"/>
              <a:ext cx="702375" cy="876682"/>
              <a:chOff x="7474957" y="3947901"/>
              <a:chExt cx="463458" cy="613590"/>
            </a:xfrm>
          </p:grpSpPr>
          <p:pic>
            <p:nvPicPr>
              <p:cNvPr id="621" name="图片 620">
                <a:extLst>
                  <a:ext uri="{FF2B5EF4-FFF2-40B4-BE49-F238E27FC236}">
                    <a16:creationId xmlns:a16="http://schemas.microsoft.com/office/drawing/2014/main" id="{6F45A562-7087-4967-8AA0-DB01D12D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1452" y="3947901"/>
                <a:ext cx="406963" cy="40696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22" name="矩形 621">
                <a:extLst>
                  <a:ext uri="{FF2B5EF4-FFF2-40B4-BE49-F238E27FC236}">
                    <a16:creationId xmlns:a16="http://schemas.microsoft.com/office/drawing/2014/main" id="{F55F92B3-7D2B-4A70-83A4-8563652CA39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cxnSp>
        <p:nvCxnSpPr>
          <p:cNvPr id="623" name="直接连接符 622">
            <a:extLst>
              <a:ext uri="{FF2B5EF4-FFF2-40B4-BE49-F238E27FC236}">
                <a16:creationId xmlns:a16="http://schemas.microsoft.com/office/drawing/2014/main" id="{EB3761EC-95BD-47B4-AD22-49711AD4F20C}"/>
              </a:ext>
            </a:extLst>
          </p:cNvPr>
          <p:cNvCxnSpPr>
            <a:cxnSpLocks/>
          </p:cNvCxnSpPr>
          <p:nvPr/>
        </p:nvCxnSpPr>
        <p:spPr>
          <a:xfrm flipV="1">
            <a:off x="3515527" y="1595253"/>
            <a:ext cx="2981141" cy="88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加号 623">
            <a:extLst>
              <a:ext uri="{FF2B5EF4-FFF2-40B4-BE49-F238E27FC236}">
                <a16:creationId xmlns:a16="http://schemas.microsoft.com/office/drawing/2014/main" id="{942079EC-D86C-4E46-A72F-AC9A12FF4CEF}"/>
              </a:ext>
            </a:extLst>
          </p:cNvPr>
          <p:cNvSpPr/>
          <p:nvPr/>
        </p:nvSpPr>
        <p:spPr>
          <a:xfrm rot="18931752">
            <a:off x="6293912" y="1306870"/>
            <a:ext cx="342166" cy="342166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74A5494-E743-44BD-92FF-621491647F2D}"/>
              </a:ext>
            </a:extLst>
          </p:cNvPr>
          <p:cNvGrpSpPr/>
          <p:nvPr/>
        </p:nvGrpSpPr>
        <p:grpSpPr>
          <a:xfrm>
            <a:off x="3266390" y="2334384"/>
            <a:ext cx="3307031" cy="414523"/>
            <a:chOff x="3191449" y="4874788"/>
            <a:chExt cx="3307031" cy="414523"/>
          </a:xfrm>
        </p:grpSpPr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5BF35D5D-3ABD-4F95-8C26-39CA30928D35}"/>
                </a:ext>
              </a:extLst>
            </p:cNvPr>
            <p:cNvGrpSpPr/>
            <p:nvPr/>
          </p:nvGrpSpPr>
          <p:grpSpPr>
            <a:xfrm>
              <a:off x="3191449" y="4874788"/>
              <a:ext cx="1045192" cy="408094"/>
              <a:chOff x="5129435" y="1697753"/>
              <a:chExt cx="1045192" cy="408094"/>
            </a:xfrm>
          </p:grpSpPr>
          <p:sp>
            <p:nvSpPr>
              <p:cNvPr id="626" name="矩形: 圆角 625">
                <a:extLst>
                  <a:ext uri="{FF2B5EF4-FFF2-40B4-BE49-F238E27FC236}">
                    <a16:creationId xmlns:a16="http://schemas.microsoft.com/office/drawing/2014/main" id="{58733B02-CE31-4FEA-AABF-E276948662D5}"/>
                  </a:ext>
                </a:extLst>
              </p:cNvPr>
              <p:cNvSpPr/>
              <p:nvPr/>
            </p:nvSpPr>
            <p:spPr>
              <a:xfrm>
                <a:off x="5129435" y="1697753"/>
                <a:ext cx="1045192" cy="408094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b="1" dirty="0"/>
                  <a:t>        全部</a:t>
                </a:r>
              </a:p>
            </p:txBody>
          </p:sp>
          <p:pic>
            <p:nvPicPr>
              <p:cNvPr id="627" name="图形 626" descr="框">
                <a:extLst>
                  <a:ext uri="{FF2B5EF4-FFF2-40B4-BE49-F238E27FC236}">
                    <a16:creationId xmlns:a16="http://schemas.microsoft.com/office/drawing/2014/main" id="{55B5B36C-01AB-4F6A-9281-E6B741BCF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849532" y="1748321"/>
                <a:ext cx="309434" cy="309434"/>
              </a:xfrm>
              <a:prstGeom prst="rect">
                <a:avLst/>
              </a:prstGeom>
            </p:spPr>
          </p:pic>
          <p:sp>
            <p:nvSpPr>
              <p:cNvPr id="628" name="箭头: 左 627">
                <a:extLst>
                  <a:ext uri="{FF2B5EF4-FFF2-40B4-BE49-F238E27FC236}">
                    <a16:creationId xmlns:a16="http://schemas.microsoft.com/office/drawing/2014/main" id="{E5D4035F-891C-44F7-A5FE-6A3EFE73C00C}"/>
                  </a:ext>
                </a:extLst>
              </p:cNvPr>
              <p:cNvSpPr/>
              <p:nvPr/>
            </p:nvSpPr>
            <p:spPr>
              <a:xfrm>
                <a:off x="5162127" y="1777801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9" name="组合 628">
              <a:extLst>
                <a:ext uri="{FF2B5EF4-FFF2-40B4-BE49-F238E27FC236}">
                  <a16:creationId xmlns:a16="http://schemas.microsoft.com/office/drawing/2014/main" id="{FE772D0E-342E-46F4-96EC-C7799B536179}"/>
                </a:ext>
              </a:extLst>
            </p:cNvPr>
            <p:cNvGrpSpPr/>
            <p:nvPr/>
          </p:nvGrpSpPr>
          <p:grpSpPr>
            <a:xfrm>
              <a:off x="4315185" y="4875916"/>
              <a:ext cx="1045192" cy="408094"/>
              <a:chOff x="5129435" y="1697753"/>
              <a:chExt cx="1045192" cy="408094"/>
            </a:xfrm>
          </p:grpSpPr>
          <p:sp>
            <p:nvSpPr>
              <p:cNvPr id="630" name="矩形: 圆角 629">
                <a:extLst>
                  <a:ext uri="{FF2B5EF4-FFF2-40B4-BE49-F238E27FC236}">
                    <a16:creationId xmlns:a16="http://schemas.microsoft.com/office/drawing/2014/main" id="{97CEB509-B28B-4222-85F3-4FB8F796878A}"/>
                  </a:ext>
                </a:extLst>
              </p:cNvPr>
              <p:cNvSpPr/>
              <p:nvPr/>
            </p:nvSpPr>
            <p:spPr>
              <a:xfrm>
                <a:off x="5129435" y="1697753"/>
                <a:ext cx="1045192" cy="408094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200" b="1" dirty="0"/>
                  <a:t>         1</a:t>
                </a:r>
                <a:r>
                  <a:rPr lang="zh-CN" altLang="en-US" sz="1200" b="1" dirty="0"/>
                  <a:t>个</a:t>
                </a:r>
              </a:p>
            </p:txBody>
          </p:sp>
          <p:pic>
            <p:nvPicPr>
              <p:cNvPr id="631" name="图形 630" descr="框">
                <a:extLst>
                  <a:ext uri="{FF2B5EF4-FFF2-40B4-BE49-F238E27FC236}">
                    <a16:creationId xmlns:a16="http://schemas.microsoft.com/office/drawing/2014/main" id="{125EC678-9FD2-488C-A140-E6B1BCAE2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839801" y="1748321"/>
                <a:ext cx="309434" cy="309434"/>
              </a:xfrm>
              <a:prstGeom prst="rect">
                <a:avLst/>
              </a:prstGeom>
            </p:spPr>
          </p:pic>
          <p:sp>
            <p:nvSpPr>
              <p:cNvPr id="632" name="箭头: 左 631">
                <a:extLst>
                  <a:ext uri="{FF2B5EF4-FFF2-40B4-BE49-F238E27FC236}">
                    <a16:creationId xmlns:a16="http://schemas.microsoft.com/office/drawing/2014/main" id="{018BBA6D-9717-4907-81B9-C165CE5B1759}"/>
                  </a:ext>
                </a:extLst>
              </p:cNvPr>
              <p:cNvSpPr/>
              <p:nvPr/>
            </p:nvSpPr>
            <p:spPr>
              <a:xfrm>
                <a:off x="5181583" y="1777801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B7F4F977-EACB-4FF9-8858-3D93A29D46E7}"/>
                </a:ext>
              </a:extLst>
            </p:cNvPr>
            <p:cNvGrpSpPr/>
            <p:nvPr/>
          </p:nvGrpSpPr>
          <p:grpSpPr>
            <a:xfrm>
              <a:off x="5453288" y="4881217"/>
              <a:ext cx="1045192" cy="408094"/>
              <a:chOff x="5129435" y="1697753"/>
              <a:chExt cx="1045192" cy="408094"/>
            </a:xfrm>
          </p:grpSpPr>
          <p:sp>
            <p:nvSpPr>
              <p:cNvPr id="634" name="矩形: 圆角 633">
                <a:extLst>
                  <a:ext uri="{FF2B5EF4-FFF2-40B4-BE49-F238E27FC236}">
                    <a16:creationId xmlns:a16="http://schemas.microsoft.com/office/drawing/2014/main" id="{A27F4451-86F3-4582-9031-4960F7157841}"/>
                  </a:ext>
                </a:extLst>
              </p:cNvPr>
              <p:cNvSpPr/>
              <p:nvPr/>
            </p:nvSpPr>
            <p:spPr>
              <a:xfrm>
                <a:off x="5129435" y="1697753"/>
                <a:ext cx="1045192" cy="408094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200" b="1" dirty="0"/>
                  <a:t>         1</a:t>
                </a:r>
                <a:r>
                  <a:rPr lang="zh-CN" altLang="en-US" sz="1200" b="1" dirty="0"/>
                  <a:t>组</a:t>
                </a:r>
              </a:p>
            </p:txBody>
          </p:sp>
          <p:pic>
            <p:nvPicPr>
              <p:cNvPr id="635" name="图形 634" descr="框">
                <a:extLst>
                  <a:ext uri="{FF2B5EF4-FFF2-40B4-BE49-F238E27FC236}">
                    <a16:creationId xmlns:a16="http://schemas.microsoft.com/office/drawing/2014/main" id="{B12F7C59-C3D9-4853-AB0E-80F56E6B1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839802" y="1748321"/>
                <a:ext cx="309434" cy="309434"/>
              </a:xfrm>
              <a:prstGeom prst="rect">
                <a:avLst/>
              </a:prstGeom>
            </p:spPr>
          </p:pic>
          <p:sp>
            <p:nvSpPr>
              <p:cNvPr id="636" name="箭头: 左 635">
                <a:extLst>
                  <a:ext uri="{FF2B5EF4-FFF2-40B4-BE49-F238E27FC236}">
                    <a16:creationId xmlns:a16="http://schemas.microsoft.com/office/drawing/2014/main" id="{5EFEFDE4-F1E7-445E-A593-17F8C56F0916}"/>
                  </a:ext>
                </a:extLst>
              </p:cNvPr>
              <p:cNvSpPr/>
              <p:nvPr/>
            </p:nvSpPr>
            <p:spPr>
              <a:xfrm>
                <a:off x="5220494" y="1777801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347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5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8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4"/>
                  </p:tgtEl>
                </p:cond>
              </p:nextCondLst>
            </p:seq>
          </p:childTnLst>
        </p:cTn>
      </p:par>
    </p:tnLst>
    <p:bldLst>
      <p:bldP spid="624" grpId="0" animBg="1"/>
      <p:bldP spid="624" grpId="1" animBg="1"/>
      <p:bldP spid="624" grpId="2" animBg="1"/>
      <p:bldP spid="624" grpId="3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80157" y="556148"/>
            <a:ext cx="5141252" cy="2989975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DE6F6808-6F8A-41FC-8A2B-AAF9E9979B8A}"/>
              </a:ext>
            </a:extLst>
          </p:cNvPr>
          <p:cNvGrpSpPr/>
          <p:nvPr/>
        </p:nvGrpSpPr>
        <p:grpSpPr>
          <a:xfrm>
            <a:off x="5033126" y="1248141"/>
            <a:ext cx="603692" cy="681217"/>
            <a:chOff x="5705040" y="553866"/>
            <a:chExt cx="603692" cy="681217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75F64C80-CC4B-40E7-84E6-4E0B6A40DC85}"/>
                </a:ext>
              </a:extLst>
            </p:cNvPr>
            <p:cNvGrpSpPr/>
            <p:nvPr/>
          </p:nvGrpSpPr>
          <p:grpSpPr>
            <a:xfrm>
              <a:off x="5705040" y="553866"/>
              <a:ext cx="603692" cy="681217"/>
              <a:chOff x="102655" y="452481"/>
              <a:chExt cx="603692" cy="681217"/>
            </a:xfrm>
          </p:grpSpPr>
          <p:grpSp>
            <p:nvGrpSpPr>
              <p:cNvPr id="1259" name="组合 1258">
                <a:extLst>
                  <a:ext uri="{FF2B5EF4-FFF2-40B4-BE49-F238E27FC236}">
                    <a16:creationId xmlns:a16="http://schemas.microsoft.com/office/drawing/2014/main" id="{BC582975-6D7D-4CC5-B7DD-A1FC55DB0B4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63" name="矩形: 圆角 1262">
                  <a:extLst>
                    <a:ext uri="{FF2B5EF4-FFF2-40B4-BE49-F238E27FC236}">
                      <a16:creationId xmlns:a16="http://schemas.microsoft.com/office/drawing/2014/main" id="{CB08AAA4-2F29-4CCB-93B5-B1F167D6D20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64" name="图片 1263">
                  <a:extLst>
                    <a:ext uri="{FF2B5EF4-FFF2-40B4-BE49-F238E27FC236}">
                      <a16:creationId xmlns:a16="http://schemas.microsoft.com/office/drawing/2014/main" id="{551411F2-134B-4932-BFD8-7648ADB96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74" name="矩形 1273">
                  <a:extLst>
                    <a:ext uri="{FF2B5EF4-FFF2-40B4-BE49-F238E27FC236}">
                      <a16:creationId xmlns:a16="http://schemas.microsoft.com/office/drawing/2014/main" id="{D7A42A4C-9F24-4192-AA34-C406C0826C8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60" name="矩形 1259">
                <a:extLst>
                  <a:ext uri="{FF2B5EF4-FFF2-40B4-BE49-F238E27FC236}">
                    <a16:creationId xmlns:a16="http://schemas.microsoft.com/office/drawing/2014/main" id="{EF2F135A-2427-4015-A0C2-B843CE51AFFD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61" name="矩形: 圆角 1260">
                <a:extLst>
                  <a:ext uri="{FF2B5EF4-FFF2-40B4-BE49-F238E27FC236}">
                    <a16:creationId xmlns:a16="http://schemas.microsoft.com/office/drawing/2014/main" id="{81A617F7-1979-4652-A5C5-A9C8239A9D0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53D949AA-23CA-431E-96DA-35BB6DE907B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58" name="矩形 1257">
              <a:extLst>
                <a:ext uri="{FF2B5EF4-FFF2-40B4-BE49-F238E27FC236}">
                  <a16:creationId xmlns:a16="http://schemas.microsoft.com/office/drawing/2014/main" id="{C6E1E1BF-F329-440F-9F9C-1B8E9DB7036E}"/>
                </a:ext>
              </a:extLst>
            </p:cNvPr>
            <p:cNvSpPr/>
            <p:nvPr/>
          </p:nvSpPr>
          <p:spPr>
            <a:xfrm>
              <a:off x="5709734" y="565178"/>
              <a:ext cx="4384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76" name="组合 1275">
            <a:extLst>
              <a:ext uri="{FF2B5EF4-FFF2-40B4-BE49-F238E27FC236}">
                <a16:creationId xmlns:a16="http://schemas.microsoft.com/office/drawing/2014/main" id="{09FA5145-555B-4B6A-AD36-72E65E1D7A0E}"/>
              </a:ext>
            </a:extLst>
          </p:cNvPr>
          <p:cNvGrpSpPr/>
          <p:nvPr/>
        </p:nvGrpSpPr>
        <p:grpSpPr>
          <a:xfrm>
            <a:off x="8188620" y="1245616"/>
            <a:ext cx="603692" cy="681217"/>
            <a:chOff x="8133670" y="561985"/>
            <a:chExt cx="603692" cy="681217"/>
          </a:xfrm>
        </p:grpSpPr>
        <p:grpSp>
          <p:nvGrpSpPr>
            <p:cNvPr id="1277" name="组合 1276">
              <a:extLst>
                <a:ext uri="{FF2B5EF4-FFF2-40B4-BE49-F238E27FC236}">
                  <a16:creationId xmlns:a16="http://schemas.microsoft.com/office/drawing/2014/main" id="{765937C6-722D-4763-A9F4-D863F550676D}"/>
                </a:ext>
              </a:extLst>
            </p:cNvPr>
            <p:cNvGrpSpPr/>
            <p:nvPr/>
          </p:nvGrpSpPr>
          <p:grpSpPr>
            <a:xfrm>
              <a:off x="8133670" y="561985"/>
              <a:ext cx="603692" cy="681217"/>
              <a:chOff x="102655" y="452481"/>
              <a:chExt cx="603692" cy="681217"/>
            </a:xfrm>
          </p:grpSpPr>
          <p:grpSp>
            <p:nvGrpSpPr>
              <p:cNvPr id="1282" name="组合 1281">
                <a:extLst>
                  <a:ext uri="{FF2B5EF4-FFF2-40B4-BE49-F238E27FC236}">
                    <a16:creationId xmlns:a16="http://schemas.microsoft.com/office/drawing/2014/main" id="{DA746987-B2C2-4245-A74A-757F7624DAB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86" name="矩形: 圆角 1285">
                  <a:extLst>
                    <a:ext uri="{FF2B5EF4-FFF2-40B4-BE49-F238E27FC236}">
                      <a16:creationId xmlns:a16="http://schemas.microsoft.com/office/drawing/2014/main" id="{29210155-7078-4D17-8C49-3B684BEBCB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87" name="图片 1286">
                  <a:extLst>
                    <a:ext uri="{FF2B5EF4-FFF2-40B4-BE49-F238E27FC236}">
                      <a16:creationId xmlns:a16="http://schemas.microsoft.com/office/drawing/2014/main" id="{4F4E6A6D-120B-48E2-B407-149950746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88" name="矩形 1287">
                  <a:extLst>
                    <a:ext uri="{FF2B5EF4-FFF2-40B4-BE49-F238E27FC236}">
                      <a16:creationId xmlns:a16="http://schemas.microsoft.com/office/drawing/2014/main" id="{1E967274-F4CB-4F97-8674-47061D84F5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83" name="矩形 1282">
                <a:extLst>
                  <a:ext uri="{FF2B5EF4-FFF2-40B4-BE49-F238E27FC236}">
                    <a16:creationId xmlns:a16="http://schemas.microsoft.com/office/drawing/2014/main" id="{1AFB87A6-F8B9-4DBA-A36B-854351E5F633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84" name="矩形: 圆角 1283">
                <a:extLst>
                  <a:ext uri="{FF2B5EF4-FFF2-40B4-BE49-F238E27FC236}">
                    <a16:creationId xmlns:a16="http://schemas.microsoft.com/office/drawing/2014/main" id="{75112DAA-8749-44BB-9130-6D642396B11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矩形 1284">
                <a:extLst>
                  <a:ext uri="{FF2B5EF4-FFF2-40B4-BE49-F238E27FC236}">
                    <a16:creationId xmlns:a16="http://schemas.microsoft.com/office/drawing/2014/main" id="{AE5145BB-B237-4839-A0E9-0F49E97558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1B2D3C18-9F88-43C7-856A-2736EA99DA45}"/>
                </a:ext>
              </a:extLst>
            </p:cNvPr>
            <p:cNvSpPr/>
            <p:nvPr/>
          </p:nvSpPr>
          <p:spPr>
            <a:xfrm>
              <a:off x="8139292" y="573297"/>
              <a:ext cx="45863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8893827" y="1973398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6" name="组合 1295">
            <a:extLst>
              <a:ext uri="{FF2B5EF4-FFF2-40B4-BE49-F238E27FC236}">
                <a16:creationId xmlns:a16="http://schemas.microsoft.com/office/drawing/2014/main" id="{8B1E5808-C607-49E8-A89E-0DB8E1ED10B3}"/>
              </a:ext>
            </a:extLst>
          </p:cNvPr>
          <p:cNvGrpSpPr/>
          <p:nvPr/>
        </p:nvGrpSpPr>
        <p:grpSpPr>
          <a:xfrm>
            <a:off x="8791586" y="1249602"/>
            <a:ext cx="727658" cy="681217"/>
            <a:chOff x="8757312" y="563015"/>
            <a:chExt cx="727658" cy="681217"/>
          </a:xfrm>
        </p:grpSpPr>
        <p:grpSp>
          <p:nvGrpSpPr>
            <p:cNvPr id="1297" name="组合 1296">
              <a:extLst>
                <a:ext uri="{FF2B5EF4-FFF2-40B4-BE49-F238E27FC236}">
                  <a16:creationId xmlns:a16="http://schemas.microsoft.com/office/drawing/2014/main" id="{A551EEAA-A2F7-49A6-9E8D-C6ACB7D7AB6F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00" name="组合 1299">
                <a:extLst>
                  <a:ext uri="{FF2B5EF4-FFF2-40B4-BE49-F238E27FC236}">
                    <a16:creationId xmlns:a16="http://schemas.microsoft.com/office/drawing/2014/main" id="{4F61E775-1883-4465-988C-15425009140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04" name="矩形: 圆角 1303">
                  <a:extLst>
                    <a:ext uri="{FF2B5EF4-FFF2-40B4-BE49-F238E27FC236}">
                      <a16:creationId xmlns:a16="http://schemas.microsoft.com/office/drawing/2014/main" id="{8A47A22E-424D-4224-ABB5-08E2D4A187C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05" name="图片 1304">
                  <a:extLst>
                    <a:ext uri="{FF2B5EF4-FFF2-40B4-BE49-F238E27FC236}">
                      <a16:creationId xmlns:a16="http://schemas.microsoft.com/office/drawing/2014/main" id="{FBA011E3-9ECE-45E1-94F5-6DE875A63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06" name="矩形 1305">
                  <a:extLst>
                    <a:ext uri="{FF2B5EF4-FFF2-40B4-BE49-F238E27FC236}">
                      <a16:creationId xmlns:a16="http://schemas.microsoft.com/office/drawing/2014/main" id="{448D5D97-12AA-411E-9564-5280AD62EA6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01" name="矩形 1300">
                <a:extLst>
                  <a:ext uri="{FF2B5EF4-FFF2-40B4-BE49-F238E27FC236}">
                    <a16:creationId xmlns:a16="http://schemas.microsoft.com/office/drawing/2014/main" id="{32D2530F-0FB7-40D3-B50F-85B8A722BADF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02" name="矩形: 圆角 1301">
                <a:extLst>
                  <a:ext uri="{FF2B5EF4-FFF2-40B4-BE49-F238E27FC236}">
                    <a16:creationId xmlns:a16="http://schemas.microsoft.com/office/drawing/2014/main" id="{FD5E6811-C887-4C72-BADA-A5BFD3F1BFF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3" name="矩形 1302">
                <a:extLst>
                  <a:ext uri="{FF2B5EF4-FFF2-40B4-BE49-F238E27FC236}">
                    <a16:creationId xmlns:a16="http://schemas.microsoft.com/office/drawing/2014/main" id="{B14FC903-4165-44D8-9D84-554A3CC7301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98" name="矩形 1297">
              <a:extLst>
                <a:ext uri="{FF2B5EF4-FFF2-40B4-BE49-F238E27FC236}">
                  <a16:creationId xmlns:a16="http://schemas.microsoft.com/office/drawing/2014/main" id="{B4B35DDF-BC4A-4B8C-93CD-0C4918F23033}"/>
                </a:ext>
              </a:extLst>
            </p:cNvPr>
            <p:cNvSpPr/>
            <p:nvPr/>
          </p:nvSpPr>
          <p:spPr>
            <a:xfrm>
              <a:off x="8768613" y="567998"/>
              <a:ext cx="44081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99" name="矩形 1298">
              <a:extLst>
                <a:ext uri="{FF2B5EF4-FFF2-40B4-BE49-F238E27FC236}">
                  <a16:creationId xmlns:a16="http://schemas.microsoft.com/office/drawing/2014/main" id="{B9590D3F-75EA-48C0-B0EC-A9A8BAE137E8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07" name="组合 1306">
            <a:extLst>
              <a:ext uri="{FF2B5EF4-FFF2-40B4-BE49-F238E27FC236}">
                <a16:creationId xmlns:a16="http://schemas.microsoft.com/office/drawing/2014/main" id="{29195115-7051-4AB9-9EF6-323EE2466DD5}"/>
              </a:ext>
            </a:extLst>
          </p:cNvPr>
          <p:cNvGrpSpPr/>
          <p:nvPr/>
        </p:nvGrpSpPr>
        <p:grpSpPr>
          <a:xfrm>
            <a:off x="5657250" y="1880968"/>
            <a:ext cx="626453" cy="681217"/>
            <a:chOff x="5712713" y="1249891"/>
            <a:chExt cx="626453" cy="681217"/>
          </a:xfrm>
        </p:grpSpPr>
        <p:grpSp>
          <p:nvGrpSpPr>
            <p:cNvPr id="1308" name="组合 1307">
              <a:extLst>
                <a:ext uri="{FF2B5EF4-FFF2-40B4-BE49-F238E27FC236}">
                  <a16:creationId xmlns:a16="http://schemas.microsoft.com/office/drawing/2014/main" id="{3AD67CEC-DE20-47B0-B5F6-07666B125287}"/>
                </a:ext>
              </a:extLst>
            </p:cNvPr>
            <p:cNvGrpSpPr/>
            <p:nvPr/>
          </p:nvGrpSpPr>
          <p:grpSpPr>
            <a:xfrm>
              <a:off x="5712713" y="1249891"/>
              <a:ext cx="603692" cy="681217"/>
              <a:chOff x="102655" y="452481"/>
              <a:chExt cx="603692" cy="681217"/>
            </a:xfrm>
          </p:grpSpPr>
          <p:grpSp>
            <p:nvGrpSpPr>
              <p:cNvPr id="1311" name="组合 1310">
                <a:extLst>
                  <a:ext uri="{FF2B5EF4-FFF2-40B4-BE49-F238E27FC236}">
                    <a16:creationId xmlns:a16="http://schemas.microsoft.com/office/drawing/2014/main" id="{0942A520-FEA8-456A-AC42-120F6005D32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15" name="矩形: 圆角 1314">
                  <a:extLst>
                    <a:ext uri="{FF2B5EF4-FFF2-40B4-BE49-F238E27FC236}">
                      <a16:creationId xmlns:a16="http://schemas.microsoft.com/office/drawing/2014/main" id="{010487F1-1CCE-4B51-9C35-19799723A61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16" name="图片 1315">
                  <a:extLst>
                    <a:ext uri="{FF2B5EF4-FFF2-40B4-BE49-F238E27FC236}">
                      <a16:creationId xmlns:a16="http://schemas.microsoft.com/office/drawing/2014/main" id="{07140C1A-7DC9-4224-99D2-47E1BB98C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0418" y="39753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17" name="矩形 1316">
                  <a:extLst>
                    <a:ext uri="{FF2B5EF4-FFF2-40B4-BE49-F238E27FC236}">
                      <a16:creationId xmlns:a16="http://schemas.microsoft.com/office/drawing/2014/main" id="{EC5B5DCC-04BA-4E4B-9263-284103B4F9C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12" name="矩形 1311">
                <a:extLst>
                  <a:ext uri="{FF2B5EF4-FFF2-40B4-BE49-F238E27FC236}">
                    <a16:creationId xmlns:a16="http://schemas.microsoft.com/office/drawing/2014/main" id="{6EED29C8-7A55-4DD0-9F78-67891FFA4B88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13" name="矩形: 圆角 1312">
                <a:extLst>
                  <a:ext uri="{FF2B5EF4-FFF2-40B4-BE49-F238E27FC236}">
                    <a16:creationId xmlns:a16="http://schemas.microsoft.com/office/drawing/2014/main" id="{A9BAE663-C56B-4A10-90E3-8C293A0D015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>
                <a:extLst>
                  <a:ext uri="{FF2B5EF4-FFF2-40B4-BE49-F238E27FC236}">
                    <a16:creationId xmlns:a16="http://schemas.microsoft.com/office/drawing/2014/main" id="{FE23BF12-A034-45FE-B19E-408D0CC41AB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09" name="矩形 1308">
              <a:extLst>
                <a:ext uri="{FF2B5EF4-FFF2-40B4-BE49-F238E27FC236}">
                  <a16:creationId xmlns:a16="http://schemas.microsoft.com/office/drawing/2014/main" id="{4C37747D-AF82-4FD0-BEEF-30D46FEB5AB6}"/>
                </a:ext>
              </a:extLst>
            </p:cNvPr>
            <p:cNvSpPr/>
            <p:nvPr/>
          </p:nvSpPr>
          <p:spPr>
            <a:xfrm>
              <a:off x="5718335" y="1261203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10" name="图形 1309" descr="v 形箭头">
              <a:extLst>
                <a:ext uri="{FF2B5EF4-FFF2-40B4-BE49-F238E27FC236}">
                  <a16:creationId xmlns:a16="http://schemas.microsoft.com/office/drawing/2014/main" id="{A642F3AD-1F8C-4D37-A996-C7211273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6185688" y="1312136"/>
              <a:ext cx="153478" cy="153478"/>
            </a:xfrm>
            <a:prstGeom prst="rect">
              <a:avLst/>
            </a:prstGeom>
          </p:spPr>
        </p:pic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D1EEDB2B-E5FA-4631-BDE4-ED863744AF14}"/>
              </a:ext>
            </a:extLst>
          </p:cNvPr>
          <p:cNvGrpSpPr/>
          <p:nvPr/>
        </p:nvGrpSpPr>
        <p:grpSpPr>
          <a:xfrm>
            <a:off x="8188129" y="1902203"/>
            <a:ext cx="630201" cy="681217"/>
            <a:chOff x="8754374" y="1259040"/>
            <a:chExt cx="630201" cy="681217"/>
          </a:xfrm>
        </p:grpSpPr>
        <p:grpSp>
          <p:nvGrpSpPr>
            <p:cNvPr id="1319" name="组合 1318">
              <a:extLst>
                <a:ext uri="{FF2B5EF4-FFF2-40B4-BE49-F238E27FC236}">
                  <a16:creationId xmlns:a16="http://schemas.microsoft.com/office/drawing/2014/main" id="{A3152262-65E5-487B-B75B-7A02311D4871}"/>
                </a:ext>
              </a:extLst>
            </p:cNvPr>
            <p:cNvGrpSpPr/>
            <p:nvPr/>
          </p:nvGrpSpPr>
          <p:grpSpPr>
            <a:xfrm>
              <a:off x="8764985" y="1259040"/>
              <a:ext cx="603692" cy="681217"/>
              <a:chOff x="102655" y="452481"/>
              <a:chExt cx="603692" cy="681217"/>
            </a:xfrm>
          </p:grpSpPr>
          <p:grpSp>
            <p:nvGrpSpPr>
              <p:cNvPr id="1322" name="组合 1321">
                <a:extLst>
                  <a:ext uri="{FF2B5EF4-FFF2-40B4-BE49-F238E27FC236}">
                    <a16:creationId xmlns:a16="http://schemas.microsoft.com/office/drawing/2014/main" id="{8BF135DD-0ED2-4307-A86A-D181C1D60BC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26" name="矩形: 圆角 1325">
                  <a:extLst>
                    <a:ext uri="{FF2B5EF4-FFF2-40B4-BE49-F238E27FC236}">
                      <a16:creationId xmlns:a16="http://schemas.microsoft.com/office/drawing/2014/main" id="{A6D0C072-7842-4B18-A618-2A0E8C99C68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27" name="图片 1326">
                  <a:extLst>
                    <a:ext uri="{FF2B5EF4-FFF2-40B4-BE49-F238E27FC236}">
                      <a16:creationId xmlns:a16="http://schemas.microsoft.com/office/drawing/2014/main" id="{D434FA69-834E-4E79-86E7-A3E456896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9790" y="39762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28" name="矩形 1327">
                  <a:extLst>
                    <a:ext uri="{FF2B5EF4-FFF2-40B4-BE49-F238E27FC236}">
                      <a16:creationId xmlns:a16="http://schemas.microsoft.com/office/drawing/2014/main" id="{79540678-65AB-40A0-BD0D-B2A807FDBCB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23" name="矩形 1322">
                <a:extLst>
                  <a:ext uri="{FF2B5EF4-FFF2-40B4-BE49-F238E27FC236}">
                    <a16:creationId xmlns:a16="http://schemas.microsoft.com/office/drawing/2014/main" id="{EBB31CE5-ED7F-42D8-BC74-996C517DE7D9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24" name="矩形: 圆角 1323">
                <a:extLst>
                  <a:ext uri="{FF2B5EF4-FFF2-40B4-BE49-F238E27FC236}">
                    <a16:creationId xmlns:a16="http://schemas.microsoft.com/office/drawing/2014/main" id="{2AB1A2BD-87D3-4F44-8D3A-2DEAF3C8069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5" name="矩形 1324">
                <a:extLst>
                  <a:ext uri="{FF2B5EF4-FFF2-40B4-BE49-F238E27FC236}">
                    <a16:creationId xmlns:a16="http://schemas.microsoft.com/office/drawing/2014/main" id="{B1AAFAC5-88E8-4526-843E-37E0A20FDCA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AE4C0AE9-62AB-4FD7-B410-AB826C189EC7}"/>
                </a:ext>
              </a:extLst>
            </p:cNvPr>
            <p:cNvSpPr/>
            <p:nvPr/>
          </p:nvSpPr>
          <p:spPr>
            <a:xfrm>
              <a:off x="8754374" y="127035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21" name="图形 1320" descr="v 形箭头">
              <a:extLst>
                <a:ext uri="{FF2B5EF4-FFF2-40B4-BE49-F238E27FC236}">
                  <a16:creationId xmlns:a16="http://schemas.microsoft.com/office/drawing/2014/main" id="{B92E6C00-F032-4E37-871D-A51EB180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9231097" y="1328365"/>
              <a:ext cx="153478" cy="153478"/>
            </a:xfrm>
            <a:prstGeom prst="rect">
              <a:avLst/>
            </a:prstGeom>
          </p:spPr>
        </p:pic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625881" y="1248895"/>
            <a:ext cx="743094" cy="681217"/>
            <a:chOff x="8741876" y="563015"/>
            <a:chExt cx="743094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41876" y="567998"/>
              <a:ext cx="49017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41" name="组合 1340">
            <a:extLst>
              <a:ext uri="{FF2B5EF4-FFF2-40B4-BE49-F238E27FC236}">
                <a16:creationId xmlns:a16="http://schemas.microsoft.com/office/drawing/2014/main" id="{071FD8C8-981A-4C4D-AEDC-BF05189F1A27}"/>
              </a:ext>
            </a:extLst>
          </p:cNvPr>
          <p:cNvGrpSpPr/>
          <p:nvPr/>
        </p:nvGrpSpPr>
        <p:grpSpPr>
          <a:xfrm>
            <a:off x="5031545" y="1864102"/>
            <a:ext cx="627183" cy="681217"/>
            <a:chOff x="6328682" y="554896"/>
            <a:chExt cx="627183" cy="681217"/>
          </a:xfrm>
        </p:grpSpPr>
        <p:grpSp>
          <p:nvGrpSpPr>
            <p:cNvPr id="1342" name="组合 1341">
              <a:extLst>
                <a:ext uri="{FF2B5EF4-FFF2-40B4-BE49-F238E27FC236}">
                  <a16:creationId xmlns:a16="http://schemas.microsoft.com/office/drawing/2014/main" id="{6AE19AAA-2C2A-4D8A-A84D-67BE19BEEDAC}"/>
                </a:ext>
              </a:extLst>
            </p:cNvPr>
            <p:cNvGrpSpPr/>
            <p:nvPr/>
          </p:nvGrpSpPr>
          <p:grpSpPr>
            <a:xfrm>
              <a:off x="6328682" y="554896"/>
              <a:ext cx="603692" cy="681217"/>
              <a:chOff x="102655" y="452481"/>
              <a:chExt cx="603692" cy="681217"/>
            </a:xfrm>
          </p:grpSpPr>
          <p:grpSp>
            <p:nvGrpSpPr>
              <p:cNvPr id="1345" name="组合 1344">
                <a:extLst>
                  <a:ext uri="{FF2B5EF4-FFF2-40B4-BE49-F238E27FC236}">
                    <a16:creationId xmlns:a16="http://schemas.microsoft.com/office/drawing/2014/main" id="{78FECB09-14EF-4353-A2D4-FAD8EE8EE5D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49" name="矩形: 圆角 1348">
                  <a:extLst>
                    <a:ext uri="{FF2B5EF4-FFF2-40B4-BE49-F238E27FC236}">
                      <a16:creationId xmlns:a16="http://schemas.microsoft.com/office/drawing/2014/main" id="{EAF5FEF7-98AF-4E39-BA8C-6A2D99F119C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50" name="图片 1349">
                  <a:extLst>
                    <a:ext uri="{FF2B5EF4-FFF2-40B4-BE49-F238E27FC236}">
                      <a16:creationId xmlns:a16="http://schemas.microsoft.com/office/drawing/2014/main" id="{CFF480CB-74CC-4E27-8B67-2D5010688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7470" y="400736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51" name="矩形 1350">
                  <a:extLst>
                    <a:ext uri="{FF2B5EF4-FFF2-40B4-BE49-F238E27FC236}">
                      <a16:creationId xmlns:a16="http://schemas.microsoft.com/office/drawing/2014/main" id="{C30EFA1F-9A9F-410F-9CBF-22D254BCC76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46" name="矩形 1345">
                <a:extLst>
                  <a:ext uri="{FF2B5EF4-FFF2-40B4-BE49-F238E27FC236}">
                    <a16:creationId xmlns:a16="http://schemas.microsoft.com/office/drawing/2014/main" id="{BED83018-FEF1-4353-ACC8-A9FAF345AE56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47" name="矩形: 圆角 1346">
                <a:extLst>
                  <a:ext uri="{FF2B5EF4-FFF2-40B4-BE49-F238E27FC236}">
                    <a16:creationId xmlns:a16="http://schemas.microsoft.com/office/drawing/2014/main" id="{1E279161-DD39-4FC0-8135-862CA0A7C87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8" name="矩形 1347">
                <a:extLst>
                  <a:ext uri="{FF2B5EF4-FFF2-40B4-BE49-F238E27FC236}">
                    <a16:creationId xmlns:a16="http://schemas.microsoft.com/office/drawing/2014/main" id="{0F1673BD-9A1B-4029-B3C4-810F8A5C061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43" name="矩形 1342">
              <a:extLst>
                <a:ext uri="{FF2B5EF4-FFF2-40B4-BE49-F238E27FC236}">
                  <a16:creationId xmlns:a16="http://schemas.microsoft.com/office/drawing/2014/main" id="{A05AD803-86D9-48FE-8DC1-3F4B0AC64071}"/>
                </a:ext>
              </a:extLst>
            </p:cNvPr>
            <p:cNvSpPr/>
            <p:nvPr/>
          </p:nvSpPr>
          <p:spPr>
            <a:xfrm>
              <a:off x="6334304" y="56620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4" name="加号 1343">
              <a:extLst>
                <a:ext uri="{FF2B5EF4-FFF2-40B4-BE49-F238E27FC236}">
                  <a16:creationId xmlns:a16="http://schemas.microsoft.com/office/drawing/2014/main" id="{DB815E03-8784-407B-BAA0-9F13903DDEDC}"/>
                </a:ext>
              </a:extLst>
            </p:cNvPr>
            <p:cNvSpPr/>
            <p:nvPr/>
          </p:nvSpPr>
          <p:spPr>
            <a:xfrm>
              <a:off x="6737519" y="620080"/>
              <a:ext cx="218346" cy="222349"/>
            </a:xfrm>
            <a:prstGeom prst="mathPlus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10800000">
            <a:off x="2064602" y="3360152"/>
            <a:ext cx="1002153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10800000">
            <a:off x="2063664" y="3350799"/>
            <a:ext cx="473641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2228259" y="3323599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闪电形 1">
            <a:extLst>
              <a:ext uri="{FF2B5EF4-FFF2-40B4-BE49-F238E27FC236}">
                <a16:creationId xmlns:a16="http://schemas.microsoft.com/office/drawing/2014/main" id="{7236A721-3DF0-40DF-99AD-1B355F2A28AB}"/>
              </a:ext>
            </a:extLst>
          </p:cNvPr>
          <p:cNvSpPr/>
          <p:nvPr/>
        </p:nvSpPr>
        <p:spPr>
          <a:xfrm rot="915285">
            <a:off x="1829921" y="3286290"/>
            <a:ext cx="190261" cy="258272"/>
          </a:xfrm>
          <a:prstGeom prst="lightningBolt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sp>
        <p:nvSpPr>
          <p:cNvPr id="195" name="矩形 194">
            <a:extLst>
              <a:ext uri="{FF2B5EF4-FFF2-40B4-BE49-F238E27FC236}">
                <a16:creationId xmlns:a16="http://schemas.microsoft.com/office/drawing/2014/main" id="{4087279B-7B56-4D70-91B6-959903B22E14}"/>
              </a:ext>
            </a:extLst>
          </p:cNvPr>
          <p:cNvSpPr/>
          <p:nvPr/>
        </p:nvSpPr>
        <p:spPr>
          <a:xfrm>
            <a:off x="4778585" y="3577236"/>
            <a:ext cx="5141252" cy="54381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CAC28840-271E-4E09-A6EB-3878ADDD26EA}"/>
              </a:ext>
            </a:extLst>
          </p:cNvPr>
          <p:cNvGrpSpPr/>
          <p:nvPr/>
        </p:nvGrpSpPr>
        <p:grpSpPr>
          <a:xfrm>
            <a:off x="7725305" y="3731881"/>
            <a:ext cx="347377" cy="391986"/>
            <a:chOff x="102655" y="452481"/>
            <a:chExt cx="603692" cy="681217"/>
          </a:xfrm>
        </p:grpSpPr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A3F0E8EC-D36E-4640-BDDE-806DEE1B61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4" name="矩形: 圆角 253">
                <a:extLst>
                  <a:ext uri="{FF2B5EF4-FFF2-40B4-BE49-F238E27FC236}">
                    <a16:creationId xmlns:a16="http://schemas.microsoft.com/office/drawing/2014/main" id="{5AF9E0B0-0D2E-4A17-AD67-817F3BCF8C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5" name="图片 254">
                <a:extLst>
                  <a:ext uri="{FF2B5EF4-FFF2-40B4-BE49-F238E27FC236}">
                    <a16:creationId xmlns:a16="http://schemas.microsoft.com/office/drawing/2014/main" id="{5BF72B16-FA9D-4A0B-A63E-9352DF9C1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222861F8-3563-4BAE-98AC-8E447494DF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524F7443-E0EF-4864-88A1-1C03A55031A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3" name="矩形: 圆角 252">
              <a:extLst>
                <a:ext uri="{FF2B5EF4-FFF2-40B4-BE49-F238E27FC236}">
                  <a16:creationId xmlns:a16="http://schemas.microsoft.com/office/drawing/2014/main" id="{3DAAC863-6948-454B-8278-512C19AB153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D6A9D0DE-7743-4F7C-A115-3C208F535628}"/>
              </a:ext>
            </a:extLst>
          </p:cNvPr>
          <p:cNvGrpSpPr/>
          <p:nvPr/>
        </p:nvGrpSpPr>
        <p:grpSpPr>
          <a:xfrm>
            <a:off x="8069386" y="3731976"/>
            <a:ext cx="347377" cy="391986"/>
            <a:chOff x="102655" y="452481"/>
            <a:chExt cx="603692" cy="68121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5A18099A-4FE6-4EDC-9521-162B7564F5A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1" name="矩形: 圆角 260">
                <a:extLst>
                  <a:ext uri="{FF2B5EF4-FFF2-40B4-BE49-F238E27FC236}">
                    <a16:creationId xmlns:a16="http://schemas.microsoft.com/office/drawing/2014/main" id="{69B69F33-CDA2-42FE-8447-3920C192AA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2" name="图片 261">
                <a:extLst>
                  <a:ext uri="{FF2B5EF4-FFF2-40B4-BE49-F238E27FC236}">
                    <a16:creationId xmlns:a16="http://schemas.microsoft.com/office/drawing/2014/main" id="{D7BC89C4-DF7F-406E-99CB-83F4E66CF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EA95BD42-DCD2-4383-B98C-17FD031552C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4CDC3632-9467-486D-AC66-538F74D1177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60" name="矩形: 圆角 259">
              <a:extLst>
                <a:ext uri="{FF2B5EF4-FFF2-40B4-BE49-F238E27FC236}">
                  <a16:creationId xmlns:a16="http://schemas.microsoft.com/office/drawing/2014/main" id="{F4BC9AE1-A6F3-4366-A2EF-117DDD78983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227298DD-4AA8-4AC0-93E5-8E51351D338E}"/>
              </a:ext>
            </a:extLst>
          </p:cNvPr>
          <p:cNvGrpSpPr/>
          <p:nvPr/>
        </p:nvGrpSpPr>
        <p:grpSpPr>
          <a:xfrm>
            <a:off x="8411843" y="3726510"/>
            <a:ext cx="347376" cy="391986"/>
            <a:chOff x="102655" y="452481"/>
            <a:chExt cx="603692" cy="681217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1FD6A7F4-7E20-4574-AAD0-BF4EE3D5667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8" name="矩形: 圆角 267">
                <a:extLst>
                  <a:ext uri="{FF2B5EF4-FFF2-40B4-BE49-F238E27FC236}">
                    <a16:creationId xmlns:a16="http://schemas.microsoft.com/office/drawing/2014/main" id="{DB5CA376-0F4F-41C3-AA58-63CE9184CD8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9" name="图片 268">
                <a:extLst>
                  <a:ext uri="{FF2B5EF4-FFF2-40B4-BE49-F238E27FC236}">
                    <a16:creationId xmlns:a16="http://schemas.microsoft.com/office/drawing/2014/main" id="{82883BFE-C33D-4322-A91F-0290F5BAD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0" name="矩形 269">
                <a:extLst>
                  <a:ext uri="{FF2B5EF4-FFF2-40B4-BE49-F238E27FC236}">
                    <a16:creationId xmlns:a16="http://schemas.microsoft.com/office/drawing/2014/main" id="{7C310DB0-B80B-4043-B2F9-7CC95502CB2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C4863D49-1DE3-49C6-B8A1-663D7CDF3EF5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67" name="矩形: 圆角 266">
              <a:extLst>
                <a:ext uri="{FF2B5EF4-FFF2-40B4-BE49-F238E27FC236}">
                  <a16:creationId xmlns:a16="http://schemas.microsoft.com/office/drawing/2014/main" id="{C1737BD7-DA57-4DCB-8F3F-41211CB549B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11133D35-B278-4902-BBCB-2504607BA574}"/>
              </a:ext>
            </a:extLst>
          </p:cNvPr>
          <p:cNvGrpSpPr/>
          <p:nvPr/>
        </p:nvGrpSpPr>
        <p:grpSpPr>
          <a:xfrm>
            <a:off x="8757972" y="3724171"/>
            <a:ext cx="347376" cy="391986"/>
            <a:chOff x="102655" y="452481"/>
            <a:chExt cx="603692" cy="681217"/>
          </a:xfrm>
        </p:grpSpPr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2406AA2F-48D0-412B-9314-4EB05A4BA0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5" name="矩形: 圆角 274">
                <a:extLst>
                  <a:ext uri="{FF2B5EF4-FFF2-40B4-BE49-F238E27FC236}">
                    <a16:creationId xmlns:a16="http://schemas.microsoft.com/office/drawing/2014/main" id="{23A66D4B-918B-4E3C-86F1-7AA6BF3190A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6" name="图片 275">
                <a:extLst>
                  <a:ext uri="{FF2B5EF4-FFF2-40B4-BE49-F238E27FC236}">
                    <a16:creationId xmlns:a16="http://schemas.microsoft.com/office/drawing/2014/main" id="{B25C47BD-D922-4D0B-B2B9-316D3BBC6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8C2113A7-6237-4973-A78F-85D1650E302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3FBB5C03-37D1-43F1-B181-FF560052D18E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74" name="矩形: 圆角 273">
              <a:extLst>
                <a:ext uri="{FF2B5EF4-FFF2-40B4-BE49-F238E27FC236}">
                  <a16:creationId xmlns:a16="http://schemas.microsoft.com/office/drawing/2014/main" id="{F04EBA94-4011-4F08-8084-42F12C9B125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F40B2E09-9061-4268-8152-E4FF25CC3922}"/>
              </a:ext>
            </a:extLst>
          </p:cNvPr>
          <p:cNvGrpSpPr/>
          <p:nvPr/>
        </p:nvGrpSpPr>
        <p:grpSpPr>
          <a:xfrm>
            <a:off x="9132365" y="3766568"/>
            <a:ext cx="310053" cy="347927"/>
            <a:chOff x="7418021" y="3956842"/>
            <a:chExt cx="538829" cy="604649"/>
          </a:xfrm>
        </p:grpSpPr>
        <p:sp>
          <p:nvSpPr>
            <p:cNvPr id="286" name="矩形: 圆角 285">
              <a:extLst>
                <a:ext uri="{FF2B5EF4-FFF2-40B4-BE49-F238E27FC236}">
                  <a16:creationId xmlns:a16="http://schemas.microsoft.com/office/drawing/2014/main" id="{436798DB-F578-464C-BFCF-6C1EE08B6AE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EA8D2190-E244-4561-A8AB-1D6D9B3A193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F9FD7EFE-6CD8-4CE8-9622-7CBAD60A0A43}"/>
              </a:ext>
            </a:extLst>
          </p:cNvPr>
          <p:cNvGrpSpPr/>
          <p:nvPr/>
        </p:nvGrpSpPr>
        <p:grpSpPr>
          <a:xfrm>
            <a:off x="5082148" y="3741757"/>
            <a:ext cx="342927" cy="386965"/>
            <a:chOff x="102655" y="452481"/>
            <a:chExt cx="603692" cy="681217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4838D4E7-A514-404D-B585-C261C462FFC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93" name="矩形: 圆角 292">
                <a:extLst>
                  <a:ext uri="{FF2B5EF4-FFF2-40B4-BE49-F238E27FC236}">
                    <a16:creationId xmlns:a16="http://schemas.microsoft.com/office/drawing/2014/main" id="{0AC698B6-1751-4316-B9C0-1A31E866301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4" name="图片 293">
                <a:extLst>
                  <a:ext uri="{FF2B5EF4-FFF2-40B4-BE49-F238E27FC236}">
                    <a16:creationId xmlns:a16="http://schemas.microsoft.com/office/drawing/2014/main" id="{74E5CDBB-22C2-4655-B45E-5695B32B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107855D4-4407-4B27-9035-6FFB9AB651A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EB7F43EC-CFAE-443C-828B-FBD5549D2C6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91" name="矩形: 圆角 290">
              <a:extLst>
                <a:ext uri="{FF2B5EF4-FFF2-40B4-BE49-F238E27FC236}">
                  <a16:creationId xmlns:a16="http://schemas.microsoft.com/office/drawing/2014/main" id="{C4E58B36-3117-4CA8-B5F4-2741CF8E74A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6" name="矩形 295">
            <a:extLst>
              <a:ext uri="{FF2B5EF4-FFF2-40B4-BE49-F238E27FC236}">
                <a16:creationId xmlns:a16="http://schemas.microsoft.com/office/drawing/2014/main" id="{A3BDDEC8-0F70-4489-B593-03FDE34B3AB9}"/>
              </a:ext>
            </a:extLst>
          </p:cNvPr>
          <p:cNvSpPr/>
          <p:nvPr/>
        </p:nvSpPr>
        <p:spPr>
          <a:xfrm>
            <a:off x="5806267" y="3847198"/>
            <a:ext cx="670471" cy="93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75513ADB-C02D-4771-BC87-EC270DE365C6}"/>
              </a:ext>
            </a:extLst>
          </p:cNvPr>
          <p:cNvSpPr/>
          <p:nvPr/>
        </p:nvSpPr>
        <p:spPr>
          <a:xfrm>
            <a:off x="5804692" y="3847794"/>
            <a:ext cx="455999" cy="93965"/>
          </a:xfrm>
          <a:prstGeom prst="rect">
            <a:avLst/>
          </a:prstGeom>
          <a:solidFill>
            <a:srgbClr val="FF000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6EB733B8-AA2F-4E2C-9E37-2B2A58B5DBC8}"/>
              </a:ext>
            </a:extLst>
          </p:cNvPr>
          <p:cNvGrpSpPr/>
          <p:nvPr/>
        </p:nvGrpSpPr>
        <p:grpSpPr>
          <a:xfrm>
            <a:off x="5445802" y="3780800"/>
            <a:ext cx="313837" cy="352173"/>
            <a:chOff x="7418021" y="3956842"/>
            <a:chExt cx="538829" cy="604649"/>
          </a:xfrm>
        </p:grpSpPr>
        <p:sp>
          <p:nvSpPr>
            <p:cNvPr id="299" name="矩形: 圆角 298">
              <a:extLst>
                <a:ext uri="{FF2B5EF4-FFF2-40B4-BE49-F238E27FC236}">
                  <a16:creationId xmlns:a16="http://schemas.microsoft.com/office/drawing/2014/main" id="{32EC3898-EFD9-48D4-8F05-E7273F2AF14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46CE0824-9086-478B-92DB-505A49DE8CE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01" name="矩形 300">
            <a:extLst>
              <a:ext uri="{FF2B5EF4-FFF2-40B4-BE49-F238E27FC236}">
                <a16:creationId xmlns:a16="http://schemas.microsoft.com/office/drawing/2014/main" id="{0816A899-D973-47FB-A9F3-DDC39EF54ADA}"/>
              </a:ext>
            </a:extLst>
          </p:cNvPr>
          <p:cNvSpPr/>
          <p:nvPr/>
        </p:nvSpPr>
        <p:spPr>
          <a:xfrm>
            <a:off x="5701881" y="3930139"/>
            <a:ext cx="7155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燃料剩余</a:t>
            </a:r>
          </a:p>
        </p:txBody>
      </p: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F7ED4C13-FA1C-49E7-8BAC-575E58A6FA44}"/>
              </a:ext>
            </a:extLst>
          </p:cNvPr>
          <p:cNvGrpSpPr/>
          <p:nvPr/>
        </p:nvGrpSpPr>
        <p:grpSpPr>
          <a:xfrm>
            <a:off x="6502269" y="3720930"/>
            <a:ext cx="342927" cy="386965"/>
            <a:chOff x="102655" y="452481"/>
            <a:chExt cx="603692" cy="681217"/>
          </a:xfrm>
        </p:grpSpPr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E5797348-99AD-4CFE-B2B1-61A54E871EA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7" name="矩形: 圆角 306">
                <a:extLst>
                  <a:ext uri="{FF2B5EF4-FFF2-40B4-BE49-F238E27FC236}">
                    <a16:creationId xmlns:a16="http://schemas.microsoft.com/office/drawing/2014/main" id="{2E62A0E9-5E8A-402C-BC39-688A46D6A3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8" name="图片 307">
                <a:extLst>
                  <a:ext uri="{FF2B5EF4-FFF2-40B4-BE49-F238E27FC236}">
                    <a16:creationId xmlns:a16="http://schemas.microsoft.com/office/drawing/2014/main" id="{E5D67297-1229-464F-87D6-CCC553859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32902F15-E194-413D-BA08-1F67D5F54C4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4" name="矩形 303">
              <a:extLst>
                <a:ext uri="{FF2B5EF4-FFF2-40B4-BE49-F238E27FC236}">
                  <a16:creationId xmlns:a16="http://schemas.microsoft.com/office/drawing/2014/main" id="{F7613879-AD02-4166-9867-EFA5F0895FEA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05" name="矩形: 圆角 304">
              <a:extLst>
                <a:ext uri="{FF2B5EF4-FFF2-40B4-BE49-F238E27FC236}">
                  <a16:creationId xmlns:a16="http://schemas.microsoft.com/office/drawing/2014/main" id="{62CDE1E6-1C02-465F-8C80-B9F7E3420D9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9E7332A9-B91F-4B04-A853-6F1FCBB2ADED}"/>
              </a:ext>
            </a:extLst>
          </p:cNvPr>
          <p:cNvGrpSpPr/>
          <p:nvPr/>
        </p:nvGrpSpPr>
        <p:grpSpPr>
          <a:xfrm>
            <a:off x="6870705" y="3759969"/>
            <a:ext cx="313837" cy="352173"/>
            <a:chOff x="7418021" y="3956842"/>
            <a:chExt cx="538829" cy="604649"/>
          </a:xfrm>
        </p:grpSpPr>
        <p:sp>
          <p:nvSpPr>
            <p:cNvPr id="311" name="矩形: 圆角 310">
              <a:extLst>
                <a:ext uri="{FF2B5EF4-FFF2-40B4-BE49-F238E27FC236}">
                  <a16:creationId xmlns:a16="http://schemas.microsoft.com/office/drawing/2014/main" id="{7DA6CA93-1DB7-4B7D-B922-A104D27A071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A89299D0-C927-442C-B565-E60B2E62E19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14" name="矩形 313">
            <a:extLst>
              <a:ext uri="{FF2B5EF4-FFF2-40B4-BE49-F238E27FC236}">
                <a16:creationId xmlns:a16="http://schemas.microsoft.com/office/drawing/2014/main" id="{8F754DB7-90FC-4620-8C0B-1DBDE422DD7C}"/>
              </a:ext>
            </a:extLst>
          </p:cNvPr>
          <p:cNvSpPr/>
          <p:nvPr/>
        </p:nvSpPr>
        <p:spPr>
          <a:xfrm>
            <a:off x="3901706" y="3895476"/>
            <a:ext cx="970436" cy="34923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输出正常</a:t>
            </a:r>
            <a:endParaRPr lang="zh-CN" altLang="en-US" sz="800" b="1" cap="none" spc="0" dirty="0">
              <a:ln w="635">
                <a:solidFill>
                  <a:schemeClr val="tx1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椭圆 314">
            <a:extLst>
              <a:ext uri="{FF2B5EF4-FFF2-40B4-BE49-F238E27FC236}">
                <a16:creationId xmlns:a16="http://schemas.microsoft.com/office/drawing/2014/main" id="{0666B9CD-6C17-4C0A-BC21-41D41B99564A}"/>
              </a:ext>
            </a:extLst>
          </p:cNvPr>
          <p:cNvSpPr/>
          <p:nvPr/>
        </p:nvSpPr>
        <p:spPr>
          <a:xfrm>
            <a:off x="3996412" y="3927874"/>
            <a:ext cx="134196" cy="142098"/>
          </a:xfrm>
          <a:prstGeom prst="ellipse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94BBA40-82B0-4677-A385-920153482550}"/>
              </a:ext>
            </a:extLst>
          </p:cNvPr>
          <p:cNvCxnSpPr/>
          <p:nvPr/>
        </p:nvCxnSpPr>
        <p:spPr>
          <a:xfrm>
            <a:off x="7515586" y="3553792"/>
            <a:ext cx="0" cy="583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57346CC5-2BF7-4973-B53F-80AE0FA6F4CE}"/>
              </a:ext>
            </a:extLst>
          </p:cNvPr>
          <p:cNvGrpSpPr/>
          <p:nvPr/>
        </p:nvGrpSpPr>
        <p:grpSpPr>
          <a:xfrm>
            <a:off x="6444275" y="1762639"/>
            <a:ext cx="1530708" cy="305426"/>
            <a:chOff x="544129" y="-748793"/>
            <a:chExt cx="3727018" cy="305426"/>
          </a:xfrm>
        </p:grpSpPr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7AD4C950-D24F-448A-B417-15D86EBB2472}"/>
                </a:ext>
              </a:extLst>
            </p:cNvPr>
            <p:cNvSpPr/>
            <p:nvPr/>
          </p:nvSpPr>
          <p:spPr>
            <a:xfrm>
              <a:off x="553761" y="-513690"/>
              <a:ext cx="3717386" cy="69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9D8BA1EA-20DE-4321-B5A9-031D9D90A925}"/>
                </a:ext>
              </a:extLst>
            </p:cNvPr>
            <p:cNvSpPr/>
            <p:nvPr/>
          </p:nvSpPr>
          <p:spPr>
            <a:xfrm>
              <a:off x="552535" y="-705582"/>
              <a:ext cx="3717386" cy="17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C3783855-B7C1-4C16-861B-06D82FB5F492}"/>
                </a:ext>
              </a:extLst>
            </p:cNvPr>
            <p:cNvSpPr/>
            <p:nvPr/>
          </p:nvSpPr>
          <p:spPr>
            <a:xfrm>
              <a:off x="544129" y="-707023"/>
              <a:ext cx="2989651" cy="174290"/>
            </a:xfrm>
            <a:prstGeom prst="rect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23A9A358-AFFF-41BA-9E26-D9CE3BB092D3}"/>
                </a:ext>
              </a:extLst>
            </p:cNvPr>
            <p:cNvSpPr/>
            <p:nvPr/>
          </p:nvSpPr>
          <p:spPr>
            <a:xfrm>
              <a:off x="548535" y="-520181"/>
              <a:ext cx="2274386" cy="76814"/>
            </a:xfrm>
            <a:prstGeom prst="rect">
              <a:avLst/>
            </a:prstGeom>
            <a:solidFill>
              <a:srgbClr val="E51BC8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07F402C0-2140-4560-87F8-F17F2CF72199}"/>
                </a:ext>
              </a:extLst>
            </p:cNvPr>
            <p:cNvSpPr/>
            <p:nvPr/>
          </p:nvSpPr>
          <p:spPr>
            <a:xfrm>
              <a:off x="1686696" y="-748793"/>
              <a:ext cx="14949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89%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10" name="图形 209" descr="v 形箭头">
            <a:extLst>
              <a:ext uri="{FF2B5EF4-FFF2-40B4-BE49-F238E27FC236}">
                <a16:creationId xmlns:a16="http://schemas.microsoft.com/office/drawing/2014/main" id="{DE125369-7DA9-48AC-99E4-870142D92D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76738" y="1801825"/>
            <a:ext cx="153478" cy="153478"/>
          </a:xfrm>
          <a:prstGeom prst="rect">
            <a:avLst/>
          </a:prstGeom>
        </p:spPr>
      </p:pic>
      <p:pic>
        <p:nvPicPr>
          <p:cNvPr id="211" name="图形 210" descr="v 形箭头">
            <a:extLst>
              <a:ext uri="{FF2B5EF4-FFF2-40B4-BE49-F238E27FC236}">
                <a16:creationId xmlns:a16="http://schemas.microsoft.com/office/drawing/2014/main" id="{1385AFE3-C41A-4501-8BA6-A512CC564A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51886" y="1993206"/>
            <a:ext cx="153478" cy="101725"/>
          </a:xfrm>
          <a:prstGeom prst="rect">
            <a:avLst/>
          </a:prstGeom>
        </p:spPr>
      </p:pic>
      <p:pic>
        <p:nvPicPr>
          <p:cNvPr id="17" name="图形 16" descr="员工徽章">
            <a:extLst>
              <a:ext uri="{FF2B5EF4-FFF2-40B4-BE49-F238E27FC236}">
                <a16:creationId xmlns:a16="http://schemas.microsoft.com/office/drawing/2014/main" id="{D8AE0D50-3CE0-421D-955D-C6681F886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59148" y="3489042"/>
            <a:ext cx="286898" cy="286898"/>
          </a:xfrm>
          <a:prstGeom prst="rect">
            <a:avLst/>
          </a:prstGeom>
        </p:spPr>
      </p:pic>
      <p:pic>
        <p:nvPicPr>
          <p:cNvPr id="19" name="图形 18" descr="火">
            <a:extLst>
              <a:ext uri="{FF2B5EF4-FFF2-40B4-BE49-F238E27FC236}">
                <a16:creationId xmlns:a16="http://schemas.microsoft.com/office/drawing/2014/main" id="{316C5E65-FD83-4C10-BE65-D35F638248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69003" y="3492694"/>
            <a:ext cx="284904" cy="284904"/>
          </a:xfrm>
          <a:prstGeom prst="rect">
            <a:avLst/>
          </a:prstGeom>
        </p:spPr>
      </p:pic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A4A22D03-26E2-4B09-BFA5-65422E79AC66}"/>
              </a:ext>
            </a:extLst>
          </p:cNvPr>
          <p:cNvGrpSpPr/>
          <p:nvPr/>
        </p:nvGrpSpPr>
        <p:grpSpPr>
          <a:xfrm>
            <a:off x="9474672" y="3763559"/>
            <a:ext cx="310053" cy="347927"/>
            <a:chOff x="7418021" y="3956842"/>
            <a:chExt cx="538829" cy="604649"/>
          </a:xfrm>
        </p:grpSpPr>
        <p:sp>
          <p:nvSpPr>
            <p:cNvPr id="221" name="矩形: 圆角 220">
              <a:extLst>
                <a:ext uri="{FF2B5EF4-FFF2-40B4-BE49-F238E27FC236}">
                  <a16:creationId xmlns:a16="http://schemas.microsoft.com/office/drawing/2014/main" id="{D0D62919-0160-4CF8-808E-4D406A4D27D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A4922B72-6066-44B2-B620-935E433BA52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92114" y="131435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55" y="131327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组装机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22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pic>
        <p:nvPicPr>
          <p:cNvPr id="199" name="图形 198" descr="齿轮">
            <a:extLst>
              <a:ext uri="{FF2B5EF4-FFF2-40B4-BE49-F238E27FC236}">
                <a16:creationId xmlns:a16="http://schemas.microsoft.com/office/drawing/2014/main" id="{D0112178-B94C-4E6A-B7CC-1F648A54A30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474672" y="87843"/>
            <a:ext cx="480826" cy="480826"/>
          </a:xfrm>
          <a:prstGeom prst="rect">
            <a:avLst/>
          </a:prstGeom>
        </p:spPr>
      </p:pic>
      <p:sp>
        <p:nvSpPr>
          <p:cNvPr id="200" name="矩形 199">
            <a:extLst>
              <a:ext uri="{FF2B5EF4-FFF2-40B4-BE49-F238E27FC236}">
                <a16:creationId xmlns:a16="http://schemas.microsoft.com/office/drawing/2014/main" id="{2C497CA7-60A5-4EF6-9D2C-59D79EDD816C}"/>
              </a:ext>
            </a:extLst>
          </p:cNvPr>
          <p:cNvSpPr/>
          <p:nvPr/>
        </p:nvSpPr>
        <p:spPr>
          <a:xfrm>
            <a:off x="8200788" y="148483"/>
            <a:ext cx="1282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CB761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配方：铁锭</a:t>
            </a:r>
            <a:r>
              <a:rPr lang="en-US" altLang="zh-CN" sz="14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CB761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rgbClr val="CB7618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1EFF75-8CEF-4859-8E6A-7B43CBCB5E8A}"/>
              </a:ext>
            </a:extLst>
          </p:cNvPr>
          <p:cNvGrpSpPr/>
          <p:nvPr/>
        </p:nvGrpSpPr>
        <p:grpSpPr>
          <a:xfrm>
            <a:off x="283733" y="1354912"/>
            <a:ext cx="1189749" cy="416083"/>
            <a:chOff x="235647" y="1381393"/>
            <a:chExt cx="1189749" cy="416083"/>
          </a:xfrm>
        </p:grpSpPr>
        <p:sp>
          <p:nvSpPr>
            <p:cNvPr id="229" name="标注: 弯曲线形(无边框) 228">
              <a:extLst>
                <a:ext uri="{FF2B5EF4-FFF2-40B4-BE49-F238E27FC236}">
                  <a16:creationId xmlns:a16="http://schemas.microsoft.com/office/drawing/2014/main" id="{A0273165-15C9-4FF6-A22B-DA1A8A1950CB}"/>
                </a:ext>
              </a:extLst>
            </p:cNvPr>
            <p:cNvSpPr/>
            <p:nvPr/>
          </p:nvSpPr>
          <p:spPr>
            <a:xfrm rot="10800000">
              <a:off x="407097" y="1451924"/>
              <a:ext cx="805475" cy="338296"/>
            </a:xfrm>
            <a:prstGeom prst="callout2">
              <a:avLst>
                <a:gd name="adj1" fmla="val 82433"/>
                <a:gd name="adj2" fmla="val -4995"/>
                <a:gd name="adj3" fmla="val 81017"/>
                <a:gd name="adj4" fmla="val -14998"/>
                <a:gd name="adj5" fmla="val -64395"/>
                <a:gd name="adj6" fmla="val -77549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5751D281-9BCB-4197-8547-636E4053A7D3}"/>
                </a:ext>
              </a:extLst>
            </p:cNvPr>
            <p:cNvGrpSpPr/>
            <p:nvPr/>
          </p:nvGrpSpPr>
          <p:grpSpPr>
            <a:xfrm>
              <a:off x="235647" y="1427310"/>
              <a:ext cx="1189749" cy="370166"/>
              <a:chOff x="2559463" y="-174356"/>
              <a:chExt cx="1189749" cy="370166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76A94CA-89DC-45D2-8796-2A02FD540D8C}"/>
                  </a:ext>
                </a:extLst>
              </p:cNvPr>
              <p:cNvSpPr/>
              <p:nvPr/>
            </p:nvSpPr>
            <p:spPr>
              <a:xfrm>
                <a:off x="2559463" y="-50411"/>
                <a:ext cx="118974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2.0s</a:t>
                </a:r>
                <a:r>
                  <a:rPr lang="en-US" altLang="zh-CN" sz="1000" b="1" dirty="0">
                    <a:ln w="1270">
                      <a:noFill/>
                      <a:prstDash val="solid"/>
                    </a:ln>
                    <a:solidFill>
                      <a:schemeClr val="accent2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(–1.75s)</a:t>
                </a:r>
                <a:endParaRPr lang="zh-CN" altLang="en-US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32" name="图形 231">
                <a:extLst>
                  <a:ext uri="{FF2B5EF4-FFF2-40B4-BE49-F238E27FC236}">
                    <a16:creationId xmlns:a16="http://schemas.microsoft.com/office/drawing/2014/main" id="{F01A6692-5336-4067-9D6B-015B8CE6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718348" y="-174356"/>
                <a:ext cx="183481" cy="183481"/>
              </a:xfrm>
              <a:prstGeom prst="rect">
                <a:avLst/>
              </a:prstGeom>
            </p:spPr>
          </p:pic>
        </p:grp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55E95D85-182C-4BCD-BC80-EACCF7E4AADC}"/>
                </a:ext>
              </a:extLst>
            </p:cNvPr>
            <p:cNvSpPr/>
            <p:nvPr/>
          </p:nvSpPr>
          <p:spPr>
            <a:xfrm>
              <a:off x="505516" y="1381393"/>
              <a:ext cx="80259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挖掘速度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66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80157" y="556148"/>
            <a:ext cx="5141252" cy="299824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DE6F6808-6F8A-41FC-8A2B-AAF9E9979B8A}"/>
              </a:ext>
            </a:extLst>
          </p:cNvPr>
          <p:cNvGrpSpPr/>
          <p:nvPr/>
        </p:nvGrpSpPr>
        <p:grpSpPr>
          <a:xfrm>
            <a:off x="5197304" y="1138431"/>
            <a:ext cx="603692" cy="681217"/>
            <a:chOff x="5705040" y="553866"/>
            <a:chExt cx="603692" cy="681217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75F64C80-CC4B-40E7-84E6-4E0B6A40DC85}"/>
                </a:ext>
              </a:extLst>
            </p:cNvPr>
            <p:cNvGrpSpPr/>
            <p:nvPr/>
          </p:nvGrpSpPr>
          <p:grpSpPr>
            <a:xfrm>
              <a:off x="5705040" y="553866"/>
              <a:ext cx="603692" cy="681217"/>
              <a:chOff x="102655" y="452481"/>
              <a:chExt cx="603692" cy="681217"/>
            </a:xfrm>
          </p:grpSpPr>
          <p:grpSp>
            <p:nvGrpSpPr>
              <p:cNvPr id="1259" name="组合 1258">
                <a:extLst>
                  <a:ext uri="{FF2B5EF4-FFF2-40B4-BE49-F238E27FC236}">
                    <a16:creationId xmlns:a16="http://schemas.microsoft.com/office/drawing/2014/main" id="{BC582975-6D7D-4CC5-B7DD-A1FC55DB0B4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63" name="矩形: 圆角 1262">
                  <a:extLst>
                    <a:ext uri="{FF2B5EF4-FFF2-40B4-BE49-F238E27FC236}">
                      <a16:creationId xmlns:a16="http://schemas.microsoft.com/office/drawing/2014/main" id="{CB08AAA4-2F29-4CCB-93B5-B1F167D6D20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64" name="图片 1263">
                  <a:extLst>
                    <a:ext uri="{FF2B5EF4-FFF2-40B4-BE49-F238E27FC236}">
                      <a16:creationId xmlns:a16="http://schemas.microsoft.com/office/drawing/2014/main" id="{551411F2-134B-4932-BFD8-7648ADB96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74" name="矩形 1273">
                  <a:extLst>
                    <a:ext uri="{FF2B5EF4-FFF2-40B4-BE49-F238E27FC236}">
                      <a16:creationId xmlns:a16="http://schemas.microsoft.com/office/drawing/2014/main" id="{D7A42A4C-9F24-4192-AA34-C406C0826C8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60" name="矩形 1259">
                <a:extLst>
                  <a:ext uri="{FF2B5EF4-FFF2-40B4-BE49-F238E27FC236}">
                    <a16:creationId xmlns:a16="http://schemas.microsoft.com/office/drawing/2014/main" id="{EF2F135A-2427-4015-A0C2-B843CE51AFFD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61" name="矩形: 圆角 1260">
                <a:extLst>
                  <a:ext uri="{FF2B5EF4-FFF2-40B4-BE49-F238E27FC236}">
                    <a16:creationId xmlns:a16="http://schemas.microsoft.com/office/drawing/2014/main" id="{81A617F7-1979-4652-A5C5-A9C8239A9D0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53D949AA-23CA-431E-96DA-35BB6DE907B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58" name="矩形 1257">
              <a:extLst>
                <a:ext uri="{FF2B5EF4-FFF2-40B4-BE49-F238E27FC236}">
                  <a16:creationId xmlns:a16="http://schemas.microsoft.com/office/drawing/2014/main" id="{C6E1E1BF-F329-440F-9F9C-1B8E9DB7036E}"/>
                </a:ext>
              </a:extLst>
            </p:cNvPr>
            <p:cNvSpPr/>
            <p:nvPr/>
          </p:nvSpPr>
          <p:spPr>
            <a:xfrm>
              <a:off x="5709734" y="565178"/>
              <a:ext cx="4384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76" name="组合 1275">
            <a:extLst>
              <a:ext uri="{FF2B5EF4-FFF2-40B4-BE49-F238E27FC236}">
                <a16:creationId xmlns:a16="http://schemas.microsoft.com/office/drawing/2014/main" id="{09FA5145-555B-4B6A-AD36-72E65E1D7A0E}"/>
              </a:ext>
            </a:extLst>
          </p:cNvPr>
          <p:cNvGrpSpPr/>
          <p:nvPr/>
        </p:nvGrpSpPr>
        <p:grpSpPr>
          <a:xfrm>
            <a:off x="7086031" y="2320383"/>
            <a:ext cx="603692" cy="681217"/>
            <a:chOff x="8133670" y="561985"/>
            <a:chExt cx="603692" cy="681217"/>
          </a:xfrm>
        </p:grpSpPr>
        <p:grpSp>
          <p:nvGrpSpPr>
            <p:cNvPr id="1277" name="组合 1276">
              <a:extLst>
                <a:ext uri="{FF2B5EF4-FFF2-40B4-BE49-F238E27FC236}">
                  <a16:creationId xmlns:a16="http://schemas.microsoft.com/office/drawing/2014/main" id="{765937C6-722D-4763-A9F4-D863F550676D}"/>
                </a:ext>
              </a:extLst>
            </p:cNvPr>
            <p:cNvGrpSpPr/>
            <p:nvPr/>
          </p:nvGrpSpPr>
          <p:grpSpPr>
            <a:xfrm>
              <a:off x="8133670" y="561985"/>
              <a:ext cx="603692" cy="681217"/>
              <a:chOff x="102655" y="452481"/>
              <a:chExt cx="603692" cy="681217"/>
            </a:xfrm>
          </p:grpSpPr>
          <p:grpSp>
            <p:nvGrpSpPr>
              <p:cNvPr id="1282" name="组合 1281">
                <a:extLst>
                  <a:ext uri="{FF2B5EF4-FFF2-40B4-BE49-F238E27FC236}">
                    <a16:creationId xmlns:a16="http://schemas.microsoft.com/office/drawing/2014/main" id="{DA746987-B2C2-4245-A74A-757F7624DAB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86" name="矩形: 圆角 1285">
                  <a:extLst>
                    <a:ext uri="{FF2B5EF4-FFF2-40B4-BE49-F238E27FC236}">
                      <a16:creationId xmlns:a16="http://schemas.microsoft.com/office/drawing/2014/main" id="{29210155-7078-4D17-8C49-3B684BEBCB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87" name="图片 1286">
                  <a:extLst>
                    <a:ext uri="{FF2B5EF4-FFF2-40B4-BE49-F238E27FC236}">
                      <a16:creationId xmlns:a16="http://schemas.microsoft.com/office/drawing/2014/main" id="{4F4E6A6D-120B-48E2-B407-149950746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88" name="矩形 1287">
                  <a:extLst>
                    <a:ext uri="{FF2B5EF4-FFF2-40B4-BE49-F238E27FC236}">
                      <a16:creationId xmlns:a16="http://schemas.microsoft.com/office/drawing/2014/main" id="{1E967274-F4CB-4F97-8674-47061D84F5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83" name="矩形 1282">
                <a:extLst>
                  <a:ext uri="{FF2B5EF4-FFF2-40B4-BE49-F238E27FC236}">
                    <a16:creationId xmlns:a16="http://schemas.microsoft.com/office/drawing/2014/main" id="{1AFB87A6-F8B9-4DBA-A36B-854351E5F633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84" name="矩形: 圆角 1283">
                <a:extLst>
                  <a:ext uri="{FF2B5EF4-FFF2-40B4-BE49-F238E27FC236}">
                    <a16:creationId xmlns:a16="http://schemas.microsoft.com/office/drawing/2014/main" id="{75112DAA-8749-44BB-9130-6D642396B11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矩形 1284">
                <a:extLst>
                  <a:ext uri="{FF2B5EF4-FFF2-40B4-BE49-F238E27FC236}">
                    <a16:creationId xmlns:a16="http://schemas.microsoft.com/office/drawing/2014/main" id="{AE5145BB-B237-4839-A0E9-0F49E97558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1B2D3C18-9F88-43C7-856A-2736EA99DA45}"/>
                </a:ext>
              </a:extLst>
            </p:cNvPr>
            <p:cNvSpPr/>
            <p:nvPr/>
          </p:nvSpPr>
          <p:spPr>
            <a:xfrm>
              <a:off x="8139292" y="573297"/>
              <a:ext cx="45863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8403882" y="2387551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6" name="组合 1295">
            <a:extLst>
              <a:ext uri="{FF2B5EF4-FFF2-40B4-BE49-F238E27FC236}">
                <a16:creationId xmlns:a16="http://schemas.microsoft.com/office/drawing/2014/main" id="{8B1E5808-C607-49E8-A89E-0DB8E1ED10B3}"/>
              </a:ext>
            </a:extLst>
          </p:cNvPr>
          <p:cNvGrpSpPr/>
          <p:nvPr/>
        </p:nvGrpSpPr>
        <p:grpSpPr>
          <a:xfrm>
            <a:off x="8988021" y="2304536"/>
            <a:ext cx="727658" cy="681217"/>
            <a:chOff x="8757312" y="563015"/>
            <a:chExt cx="727658" cy="681217"/>
          </a:xfrm>
        </p:grpSpPr>
        <p:grpSp>
          <p:nvGrpSpPr>
            <p:cNvPr id="1297" name="组合 1296">
              <a:extLst>
                <a:ext uri="{FF2B5EF4-FFF2-40B4-BE49-F238E27FC236}">
                  <a16:creationId xmlns:a16="http://schemas.microsoft.com/office/drawing/2014/main" id="{A551EEAA-A2F7-49A6-9E8D-C6ACB7D7AB6F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00" name="组合 1299">
                <a:extLst>
                  <a:ext uri="{FF2B5EF4-FFF2-40B4-BE49-F238E27FC236}">
                    <a16:creationId xmlns:a16="http://schemas.microsoft.com/office/drawing/2014/main" id="{4F61E775-1883-4465-988C-15425009140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04" name="矩形: 圆角 1303">
                  <a:extLst>
                    <a:ext uri="{FF2B5EF4-FFF2-40B4-BE49-F238E27FC236}">
                      <a16:creationId xmlns:a16="http://schemas.microsoft.com/office/drawing/2014/main" id="{8A47A22E-424D-4224-ABB5-08E2D4A187C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05" name="图片 1304">
                  <a:extLst>
                    <a:ext uri="{FF2B5EF4-FFF2-40B4-BE49-F238E27FC236}">
                      <a16:creationId xmlns:a16="http://schemas.microsoft.com/office/drawing/2014/main" id="{FBA011E3-9ECE-45E1-94F5-6DE875A63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06" name="矩形 1305">
                  <a:extLst>
                    <a:ext uri="{FF2B5EF4-FFF2-40B4-BE49-F238E27FC236}">
                      <a16:creationId xmlns:a16="http://schemas.microsoft.com/office/drawing/2014/main" id="{448D5D97-12AA-411E-9564-5280AD62EA6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01" name="矩形 1300">
                <a:extLst>
                  <a:ext uri="{FF2B5EF4-FFF2-40B4-BE49-F238E27FC236}">
                    <a16:creationId xmlns:a16="http://schemas.microsoft.com/office/drawing/2014/main" id="{32D2530F-0FB7-40D3-B50F-85B8A722BADF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02" name="矩形: 圆角 1301">
                <a:extLst>
                  <a:ext uri="{FF2B5EF4-FFF2-40B4-BE49-F238E27FC236}">
                    <a16:creationId xmlns:a16="http://schemas.microsoft.com/office/drawing/2014/main" id="{FD5E6811-C887-4C72-BADA-A5BFD3F1BFF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3" name="矩形 1302">
                <a:extLst>
                  <a:ext uri="{FF2B5EF4-FFF2-40B4-BE49-F238E27FC236}">
                    <a16:creationId xmlns:a16="http://schemas.microsoft.com/office/drawing/2014/main" id="{B14FC903-4165-44D8-9D84-554A3CC7301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98" name="矩形 1297">
              <a:extLst>
                <a:ext uri="{FF2B5EF4-FFF2-40B4-BE49-F238E27FC236}">
                  <a16:creationId xmlns:a16="http://schemas.microsoft.com/office/drawing/2014/main" id="{B4B35DDF-BC4A-4B8C-93CD-0C4918F23033}"/>
                </a:ext>
              </a:extLst>
            </p:cNvPr>
            <p:cNvSpPr/>
            <p:nvPr/>
          </p:nvSpPr>
          <p:spPr>
            <a:xfrm>
              <a:off x="8768613" y="567998"/>
              <a:ext cx="44081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99" name="矩形 1298">
              <a:extLst>
                <a:ext uri="{FF2B5EF4-FFF2-40B4-BE49-F238E27FC236}">
                  <a16:creationId xmlns:a16="http://schemas.microsoft.com/office/drawing/2014/main" id="{B9590D3F-75EA-48C0-B0EC-A9A8BAE137E8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07" name="组合 1306">
            <a:extLst>
              <a:ext uri="{FF2B5EF4-FFF2-40B4-BE49-F238E27FC236}">
                <a16:creationId xmlns:a16="http://schemas.microsoft.com/office/drawing/2014/main" id="{29195115-7051-4AB9-9EF6-323EE2466DD5}"/>
              </a:ext>
            </a:extLst>
          </p:cNvPr>
          <p:cNvGrpSpPr/>
          <p:nvPr/>
        </p:nvGrpSpPr>
        <p:grpSpPr>
          <a:xfrm>
            <a:off x="6427686" y="1143495"/>
            <a:ext cx="626453" cy="681217"/>
            <a:chOff x="5712713" y="1249891"/>
            <a:chExt cx="626453" cy="681217"/>
          </a:xfrm>
        </p:grpSpPr>
        <p:grpSp>
          <p:nvGrpSpPr>
            <p:cNvPr id="1308" name="组合 1307">
              <a:extLst>
                <a:ext uri="{FF2B5EF4-FFF2-40B4-BE49-F238E27FC236}">
                  <a16:creationId xmlns:a16="http://schemas.microsoft.com/office/drawing/2014/main" id="{3AD67CEC-DE20-47B0-B5F6-07666B125287}"/>
                </a:ext>
              </a:extLst>
            </p:cNvPr>
            <p:cNvGrpSpPr/>
            <p:nvPr/>
          </p:nvGrpSpPr>
          <p:grpSpPr>
            <a:xfrm>
              <a:off x="5712713" y="1249891"/>
              <a:ext cx="603692" cy="681217"/>
              <a:chOff x="102655" y="452481"/>
              <a:chExt cx="603692" cy="681217"/>
            </a:xfrm>
          </p:grpSpPr>
          <p:grpSp>
            <p:nvGrpSpPr>
              <p:cNvPr id="1311" name="组合 1310">
                <a:extLst>
                  <a:ext uri="{FF2B5EF4-FFF2-40B4-BE49-F238E27FC236}">
                    <a16:creationId xmlns:a16="http://schemas.microsoft.com/office/drawing/2014/main" id="{0942A520-FEA8-456A-AC42-120F6005D32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15" name="矩形: 圆角 1314">
                  <a:extLst>
                    <a:ext uri="{FF2B5EF4-FFF2-40B4-BE49-F238E27FC236}">
                      <a16:creationId xmlns:a16="http://schemas.microsoft.com/office/drawing/2014/main" id="{010487F1-1CCE-4B51-9C35-19799723A61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16" name="图片 1315">
                  <a:extLst>
                    <a:ext uri="{FF2B5EF4-FFF2-40B4-BE49-F238E27FC236}">
                      <a16:creationId xmlns:a16="http://schemas.microsoft.com/office/drawing/2014/main" id="{07140C1A-7DC9-4224-99D2-47E1BB98C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0418" y="39753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17" name="矩形 1316">
                  <a:extLst>
                    <a:ext uri="{FF2B5EF4-FFF2-40B4-BE49-F238E27FC236}">
                      <a16:creationId xmlns:a16="http://schemas.microsoft.com/office/drawing/2014/main" id="{EC5B5DCC-04BA-4E4B-9263-284103B4F9C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12" name="矩形 1311">
                <a:extLst>
                  <a:ext uri="{FF2B5EF4-FFF2-40B4-BE49-F238E27FC236}">
                    <a16:creationId xmlns:a16="http://schemas.microsoft.com/office/drawing/2014/main" id="{6EED29C8-7A55-4DD0-9F78-67891FFA4B88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13" name="矩形: 圆角 1312">
                <a:extLst>
                  <a:ext uri="{FF2B5EF4-FFF2-40B4-BE49-F238E27FC236}">
                    <a16:creationId xmlns:a16="http://schemas.microsoft.com/office/drawing/2014/main" id="{A9BAE663-C56B-4A10-90E3-8C293A0D015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>
                <a:extLst>
                  <a:ext uri="{FF2B5EF4-FFF2-40B4-BE49-F238E27FC236}">
                    <a16:creationId xmlns:a16="http://schemas.microsoft.com/office/drawing/2014/main" id="{FE23BF12-A034-45FE-B19E-408D0CC41AB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09" name="矩形 1308">
              <a:extLst>
                <a:ext uri="{FF2B5EF4-FFF2-40B4-BE49-F238E27FC236}">
                  <a16:creationId xmlns:a16="http://schemas.microsoft.com/office/drawing/2014/main" id="{4C37747D-AF82-4FD0-BEEF-30D46FEB5AB6}"/>
                </a:ext>
              </a:extLst>
            </p:cNvPr>
            <p:cNvSpPr/>
            <p:nvPr/>
          </p:nvSpPr>
          <p:spPr>
            <a:xfrm>
              <a:off x="5718335" y="1261203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10" name="图形 1309" descr="v 形箭头">
              <a:extLst>
                <a:ext uri="{FF2B5EF4-FFF2-40B4-BE49-F238E27FC236}">
                  <a16:creationId xmlns:a16="http://schemas.microsoft.com/office/drawing/2014/main" id="{A642F3AD-1F8C-4D37-A996-C7211273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6185688" y="1312136"/>
              <a:ext cx="153478" cy="153478"/>
            </a:xfrm>
            <a:prstGeom prst="rect">
              <a:avLst/>
            </a:prstGeom>
          </p:spPr>
        </p:pic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D1EEDB2B-E5FA-4631-BDE4-ED863744AF14}"/>
              </a:ext>
            </a:extLst>
          </p:cNvPr>
          <p:cNvGrpSpPr/>
          <p:nvPr/>
        </p:nvGrpSpPr>
        <p:grpSpPr>
          <a:xfrm>
            <a:off x="7696622" y="2308928"/>
            <a:ext cx="630201" cy="681217"/>
            <a:chOff x="8754374" y="1259040"/>
            <a:chExt cx="630201" cy="681217"/>
          </a:xfrm>
        </p:grpSpPr>
        <p:grpSp>
          <p:nvGrpSpPr>
            <p:cNvPr id="1319" name="组合 1318">
              <a:extLst>
                <a:ext uri="{FF2B5EF4-FFF2-40B4-BE49-F238E27FC236}">
                  <a16:creationId xmlns:a16="http://schemas.microsoft.com/office/drawing/2014/main" id="{A3152262-65E5-487B-B75B-7A02311D4871}"/>
                </a:ext>
              </a:extLst>
            </p:cNvPr>
            <p:cNvGrpSpPr/>
            <p:nvPr/>
          </p:nvGrpSpPr>
          <p:grpSpPr>
            <a:xfrm>
              <a:off x="8764985" y="1259040"/>
              <a:ext cx="603692" cy="681217"/>
              <a:chOff x="102655" y="452481"/>
              <a:chExt cx="603692" cy="681217"/>
            </a:xfrm>
          </p:grpSpPr>
          <p:grpSp>
            <p:nvGrpSpPr>
              <p:cNvPr id="1322" name="组合 1321">
                <a:extLst>
                  <a:ext uri="{FF2B5EF4-FFF2-40B4-BE49-F238E27FC236}">
                    <a16:creationId xmlns:a16="http://schemas.microsoft.com/office/drawing/2014/main" id="{8BF135DD-0ED2-4307-A86A-D181C1D60BC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26" name="矩形: 圆角 1325">
                  <a:extLst>
                    <a:ext uri="{FF2B5EF4-FFF2-40B4-BE49-F238E27FC236}">
                      <a16:creationId xmlns:a16="http://schemas.microsoft.com/office/drawing/2014/main" id="{A6D0C072-7842-4B18-A618-2A0E8C99C68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27" name="图片 1326">
                  <a:extLst>
                    <a:ext uri="{FF2B5EF4-FFF2-40B4-BE49-F238E27FC236}">
                      <a16:creationId xmlns:a16="http://schemas.microsoft.com/office/drawing/2014/main" id="{D434FA69-834E-4E79-86E7-A3E456896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9790" y="39762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28" name="矩形 1327">
                  <a:extLst>
                    <a:ext uri="{FF2B5EF4-FFF2-40B4-BE49-F238E27FC236}">
                      <a16:creationId xmlns:a16="http://schemas.microsoft.com/office/drawing/2014/main" id="{79540678-65AB-40A0-BD0D-B2A807FDBCB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23" name="矩形 1322">
                <a:extLst>
                  <a:ext uri="{FF2B5EF4-FFF2-40B4-BE49-F238E27FC236}">
                    <a16:creationId xmlns:a16="http://schemas.microsoft.com/office/drawing/2014/main" id="{EBB31CE5-ED7F-42D8-BC74-996C517DE7D9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24" name="矩形: 圆角 1323">
                <a:extLst>
                  <a:ext uri="{FF2B5EF4-FFF2-40B4-BE49-F238E27FC236}">
                    <a16:creationId xmlns:a16="http://schemas.microsoft.com/office/drawing/2014/main" id="{2AB1A2BD-87D3-4F44-8D3A-2DEAF3C8069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5" name="矩形 1324">
                <a:extLst>
                  <a:ext uri="{FF2B5EF4-FFF2-40B4-BE49-F238E27FC236}">
                    <a16:creationId xmlns:a16="http://schemas.microsoft.com/office/drawing/2014/main" id="{B1AAFAC5-88E8-4526-843E-37E0A20FDCA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AE4C0AE9-62AB-4FD7-B410-AB826C189EC7}"/>
                </a:ext>
              </a:extLst>
            </p:cNvPr>
            <p:cNvSpPr/>
            <p:nvPr/>
          </p:nvSpPr>
          <p:spPr>
            <a:xfrm>
              <a:off x="8754374" y="127035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21" name="图形 1320" descr="v 形箭头">
              <a:extLst>
                <a:ext uri="{FF2B5EF4-FFF2-40B4-BE49-F238E27FC236}">
                  <a16:creationId xmlns:a16="http://schemas.microsoft.com/office/drawing/2014/main" id="{B92E6C00-F032-4E37-871D-A51EB180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9231097" y="1328365"/>
              <a:ext cx="153478" cy="153478"/>
            </a:xfrm>
            <a:prstGeom prst="rect">
              <a:avLst/>
            </a:prstGeom>
          </p:spPr>
        </p:pic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790059" y="1139185"/>
            <a:ext cx="743094" cy="681217"/>
            <a:chOff x="8741876" y="563015"/>
            <a:chExt cx="743094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41876" y="567998"/>
              <a:ext cx="49017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41" name="组合 1340">
            <a:extLst>
              <a:ext uri="{FF2B5EF4-FFF2-40B4-BE49-F238E27FC236}">
                <a16:creationId xmlns:a16="http://schemas.microsoft.com/office/drawing/2014/main" id="{071FD8C8-981A-4C4D-AEDC-BF05189F1A27}"/>
              </a:ext>
            </a:extLst>
          </p:cNvPr>
          <p:cNvGrpSpPr/>
          <p:nvPr/>
        </p:nvGrpSpPr>
        <p:grpSpPr>
          <a:xfrm>
            <a:off x="7062540" y="1132558"/>
            <a:ext cx="627183" cy="681217"/>
            <a:chOff x="6328682" y="554896"/>
            <a:chExt cx="627183" cy="681217"/>
          </a:xfrm>
        </p:grpSpPr>
        <p:grpSp>
          <p:nvGrpSpPr>
            <p:cNvPr id="1342" name="组合 1341">
              <a:extLst>
                <a:ext uri="{FF2B5EF4-FFF2-40B4-BE49-F238E27FC236}">
                  <a16:creationId xmlns:a16="http://schemas.microsoft.com/office/drawing/2014/main" id="{6AE19AAA-2C2A-4D8A-A84D-67BE19BEEDAC}"/>
                </a:ext>
              </a:extLst>
            </p:cNvPr>
            <p:cNvGrpSpPr/>
            <p:nvPr/>
          </p:nvGrpSpPr>
          <p:grpSpPr>
            <a:xfrm>
              <a:off x="6328682" y="554896"/>
              <a:ext cx="603692" cy="681217"/>
              <a:chOff x="102655" y="452481"/>
              <a:chExt cx="603692" cy="681217"/>
            </a:xfrm>
          </p:grpSpPr>
          <p:grpSp>
            <p:nvGrpSpPr>
              <p:cNvPr id="1345" name="组合 1344">
                <a:extLst>
                  <a:ext uri="{FF2B5EF4-FFF2-40B4-BE49-F238E27FC236}">
                    <a16:creationId xmlns:a16="http://schemas.microsoft.com/office/drawing/2014/main" id="{78FECB09-14EF-4353-A2D4-FAD8EE8EE5D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49" name="矩形: 圆角 1348">
                  <a:extLst>
                    <a:ext uri="{FF2B5EF4-FFF2-40B4-BE49-F238E27FC236}">
                      <a16:creationId xmlns:a16="http://schemas.microsoft.com/office/drawing/2014/main" id="{EAF5FEF7-98AF-4E39-BA8C-6A2D99F119C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50" name="图片 1349">
                  <a:extLst>
                    <a:ext uri="{FF2B5EF4-FFF2-40B4-BE49-F238E27FC236}">
                      <a16:creationId xmlns:a16="http://schemas.microsoft.com/office/drawing/2014/main" id="{CFF480CB-74CC-4E27-8B67-2D5010688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7470" y="400736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51" name="矩形 1350">
                  <a:extLst>
                    <a:ext uri="{FF2B5EF4-FFF2-40B4-BE49-F238E27FC236}">
                      <a16:creationId xmlns:a16="http://schemas.microsoft.com/office/drawing/2014/main" id="{C30EFA1F-9A9F-410F-9CBF-22D254BCC76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46" name="矩形 1345">
                <a:extLst>
                  <a:ext uri="{FF2B5EF4-FFF2-40B4-BE49-F238E27FC236}">
                    <a16:creationId xmlns:a16="http://schemas.microsoft.com/office/drawing/2014/main" id="{BED83018-FEF1-4353-ACC8-A9FAF345AE56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47" name="矩形: 圆角 1346">
                <a:extLst>
                  <a:ext uri="{FF2B5EF4-FFF2-40B4-BE49-F238E27FC236}">
                    <a16:creationId xmlns:a16="http://schemas.microsoft.com/office/drawing/2014/main" id="{1E279161-DD39-4FC0-8135-862CA0A7C87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8" name="矩形 1347">
                <a:extLst>
                  <a:ext uri="{FF2B5EF4-FFF2-40B4-BE49-F238E27FC236}">
                    <a16:creationId xmlns:a16="http://schemas.microsoft.com/office/drawing/2014/main" id="{0F1673BD-9A1B-4029-B3C4-810F8A5C061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43" name="矩形 1342">
              <a:extLst>
                <a:ext uri="{FF2B5EF4-FFF2-40B4-BE49-F238E27FC236}">
                  <a16:creationId xmlns:a16="http://schemas.microsoft.com/office/drawing/2014/main" id="{A05AD803-86D9-48FE-8DC1-3F4B0AC64071}"/>
                </a:ext>
              </a:extLst>
            </p:cNvPr>
            <p:cNvSpPr/>
            <p:nvPr/>
          </p:nvSpPr>
          <p:spPr>
            <a:xfrm>
              <a:off x="6334304" y="56620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4" name="加号 1343">
              <a:extLst>
                <a:ext uri="{FF2B5EF4-FFF2-40B4-BE49-F238E27FC236}">
                  <a16:creationId xmlns:a16="http://schemas.microsoft.com/office/drawing/2014/main" id="{DB815E03-8784-407B-BAA0-9F13903DDEDC}"/>
                </a:ext>
              </a:extLst>
            </p:cNvPr>
            <p:cNvSpPr/>
            <p:nvPr/>
          </p:nvSpPr>
          <p:spPr>
            <a:xfrm>
              <a:off x="6737519" y="620080"/>
              <a:ext cx="218346" cy="222349"/>
            </a:xfrm>
            <a:prstGeom prst="mathPlus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10800000">
            <a:off x="2064602" y="3360152"/>
            <a:ext cx="1002153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10800000">
            <a:off x="2063664" y="3350799"/>
            <a:ext cx="473641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2228259" y="3323599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闪电形 1">
            <a:extLst>
              <a:ext uri="{FF2B5EF4-FFF2-40B4-BE49-F238E27FC236}">
                <a16:creationId xmlns:a16="http://schemas.microsoft.com/office/drawing/2014/main" id="{7236A721-3DF0-40DF-99AD-1B355F2A28AB}"/>
              </a:ext>
            </a:extLst>
          </p:cNvPr>
          <p:cNvSpPr/>
          <p:nvPr/>
        </p:nvSpPr>
        <p:spPr>
          <a:xfrm rot="915285">
            <a:off x="1829921" y="3286290"/>
            <a:ext cx="190261" cy="258272"/>
          </a:xfrm>
          <a:prstGeom prst="lightningBolt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弯曲线形(无边框) 5">
            <a:extLst>
              <a:ext uri="{FF2B5EF4-FFF2-40B4-BE49-F238E27FC236}">
                <a16:creationId xmlns:a16="http://schemas.microsoft.com/office/drawing/2014/main" id="{7FFD7DEF-FF18-4784-890A-07BA29DD719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4519E5EE-9ED2-4B66-8608-77F37F2F8D59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E5B5AF73-A91F-4597-ADC5-B2272B96C7D8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2" name="图形 731">
              <a:extLst>
                <a:ext uri="{FF2B5EF4-FFF2-40B4-BE49-F238E27FC236}">
                  <a16:creationId xmlns:a16="http://schemas.microsoft.com/office/drawing/2014/main" id="{32708B2D-1438-4A4B-A262-917A7BA2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7D96D3-8868-4D76-9C70-C3F2F3B34C34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sp>
        <p:nvSpPr>
          <p:cNvPr id="195" name="矩形 194">
            <a:extLst>
              <a:ext uri="{FF2B5EF4-FFF2-40B4-BE49-F238E27FC236}">
                <a16:creationId xmlns:a16="http://schemas.microsoft.com/office/drawing/2014/main" id="{4087279B-7B56-4D70-91B6-959903B22E14}"/>
              </a:ext>
            </a:extLst>
          </p:cNvPr>
          <p:cNvSpPr/>
          <p:nvPr/>
        </p:nvSpPr>
        <p:spPr>
          <a:xfrm>
            <a:off x="4778585" y="3577236"/>
            <a:ext cx="5141252" cy="54381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CAC28840-271E-4E09-A6EB-3878ADDD26EA}"/>
              </a:ext>
            </a:extLst>
          </p:cNvPr>
          <p:cNvGrpSpPr/>
          <p:nvPr/>
        </p:nvGrpSpPr>
        <p:grpSpPr>
          <a:xfrm>
            <a:off x="5847623" y="3600833"/>
            <a:ext cx="464764" cy="524448"/>
            <a:chOff x="102655" y="452481"/>
            <a:chExt cx="603692" cy="681217"/>
          </a:xfrm>
        </p:grpSpPr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A3F0E8EC-D36E-4640-BDDE-806DEE1B61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4" name="矩形: 圆角 253">
                <a:extLst>
                  <a:ext uri="{FF2B5EF4-FFF2-40B4-BE49-F238E27FC236}">
                    <a16:creationId xmlns:a16="http://schemas.microsoft.com/office/drawing/2014/main" id="{5AF9E0B0-0D2E-4A17-AD67-817F3BCF8C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5" name="图片 254">
                <a:extLst>
                  <a:ext uri="{FF2B5EF4-FFF2-40B4-BE49-F238E27FC236}">
                    <a16:creationId xmlns:a16="http://schemas.microsoft.com/office/drawing/2014/main" id="{5BF72B16-FA9D-4A0B-A63E-9352DF9C1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222861F8-3563-4BAE-98AC-8E447494DF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524F7443-E0EF-4864-88A1-1C03A55031A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3" name="矩形: 圆角 252">
              <a:extLst>
                <a:ext uri="{FF2B5EF4-FFF2-40B4-BE49-F238E27FC236}">
                  <a16:creationId xmlns:a16="http://schemas.microsoft.com/office/drawing/2014/main" id="{3DAAC863-6948-454B-8278-512C19AB153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D6A9D0DE-7743-4F7C-A115-3C208F535628}"/>
              </a:ext>
            </a:extLst>
          </p:cNvPr>
          <p:cNvGrpSpPr/>
          <p:nvPr/>
        </p:nvGrpSpPr>
        <p:grpSpPr>
          <a:xfrm>
            <a:off x="6348403" y="3594913"/>
            <a:ext cx="464764" cy="524448"/>
            <a:chOff x="102655" y="452481"/>
            <a:chExt cx="603692" cy="68121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5A18099A-4FE6-4EDC-9521-162B7564F5A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1" name="矩形: 圆角 260">
                <a:extLst>
                  <a:ext uri="{FF2B5EF4-FFF2-40B4-BE49-F238E27FC236}">
                    <a16:creationId xmlns:a16="http://schemas.microsoft.com/office/drawing/2014/main" id="{69B69F33-CDA2-42FE-8447-3920C192AA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2" name="图片 261">
                <a:extLst>
                  <a:ext uri="{FF2B5EF4-FFF2-40B4-BE49-F238E27FC236}">
                    <a16:creationId xmlns:a16="http://schemas.microsoft.com/office/drawing/2014/main" id="{D7BC89C4-DF7F-406E-99CB-83F4E66CF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EA95BD42-DCD2-4383-B98C-17FD031552C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4CDC3632-9467-486D-AC66-538F74D1177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60" name="矩形: 圆角 259">
              <a:extLst>
                <a:ext uri="{FF2B5EF4-FFF2-40B4-BE49-F238E27FC236}">
                  <a16:creationId xmlns:a16="http://schemas.microsoft.com/office/drawing/2014/main" id="{F4BC9AE1-A6F3-4366-A2EF-117DDD78983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227298DD-4AA8-4AC0-93E5-8E51351D338E}"/>
              </a:ext>
            </a:extLst>
          </p:cNvPr>
          <p:cNvGrpSpPr/>
          <p:nvPr/>
        </p:nvGrpSpPr>
        <p:grpSpPr>
          <a:xfrm>
            <a:off x="6863205" y="3593637"/>
            <a:ext cx="464763" cy="524448"/>
            <a:chOff x="102655" y="452481"/>
            <a:chExt cx="603692" cy="681217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1FD6A7F4-7E20-4574-AAD0-BF4EE3D5667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8" name="矩形: 圆角 267">
                <a:extLst>
                  <a:ext uri="{FF2B5EF4-FFF2-40B4-BE49-F238E27FC236}">
                    <a16:creationId xmlns:a16="http://schemas.microsoft.com/office/drawing/2014/main" id="{DB5CA376-0F4F-41C3-AA58-63CE9184CD8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9" name="图片 268">
                <a:extLst>
                  <a:ext uri="{FF2B5EF4-FFF2-40B4-BE49-F238E27FC236}">
                    <a16:creationId xmlns:a16="http://schemas.microsoft.com/office/drawing/2014/main" id="{82883BFE-C33D-4322-A91F-0290F5BAD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0" name="矩形 269">
                <a:extLst>
                  <a:ext uri="{FF2B5EF4-FFF2-40B4-BE49-F238E27FC236}">
                    <a16:creationId xmlns:a16="http://schemas.microsoft.com/office/drawing/2014/main" id="{7C310DB0-B80B-4043-B2F9-7CC95502CB2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C4863D49-1DE3-49C6-B8A1-663D7CDF3EF5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67" name="矩形: 圆角 266">
              <a:extLst>
                <a:ext uri="{FF2B5EF4-FFF2-40B4-BE49-F238E27FC236}">
                  <a16:creationId xmlns:a16="http://schemas.microsoft.com/office/drawing/2014/main" id="{C1737BD7-DA57-4DCB-8F3F-41211CB549B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11133D35-B278-4902-BBCB-2504607BA574}"/>
              </a:ext>
            </a:extLst>
          </p:cNvPr>
          <p:cNvGrpSpPr/>
          <p:nvPr/>
        </p:nvGrpSpPr>
        <p:grpSpPr>
          <a:xfrm>
            <a:off x="7391122" y="3592943"/>
            <a:ext cx="464763" cy="524448"/>
            <a:chOff x="102655" y="452481"/>
            <a:chExt cx="603692" cy="681217"/>
          </a:xfrm>
        </p:grpSpPr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2406AA2F-48D0-412B-9314-4EB05A4BA0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5" name="矩形: 圆角 274">
                <a:extLst>
                  <a:ext uri="{FF2B5EF4-FFF2-40B4-BE49-F238E27FC236}">
                    <a16:creationId xmlns:a16="http://schemas.microsoft.com/office/drawing/2014/main" id="{23A66D4B-918B-4E3C-86F1-7AA6BF3190A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6" name="图片 275">
                <a:extLst>
                  <a:ext uri="{FF2B5EF4-FFF2-40B4-BE49-F238E27FC236}">
                    <a16:creationId xmlns:a16="http://schemas.microsoft.com/office/drawing/2014/main" id="{B25C47BD-D922-4D0B-B2B9-316D3BBC6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8C2113A7-6237-4973-A78F-85D1650E302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3FBB5C03-37D1-43F1-B181-FF560052D18E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74" name="矩形: 圆角 273">
              <a:extLst>
                <a:ext uri="{FF2B5EF4-FFF2-40B4-BE49-F238E27FC236}">
                  <a16:creationId xmlns:a16="http://schemas.microsoft.com/office/drawing/2014/main" id="{F04EBA94-4011-4F08-8084-42F12C9B125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F40B2E09-9061-4268-8152-E4FF25CC3922}"/>
              </a:ext>
            </a:extLst>
          </p:cNvPr>
          <p:cNvGrpSpPr/>
          <p:nvPr/>
        </p:nvGrpSpPr>
        <p:grpSpPr>
          <a:xfrm>
            <a:off x="7969182" y="3648511"/>
            <a:ext cx="414828" cy="465501"/>
            <a:chOff x="7418021" y="3956842"/>
            <a:chExt cx="538829" cy="604649"/>
          </a:xfrm>
        </p:grpSpPr>
        <p:sp>
          <p:nvSpPr>
            <p:cNvPr id="286" name="矩形: 圆角 285">
              <a:extLst>
                <a:ext uri="{FF2B5EF4-FFF2-40B4-BE49-F238E27FC236}">
                  <a16:creationId xmlns:a16="http://schemas.microsoft.com/office/drawing/2014/main" id="{436798DB-F578-464C-BFCF-6C1EE08B6AE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EA8D2190-E244-4561-A8AB-1D6D9B3A193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50CF14-C05D-4E5D-8530-038ECB39F454}"/>
              </a:ext>
            </a:extLst>
          </p:cNvPr>
          <p:cNvGrpSpPr/>
          <p:nvPr/>
        </p:nvGrpSpPr>
        <p:grpSpPr>
          <a:xfrm>
            <a:off x="3998867" y="239693"/>
            <a:ext cx="970436" cy="349238"/>
            <a:chOff x="3901706" y="3895476"/>
            <a:chExt cx="970436" cy="349238"/>
          </a:xfrm>
        </p:grpSpPr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8F754DB7-90FC-4620-8C0B-1DBDE422DD7C}"/>
                </a:ext>
              </a:extLst>
            </p:cNvPr>
            <p:cNvSpPr/>
            <p:nvPr/>
          </p:nvSpPr>
          <p:spPr>
            <a:xfrm>
              <a:off x="3901706" y="3895476"/>
              <a:ext cx="970436" cy="3492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0666B9CD-6C17-4C0A-BC21-41D41B99564A}"/>
                </a:ext>
              </a:extLst>
            </p:cNvPr>
            <p:cNvSpPr/>
            <p:nvPr/>
          </p:nvSpPr>
          <p:spPr>
            <a:xfrm>
              <a:off x="3996412" y="3927874"/>
              <a:ext cx="134196" cy="142098"/>
            </a:xfrm>
            <a:prstGeom prst="ellipse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137421D-C99A-4A6B-BB10-451F6D30D9DF}"/>
              </a:ext>
            </a:extLst>
          </p:cNvPr>
          <p:cNvGrpSpPr/>
          <p:nvPr/>
        </p:nvGrpSpPr>
        <p:grpSpPr>
          <a:xfrm>
            <a:off x="6646192" y="1916317"/>
            <a:ext cx="1530708" cy="322430"/>
            <a:chOff x="6464717" y="2124174"/>
            <a:chExt cx="1530708" cy="322430"/>
          </a:xfrm>
        </p:grpSpPr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57346CC5-2BF7-4973-B53F-80AE0FA6F4CE}"/>
                </a:ext>
              </a:extLst>
            </p:cNvPr>
            <p:cNvGrpSpPr/>
            <p:nvPr/>
          </p:nvGrpSpPr>
          <p:grpSpPr>
            <a:xfrm>
              <a:off x="6464717" y="2124174"/>
              <a:ext cx="1530708" cy="305426"/>
              <a:chOff x="544129" y="-748793"/>
              <a:chExt cx="3727018" cy="305426"/>
            </a:xfrm>
          </p:grpSpPr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7AD4C950-D24F-448A-B417-15D86EBB2472}"/>
                  </a:ext>
                </a:extLst>
              </p:cNvPr>
              <p:cNvSpPr/>
              <p:nvPr/>
            </p:nvSpPr>
            <p:spPr>
              <a:xfrm>
                <a:off x="553761" y="-513690"/>
                <a:ext cx="3717386" cy="69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9D8BA1EA-20DE-4321-B5A9-031D9D90A925}"/>
                  </a:ext>
                </a:extLst>
              </p:cNvPr>
              <p:cNvSpPr/>
              <p:nvPr/>
            </p:nvSpPr>
            <p:spPr>
              <a:xfrm>
                <a:off x="552535" y="-705582"/>
                <a:ext cx="3717386" cy="170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C3783855-B7C1-4C16-861B-06D82FB5F492}"/>
                  </a:ext>
                </a:extLst>
              </p:cNvPr>
              <p:cNvSpPr/>
              <p:nvPr/>
            </p:nvSpPr>
            <p:spPr>
              <a:xfrm>
                <a:off x="544129" y="-707023"/>
                <a:ext cx="2989651" cy="174290"/>
              </a:xfrm>
              <a:prstGeom prst="rect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23A9A358-AFFF-41BA-9E26-D9CE3BB092D3}"/>
                  </a:ext>
                </a:extLst>
              </p:cNvPr>
              <p:cNvSpPr/>
              <p:nvPr/>
            </p:nvSpPr>
            <p:spPr>
              <a:xfrm>
                <a:off x="548535" y="-520181"/>
                <a:ext cx="2274386" cy="76814"/>
              </a:xfrm>
              <a:prstGeom prst="rect">
                <a:avLst/>
              </a:prstGeom>
              <a:solidFill>
                <a:srgbClr val="E51BC8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07F402C0-2140-4560-87F8-F17F2CF72199}"/>
                  </a:ext>
                </a:extLst>
              </p:cNvPr>
              <p:cNvSpPr/>
              <p:nvPr/>
            </p:nvSpPr>
            <p:spPr>
              <a:xfrm>
                <a:off x="1686696" y="-748793"/>
                <a:ext cx="1494945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89%</a:t>
                </a:r>
                <a:endParaRPr lang="zh-CN" altLang="en-US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210" name="图形 209" descr="v 形箭头">
              <a:extLst>
                <a:ext uri="{FF2B5EF4-FFF2-40B4-BE49-F238E27FC236}">
                  <a16:creationId xmlns:a16="http://schemas.microsoft.com/office/drawing/2014/main" id="{DE125369-7DA9-48AC-99E4-870142D92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78161" y="2175655"/>
              <a:ext cx="153478" cy="153478"/>
            </a:xfrm>
            <a:prstGeom prst="rect">
              <a:avLst/>
            </a:prstGeom>
          </p:spPr>
        </p:pic>
        <p:pic>
          <p:nvPicPr>
            <p:cNvPr id="211" name="图形 210" descr="v 形箭头">
              <a:extLst>
                <a:ext uri="{FF2B5EF4-FFF2-40B4-BE49-F238E27FC236}">
                  <a16:creationId xmlns:a16="http://schemas.microsoft.com/office/drawing/2014/main" id="{1385AFE3-C41A-4501-8BA6-A512CC564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74941" y="2344879"/>
              <a:ext cx="153478" cy="101725"/>
            </a:xfrm>
            <a:prstGeom prst="rect">
              <a:avLst/>
            </a:prstGeom>
          </p:spPr>
        </p:pic>
      </p:grpSp>
      <p:pic>
        <p:nvPicPr>
          <p:cNvPr id="17" name="图形 16" descr="员工徽章">
            <a:extLst>
              <a:ext uri="{FF2B5EF4-FFF2-40B4-BE49-F238E27FC236}">
                <a16:creationId xmlns:a16="http://schemas.microsoft.com/office/drawing/2014/main" id="{D8AE0D50-3CE0-421D-955D-C6681F8863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51679" y="3476458"/>
            <a:ext cx="383848" cy="383848"/>
          </a:xfrm>
          <a:prstGeom prst="rect">
            <a:avLst/>
          </a:prstGeom>
        </p:spPr>
      </p:pic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A4A22D03-26E2-4B09-BFA5-65422E79AC66}"/>
              </a:ext>
            </a:extLst>
          </p:cNvPr>
          <p:cNvGrpSpPr/>
          <p:nvPr/>
        </p:nvGrpSpPr>
        <p:grpSpPr>
          <a:xfrm>
            <a:off x="8501391" y="3645974"/>
            <a:ext cx="414828" cy="465501"/>
            <a:chOff x="7418021" y="3956842"/>
            <a:chExt cx="538829" cy="604649"/>
          </a:xfrm>
        </p:grpSpPr>
        <p:sp>
          <p:nvSpPr>
            <p:cNvPr id="221" name="矩形: 圆角 220">
              <a:extLst>
                <a:ext uri="{FF2B5EF4-FFF2-40B4-BE49-F238E27FC236}">
                  <a16:creationId xmlns:a16="http://schemas.microsoft.com/office/drawing/2014/main" id="{D0D62919-0160-4CF8-808E-4D406A4D27D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A4922B72-6066-44B2-B620-935E433BA52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92114" y="131435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55" y="131327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组装机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22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pic>
        <p:nvPicPr>
          <p:cNvPr id="199" name="图形 198" descr="齿轮">
            <a:extLst>
              <a:ext uri="{FF2B5EF4-FFF2-40B4-BE49-F238E27FC236}">
                <a16:creationId xmlns:a16="http://schemas.microsoft.com/office/drawing/2014/main" id="{D0112178-B94C-4E6A-B7CC-1F648A54A30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474672" y="87843"/>
            <a:ext cx="480826" cy="480826"/>
          </a:xfrm>
          <a:prstGeom prst="rect">
            <a:avLst/>
          </a:prstGeom>
        </p:spPr>
      </p:pic>
      <p:sp>
        <p:nvSpPr>
          <p:cNvPr id="200" name="矩形 199">
            <a:extLst>
              <a:ext uri="{FF2B5EF4-FFF2-40B4-BE49-F238E27FC236}">
                <a16:creationId xmlns:a16="http://schemas.microsoft.com/office/drawing/2014/main" id="{2C497CA7-60A5-4EF6-9D2C-59D79EDD816C}"/>
              </a:ext>
            </a:extLst>
          </p:cNvPr>
          <p:cNvSpPr/>
          <p:nvPr/>
        </p:nvSpPr>
        <p:spPr>
          <a:xfrm>
            <a:off x="8200788" y="148483"/>
            <a:ext cx="1282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CB761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配方：铁锭</a:t>
            </a:r>
            <a:r>
              <a:rPr lang="en-US" altLang="zh-CN" sz="14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CB761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rgbClr val="CB7618"/>
              </a:solidFill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EB325DF3-19D1-47D7-9483-445779B9C83F}"/>
              </a:ext>
            </a:extLst>
          </p:cNvPr>
          <p:cNvSpPr/>
          <p:nvPr/>
        </p:nvSpPr>
        <p:spPr>
          <a:xfrm>
            <a:off x="185295" y="3564003"/>
            <a:ext cx="4547075" cy="58412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44BAF7FA-E8AD-4629-A6CD-ED79AC79CD16}"/>
              </a:ext>
            </a:extLst>
          </p:cNvPr>
          <p:cNvGrpSpPr/>
          <p:nvPr/>
        </p:nvGrpSpPr>
        <p:grpSpPr>
          <a:xfrm>
            <a:off x="1173664" y="3592467"/>
            <a:ext cx="418934" cy="472732"/>
            <a:chOff x="102655" y="452481"/>
            <a:chExt cx="603692" cy="681217"/>
          </a:xfrm>
        </p:grpSpPr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B965B2D9-554D-494A-A8DA-91C56C18A3F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14" name="矩形: 圆角 213">
                <a:extLst>
                  <a:ext uri="{FF2B5EF4-FFF2-40B4-BE49-F238E27FC236}">
                    <a16:creationId xmlns:a16="http://schemas.microsoft.com/office/drawing/2014/main" id="{8D15267E-286B-41F0-A5A0-1DAD5D78E17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5" name="图片 214">
                <a:extLst>
                  <a:ext uri="{FF2B5EF4-FFF2-40B4-BE49-F238E27FC236}">
                    <a16:creationId xmlns:a16="http://schemas.microsoft.com/office/drawing/2014/main" id="{43C3DC53-FA6F-44FA-B4BC-3209BB38C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EF61760B-725F-40D1-B5B7-EAD8AE12FF0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EBC0DDFA-F755-44BB-B750-97DF4EA498E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9A03DA84-EE49-46F9-AC35-FE391326F5F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7" name="矩形 216">
            <a:extLst>
              <a:ext uri="{FF2B5EF4-FFF2-40B4-BE49-F238E27FC236}">
                <a16:creationId xmlns:a16="http://schemas.microsoft.com/office/drawing/2014/main" id="{9E3BE42B-D372-446F-B205-52DDC0E6C675}"/>
              </a:ext>
            </a:extLst>
          </p:cNvPr>
          <p:cNvSpPr/>
          <p:nvPr/>
        </p:nvSpPr>
        <p:spPr>
          <a:xfrm>
            <a:off x="2434832" y="3764362"/>
            <a:ext cx="819075" cy="114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04E9B8-D90D-4C14-BA1B-EBFE201C7CC6}"/>
              </a:ext>
            </a:extLst>
          </p:cNvPr>
          <p:cNvSpPr/>
          <p:nvPr/>
        </p:nvSpPr>
        <p:spPr>
          <a:xfrm>
            <a:off x="2171474" y="3763239"/>
            <a:ext cx="557067" cy="114791"/>
          </a:xfrm>
          <a:prstGeom prst="rect">
            <a:avLst/>
          </a:prstGeom>
          <a:solidFill>
            <a:srgbClr val="FF000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9B745CE1-5B63-44B5-83D4-43624E70C87C}"/>
              </a:ext>
            </a:extLst>
          </p:cNvPr>
          <p:cNvGrpSpPr/>
          <p:nvPr/>
        </p:nvGrpSpPr>
        <p:grpSpPr>
          <a:xfrm>
            <a:off x="1681660" y="3643060"/>
            <a:ext cx="383396" cy="430228"/>
            <a:chOff x="7418021" y="3956842"/>
            <a:chExt cx="538829" cy="604649"/>
          </a:xfrm>
        </p:grpSpPr>
        <p:sp>
          <p:nvSpPr>
            <p:cNvPr id="223" name="矩形: 圆角 222">
              <a:extLst>
                <a:ext uri="{FF2B5EF4-FFF2-40B4-BE49-F238E27FC236}">
                  <a16:creationId xmlns:a16="http://schemas.microsoft.com/office/drawing/2014/main" id="{D3E21F3A-B666-40BB-BFB1-15EA1FE17571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EBA4FB3E-7818-40A5-8F0A-38BC7716FEC0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7" name="矩形 226">
            <a:extLst>
              <a:ext uri="{FF2B5EF4-FFF2-40B4-BE49-F238E27FC236}">
                <a16:creationId xmlns:a16="http://schemas.microsoft.com/office/drawing/2014/main" id="{1E8F7177-4475-4EF1-9F41-2A7151776B98}"/>
              </a:ext>
            </a:extLst>
          </p:cNvPr>
          <p:cNvSpPr/>
          <p:nvPr/>
        </p:nvSpPr>
        <p:spPr>
          <a:xfrm>
            <a:off x="1954862" y="3866126"/>
            <a:ext cx="87414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燃料剩余</a:t>
            </a:r>
          </a:p>
        </p:txBody>
      </p: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94852A3D-54EA-4CFF-B898-9BFD730AF7FE}"/>
              </a:ext>
            </a:extLst>
          </p:cNvPr>
          <p:cNvGrpSpPr/>
          <p:nvPr/>
        </p:nvGrpSpPr>
        <p:grpSpPr>
          <a:xfrm>
            <a:off x="3407782" y="3600534"/>
            <a:ext cx="418934" cy="472732"/>
            <a:chOff x="102655" y="452481"/>
            <a:chExt cx="603692" cy="681217"/>
          </a:xfrm>
        </p:grpSpPr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6F927452-0E8D-46AF-A9D5-73978832178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32" name="矩形: 圆角 231">
                <a:extLst>
                  <a:ext uri="{FF2B5EF4-FFF2-40B4-BE49-F238E27FC236}">
                    <a16:creationId xmlns:a16="http://schemas.microsoft.com/office/drawing/2014/main" id="{4F5E7B00-FBA5-49F7-ABB6-6418321B2DC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3" name="图片 232">
                <a:extLst>
                  <a:ext uri="{FF2B5EF4-FFF2-40B4-BE49-F238E27FC236}">
                    <a16:creationId xmlns:a16="http://schemas.microsoft.com/office/drawing/2014/main" id="{89AFA3F0-DD81-451E-961B-23A2DF096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1922DB47-7D1B-4644-8C16-5DFE08CCD47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77A34A44-3E56-46FB-B082-B0F66A06EFD4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1" name="矩形: 圆角 230">
              <a:extLst>
                <a:ext uri="{FF2B5EF4-FFF2-40B4-BE49-F238E27FC236}">
                  <a16:creationId xmlns:a16="http://schemas.microsoft.com/office/drawing/2014/main" id="{653425D2-DEA7-4F42-8F15-9F012F95D18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7" name="矩形 236">
            <a:extLst>
              <a:ext uri="{FF2B5EF4-FFF2-40B4-BE49-F238E27FC236}">
                <a16:creationId xmlns:a16="http://schemas.microsoft.com/office/drawing/2014/main" id="{05CB9595-7322-432A-ABED-A22DBA0993F9}"/>
              </a:ext>
            </a:extLst>
          </p:cNvPr>
          <p:cNvSpPr/>
          <p:nvPr/>
        </p:nvSpPr>
        <p:spPr>
          <a:xfrm>
            <a:off x="3143066" y="3855353"/>
            <a:ext cx="299064" cy="197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38" name="图形 237" descr="火">
            <a:extLst>
              <a:ext uri="{FF2B5EF4-FFF2-40B4-BE49-F238E27FC236}">
                <a16:creationId xmlns:a16="http://schemas.microsoft.com/office/drawing/2014/main" id="{0F22AB8C-BE0F-483E-AFCC-60E7D7B0191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5993" y="3507799"/>
            <a:ext cx="261059" cy="261059"/>
          </a:xfrm>
          <a:prstGeom prst="rect">
            <a:avLst/>
          </a:prstGeom>
        </p:spPr>
      </p:pic>
      <p:sp>
        <p:nvSpPr>
          <p:cNvPr id="239" name="矩形: 圆角 238">
            <a:extLst>
              <a:ext uri="{FF2B5EF4-FFF2-40B4-BE49-F238E27FC236}">
                <a16:creationId xmlns:a16="http://schemas.microsoft.com/office/drawing/2014/main" id="{A9B26081-88E9-4869-A13F-BA480908204E}"/>
              </a:ext>
            </a:extLst>
          </p:cNvPr>
          <p:cNvSpPr/>
          <p:nvPr/>
        </p:nvSpPr>
        <p:spPr>
          <a:xfrm>
            <a:off x="3928808" y="3646133"/>
            <a:ext cx="383396" cy="3833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44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1396"/>
            <a:ext cx="10006510" cy="46228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36" name="矩形: 圆角 135">
            <a:hlinkClick r:id="rId4" action="ppaction://hlinksldjump"/>
            <a:extLst>
              <a:ext uri="{FF2B5EF4-FFF2-40B4-BE49-F238E27FC236}">
                <a16:creationId xmlns:a16="http://schemas.microsoft.com/office/drawing/2014/main" id="{2C026757-C404-4FD3-A80F-00D60BDF9100}"/>
              </a:ext>
            </a:extLst>
          </p:cNvPr>
          <p:cNvSpPr/>
          <p:nvPr/>
        </p:nvSpPr>
        <p:spPr>
          <a:xfrm>
            <a:off x="8989022" y="3631019"/>
            <a:ext cx="909804" cy="90980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hlinkClick r:id="rId4" action="ppaction://hlinksldjump"/>
            <a:extLst>
              <a:ext uri="{FF2B5EF4-FFF2-40B4-BE49-F238E27FC236}">
                <a16:creationId xmlns:a16="http://schemas.microsoft.com/office/drawing/2014/main" id="{097BCF9E-A131-4BF5-B791-9BA54294C173}"/>
              </a:ext>
            </a:extLst>
          </p:cNvPr>
          <p:cNvSpPr/>
          <p:nvPr/>
        </p:nvSpPr>
        <p:spPr>
          <a:xfrm>
            <a:off x="9069188" y="4307484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开始施工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2C01E1FC-F0E0-4FB8-8D08-30CB56EE3E4A}"/>
              </a:ext>
            </a:extLst>
          </p:cNvPr>
          <p:cNvSpPr/>
          <p:nvPr/>
        </p:nvSpPr>
        <p:spPr>
          <a:xfrm>
            <a:off x="9327749" y="65663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F72D8034-0F93-4F9D-A77F-1CF876C9FC06}"/>
              </a:ext>
            </a:extLst>
          </p:cNvPr>
          <p:cNvSpPr/>
          <p:nvPr/>
        </p:nvSpPr>
        <p:spPr>
          <a:xfrm>
            <a:off x="9344901" y="633568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029CC954-FC86-4E14-9553-CCDD54D3B4D7}"/>
              </a:ext>
            </a:extLst>
          </p:cNvPr>
          <p:cNvSpPr/>
          <p:nvPr/>
        </p:nvSpPr>
        <p:spPr>
          <a:xfrm>
            <a:off x="9350790" y="1207641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D609723F-2109-493B-8F5D-9A4AD2E271CB}"/>
              </a:ext>
            </a:extLst>
          </p:cNvPr>
          <p:cNvSpPr/>
          <p:nvPr/>
        </p:nvSpPr>
        <p:spPr>
          <a:xfrm>
            <a:off x="9359040" y="1779378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2D583161-BE68-4A47-A1F4-A05E0C3FC4DB}"/>
              </a:ext>
            </a:extLst>
          </p:cNvPr>
          <p:cNvSpPr/>
          <p:nvPr/>
        </p:nvSpPr>
        <p:spPr>
          <a:xfrm>
            <a:off x="9369398" y="2344883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形 34" descr="试管">
            <a:extLst>
              <a:ext uri="{FF2B5EF4-FFF2-40B4-BE49-F238E27FC236}">
                <a16:creationId xmlns:a16="http://schemas.microsoft.com/office/drawing/2014/main" id="{8C7053D3-21E6-410E-9D50-56BEB5DDA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7255" y="680898"/>
            <a:ext cx="414119" cy="414119"/>
          </a:xfrm>
          <a:prstGeom prst="rect">
            <a:avLst/>
          </a:prstGeom>
        </p:spPr>
      </p:pic>
      <p:pic>
        <p:nvPicPr>
          <p:cNvPr id="37" name="图形 36" descr="处理器">
            <a:extLst>
              <a:ext uri="{FF2B5EF4-FFF2-40B4-BE49-F238E27FC236}">
                <a16:creationId xmlns:a16="http://schemas.microsoft.com/office/drawing/2014/main" id="{9AE8214B-72BD-4196-9C79-EB419C65F4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0103" y="89473"/>
            <a:ext cx="414119" cy="414119"/>
          </a:xfrm>
          <a:prstGeom prst="rect">
            <a:avLst/>
          </a:prstGeom>
        </p:spPr>
      </p:pic>
      <p:pic>
        <p:nvPicPr>
          <p:cNvPr id="39" name="图形 38" descr="信号塔">
            <a:extLst>
              <a:ext uri="{FF2B5EF4-FFF2-40B4-BE49-F238E27FC236}">
                <a16:creationId xmlns:a16="http://schemas.microsoft.com/office/drawing/2014/main" id="{54525574-9166-42EE-BAB4-1206AEF7F8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2570" y="1258883"/>
            <a:ext cx="414119" cy="414119"/>
          </a:xfrm>
          <a:prstGeom prst="rect">
            <a:avLst/>
          </a:prstGeom>
        </p:spPr>
      </p:pic>
      <p:pic>
        <p:nvPicPr>
          <p:cNvPr id="41" name="图形 40" descr="原子">
            <a:extLst>
              <a:ext uri="{FF2B5EF4-FFF2-40B4-BE49-F238E27FC236}">
                <a16:creationId xmlns:a16="http://schemas.microsoft.com/office/drawing/2014/main" id="{0920A7DF-086F-4022-AF4D-E6FDA5C8D2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34706" y="2381868"/>
            <a:ext cx="414119" cy="414119"/>
          </a:xfrm>
          <a:prstGeom prst="rect">
            <a:avLst/>
          </a:prstGeom>
        </p:spPr>
      </p:pic>
      <p:pic>
        <p:nvPicPr>
          <p:cNvPr id="43" name="图形 42" descr="火车">
            <a:extLst>
              <a:ext uri="{FF2B5EF4-FFF2-40B4-BE49-F238E27FC236}">
                <a16:creationId xmlns:a16="http://schemas.microsoft.com/office/drawing/2014/main" id="{47AFC3D3-E00B-40A3-94A5-E1C0BF902A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15814" y="1827892"/>
            <a:ext cx="414119" cy="414119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277C5B7D-124A-4E87-BCA0-17DB6038E6F4}"/>
              </a:ext>
            </a:extLst>
          </p:cNvPr>
          <p:cNvSpPr/>
          <p:nvPr/>
        </p:nvSpPr>
        <p:spPr>
          <a:xfrm>
            <a:off x="7821386" y="47957"/>
            <a:ext cx="1460895" cy="340453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CCACA9D2-4B20-4476-9D2F-0C471906D5AF}"/>
              </a:ext>
            </a:extLst>
          </p:cNvPr>
          <p:cNvGrpSpPr/>
          <p:nvPr/>
        </p:nvGrpSpPr>
        <p:grpSpPr>
          <a:xfrm>
            <a:off x="7872698" y="133763"/>
            <a:ext cx="603692" cy="681217"/>
            <a:chOff x="102655" y="452481"/>
            <a:chExt cx="603692" cy="681217"/>
          </a:xfrm>
        </p:grpSpPr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41818E85-8DD6-415A-AB61-7F0A4A9AC8C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79" name="矩形: 圆角 178">
                <a:extLst>
                  <a:ext uri="{FF2B5EF4-FFF2-40B4-BE49-F238E27FC236}">
                    <a16:creationId xmlns:a16="http://schemas.microsoft.com/office/drawing/2014/main" id="{7E72B51F-0709-41A1-8CDF-BA5D7E94810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6" name="图片 185">
                <a:extLst>
                  <a:ext uri="{FF2B5EF4-FFF2-40B4-BE49-F238E27FC236}">
                    <a16:creationId xmlns:a16="http://schemas.microsoft.com/office/drawing/2014/main" id="{97D7C6FA-950F-4058-A748-D2FE35B60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297BEBD7-0A5C-4143-A6CD-AF26A751EB4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E53E6963-FB1B-46B9-A377-922834730CD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3" name="矩形: 圆角 172">
              <a:extLst>
                <a:ext uri="{FF2B5EF4-FFF2-40B4-BE49-F238E27FC236}">
                  <a16:creationId xmlns:a16="http://schemas.microsoft.com/office/drawing/2014/main" id="{092EFEF0-750E-410A-8E8D-200DAF1507C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9C2F4FA3-D450-4D36-BF9A-93C3904A4DD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9F3EDEF1-70A4-42AB-8F8B-89682B47B23C}"/>
              </a:ext>
            </a:extLst>
          </p:cNvPr>
          <p:cNvGrpSpPr/>
          <p:nvPr/>
        </p:nvGrpSpPr>
        <p:grpSpPr>
          <a:xfrm>
            <a:off x="8584162" y="220436"/>
            <a:ext cx="538829" cy="604649"/>
            <a:chOff x="167518" y="529049"/>
            <a:chExt cx="538829" cy="604649"/>
          </a:xfrm>
        </p:grpSpPr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7E542346-75F7-4700-BEE5-CF52901B971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7BEA3B79-84CE-4DDE-9C34-0968B94FA81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3" name="图片 192">
                <a:extLst>
                  <a:ext uri="{FF2B5EF4-FFF2-40B4-BE49-F238E27FC236}">
                    <a16:creationId xmlns:a16="http://schemas.microsoft.com/office/drawing/2014/main" id="{B290A4D1-B98A-400F-B5E2-62BDB2990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32D8713F-9C7B-4439-A297-B089BA1A1C7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0" name="矩形: 圆角 189">
              <a:extLst>
                <a:ext uri="{FF2B5EF4-FFF2-40B4-BE49-F238E27FC236}">
                  <a16:creationId xmlns:a16="http://schemas.microsoft.com/office/drawing/2014/main" id="{1F6CF86A-A1FF-492B-A2F9-786A66B1C63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F0F9D7D4-2F15-47DC-909E-C1D11AD1377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195" name="矩形 194">
            <a:extLst>
              <a:ext uri="{FF2B5EF4-FFF2-40B4-BE49-F238E27FC236}">
                <a16:creationId xmlns:a16="http://schemas.microsoft.com/office/drawing/2014/main" id="{8E9333B5-CEB1-4087-AE7A-495FB25AE217}"/>
              </a:ext>
            </a:extLst>
          </p:cNvPr>
          <p:cNvSpPr/>
          <p:nvPr/>
        </p:nvSpPr>
        <p:spPr>
          <a:xfrm>
            <a:off x="7878320" y="145075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CD2702E6-C55A-40EC-890A-BEC52B77A4E3}"/>
              </a:ext>
            </a:extLst>
          </p:cNvPr>
          <p:cNvSpPr/>
          <p:nvPr/>
        </p:nvSpPr>
        <p:spPr>
          <a:xfrm>
            <a:off x="8513548" y="160967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2F2533AC-5B21-4CAF-A204-E213A3FDC709}"/>
              </a:ext>
            </a:extLst>
          </p:cNvPr>
          <p:cNvGrpSpPr/>
          <p:nvPr/>
        </p:nvGrpSpPr>
        <p:grpSpPr>
          <a:xfrm>
            <a:off x="7878320" y="737619"/>
            <a:ext cx="603692" cy="681217"/>
            <a:chOff x="102655" y="452481"/>
            <a:chExt cx="603692" cy="681217"/>
          </a:xfrm>
        </p:grpSpPr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6763BB9B-E02B-493A-8FCC-DB42CE40CE8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04" name="矩形: 圆角 203">
                <a:extLst>
                  <a:ext uri="{FF2B5EF4-FFF2-40B4-BE49-F238E27FC236}">
                    <a16:creationId xmlns:a16="http://schemas.microsoft.com/office/drawing/2014/main" id="{97EA1C38-C31B-485A-8248-030A4F132E7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5" name="图片 204">
                <a:extLst>
                  <a:ext uri="{FF2B5EF4-FFF2-40B4-BE49-F238E27FC236}">
                    <a16:creationId xmlns:a16="http://schemas.microsoft.com/office/drawing/2014/main" id="{37BFAC71-70F2-4E3C-A576-D93F2DA5A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5A3EAA22-6232-4735-9067-576FCCF68BA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E7B5FE90-6C84-46D8-B0A1-75904D9A839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2" name="矩形: 圆角 201">
              <a:extLst>
                <a:ext uri="{FF2B5EF4-FFF2-40B4-BE49-F238E27FC236}">
                  <a16:creationId xmlns:a16="http://schemas.microsoft.com/office/drawing/2014/main" id="{6700E8D3-EF92-406B-9A60-EA294F3C077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3EAEB20A-AA33-4F65-9D2C-E0490F10ED4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7BF1779C-3D7D-467E-9470-5E996B08DFCD}"/>
              </a:ext>
            </a:extLst>
          </p:cNvPr>
          <p:cNvGrpSpPr/>
          <p:nvPr/>
        </p:nvGrpSpPr>
        <p:grpSpPr>
          <a:xfrm>
            <a:off x="8589784" y="824292"/>
            <a:ext cx="538829" cy="604649"/>
            <a:chOff x="167518" y="529049"/>
            <a:chExt cx="538829" cy="604649"/>
          </a:xfrm>
        </p:grpSpPr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589EC663-8C70-4C0D-B39C-997407A7B97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11" name="矩形: 圆角 210">
                <a:extLst>
                  <a:ext uri="{FF2B5EF4-FFF2-40B4-BE49-F238E27FC236}">
                    <a16:creationId xmlns:a16="http://schemas.microsoft.com/office/drawing/2014/main" id="{DE8DB314-BFD7-4658-A26C-3D8CB4ACE87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2" name="图片 211">
                <a:extLst>
                  <a:ext uri="{FF2B5EF4-FFF2-40B4-BE49-F238E27FC236}">
                    <a16:creationId xmlns:a16="http://schemas.microsoft.com/office/drawing/2014/main" id="{51F79FAE-7192-422A-A4DB-796A02890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BF383DD8-4BC6-456D-90EB-87CBED47D46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F7EFF220-17FE-44A2-92B4-5D7BACAD43A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6C6D1693-5FD0-43B3-9B18-38F4BDCEDFC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14" name="矩形 213">
            <a:extLst>
              <a:ext uri="{FF2B5EF4-FFF2-40B4-BE49-F238E27FC236}">
                <a16:creationId xmlns:a16="http://schemas.microsoft.com/office/drawing/2014/main" id="{F0B22847-5768-4CA4-89C5-28087562BE92}"/>
              </a:ext>
            </a:extLst>
          </p:cNvPr>
          <p:cNvSpPr/>
          <p:nvPr/>
        </p:nvSpPr>
        <p:spPr>
          <a:xfrm>
            <a:off x="7883942" y="74893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E44CA27D-C5B4-4D30-9275-0FF873AC9065}"/>
              </a:ext>
            </a:extLst>
          </p:cNvPr>
          <p:cNvSpPr/>
          <p:nvPr/>
        </p:nvSpPr>
        <p:spPr>
          <a:xfrm>
            <a:off x="8519170" y="764823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9AB295B8-CCD4-4E11-9866-46D7FA4DA140}"/>
              </a:ext>
            </a:extLst>
          </p:cNvPr>
          <p:cNvGrpSpPr/>
          <p:nvPr/>
        </p:nvGrpSpPr>
        <p:grpSpPr>
          <a:xfrm>
            <a:off x="7883942" y="1359567"/>
            <a:ext cx="603692" cy="681217"/>
            <a:chOff x="102655" y="452481"/>
            <a:chExt cx="603692" cy="681217"/>
          </a:xfrm>
        </p:grpSpPr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9370F4B0-97D5-4601-A901-D2F640E8733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1" name="矩形: 圆角 220">
                <a:extLst>
                  <a:ext uri="{FF2B5EF4-FFF2-40B4-BE49-F238E27FC236}">
                    <a16:creationId xmlns:a16="http://schemas.microsoft.com/office/drawing/2014/main" id="{8C039A64-29C1-4753-B038-243261C6E98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FF5757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22" name="图片 221">
                <a:extLst>
                  <a:ext uri="{FF2B5EF4-FFF2-40B4-BE49-F238E27FC236}">
                    <a16:creationId xmlns:a16="http://schemas.microsoft.com/office/drawing/2014/main" id="{5CECEBFB-1564-4D2A-9DE6-A3AA11AA3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9C95B84A-C331-41D3-892C-62737487046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DAED6465-3B0E-4A46-9D77-1B84423F098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9" name="矩形: 圆角 218">
              <a:extLst>
                <a:ext uri="{FF2B5EF4-FFF2-40B4-BE49-F238E27FC236}">
                  <a16:creationId xmlns:a16="http://schemas.microsoft.com/office/drawing/2014/main" id="{317E616E-F7A2-4FD7-AB24-6017F53046F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24A5689E-867D-48E4-B6FA-B0FBD07D4C5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AD304913-8B72-44B3-B3F4-83446099BB45}"/>
              </a:ext>
            </a:extLst>
          </p:cNvPr>
          <p:cNvGrpSpPr/>
          <p:nvPr/>
        </p:nvGrpSpPr>
        <p:grpSpPr>
          <a:xfrm>
            <a:off x="8595406" y="1446240"/>
            <a:ext cx="538829" cy="604649"/>
            <a:chOff x="167518" y="529049"/>
            <a:chExt cx="538829" cy="604649"/>
          </a:xfrm>
        </p:grpSpPr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D8908979-A042-44C9-9BD9-CEE59496197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8" name="矩形: 圆角 227">
                <a:extLst>
                  <a:ext uri="{FF2B5EF4-FFF2-40B4-BE49-F238E27FC236}">
                    <a16:creationId xmlns:a16="http://schemas.microsoft.com/office/drawing/2014/main" id="{B61E3862-0627-41B6-B5B7-BABA3CB4E46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9" name="图片 228">
                <a:extLst>
                  <a:ext uri="{FF2B5EF4-FFF2-40B4-BE49-F238E27FC236}">
                    <a16:creationId xmlns:a16="http://schemas.microsoft.com/office/drawing/2014/main" id="{ACF3D521-C094-43C3-BE63-DCB18E1B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D42702B1-B48A-4457-BA86-FC93FF62F4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6" name="矩形: 圆角 225">
              <a:extLst>
                <a:ext uri="{FF2B5EF4-FFF2-40B4-BE49-F238E27FC236}">
                  <a16:creationId xmlns:a16="http://schemas.microsoft.com/office/drawing/2014/main" id="{FF4B4902-BA2D-4E41-8EED-289D28C1724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D36D5EB1-9F38-4951-ABD0-2520428D2B1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31" name="矩形 230">
            <a:extLst>
              <a:ext uri="{FF2B5EF4-FFF2-40B4-BE49-F238E27FC236}">
                <a16:creationId xmlns:a16="http://schemas.microsoft.com/office/drawing/2014/main" id="{F9EE5991-2CAF-4B33-BB41-1F8BFC49E0F4}"/>
              </a:ext>
            </a:extLst>
          </p:cNvPr>
          <p:cNvSpPr/>
          <p:nvPr/>
        </p:nvSpPr>
        <p:spPr>
          <a:xfrm>
            <a:off x="7847036" y="1370879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3DC7C17F-A606-408B-BE57-ABF5FA997B22}"/>
              </a:ext>
            </a:extLst>
          </p:cNvPr>
          <p:cNvSpPr/>
          <p:nvPr/>
        </p:nvSpPr>
        <p:spPr>
          <a:xfrm>
            <a:off x="8524792" y="138677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48C29675-3F3E-4CC1-A264-775A0132AAA6}"/>
              </a:ext>
            </a:extLst>
          </p:cNvPr>
          <p:cNvGrpSpPr/>
          <p:nvPr/>
        </p:nvGrpSpPr>
        <p:grpSpPr>
          <a:xfrm>
            <a:off x="7889564" y="1978377"/>
            <a:ext cx="603692" cy="681217"/>
            <a:chOff x="102655" y="452481"/>
            <a:chExt cx="603692" cy="681217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7B35681C-D014-4546-8719-D7FD127EEFA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38" name="矩形: 圆角 237">
                <a:extLst>
                  <a:ext uri="{FF2B5EF4-FFF2-40B4-BE49-F238E27FC236}">
                    <a16:creationId xmlns:a16="http://schemas.microsoft.com/office/drawing/2014/main" id="{B8F09238-9240-480B-BD15-F4521C57A42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9" name="图片 238">
                <a:extLst>
                  <a:ext uri="{FF2B5EF4-FFF2-40B4-BE49-F238E27FC236}">
                    <a16:creationId xmlns:a16="http://schemas.microsoft.com/office/drawing/2014/main" id="{35E1FD6B-4276-4D36-9CAD-7B4DF9171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498AA325-3F50-49A7-AB63-88B2140EAAB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024EEEFB-389D-4AD1-9066-DD5A17C4306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6" name="矩形: 圆角 235">
              <a:extLst>
                <a:ext uri="{FF2B5EF4-FFF2-40B4-BE49-F238E27FC236}">
                  <a16:creationId xmlns:a16="http://schemas.microsoft.com/office/drawing/2014/main" id="{41808075-413F-4B3A-9E8B-E50667EBF34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CA4C1967-7217-4BAF-B2DE-FF869F8C3D3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22E90498-BC20-4032-9709-F0CF225B580B}"/>
              </a:ext>
            </a:extLst>
          </p:cNvPr>
          <p:cNvGrpSpPr/>
          <p:nvPr/>
        </p:nvGrpSpPr>
        <p:grpSpPr>
          <a:xfrm>
            <a:off x="8601028" y="2065050"/>
            <a:ext cx="538829" cy="604649"/>
            <a:chOff x="167518" y="529049"/>
            <a:chExt cx="538829" cy="604649"/>
          </a:xfrm>
        </p:grpSpPr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D64E0DFC-4838-4113-8852-9963CE6AE14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45" name="矩形: 圆角 244">
                <a:extLst>
                  <a:ext uri="{FF2B5EF4-FFF2-40B4-BE49-F238E27FC236}">
                    <a16:creationId xmlns:a16="http://schemas.microsoft.com/office/drawing/2014/main" id="{B84D0ED5-DF34-4C67-B65D-EC8E2D10CBC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6" name="图片 245">
                <a:extLst>
                  <a:ext uri="{FF2B5EF4-FFF2-40B4-BE49-F238E27FC236}">
                    <a16:creationId xmlns:a16="http://schemas.microsoft.com/office/drawing/2014/main" id="{22CBBA69-4898-4E49-801F-95256A104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F2AE9CD1-1D0E-4BBB-B606-2D75C65DD9C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3" name="矩形: 圆角 242">
              <a:extLst>
                <a:ext uri="{FF2B5EF4-FFF2-40B4-BE49-F238E27FC236}">
                  <a16:creationId xmlns:a16="http://schemas.microsoft.com/office/drawing/2014/main" id="{205DAD00-6D6C-4CD0-BFDB-3F010703A05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59DF63BD-207E-4CEB-AE26-7BAC99A5680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48" name="矩形 247">
            <a:extLst>
              <a:ext uri="{FF2B5EF4-FFF2-40B4-BE49-F238E27FC236}">
                <a16:creationId xmlns:a16="http://schemas.microsoft.com/office/drawing/2014/main" id="{8AF78EFF-BD1C-4AC4-A7B2-D998FF1D149D}"/>
              </a:ext>
            </a:extLst>
          </p:cNvPr>
          <p:cNvSpPr/>
          <p:nvPr/>
        </p:nvSpPr>
        <p:spPr>
          <a:xfrm>
            <a:off x="7895186" y="1989689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3DA54A76-7686-4923-AAC9-AAC3D1E6F3DD}"/>
              </a:ext>
            </a:extLst>
          </p:cNvPr>
          <p:cNvSpPr/>
          <p:nvPr/>
        </p:nvSpPr>
        <p:spPr>
          <a:xfrm>
            <a:off x="8541046" y="200558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BE37F9CA-DFD5-44FB-BCA6-3871FE353769}"/>
              </a:ext>
            </a:extLst>
          </p:cNvPr>
          <p:cNvGrpSpPr/>
          <p:nvPr/>
        </p:nvGrpSpPr>
        <p:grpSpPr>
          <a:xfrm>
            <a:off x="7903806" y="2560868"/>
            <a:ext cx="603692" cy="681217"/>
            <a:chOff x="102655" y="452481"/>
            <a:chExt cx="603692" cy="681217"/>
          </a:xfrm>
        </p:grpSpPr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0E2C851D-E4FE-4753-8F9B-422420782DE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5" name="矩形: 圆角 254">
                <a:extLst>
                  <a:ext uri="{FF2B5EF4-FFF2-40B4-BE49-F238E27FC236}">
                    <a16:creationId xmlns:a16="http://schemas.microsoft.com/office/drawing/2014/main" id="{9A12F154-500C-4E0E-B59F-E570224A1D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6" name="图片 255">
                <a:extLst>
                  <a:ext uri="{FF2B5EF4-FFF2-40B4-BE49-F238E27FC236}">
                    <a16:creationId xmlns:a16="http://schemas.microsoft.com/office/drawing/2014/main" id="{0A3F573E-9508-4169-979F-1B310DA84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CAB8DAB5-BF12-4C96-8B7E-1A886881FEC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AC7EECD6-F71C-4645-BC71-0B048FF721B8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3" name="矩形: 圆角 252">
              <a:extLst>
                <a:ext uri="{FF2B5EF4-FFF2-40B4-BE49-F238E27FC236}">
                  <a16:creationId xmlns:a16="http://schemas.microsoft.com/office/drawing/2014/main" id="{739FB9C5-0E03-4457-86E5-5F0C40E5807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76881898-F68F-40D6-824B-3268A2FCAEC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3D6D6A96-D6E7-4FD2-9938-F816EC0E7096}"/>
              </a:ext>
            </a:extLst>
          </p:cNvPr>
          <p:cNvGrpSpPr/>
          <p:nvPr/>
        </p:nvGrpSpPr>
        <p:grpSpPr>
          <a:xfrm>
            <a:off x="8615270" y="2647541"/>
            <a:ext cx="538829" cy="604649"/>
            <a:chOff x="7418021" y="3956842"/>
            <a:chExt cx="538829" cy="604649"/>
          </a:xfrm>
        </p:grpSpPr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6E7527F9-21CB-4C6B-B58F-7FECC89D54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FC2DA2F7-CDF3-4BD2-857B-67A2B601550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65" name="矩形 264">
            <a:extLst>
              <a:ext uri="{FF2B5EF4-FFF2-40B4-BE49-F238E27FC236}">
                <a16:creationId xmlns:a16="http://schemas.microsoft.com/office/drawing/2014/main" id="{653FAB2A-910C-4C90-A7B9-C3A999F4526E}"/>
              </a:ext>
            </a:extLst>
          </p:cNvPr>
          <p:cNvSpPr/>
          <p:nvPr/>
        </p:nvSpPr>
        <p:spPr>
          <a:xfrm>
            <a:off x="7909428" y="255585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B53840EC-9709-4934-913D-DC998A323899}"/>
              </a:ext>
            </a:extLst>
          </p:cNvPr>
          <p:cNvSpPr/>
          <p:nvPr/>
        </p:nvSpPr>
        <p:spPr>
          <a:xfrm>
            <a:off x="9247193" y="43154"/>
            <a:ext cx="45719" cy="340933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A8E4F36-15B6-4996-BE10-8A63E1606F73}"/>
              </a:ext>
            </a:extLst>
          </p:cNvPr>
          <p:cNvSpPr/>
          <p:nvPr/>
        </p:nvSpPr>
        <p:spPr>
          <a:xfrm>
            <a:off x="9234847" y="1559918"/>
            <a:ext cx="48700" cy="61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矩形: 圆角 268">
            <a:extLst>
              <a:ext uri="{FF2B5EF4-FFF2-40B4-BE49-F238E27FC236}">
                <a16:creationId xmlns:a16="http://schemas.microsoft.com/office/drawing/2014/main" id="{3725F472-0CA3-4F80-AB63-863B7EEDBF9C}"/>
              </a:ext>
            </a:extLst>
          </p:cNvPr>
          <p:cNvSpPr/>
          <p:nvPr/>
        </p:nvSpPr>
        <p:spPr>
          <a:xfrm>
            <a:off x="9380735" y="2934945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形 45" descr="带齿轮的头部">
            <a:extLst>
              <a:ext uri="{FF2B5EF4-FFF2-40B4-BE49-F238E27FC236}">
                <a16:creationId xmlns:a16="http://schemas.microsoft.com/office/drawing/2014/main" id="{781B5E86-FDB3-4144-93C7-0321FD607C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30492" y="2952297"/>
            <a:ext cx="451203" cy="451203"/>
          </a:xfrm>
          <a:prstGeom prst="rect">
            <a:avLst/>
          </a:prstGeom>
        </p:spPr>
      </p:pic>
      <p:sp>
        <p:nvSpPr>
          <p:cNvPr id="271" name="加号 270">
            <a:extLst>
              <a:ext uri="{FF2B5EF4-FFF2-40B4-BE49-F238E27FC236}">
                <a16:creationId xmlns:a16="http://schemas.microsoft.com/office/drawing/2014/main" id="{A34A485E-77C8-4EF6-9FFE-CC820492437E}"/>
              </a:ext>
            </a:extLst>
          </p:cNvPr>
          <p:cNvSpPr/>
          <p:nvPr/>
        </p:nvSpPr>
        <p:spPr>
          <a:xfrm>
            <a:off x="8715866" y="2739808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2D658985-8EA9-4232-8340-BF037594371E}"/>
              </a:ext>
            </a:extLst>
          </p:cNvPr>
          <p:cNvSpPr/>
          <p:nvPr/>
        </p:nvSpPr>
        <p:spPr>
          <a:xfrm>
            <a:off x="9357072" y="3292541"/>
            <a:ext cx="56938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自定义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BCF2F489-5D0F-4354-922E-43E221A27A17}"/>
              </a:ext>
            </a:extLst>
          </p:cNvPr>
          <p:cNvSpPr/>
          <p:nvPr/>
        </p:nvSpPr>
        <p:spPr>
          <a:xfrm>
            <a:off x="9394514" y="423259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加工</a:t>
            </a: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03579F5A-DFB8-4F54-97D7-A468A9E67930}"/>
              </a:ext>
            </a:extLst>
          </p:cNvPr>
          <p:cNvSpPr/>
          <p:nvPr/>
        </p:nvSpPr>
        <p:spPr>
          <a:xfrm>
            <a:off x="9420924" y="99116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化工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C82AAAB4-CA52-4359-AB6F-E18686BD9AC8}"/>
              </a:ext>
            </a:extLst>
          </p:cNvPr>
          <p:cNvSpPr/>
          <p:nvPr/>
        </p:nvSpPr>
        <p:spPr>
          <a:xfrm>
            <a:off x="9410617" y="1559069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电力</a:t>
            </a:r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4B78507C-5349-4F32-A551-798365B90862}"/>
              </a:ext>
            </a:extLst>
          </p:cNvPr>
          <p:cNvSpPr/>
          <p:nvPr/>
        </p:nvSpPr>
        <p:spPr>
          <a:xfrm>
            <a:off x="9425904" y="212697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物流</a:t>
            </a:r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328B9A4A-34A9-4C15-AFF0-48933DA08557}"/>
              </a:ext>
            </a:extLst>
          </p:cNvPr>
          <p:cNvSpPr/>
          <p:nvPr/>
        </p:nvSpPr>
        <p:spPr>
          <a:xfrm>
            <a:off x="9372841" y="2669985"/>
            <a:ext cx="56938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计算机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6482EF9-9899-47BE-AAD4-CA058E3C891C}"/>
              </a:ext>
            </a:extLst>
          </p:cNvPr>
          <p:cNvGrpSpPr/>
          <p:nvPr/>
        </p:nvGrpSpPr>
        <p:grpSpPr>
          <a:xfrm>
            <a:off x="8278464" y="200474"/>
            <a:ext cx="207476" cy="259348"/>
            <a:chOff x="8278464" y="200474"/>
            <a:chExt cx="207476" cy="259348"/>
          </a:xfrm>
        </p:grpSpPr>
        <p:sp>
          <p:nvSpPr>
            <p:cNvPr id="47" name="直角三角形 46">
              <a:extLst>
                <a:ext uri="{FF2B5EF4-FFF2-40B4-BE49-F238E27FC236}">
                  <a16:creationId xmlns:a16="http://schemas.microsoft.com/office/drawing/2014/main" id="{00415931-1D0F-42F9-8FB9-79073CF67683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8" name="图形 277" descr="处理器">
              <a:extLst>
                <a:ext uri="{FF2B5EF4-FFF2-40B4-BE49-F238E27FC236}">
                  <a16:creationId xmlns:a16="http://schemas.microsoft.com/office/drawing/2014/main" id="{FFF85F8A-DA4B-4866-9703-3A5F771E4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16AA45FE-BC2C-4911-93B7-581C7C0C4D6D}"/>
              </a:ext>
            </a:extLst>
          </p:cNvPr>
          <p:cNvGrpSpPr/>
          <p:nvPr/>
        </p:nvGrpSpPr>
        <p:grpSpPr>
          <a:xfrm>
            <a:off x="8920171" y="210644"/>
            <a:ext cx="207476" cy="259348"/>
            <a:chOff x="8278464" y="200474"/>
            <a:chExt cx="207476" cy="259348"/>
          </a:xfrm>
        </p:grpSpPr>
        <p:sp>
          <p:nvSpPr>
            <p:cNvPr id="281" name="直角三角形 280">
              <a:extLst>
                <a:ext uri="{FF2B5EF4-FFF2-40B4-BE49-F238E27FC236}">
                  <a16:creationId xmlns:a16="http://schemas.microsoft.com/office/drawing/2014/main" id="{6B6C0A32-A3F1-48A1-A9DE-FB17AB8E1DE1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2" name="图形 281" descr="处理器">
              <a:extLst>
                <a:ext uri="{FF2B5EF4-FFF2-40B4-BE49-F238E27FC236}">
                  <a16:creationId xmlns:a16="http://schemas.microsoft.com/office/drawing/2014/main" id="{2611DC0C-ADA3-4E23-98E5-6F45BC73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915F52E4-9BAF-4BCF-B858-9C7D3AD544CC}"/>
              </a:ext>
            </a:extLst>
          </p:cNvPr>
          <p:cNvGrpSpPr/>
          <p:nvPr/>
        </p:nvGrpSpPr>
        <p:grpSpPr>
          <a:xfrm>
            <a:off x="8277755" y="806573"/>
            <a:ext cx="207476" cy="259348"/>
            <a:chOff x="8278464" y="200474"/>
            <a:chExt cx="207476" cy="259348"/>
          </a:xfrm>
        </p:grpSpPr>
        <p:sp>
          <p:nvSpPr>
            <p:cNvPr id="284" name="直角三角形 283">
              <a:extLst>
                <a:ext uri="{FF2B5EF4-FFF2-40B4-BE49-F238E27FC236}">
                  <a16:creationId xmlns:a16="http://schemas.microsoft.com/office/drawing/2014/main" id="{10B579A4-3409-4AFF-A645-26A0F3AACFB5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5" name="图形 284" descr="处理器">
              <a:extLst>
                <a:ext uri="{FF2B5EF4-FFF2-40B4-BE49-F238E27FC236}">
                  <a16:creationId xmlns:a16="http://schemas.microsoft.com/office/drawing/2014/main" id="{C83885B0-FE3E-4F69-9A30-D14D31A0A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10F58CA5-D89F-46B0-B678-B17AAE5BCAF1}"/>
              </a:ext>
            </a:extLst>
          </p:cNvPr>
          <p:cNvGrpSpPr/>
          <p:nvPr/>
        </p:nvGrpSpPr>
        <p:grpSpPr>
          <a:xfrm>
            <a:off x="8921225" y="817003"/>
            <a:ext cx="207476" cy="259348"/>
            <a:chOff x="8278464" y="200474"/>
            <a:chExt cx="207476" cy="259348"/>
          </a:xfrm>
        </p:grpSpPr>
        <p:sp>
          <p:nvSpPr>
            <p:cNvPr id="287" name="直角三角形 286">
              <a:extLst>
                <a:ext uri="{FF2B5EF4-FFF2-40B4-BE49-F238E27FC236}">
                  <a16:creationId xmlns:a16="http://schemas.microsoft.com/office/drawing/2014/main" id="{AD96DBE2-B1CA-4564-8F29-5666F36717CC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8" name="图形 287" descr="处理器">
              <a:extLst>
                <a:ext uri="{FF2B5EF4-FFF2-40B4-BE49-F238E27FC236}">
                  <a16:creationId xmlns:a16="http://schemas.microsoft.com/office/drawing/2014/main" id="{BFDD90DF-BD14-468F-A92B-E08DFF9DD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6F01E2D4-4782-4201-9DA1-8967BD2EDDE9}"/>
              </a:ext>
            </a:extLst>
          </p:cNvPr>
          <p:cNvGrpSpPr/>
          <p:nvPr/>
        </p:nvGrpSpPr>
        <p:grpSpPr>
          <a:xfrm>
            <a:off x="8278900" y="1423467"/>
            <a:ext cx="207476" cy="259348"/>
            <a:chOff x="8278464" y="200474"/>
            <a:chExt cx="207476" cy="259348"/>
          </a:xfrm>
        </p:grpSpPr>
        <p:sp>
          <p:nvSpPr>
            <p:cNvPr id="290" name="直角三角形 289">
              <a:extLst>
                <a:ext uri="{FF2B5EF4-FFF2-40B4-BE49-F238E27FC236}">
                  <a16:creationId xmlns:a16="http://schemas.microsoft.com/office/drawing/2014/main" id="{DA052E42-0A74-4C4A-8C3D-AC83F004496B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1" name="图形 290" descr="处理器">
              <a:extLst>
                <a:ext uri="{FF2B5EF4-FFF2-40B4-BE49-F238E27FC236}">
                  <a16:creationId xmlns:a16="http://schemas.microsoft.com/office/drawing/2014/main" id="{C3563EF5-586D-4F9D-B24B-46531CDF7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52668D1A-68DF-4A01-9716-C7CA940171D1}"/>
              </a:ext>
            </a:extLst>
          </p:cNvPr>
          <p:cNvGrpSpPr/>
          <p:nvPr/>
        </p:nvGrpSpPr>
        <p:grpSpPr>
          <a:xfrm>
            <a:off x="8923558" y="1439775"/>
            <a:ext cx="207476" cy="259348"/>
            <a:chOff x="8278464" y="200474"/>
            <a:chExt cx="207476" cy="259348"/>
          </a:xfrm>
        </p:grpSpPr>
        <p:sp>
          <p:nvSpPr>
            <p:cNvPr id="293" name="直角三角形 292">
              <a:extLst>
                <a:ext uri="{FF2B5EF4-FFF2-40B4-BE49-F238E27FC236}">
                  <a16:creationId xmlns:a16="http://schemas.microsoft.com/office/drawing/2014/main" id="{BE6C9E44-8591-4C3A-9CD7-EE55FC29CA86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4" name="图形 293" descr="处理器">
              <a:extLst>
                <a:ext uri="{FF2B5EF4-FFF2-40B4-BE49-F238E27FC236}">
                  <a16:creationId xmlns:a16="http://schemas.microsoft.com/office/drawing/2014/main" id="{E44654E2-A9C0-4D7F-8A94-BCB38550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1C0BA90-34C8-4930-BADF-57B82F6F28F1}"/>
              </a:ext>
            </a:extLst>
          </p:cNvPr>
          <p:cNvGrpSpPr/>
          <p:nvPr/>
        </p:nvGrpSpPr>
        <p:grpSpPr>
          <a:xfrm>
            <a:off x="8279810" y="2041419"/>
            <a:ext cx="207476" cy="259348"/>
            <a:chOff x="8278464" y="200474"/>
            <a:chExt cx="207476" cy="259348"/>
          </a:xfrm>
        </p:grpSpPr>
        <p:sp>
          <p:nvSpPr>
            <p:cNvPr id="296" name="直角三角形 295">
              <a:extLst>
                <a:ext uri="{FF2B5EF4-FFF2-40B4-BE49-F238E27FC236}">
                  <a16:creationId xmlns:a16="http://schemas.microsoft.com/office/drawing/2014/main" id="{DEEF1D45-FB0F-44C3-B770-DCD4EC4B5C3B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7" name="图形 296" descr="处理器">
              <a:extLst>
                <a:ext uri="{FF2B5EF4-FFF2-40B4-BE49-F238E27FC236}">
                  <a16:creationId xmlns:a16="http://schemas.microsoft.com/office/drawing/2014/main" id="{CBA10E55-6AFC-40B9-8BE6-BA6E6910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7C662AE6-03EE-41A2-93C0-3D3F4F9C1F02}"/>
              </a:ext>
            </a:extLst>
          </p:cNvPr>
          <p:cNvGrpSpPr/>
          <p:nvPr/>
        </p:nvGrpSpPr>
        <p:grpSpPr>
          <a:xfrm>
            <a:off x="8924468" y="2057727"/>
            <a:ext cx="207476" cy="259348"/>
            <a:chOff x="8278464" y="200474"/>
            <a:chExt cx="207476" cy="259348"/>
          </a:xfrm>
        </p:grpSpPr>
        <p:sp>
          <p:nvSpPr>
            <p:cNvPr id="299" name="直角三角形 298">
              <a:extLst>
                <a:ext uri="{FF2B5EF4-FFF2-40B4-BE49-F238E27FC236}">
                  <a16:creationId xmlns:a16="http://schemas.microsoft.com/office/drawing/2014/main" id="{3B3D4737-7799-4CCF-BE25-813195AE24F7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0" name="图形 299" descr="处理器">
              <a:extLst>
                <a:ext uri="{FF2B5EF4-FFF2-40B4-BE49-F238E27FC236}">
                  <a16:creationId xmlns:a16="http://schemas.microsoft.com/office/drawing/2014/main" id="{5328AF14-DC79-4215-82CA-7287B6EE7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6DBDA90A-01DD-4611-A98C-9877C454D443}"/>
              </a:ext>
            </a:extLst>
          </p:cNvPr>
          <p:cNvGrpSpPr/>
          <p:nvPr/>
        </p:nvGrpSpPr>
        <p:grpSpPr>
          <a:xfrm>
            <a:off x="8295231" y="2621544"/>
            <a:ext cx="207476" cy="259348"/>
            <a:chOff x="8278464" y="200474"/>
            <a:chExt cx="207476" cy="259348"/>
          </a:xfrm>
        </p:grpSpPr>
        <p:sp>
          <p:nvSpPr>
            <p:cNvPr id="302" name="直角三角形 301">
              <a:extLst>
                <a:ext uri="{FF2B5EF4-FFF2-40B4-BE49-F238E27FC236}">
                  <a16:creationId xmlns:a16="http://schemas.microsoft.com/office/drawing/2014/main" id="{CA35B06B-A0CD-4A03-8EED-338FE0353CAD}"/>
                </a:ext>
              </a:extLst>
            </p:cNvPr>
            <p:cNvSpPr/>
            <p:nvPr/>
          </p:nvSpPr>
          <p:spPr>
            <a:xfrm rot="10800000">
              <a:off x="8278464" y="219904"/>
              <a:ext cx="197902" cy="239918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3" name="图形 302" descr="处理器">
              <a:extLst>
                <a:ext uri="{FF2B5EF4-FFF2-40B4-BE49-F238E27FC236}">
                  <a16:creationId xmlns:a16="http://schemas.microsoft.com/office/drawing/2014/main" id="{90D76F4F-87DE-4F5A-BF44-4CDC5C026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38089" y="200474"/>
              <a:ext cx="147851" cy="147851"/>
            </a:xfrm>
            <a:prstGeom prst="rect">
              <a:avLst/>
            </a:prstGeom>
          </p:spPr>
        </p:pic>
      </p:grpSp>
      <p:pic>
        <p:nvPicPr>
          <p:cNvPr id="198" name="图形 197" descr="挖掘工具">
            <a:hlinkClick r:id="rId4" action="ppaction://hlinksldjump"/>
            <a:extLst>
              <a:ext uri="{FF2B5EF4-FFF2-40B4-BE49-F238E27FC236}">
                <a16:creationId xmlns:a16="http://schemas.microsoft.com/office/drawing/2014/main" id="{29B0F5CA-0269-4682-8F57-40AA9D0B03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51376" y="3603750"/>
            <a:ext cx="829080" cy="829080"/>
          </a:xfrm>
          <a:prstGeom prst="rect">
            <a:avLst/>
          </a:prstGeom>
        </p:spPr>
      </p:pic>
      <p:sp>
        <p:nvSpPr>
          <p:cNvPr id="174" name="矩形 173">
            <a:hlinkClick r:id="rId4" action="ppaction://hlinksldjump"/>
            <a:extLst>
              <a:ext uri="{FF2B5EF4-FFF2-40B4-BE49-F238E27FC236}">
                <a16:creationId xmlns:a16="http://schemas.microsoft.com/office/drawing/2014/main" id="{3FFD038F-2F06-460C-81AA-CF9A95CEA08D}"/>
              </a:ext>
            </a:extLst>
          </p:cNvPr>
          <p:cNvSpPr/>
          <p:nvPr/>
        </p:nvSpPr>
        <p:spPr>
          <a:xfrm>
            <a:off x="7645862" y="3494007"/>
            <a:ext cx="905971" cy="8992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58A3A8-920F-4BEA-95A4-3750E0D1CD96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19" y="1172870"/>
            <a:ext cx="569836" cy="5698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61404A-72AD-4468-A931-83CD079C3B52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18" y="1145586"/>
            <a:ext cx="569836" cy="569836"/>
          </a:xfrm>
          <a:prstGeom prst="rect">
            <a:avLst/>
          </a:prstGeom>
          <a:noFill/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00B2E21-3F77-4519-95F3-FA12C4C9FC04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82" y="1172311"/>
            <a:ext cx="569836" cy="5698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FB37AE-01C1-4CAE-8B99-F7FE90ED6599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48" y="1461243"/>
            <a:ext cx="569836" cy="56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E86288-35E5-4BEF-9D8B-DBC25610051E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1" y="2024503"/>
            <a:ext cx="569836" cy="569836"/>
          </a:xfrm>
          <a:prstGeom prst="rect">
            <a:avLst/>
          </a:prstGeom>
        </p:spPr>
      </p:pic>
      <p:pic>
        <p:nvPicPr>
          <p:cNvPr id="308" name="图片 307">
            <a:extLst>
              <a:ext uri="{FF2B5EF4-FFF2-40B4-BE49-F238E27FC236}">
                <a16:creationId xmlns:a16="http://schemas.microsoft.com/office/drawing/2014/main" id="{6DD7B0DC-E5C6-48FF-8EB8-716E4ABFED2F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86" y="1168415"/>
            <a:ext cx="569836" cy="569836"/>
          </a:xfrm>
          <a:prstGeom prst="rect">
            <a:avLst/>
          </a:prstGeom>
        </p:spPr>
      </p:pic>
      <p:pic>
        <p:nvPicPr>
          <p:cNvPr id="310" name="图片 309">
            <a:extLst>
              <a:ext uri="{FF2B5EF4-FFF2-40B4-BE49-F238E27FC236}">
                <a16:creationId xmlns:a16="http://schemas.microsoft.com/office/drawing/2014/main" id="{617BB776-A516-4F96-B484-D09670C13F1A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56" y="1160835"/>
            <a:ext cx="569836" cy="569836"/>
          </a:xfrm>
          <a:prstGeom prst="rect">
            <a:avLst/>
          </a:prstGeom>
        </p:spPr>
      </p:pic>
      <p:pic>
        <p:nvPicPr>
          <p:cNvPr id="324" name="图片 323">
            <a:extLst>
              <a:ext uri="{FF2B5EF4-FFF2-40B4-BE49-F238E27FC236}">
                <a16:creationId xmlns:a16="http://schemas.microsoft.com/office/drawing/2014/main" id="{A2BFAE62-1E60-4EB8-BF87-7A902A87738A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25" y="1149710"/>
            <a:ext cx="569836" cy="569836"/>
          </a:xfrm>
          <a:prstGeom prst="rect">
            <a:avLst/>
          </a:prstGeom>
        </p:spPr>
      </p:pic>
      <p:pic>
        <p:nvPicPr>
          <p:cNvPr id="325" name="图片 324">
            <a:extLst>
              <a:ext uri="{FF2B5EF4-FFF2-40B4-BE49-F238E27FC236}">
                <a16:creationId xmlns:a16="http://schemas.microsoft.com/office/drawing/2014/main" id="{B71843CC-B398-4AFB-8ACF-E3B265B3A886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47" y="1742447"/>
            <a:ext cx="569836" cy="569836"/>
          </a:xfrm>
          <a:prstGeom prst="rect">
            <a:avLst/>
          </a:prstGeom>
        </p:spPr>
      </p:pic>
      <p:pic>
        <p:nvPicPr>
          <p:cNvPr id="326" name="图片 325">
            <a:extLst>
              <a:ext uri="{FF2B5EF4-FFF2-40B4-BE49-F238E27FC236}">
                <a16:creationId xmlns:a16="http://schemas.microsoft.com/office/drawing/2014/main" id="{ECE2DBF7-0F26-4E06-BE46-12C56324971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733" y="3123989"/>
            <a:ext cx="569836" cy="569836"/>
          </a:xfrm>
          <a:prstGeom prst="rect">
            <a:avLst/>
          </a:prstGeom>
        </p:spPr>
      </p:pic>
      <p:sp>
        <p:nvSpPr>
          <p:cNvPr id="328" name="矩形 327">
            <a:extLst>
              <a:ext uri="{FF2B5EF4-FFF2-40B4-BE49-F238E27FC236}">
                <a16:creationId xmlns:a16="http://schemas.microsoft.com/office/drawing/2014/main" id="{CB6C954C-3C13-46E8-8A1D-0E3B32D82696}"/>
              </a:ext>
            </a:extLst>
          </p:cNvPr>
          <p:cNvSpPr/>
          <p:nvPr/>
        </p:nvSpPr>
        <p:spPr>
          <a:xfrm>
            <a:off x="2728077" y="3052718"/>
            <a:ext cx="4117290" cy="14535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矩形: 圆角 333">
            <a:extLst>
              <a:ext uri="{FF2B5EF4-FFF2-40B4-BE49-F238E27FC236}">
                <a16:creationId xmlns:a16="http://schemas.microsoft.com/office/drawing/2014/main" id="{218B509A-00C0-4584-BB29-331B324C2FCB}"/>
              </a:ext>
            </a:extLst>
          </p:cNvPr>
          <p:cNvSpPr/>
          <p:nvPr/>
        </p:nvSpPr>
        <p:spPr>
          <a:xfrm>
            <a:off x="2808966" y="3886029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6" name="图片 335">
            <a:extLst>
              <a:ext uri="{FF2B5EF4-FFF2-40B4-BE49-F238E27FC236}">
                <a16:creationId xmlns:a16="http://schemas.microsoft.com/office/drawing/2014/main" id="{77D2ACF7-9E4C-42F0-A1CF-C566411709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729" y="3960840"/>
            <a:ext cx="293499" cy="293499"/>
          </a:xfrm>
          <a:prstGeom prst="rect">
            <a:avLst/>
          </a:prstGeom>
        </p:spPr>
      </p:pic>
      <p:sp>
        <p:nvSpPr>
          <p:cNvPr id="338" name="矩形: 圆角 337">
            <a:extLst>
              <a:ext uri="{FF2B5EF4-FFF2-40B4-BE49-F238E27FC236}">
                <a16:creationId xmlns:a16="http://schemas.microsoft.com/office/drawing/2014/main" id="{18DA04E1-F756-474B-B7D9-06BD4C69647C}"/>
              </a:ext>
            </a:extLst>
          </p:cNvPr>
          <p:cNvSpPr/>
          <p:nvPr/>
        </p:nvSpPr>
        <p:spPr>
          <a:xfrm>
            <a:off x="3491381" y="3875513"/>
            <a:ext cx="538829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0" name="图片 339">
            <a:extLst>
              <a:ext uri="{FF2B5EF4-FFF2-40B4-BE49-F238E27FC236}">
                <a16:creationId xmlns:a16="http://schemas.microsoft.com/office/drawing/2014/main" id="{75944BF4-65B0-4DA5-8AC8-FDFB2A483C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75" y="3960840"/>
            <a:ext cx="293499" cy="293499"/>
          </a:xfrm>
          <a:prstGeom prst="rect">
            <a:avLst/>
          </a:prstGeom>
        </p:spPr>
      </p:pic>
      <p:sp>
        <p:nvSpPr>
          <p:cNvPr id="342" name="矩形: 圆角 341">
            <a:extLst>
              <a:ext uri="{FF2B5EF4-FFF2-40B4-BE49-F238E27FC236}">
                <a16:creationId xmlns:a16="http://schemas.microsoft.com/office/drawing/2014/main" id="{7E642D36-51C1-4810-8FCE-53AE73AE26C4}"/>
              </a:ext>
            </a:extLst>
          </p:cNvPr>
          <p:cNvSpPr/>
          <p:nvPr/>
        </p:nvSpPr>
        <p:spPr>
          <a:xfrm>
            <a:off x="4169548" y="3869898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4" name="图片 343">
            <a:extLst>
              <a:ext uri="{FF2B5EF4-FFF2-40B4-BE49-F238E27FC236}">
                <a16:creationId xmlns:a16="http://schemas.microsoft.com/office/drawing/2014/main" id="{5E2780BC-1239-4581-88AC-64936291C21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11" y="3944709"/>
            <a:ext cx="293499" cy="293499"/>
          </a:xfrm>
          <a:prstGeom prst="rect">
            <a:avLst/>
          </a:prstGeom>
        </p:spPr>
      </p:pic>
      <p:sp>
        <p:nvSpPr>
          <p:cNvPr id="346" name="矩形: 圆角 345">
            <a:extLst>
              <a:ext uri="{FF2B5EF4-FFF2-40B4-BE49-F238E27FC236}">
                <a16:creationId xmlns:a16="http://schemas.microsoft.com/office/drawing/2014/main" id="{806F5AE6-5196-4B39-AA7D-C836EBEEC2D5}"/>
              </a:ext>
            </a:extLst>
          </p:cNvPr>
          <p:cNvSpPr/>
          <p:nvPr/>
        </p:nvSpPr>
        <p:spPr>
          <a:xfrm>
            <a:off x="4846622" y="3869898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8" name="图片 347">
            <a:extLst>
              <a:ext uri="{FF2B5EF4-FFF2-40B4-BE49-F238E27FC236}">
                <a16:creationId xmlns:a16="http://schemas.microsoft.com/office/drawing/2014/main" id="{372E03D4-899D-4AC3-A017-F561A4E631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57" y="3944709"/>
            <a:ext cx="293499" cy="293499"/>
          </a:xfrm>
          <a:prstGeom prst="rect">
            <a:avLst/>
          </a:prstGeom>
        </p:spPr>
      </p:pic>
      <p:sp>
        <p:nvSpPr>
          <p:cNvPr id="350" name="矩形: 圆角 349">
            <a:extLst>
              <a:ext uri="{FF2B5EF4-FFF2-40B4-BE49-F238E27FC236}">
                <a16:creationId xmlns:a16="http://schemas.microsoft.com/office/drawing/2014/main" id="{E473BEB4-6FE3-4326-BF27-7AA4F9EFD654}"/>
              </a:ext>
            </a:extLst>
          </p:cNvPr>
          <p:cNvSpPr/>
          <p:nvPr/>
        </p:nvSpPr>
        <p:spPr>
          <a:xfrm>
            <a:off x="5529037" y="3869898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2" name="图片 351">
            <a:extLst>
              <a:ext uri="{FF2B5EF4-FFF2-40B4-BE49-F238E27FC236}">
                <a16:creationId xmlns:a16="http://schemas.microsoft.com/office/drawing/2014/main" id="{7482A77D-F0D9-4239-B7F0-777DEAA1188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372" y="3944709"/>
            <a:ext cx="293499" cy="293499"/>
          </a:xfrm>
          <a:prstGeom prst="rect">
            <a:avLst/>
          </a:prstGeom>
        </p:spPr>
      </p:pic>
      <p:sp>
        <p:nvSpPr>
          <p:cNvPr id="354" name="矩形: 圆角 353">
            <a:extLst>
              <a:ext uri="{FF2B5EF4-FFF2-40B4-BE49-F238E27FC236}">
                <a16:creationId xmlns:a16="http://schemas.microsoft.com/office/drawing/2014/main" id="{4A3A3B46-C41F-4743-ACF5-20F48FFE2F11}"/>
              </a:ext>
            </a:extLst>
          </p:cNvPr>
          <p:cNvSpPr/>
          <p:nvPr/>
        </p:nvSpPr>
        <p:spPr>
          <a:xfrm>
            <a:off x="6191189" y="3865050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6" name="图片 355">
            <a:extLst>
              <a:ext uri="{FF2B5EF4-FFF2-40B4-BE49-F238E27FC236}">
                <a16:creationId xmlns:a16="http://schemas.microsoft.com/office/drawing/2014/main" id="{7F2984C8-E2BF-4713-B6EE-49DC39F6BC3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24" y="3939861"/>
            <a:ext cx="293499" cy="293499"/>
          </a:xfrm>
          <a:prstGeom prst="rect">
            <a:avLst/>
          </a:prstGeom>
        </p:spPr>
      </p:pic>
      <p:sp>
        <p:nvSpPr>
          <p:cNvPr id="357" name="矩形 356">
            <a:extLst>
              <a:ext uri="{FF2B5EF4-FFF2-40B4-BE49-F238E27FC236}">
                <a16:creationId xmlns:a16="http://schemas.microsoft.com/office/drawing/2014/main" id="{AF347DCD-9CE2-466F-8A76-8A3E7EBE1169}"/>
              </a:ext>
            </a:extLst>
          </p:cNvPr>
          <p:cNvSpPr/>
          <p:nvPr/>
        </p:nvSpPr>
        <p:spPr>
          <a:xfrm>
            <a:off x="2660626" y="4212936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普通液体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900780BF-8DA3-46EB-B804-AF9D724218BA}"/>
              </a:ext>
            </a:extLst>
          </p:cNvPr>
          <p:cNvSpPr/>
          <p:nvPr/>
        </p:nvSpPr>
        <p:spPr>
          <a:xfrm>
            <a:off x="3336903" y="4216206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化工液体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59" name="矩形 358">
            <a:extLst>
              <a:ext uri="{FF2B5EF4-FFF2-40B4-BE49-F238E27FC236}">
                <a16:creationId xmlns:a16="http://schemas.microsoft.com/office/drawing/2014/main" id="{D2F151CD-A97D-4393-983D-88865F80CD5F}"/>
              </a:ext>
            </a:extLst>
          </p:cNvPr>
          <p:cNvSpPr/>
          <p:nvPr/>
        </p:nvSpPr>
        <p:spPr>
          <a:xfrm>
            <a:off x="4009557" y="4212936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冷凝液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A1504F07-75DA-4FCD-A23D-FAF2FEB37D71}"/>
              </a:ext>
            </a:extLst>
          </p:cNvPr>
          <p:cNvSpPr/>
          <p:nvPr/>
        </p:nvSpPr>
        <p:spPr>
          <a:xfrm>
            <a:off x="4707662" y="4212936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生物液</a:t>
            </a: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5C28DB64-404C-4B8B-A5B9-3AE0DED47B5F}"/>
              </a:ext>
            </a:extLst>
          </p:cNvPr>
          <p:cNvSpPr/>
          <p:nvPr/>
        </p:nvSpPr>
        <p:spPr>
          <a:xfrm>
            <a:off x="5381265" y="4208088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粒子流</a:t>
            </a: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DC001953-8603-4718-8C82-E5EF84955151}"/>
              </a:ext>
            </a:extLst>
          </p:cNvPr>
          <p:cNvSpPr/>
          <p:nvPr/>
        </p:nvSpPr>
        <p:spPr>
          <a:xfrm>
            <a:off x="6040473" y="4199317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液体燃料</a:t>
            </a: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639405D8-90E5-4E17-966B-2374469AF84C}"/>
              </a:ext>
            </a:extLst>
          </p:cNvPr>
          <p:cNvSpPr/>
          <p:nvPr/>
        </p:nvSpPr>
        <p:spPr>
          <a:xfrm>
            <a:off x="2728077" y="3054136"/>
            <a:ext cx="4117290" cy="7463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矩形: 圆角 374">
            <a:extLst>
              <a:ext uri="{FF2B5EF4-FFF2-40B4-BE49-F238E27FC236}">
                <a16:creationId xmlns:a16="http://schemas.microsoft.com/office/drawing/2014/main" id="{BFD46C04-7223-409D-A40C-C0B0D165703B}"/>
              </a:ext>
            </a:extLst>
          </p:cNvPr>
          <p:cNvSpPr/>
          <p:nvPr/>
        </p:nvSpPr>
        <p:spPr>
          <a:xfrm>
            <a:off x="2820786" y="3140334"/>
            <a:ext cx="538829" cy="53882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6" name="图片 375">
            <a:extLst>
              <a:ext uri="{FF2B5EF4-FFF2-40B4-BE49-F238E27FC236}">
                <a16:creationId xmlns:a16="http://schemas.microsoft.com/office/drawing/2014/main" id="{B3DFD5D4-6F24-4683-9142-CDA5EBB7353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49" y="3268615"/>
            <a:ext cx="293499" cy="293499"/>
          </a:xfrm>
          <a:prstGeom prst="rect">
            <a:avLst/>
          </a:prstGeom>
        </p:spPr>
      </p:pic>
      <p:sp>
        <p:nvSpPr>
          <p:cNvPr id="377" name="矩形: 圆角 376">
            <a:extLst>
              <a:ext uri="{FF2B5EF4-FFF2-40B4-BE49-F238E27FC236}">
                <a16:creationId xmlns:a16="http://schemas.microsoft.com/office/drawing/2014/main" id="{215F6C95-45C8-4627-AECB-25F25A7EFD27}"/>
              </a:ext>
            </a:extLst>
          </p:cNvPr>
          <p:cNvSpPr/>
          <p:nvPr/>
        </p:nvSpPr>
        <p:spPr>
          <a:xfrm>
            <a:off x="3502557" y="3134085"/>
            <a:ext cx="538829" cy="53882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8" name="图片 377">
            <a:extLst>
              <a:ext uri="{FF2B5EF4-FFF2-40B4-BE49-F238E27FC236}">
                <a16:creationId xmlns:a16="http://schemas.microsoft.com/office/drawing/2014/main" id="{FAB4577D-E652-402C-96A1-55060647D88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20" y="3262366"/>
            <a:ext cx="293499" cy="293499"/>
          </a:xfrm>
          <a:prstGeom prst="rect">
            <a:avLst/>
          </a:prstGeom>
        </p:spPr>
      </p:pic>
      <p:sp>
        <p:nvSpPr>
          <p:cNvPr id="379" name="矩形: 圆角 378">
            <a:extLst>
              <a:ext uri="{FF2B5EF4-FFF2-40B4-BE49-F238E27FC236}">
                <a16:creationId xmlns:a16="http://schemas.microsoft.com/office/drawing/2014/main" id="{CFB3E0F8-52AB-4205-BD3A-98D8F3CB5292}"/>
              </a:ext>
            </a:extLst>
          </p:cNvPr>
          <p:cNvSpPr/>
          <p:nvPr/>
        </p:nvSpPr>
        <p:spPr>
          <a:xfrm>
            <a:off x="4184328" y="3144738"/>
            <a:ext cx="538829" cy="5388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0" name="图片 379">
            <a:extLst>
              <a:ext uri="{FF2B5EF4-FFF2-40B4-BE49-F238E27FC236}">
                <a16:creationId xmlns:a16="http://schemas.microsoft.com/office/drawing/2014/main" id="{DFA4CB28-D87A-437F-A0C6-C2B123B0348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91" y="3273019"/>
            <a:ext cx="293499" cy="293499"/>
          </a:xfrm>
          <a:prstGeom prst="rect">
            <a:avLst/>
          </a:prstGeom>
        </p:spPr>
      </p:pic>
      <p:sp>
        <p:nvSpPr>
          <p:cNvPr id="381" name="矩形: 圆角 380">
            <a:extLst>
              <a:ext uri="{FF2B5EF4-FFF2-40B4-BE49-F238E27FC236}">
                <a16:creationId xmlns:a16="http://schemas.microsoft.com/office/drawing/2014/main" id="{46B48A16-8111-4A7F-B470-303E51588D9B}"/>
              </a:ext>
            </a:extLst>
          </p:cNvPr>
          <p:cNvSpPr/>
          <p:nvPr/>
        </p:nvSpPr>
        <p:spPr>
          <a:xfrm>
            <a:off x="4874016" y="3146764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2" name="图片 381">
            <a:extLst>
              <a:ext uri="{FF2B5EF4-FFF2-40B4-BE49-F238E27FC236}">
                <a16:creationId xmlns:a16="http://schemas.microsoft.com/office/drawing/2014/main" id="{880CFF72-D82B-4440-8D8C-AC2829DFA53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9" y="3275045"/>
            <a:ext cx="293499" cy="293499"/>
          </a:xfrm>
          <a:prstGeom prst="rect">
            <a:avLst/>
          </a:prstGeom>
        </p:spPr>
      </p:pic>
      <p:sp>
        <p:nvSpPr>
          <p:cNvPr id="383" name="矩形: 圆角 382">
            <a:extLst>
              <a:ext uri="{FF2B5EF4-FFF2-40B4-BE49-F238E27FC236}">
                <a16:creationId xmlns:a16="http://schemas.microsoft.com/office/drawing/2014/main" id="{F9FC6DB8-4FD3-4101-BD4B-F8915CFB14EF}"/>
              </a:ext>
            </a:extLst>
          </p:cNvPr>
          <p:cNvSpPr/>
          <p:nvPr/>
        </p:nvSpPr>
        <p:spPr>
          <a:xfrm>
            <a:off x="5561013" y="3142087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4" name="图片 383">
            <a:extLst>
              <a:ext uri="{FF2B5EF4-FFF2-40B4-BE49-F238E27FC236}">
                <a16:creationId xmlns:a16="http://schemas.microsoft.com/office/drawing/2014/main" id="{9E8F15F4-9FE9-4CF3-B7EA-1C2AF589880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76" y="3270368"/>
            <a:ext cx="293499" cy="293499"/>
          </a:xfrm>
          <a:prstGeom prst="rect">
            <a:avLst/>
          </a:prstGeom>
        </p:spPr>
      </p:pic>
      <p:sp>
        <p:nvSpPr>
          <p:cNvPr id="385" name="矩形: 圆角 384">
            <a:extLst>
              <a:ext uri="{FF2B5EF4-FFF2-40B4-BE49-F238E27FC236}">
                <a16:creationId xmlns:a16="http://schemas.microsoft.com/office/drawing/2014/main" id="{012AEA08-16D1-4660-B712-E5ABA56E9FB7}"/>
              </a:ext>
            </a:extLst>
          </p:cNvPr>
          <p:cNvSpPr/>
          <p:nvPr/>
        </p:nvSpPr>
        <p:spPr>
          <a:xfrm>
            <a:off x="6212658" y="3134085"/>
            <a:ext cx="538829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6" name="图片 385">
            <a:extLst>
              <a:ext uri="{FF2B5EF4-FFF2-40B4-BE49-F238E27FC236}">
                <a16:creationId xmlns:a16="http://schemas.microsoft.com/office/drawing/2014/main" id="{44A7CBCE-A730-4DBF-8639-306F1EDA3C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21" y="3262366"/>
            <a:ext cx="293499" cy="293499"/>
          </a:xfrm>
          <a:prstGeom prst="rect">
            <a:avLst/>
          </a:prstGeom>
        </p:spPr>
      </p:pic>
      <p:pic>
        <p:nvPicPr>
          <p:cNvPr id="26" name="图形 25" descr="复选标记">
            <a:extLst>
              <a:ext uri="{FF2B5EF4-FFF2-40B4-BE49-F238E27FC236}">
                <a16:creationId xmlns:a16="http://schemas.microsoft.com/office/drawing/2014/main" id="{A748EAAE-4D2B-4263-8F33-D519848AA55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489838" y="3082098"/>
            <a:ext cx="300879" cy="300879"/>
          </a:xfrm>
          <a:prstGeom prst="rect">
            <a:avLst/>
          </a:prstGeom>
        </p:spPr>
      </p:pic>
      <p:sp>
        <p:nvSpPr>
          <p:cNvPr id="388" name="矩形 387">
            <a:extLst>
              <a:ext uri="{FF2B5EF4-FFF2-40B4-BE49-F238E27FC236}">
                <a16:creationId xmlns:a16="http://schemas.microsoft.com/office/drawing/2014/main" id="{85580BD7-6C95-4970-AC76-82EF1A359F4B}"/>
              </a:ext>
            </a:extLst>
          </p:cNvPr>
          <p:cNvSpPr/>
          <p:nvPr/>
        </p:nvSpPr>
        <p:spPr>
          <a:xfrm>
            <a:off x="3950662" y="2880892"/>
            <a:ext cx="159851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修建液管需指定液体</a:t>
            </a:r>
            <a:endParaRPr lang="zh-CN" altLang="en-US" sz="12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49EDDD55-E11C-46CF-ADE0-5396329371F0}"/>
              </a:ext>
            </a:extLst>
          </p:cNvPr>
          <p:cNvSpPr/>
          <p:nvPr/>
        </p:nvSpPr>
        <p:spPr>
          <a:xfrm rot="10800000">
            <a:off x="3674978" y="3779496"/>
            <a:ext cx="179680" cy="161814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9" name="图片 388">
            <a:extLst>
              <a:ext uri="{FF2B5EF4-FFF2-40B4-BE49-F238E27FC236}">
                <a16:creationId xmlns:a16="http://schemas.microsoft.com/office/drawing/2014/main" id="{14EEA33D-FF29-4D0B-A416-0043C64590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65" y="1511462"/>
            <a:ext cx="184227" cy="184227"/>
          </a:xfrm>
          <a:prstGeom prst="rect">
            <a:avLst/>
          </a:prstGeom>
        </p:spPr>
      </p:pic>
      <p:pic>
        <p:nvPicPr>
          <p:cNvPr id="390" name="图片 389">
            <a:extLst>
              <a:ext uri="{FF2B5EF4-FFF2-40B4-BE49-F238E27FC236}">
                <a16:creationId xmlns:a16="http://schemas.microsoft.com/office/drawing/2014/main" id="{BBEDBCC5-E317-42D5-A32B-F1929FA0C71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64" y="1504092"/>
            <a:ext cx="184227" cy="184227"/>
          </a:xfrm>
          <a:prstGeom prst="rect">
            <a:avLst/>
          </a:prstGeom>
        </p:spPr>
      </p:pic>
      <p:pic>
        <p:nvPicPr>
          <p:cNvPr id="391" name="图片 390">
            <a:extLst>
              <a:ext uri="{FF2B5EF4-FFF2-40B4-BE49-F238E27FC236}">
                <a16:creationId xmlns:a16="http://schemas.microsoft.com/office/drawing/2014/main" id="{8A936CB9-447A-449D-8B65-3279A8026F9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71" y="1343905"/>
            <a:ext cx="184227" cy="184227"/>
          </a:xfrm>
          <a:prstGeom prst="rect">
            <a:avLst/>
          </a:prstGeom>
        </p:spPr>
      </p:pic>
      <p:pic>
        <p:nvPicPr>
          <p:cNvPr id="392" name="图片 391">
            <a:extLst>
              <a:ext uri="{FF2B5EF4-FFF2-40B4-BE49-F238E27FC236}">
                <a16:creationId xmlns:a16="http://schemas.microsoft.com/office/drawing/2014/main" id="{8FD3F7F0-A154-41B7-8D15-03B7349F220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98" y="1329452"/>
            <a:ext cx="184227" cy="184227"/>
          </a:xfrm>
          <a:prstGeom prst="rect">
            <a:avLst/>
          </a:prstGeom>
        </p:spPr>
      </p:pic>
      <p:pic>
        <p:nvPicPr>
          <p:cNvPr id="393" name="图片 392">
            <a:extLst>
              <a:ext uri="{FF2B5EF4-FFF2-40B4-BE49-F238E27FC236}">
                <a16:creationId xmlns:a16="http://schemas.microsoft.com/office/drawing/2014/main" id="{12673449-2AC1-49A4-9886-1EE3A11B676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63" y="2057790"/>
            <a:ext cx="184227" cy="184227"/>
          </a:xfrm>
          <a:prstGeom prst="rect">
            <a:avLst/>
          </a:prstGeom>
        </p:spPr>
      </p:pic>
      <p:pic>
        <p:nvPicPr>
          <p:cNvPr id="30" name="图形 29" descr="锁定">
            <a:extLst>
              <a:ext uri="{FF2B5EF4-FFF2-40B4-BE49-F238E27FC236}">
                <a16:creationId xmlns:a16="http://schemas.microsoft.com/office/drawing/2014/main" id="{6A44482A-E609-4513-BE66-9D1C7EE3EF5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20980" y="3079023"/>
            <a:ext cx="300879" cy="300879"/>
          </a:xfrm>
          <a:prstGeom prst="rect">
            <a:avLst/>
          </a:prstGeom>
        </p:spPr>
      </p:pic>
      <p:pic>
        <p:nvPicPr>
          <p:cNvPr id="199" name="图形 198" descr="房子">
            <a:extLst>
              <a:ext uri="{FF2B5EF4-FFF2-40B4-BE49-F238E27FC236}">
                <a16:creationId xmlns:a16="http://schemas.microsoft.com/office/drawing/2014/main" id="{814B9A01-7BC9-4FA8-9210-2F4FC8A3F6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54920" y="767669"/>
            <a:ext cx="939624" cy="939624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DE34C5A3-E169-48DD-AB08-D9C7AA229AA4}"/>
              </a:ext>
            </a:extLst>
          </p:cNvPr>
          <p:cNvSpPr/>
          <p:nvPr/>
        </p:nvSpPr>
        <p:spPr>
          <a:xfrm>
            <a:off x="3218702" y="3832364"/>
            <a:ext cx="192832" cy="19283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258" name="椭圆 257">
            <a:extLst>
              <a:ext uri="{FF2B5EF4-FFF2-40B4-BE49-F238E27FC236}">
                <a16:creationId xmlns:a16="http://schemas.microsoft.com/office/drawing/2014/main" id="{23A82ED9-4E00-49DC-8105-FB75BBD31B49}"/>
              </a:ext>
            </a:extLst>
          </p:cNvPr>
          <p:cNvSpPr/>
          <p:nvPr/>
        </p:nvSpPr>
        <p:spPr>
          <a:xfrm>
            <a:off x="3901828" y="3832364"/>
            <a:ext cx="192832" cy="19283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260" name="椭圆 259">
            <a:extLst>
              <a:ext uri="{FF2B5EF4-FFF2-40B4-BE49-F238E27FC236}">
                <a16:creationId xmlns:a16="http://schemas.microsoft.com/office/drawing/2014/main" id="{8E9622FF-55DA-469C-AAD0-38AF62B5B986}"/>
              </a:ext>
            </a:extLst>
          </p:cNvPr>
          <p:cNvSpPr/>
          <p:nvPr/>
        </p:nvSpPr>
        <p:spPr>
          <a:xfrm>
            <a:off x="5271293" y="3821478"/>
            <a:ext cx="192832" cy="19283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AEC52625-1991-4586-8750-300F971D57E1}"/>
              </a:ext>
            </a:extLst>
          </p:cNvPr>
          <p:cNvSpPr/>
          <p:nvPr/>
        </p:nvSpPr>
        <p:spPr>
          <a:xfrm>
            <a:off x="3664545" y="2582710"/>
            <a:ext cx="303739" cy="35006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箭头: 下 260">
            <a:extLst>
              <a:ext uri="{FF2B5EF4-FFF2-40B4-BE49-F238E27FC236}">
                <a16:creationId xmlns:a16="http://schemas.microsoft.com/office/drawing/2014/main" id="{7470DDC1-B8F8-4723-A03B-A0744CB17062}"/>
              </a:ext>
            </a:extLst>
          </p:cNvPr>
          <p:cNvSpPr/>
          <p:nvPr/>
        </p:nvSpPr>
        <p:spPr>
          <a:xfrm rot="16200000">
            <a:off x="4135497" y="2126674"/>
            <a:ext cx="303739" cy="35006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箭头: 下 262">
            <a:extLst>
              <a:ext uri="{FF2B5EF4-FFF2-40B4-BE49-F238E27FC236}">
                <a16:creationId xmlns:a16="http://schemas.microsoft.com/office/drawing/2014/main" id="{90F4EFBF-6CD0-4C32-A49A-C47283D9FD7C}"/>
              </a:ext>
            </a:extLst>
          </p:cNvPr>
          <p:cNvSpPr/>
          <p:nvPr/>
        </p:nvSpPr>
        <p:spPr>
          <a:xfrm rot="5400000">
            <a:off x="3184099" y="2138141"/>
            <a:ext cx="303739" cy="35006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矩形: 圆角 265">
            <a:extLst>
              <a:ext uri="{FF2B5EF4-FFF2-40B4-BE49-F238E27FC236}">
                <a16:creationId xmlns:a16="http://schemas.microsoft.com/office/drawing/2014/main" id="{C2F68E06-72B1-40A9-9C8D-DDCD3D3B3759}"/>
              </a:ext>
            </a:extLst>
          </p:cNvPr>
          <p:cNvSpPr/>
          <p:nvPr/>
        </p:nvSpPr>
        <p:spPr>
          <a:xfrm>
            <a:off x="6897186" y="3946791"/>
            <a:ext cx="538829" cy="5388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0" name="图片 269">
            <a:extLst>
              <a:ext uri="{FF2B5EF4-FFF2-40B4-BE49-F238E27FC236}">
                <a16:creationId xmlns:a16="http://schemas.microsoft.com/office/drawing/2014/main" id="{CCA7A350-0797-4A39-A356-B95DB6695E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990" y="4021599"/>
            <a:ext cx="293499" cy="293499"/>
          </a:xfrm>
          <a:prstGeom prst="rect">
            <a:avLst/>
          </a:prstGeom>
        </p:spPr>
      </p:pic>
      <p:sp>
        <p:nvSpPr>
          <p:cNvPr id="279" name="矩形 278">
            <a:extLst>
              <a:ext uri="{FF2B5EF4-FFF2-40B4-BE49-F238E27FC236}">
                <a16:creationId xmlns:a16="http://schemas.microsoft.com/office/drawing/2014/main" id="{C43DEF56-2801-4DCD-BFEB-66859C0166D2}"/>
              </a:ext>
            </a:extLst>
          </p:cNvPr>
          <p:cNvSpPr/>
          <p:nvPr/>
        </p:nvSpPr>
        <p:spPr>
          <a:xfrm>
            <a:off x="6749015" y="4275980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冷凝液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04" name="图片 303">
            <a:extLst>
              <a:ext uri="{FF2B5EF4-FFF2-40B4-BE49-F238E27FC236}">
                <a16:creationId xmlns:a16="http://schemas.microsoft.com/office/drawing/2014/main" id="{AD88F889-824F-400B-9408-BE2017D94100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3789" y="1085961"/>
            <a:ext cx="569836" cy="569836"/>
          </a:xfrm>
          <a:prstGeom prst="rect">
            <a:avLst/>
          </a:prstGeom>
        </p:spPr>
      </p:pic>
      <p:pic>
        <p:nvPicPr>
          <p:cNvPr id="305" name="图片 304">
            <a:extLst>
              <a:ext uri="{FF2B5EF4-FFF2-40B4-BE49-F238E27FC236}">
                <a16:creationId xmlns:a16="http://schemas.microsoft.com/office/drawing/2014/main" id="{6BF99097-0450-4F1C-88BA-E54E2F02776B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3771" y="1357844"/>
            <a:ext cx="569836" cy="569836"/>
          </a:xfrm>
          <a:prstGeom prst="rect">
            <a:avLst/>
          </a:prstGeom>
        </p:spPr>
      </p:pic>
      <p:pic>
        <p:nvPicPr>
          <p:cNvPr id="306" name="图片 305">
            <a:extLst>
              <a:ext uri="{FF2B5EF4-FFF2-40B4-BE49-F238E27FC236}">
                <a16:creationId xmlns:a16="http://schemas.microsoft.com/office/drawing/2014/main" id="{B9D8B546-327D-49ED-A918-C380ED7154AD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3692" y="1620939"/>
            <a:ext cx="569836" cy="569836"/>
          </a:xfrm>
          <a:prstGeom prst="rect">
            <a:avLst/>
          </a:prstGeom>
        </p:spPr>
      </p:pic>
      <p:pic>
        <p:nvPicPr>
          <p:cNvPr id="307" name="图片 306">
            <a:extLst>
              <a:ext uri="{FF2B5EF4-FFF2-40B4-BE49-F238E27FC236}">
                <a16:creationId xmlns:a16="http://schemas.microsoft.com/office/drawing/2014/main" id="{ABE52FAB-021C-4BA6-829C-6350DE430A20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3674" y="1892822"/>
            <a:ext cx="569836" cy="56983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4651F0A1-3DE7-4D5A-AE57-4D13A100868E}"/>
              </a:ext>
            </a:extLst>
          </p:cNvPr>
          <p:cNvGrpSpPr/>
          <p:nvPr/>
        </p:nvGrpSpPr>
        <p:grpSpPr>
          <a:xfrm>
            <a:off x="5044581" y="-638363"/>
            <a:ext cx="538829" cy="538829"/>
            <a:chOff x="3811124" y="-1032438"/>
            <a:chExt cx="538829" cy="538829"/>
          </a:xfrm>
          <a:solidFill>
            <a:srgbClr val="AD6025"/>
          </a:solidFill>
        </p:grpSpPr>
        <p:sp>
          <p:nvSpPr>
            <p:cNvPr id="309" name="矩形: 圆角 308">
              <a:extLst>
                <a:ext uri="{FF2B5EF4-FFF2-40B4-BE49-F238E27FC236}">
                  <a16:creationId xmlns:a16="http://schemas.microsoft.com/office/drawing/2014/main" id="{661C8E7D-F8A9-4D79-AF40-73D32EFC4693}"/>
                </a:ext>
              </a:extLst>
            </p:cNvPr>
            <p:cNvSpPr/>
            <p:nvPr/>
          </p:nvSpPr>
          <p:spPr>
            <a:xfrm>
              <a:off x="3811124" y="-1032438"/>
              <a:ext cx="538829" cy="538829"/>
            </a:xfrm>
            <a:prstGeom prst="roundRect">
              <a:avLst/>
            </a:prstGeom>
            <a:solidFill>
              <a:srgbClr val="F68E0E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E4A86FF-D283-4BDB-A35F-43ED92D5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3037" y="-958401"/>
              <a:ext cx="376281" cy="376281"/>
            </a:xfrm>
            <a:prstGeom prst="rect">
              <a:avLst/>
            </a:prstGeom>
            <a:noFill/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A4B0133-CB0B-47AC-9405-9C3126E07F5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-2256559"/>
            <a:ext cx="3116379" cy="217550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C15A3A5-3E86-4813-AF8D-8AE73D1DBE6D}"/>
              </a:ext>
            </a:extLst>
          </p:cNvPr>
          <p:cNvGrpSpPr/>
          <p:nvPr/>
        </p:nvGrpSpPr>
        <p:grpSpPr>
          <a:xfrm>
            <a:off x="3771971" y="-625178"/>
            <a:ext cx="538829" cy="538829"/>
            <a:chOff x="5443008" y="-780830"/>
            <a:chExt cx="538829" cy="538829"/>
          </a:xfrm>
        </p:grpSpPr>
        <p:sp>
          <p:nvSpPr>
            <p:cNvPr id="311" name="矩形: 圆角 310">
              <a:extLst>
                <a:ext uri="{FF2B5EF4-FFF2-40B4-BE49-F238E27FC236}">
                  <a16:creationId xmlns:a16="http://schemas.microsoft.com/office/drawing/2014/main" id="{B9707410-8374-4278-99EE-A530AFFF1064}"/>
                </a:ext>
              </a:extLst>
            </p:cNvPr>
            <p:cNvSpPr/>
            <p:nvPr/>
          </p:nvSpPr>
          <p:spPr>
            <a:xfrm>
              <a:off x="5443008" y="-780830"/>
              <a:ext cx="538829" cy="538829"/>
            </a:xfrm>
            <a:prstGeom prst="roundRect">
              <a:avLst/>
            </a:prstGeom>
            <a:solidFill>
              <a:srgbClr val="FACD0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12" name="图片 311">
              <a:extLst>
                <a:ext uri="{FF2B5EF4-FFF2-40B4-BE49-F238E27FC236}">
                  <a16:creationId xmlns:a16="http://schemas.microsoft.com/office/drawing/2014/main" id="{AEBDE79B-FE77-4484-BEA6-53221C156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668" y="-754946"/>
              <a:ext cx="408003" cy="408003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2631764-0ECF-4DE4-AC66-8B3213E27FE4}"/>
                </a:ext>
              </a:extLst>
            </p:cNvPr>
            <p:cNvSpPr txBox="1"/>
            <p:nvPr/>
          </p:nvSpPr>
          <p:spPr>
            <a:xfrm>
              <a:off x="5453788" y="-470846"/>
              <a:ext cx="517267" cy="215444"/>
            </a:xfrm>
            <a:prstGeom prst="rect">
              <a:avLst/>
            </a:prstGeom>
            <a:solidFill>
              <a:srgbClr val="FFF4C8"/>
            </a:solidFill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n w="3175">
                    <a:solidFill>
                      <a:schemeClr val="tx1"/>
                    </a:solidFill>
                  </a:ln>
                  <a:solidFill>
                    <a:srgbClr val="180F00"/>
                  </a:solidFill>
                </a:rPr>
                <a:t>地球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6AECDF2-655E-4531-97A6-BCD4C6680DC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74" y="-3383346"/>
            <a:ext cx="3967495" cy="3128105"/>
          </a:xfrm>
          <a:prstGeom prst="rect">
            <a:avLst/>
          </a:prstGeom>
          <a:solidFill>
            <a:srgbClr val="5CB85C"/>
          </a:solidFill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9031D9E-C9A7-470B-807A-EADE80D910D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-152999" y="-2880042"/>
            <a:ext cx="3214477" cy="112251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1EC093B-7FFE-4A6E-85F7-912228D8B26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4" y="-3169545"/>
            <a:ext cx="5299131" cy="2442568"/>
          </a:xfrm>
          <a:prstGeom prst="rect">
            <a:avLst/>
          </a:prstGeom>
          <a:solidFill>
            <a:srgbClr val="3B320D"/>
          </a:solidFill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DD7E890-FB4A-4965-9B9D-D5759DFB8CF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48" y="-659672"/>
            <a:ext cx="549110" cy="54911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49AA9F1E-BC34-4B21-9F90-34EF85086686}"/>
              </a:ext>
            </a:extLst>
          </p:cNvPr>
          <p:cNvGrpSpPr/>
          <p:nvPr/>
        </p:nvGrpSpPr>
        <p:grpSpPr>
          <a:xfrm>
            <a:off x="3305626" y="301875"/>
            <a:ext cx="2974949" cy="1636501"/>
            <a:chOff x="4715556" y="-760383"/>
            <a:chExt cx="2974949" cy="163650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12ACBF2-C542-45DF-A6AF-B47312C11147}"/>
                </a:ext>
              </a:extLst>
            </p:cNvPr>
            <p:cNvSpPr/>
            <p:nvPr/>
          </p:nvSpPr>
          <p:spPr>
            <a:xfrm>
              <a:off x="4715556" y="-760383"/>
              <a:ext cx="2974949" cy="163650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47D015C-5C70-4A26-A3A3-AD7A3C0D7B7A}"/>
                </a:ext>
              </a:extLst>
            </p:cNvPr>
            <p:cNvGrpSpPr/>
            <p:nvPr/>
          </p:nvGrpSpPr>
          <p:grpSpPr>
            <a:xfrm>
              <a:off x="5173382" y="-345256"/>
              <a:ext cx="946240" cy="215444"/>
              <a:chOff x="5151047" y="-221788"/>
              <a:chExt cx="946240" cy="215444"/>
            </a:xfrm>
          </p:grpSpPr>
          <p:sp>
            <p:nvSpPr>
              <p:cNvPr id="313" name="矩形 312">
                <a:extLst>
                  <a:ext uri="{FF2B5EF4-FFF2-40B4-BE49-F238E27FC236}">
                    <a16:creationId xmlns:a16="http://schemas.microsoft.com/office/drawing/2014/main" id="{A0B13C52-7444-4D71-A5DD-2FAA99360705}"/>
                  </a:ext>
                </a:extLst>
              </p:cNvPr>
              <p:cNvSpPr/>
              <p:nvPr/>
            </p:nvSpPr>
            <p:spPr>
              <a:xfrm>
                <a:off x="5151047" y="-221788"/>
                <a:ext cx="94624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液体</a:t>
                </a:r>
                <a:r>
                  <a:rPr lang="en-US" altLang="zh-CN" sz="8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A</a:t>
                </a:r>
                <a:r>
                  <a:rPr lang="zh-CN" altLang="en-US" sz="8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   </a:t>
                </a:r>
                <a:endPara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pic>
            <p:nvPicPr>
              <p:cNvPr id="314" name="图片 313">
                <a:extLst>
                  <a:ext uri="{FF2B5EF4-FFF2-40B4-BE49-F238E27FC236}">
                    <a16:creationId xmlns:a16="http://schemas.microsoft.com/office/drawing/2014/main" id="{4A835E69-6993-4C23-AF4B-1DB9D443F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6543" y="-200506"/>
                <a:ext cx="148722" cy="148722"/>
              </a:xfrm>
              <a:prstGeom prst="rect">
                <a:avLst/>
              </a:prstGeom>
            </p:spPr>
          </p:pic>
        </p:grp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825F42F0-502D-418B-A9E9-095FEB09FC98}"/>
                </a:ext>
              </a:extLst>
            </p:cNvPr>
            <p:cNvSpPr/>
            <p:nvPr/>
          </p:nvSpPr>
          <p:spPr>
            <a:xfrm>
              <a:off x="6071497" y="-334027"/>
              <a:ext cx="309105" cy="1782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D8C3E53-13B1-42E1-9279-DE99F7D776BA}"/>
                </a:ext>
              </a:extLst>
            </p:cNvPr>
            <p:cNvGrpSpPr/>
            <p:nvPr/>
          </p:nvGrpSpPr>
          <p:grpSpPr>
            <a:xfrm>
              <a:off x="6164739" y="-342956"/>
              <a:ext cx="946240" cy="215444"/>
              <a:chOff x="6167009" y="-209869"/>
              <a:chExt cx="946240" cy="215444"/>
            </a:xfrm>
          </p:grpSpPr>
          <p:sp>
            <p:nvSpPr>
              <p:cNvPr id="321" name="矩形 320">
                <a:extLst>
                  <a:ext uri="{FF2B5EF4-FFF2-40B4-BE49-F238E27FC236}">
                    <a16:creationId xmlns:a16="http://schemas.microsoft.com/office/drawing/2014/main" id="{E769A6B3-155C-4D62-ADDF-6EAA53B0C866}"/>
                  </a:ext>
                </a:extLst>
              </p:cNvPr>
              <p:cNvSpPr/>
              <p:nvPr/>
            </p:nvSpPr>
            <p:spPr>
              <a:xfrm>
                <a:off x="6167009" y="-209869"/>
                <a:ext cx="94624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液体</a:t>
                </a:r>
                <a:r>
                  <a:rPr lang="en-US" altLang="zh-CN" sz="8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B</a:t>
                </a:r>
                <a:r>
                  <a:rPr lang="zh-CN" altLang="en-US" sz="800" b="1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   </a:t>
                </a:r>
                <a:endPara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pic>
            <p:nvPicPr>
              <p:cNvPr id="322" name="图片 321">
                <a:extLst>
                  <a:ext uri="{FF2B5EF4-FFF2-40B4-BE49-F238E27FC236}">
                    <a16:creationId xmlns:a16="http://schemas.microsoft.com/office/drawing/2014/main" id="{DCD55768-7B09-4D19-9418-9D451B362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2894" y="-184501"/>
                <a:ext cx="148722" cy="148722"/>
              </a:xfrm>
              <a:prstGeom prst="rect">
                <a:avLst/>
              </a:prstGeom>
            </p:spPr>
          </p:pic>
        </p:grp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BD140F7C-B9FD-459F-B800-AFD074DEA855}"/>
                </a:ext>
              </a:extLst>
            </p:cNvPr>
            <p:cNvSpPr/>
            <p:nvPr/>
          </p:nvSpPr>
          <p:spPr>
            <a:xfrm>
              <a:off x="4805453" y="-48153"/>
              <a:ext cx="2786136" cy="3385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注：液体类型变更将</a:t>
              </a:r>
              <a:endParaRPr lang="en-US" altLang="zh-CN" sz="800" b="1" dirty="0">
                <a:ln w="127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rgbClr val="FF0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删除</a:t>
              </a:r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现存液体</a:t>
              </a:r>
              <a:r>
                <a:rPr lang="en-US" altLang="zh-CN" sz="800" b="1" dirty="0">
                  <a:ln w="1270">
                    <a:noFill/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       XXXXXXXX </a:t>
              </a:r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单位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FBA0DD2E-8C87-4D34-8F65-E165FEC6E9E7}"/>
                </a:ext>
              </a:extLst>
            </p:cNvPr>
            <p:cNvSpPr/>
            <p:nvPr/>
          </p:nvSpPr>
          <p:spPr>
            <a:xfrm>
              <a:off x="5492685" y="-715157"/>
              <a:ext cx="14355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管道液体类型变更</a:t>
              </a:r>
              <a:endPara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329" name="图片 328">
              <a:extLst>
                <a:ext uri="{FF2B5EF4-FFF2-40B4-BE49-F238E27FC236}">
                  <a16:creationId xmlns:a16="http://schemas.microsoft.com/office/drawing/2014/main" id="{97E96D37-9217-48B3-8420-B19EC8DE2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3936" y="122309"/>
              <a:ext cx="148722" cy="148722"/>
            </a:xfrm>
            <a:prstGeom prst="rect">
              <a:avLst/>
            </a:prstGeom>
          </p:spPr>
        </p:pic>
        <p:sp>
          <p:nvSpPr>
            <p:cNvPr id="330" name="矩形: 圆角 329">
              <a:extLst>
                <a:ext uri="{FF2B5EF4-FFF2-40B4-BE49-F238E27FC236}">
                  <a16:creationId xmlns:a16="http://schemas.microsoft.com/office/drawing/2014/main" id="{9DDEB8E4-443C-4846-BD34-959202EAB725}"/>
                </a:ext>
              </a:extLst>
            </p:cNvPr>
            <p:cNvSpPr/>
            <p:nvPr/>
          </p:nvSpPr>
          <p:spPr>
            <a:xfrm>
              <a:off x="6482416" y="410447"/>
              <a:ext cx="1157478" cy="408094"/>
            </a:xfrm>
            <a:prstGeom prst="roundRect">
              <a:avLst/>
            </a:prstGeom>
            <a:solidFill>
              <a:srgbClr val="5CB85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/>
                <a:t>确定变更</a:t>
              </a:r>
              <a:endParaRPr lang="zh-CN" altLang="en-US" sz="1200" b="1" dirty="0"/>
            </a:p>
          </p:txBody>
        </p:sp>
        <p:sp>
          <p:nvSpPr>
            <p:cNvPr id="331" name="矩形: 圆角 330">
              <a:extLst>
                <a:ext uri="{FF2B5EF4-FFF2-40B4-BE49-F238E27FC236}">
                  <a16:creationId xmlns:a16="http://schemas.microsoft.com/office/drawing/2014/main" id="{ADA8692B-C00E-4C50-96D4-A06F681C206A}"/>
                </a:ext>
              </a:extLst>
            </p:cNvPr>
            <p:cNvSpPr/>
            <p:nvPr/>
          </p:nvSpPr>
          <p:spPr>
            <a:xfrm>
              <a:off x="4806712" y="393656"/>
              <a:ext cx="1157478" cy="4080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/>
                <a:t>取消变更</a:t>
              </a:r>
              <a:endParaRPr lang="zh-CN" altLang="en-US" sz="1200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88DB09B-A75C-42CD-BEC2-641A9A139915}"/>
              </a:ext>
            </a:extLst>
          </p:cNvPr>
          <p:cNvGrpSpPr/>
          <p:nvPr/>
        </p:nvGrpSpPr>
        <p:grpSpPr>
          <a:xfrm>
            <a:off x="79149" y="3755358"/>
            <a:ext cx="803071" cy="776392"/>
            <a:chOff x="139198" y="3723361"/>
            <a:chExt cx="803071" cy="776392"/>
          </a:xfrm>
        </p:grpSpPr>
        <p:sp>
          <p:nvSpPr>
            <p:cNvPr id="341" name="矩形: 圆角 340">
              <a:extLst>
                <a:ext uri="{FF2B5EF4-FFF2-40B4-BE49-F238E27FC236}">
                  <a16:creationId xmlns:a16="http://schemas.microsoft.com/office/drawing/2014/main" id="{EAF9085A-023A-46E6-ABFF-C10313261050}"/>
                </a:ext>
              </a:extLst>
            </p:cNvPr>
            <p:cNvSpPr/>
            <p:nvPr/>
          </p:nvSpPr>
          <p:spPr>
            <a:xfrm>
              <a:off x="191415" y="3773695"/>
              <a:ext cx="704729" cy="70472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18D9F75B-53E4-4B36-BEBE-DB6E1F002026}"/>
                </a:ext>
              </a:extLst>
            </p:cNvPr>
            <p:cNvSpPr/>
            <p:nvPr/>
          </p:nvSpPr>
          <p:spPr>
            <a:xfrm>
              <a:off x="139198" y="4222754"/>
              <a:ext cx="803071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拆除模式</a:t>
              </a:r>
              <a:endParaRPr lang="zh-CN" altLang="en-US" sz="12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345" name="图形 344" descr="推土机">
              <a:extLst>
                <a:ext uri="{FF2B5EF4-FFF2-40B4-BE49-F238E27FC236}">
                  <a16:creationId xmlns:a16="http://schemas.microsoft.com/office/drawing/2014/main" id="{6BE5B151-75F9-4EC8-A2CF-0254A5A4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91415" y="3723361"/>
              <a:ext cx="704729" cy="704729"/>
            </a:xfrm>
            <a:prstGeom prst="rect">
              <a:avLst/>
            </a:prstGeom>
          </p:spPr>
        </p:pic>
        <p:sp>
          <p:nvSpPr>
            <p:cNvPr id="347" name="矩形 346">
              <a:extLst>
                <a:ext uri="{FF2B5EF4-FFF2-40B4-BE49-F238E27FC236}">
                  <a16:creationId xmlns:a16="http://schemas.microsoft.com/office/drawing/2014/main" id="{64C3FE18-22FA-447A-AD65-385F749DF0A3}"/>
                </a:ext>
              </a:extLst>
            </p:cNvPr>
            <p:cNvSpPr/>
            <p:nvPr/>
          </p:nvSpPr>
          <p:spPr>
            <a:xfrm>
              <a:off x="193442" y="3778287"/>
              <a:ext cx="704711" cy="69947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A509605E-B3EA-4F09-B71F-050F527DC85A}"/>
              </a:ext>
            </a:extLst>
          </p:cNvPr>
          <p:cNvGrpSpPr/>
          <p:nvPr/>
        </p:nvGrpSpPr>
        <p:grpSpPr>
          <a:xfrm>
            <a:off x="967577" y="3750254"/>
            <a:ext cx="803071" cy="773524"/>
            <a:chOff x="139198" y="3726229"/>
            <a:chExt cx="803071" cy="773524"/>
          </a:xfrm>
        </p:grpSpPr>
        <p:sp>
          <p:nvSpPr>
            <p:cNvPr id="351" name="矩形: 圆角 350">
              <a:extLst>
                <a:ext uri="{FF2B5EF4-FFF2-40B4-BE49-F238E27FC236}">
                  <a16:creationId xmlns:a16="http://schemas.microsoft.com/office/drawing/2014/main" id="{7007109A-3B52-40B1-AC6B-BD5E9156F473}"/>
                </a:ext>
              </a:extLst>
            </p:cNvPr>
            <p:cNvSpPr/>
            <p:nvPr/>
          </p:nvSpPr>
          <p:spPr>
            <a:xfrm>
              <a:off x="191415" y="3773695"/>
              <a:ext cx="704729" cy="704729"/>
            </a:xfrm>
            <a:prstGeom prst="roundRect">
              <a:avLst/>
            </a:prstGeom>
            <a:solidFill>
              <a:srgbClr val="00B0F0"/>
            </a:solidFill>
            <a:ln w="317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矩形 352">
              <a:extLst>
                <a:ext uri="{FF2B5EF4-FFF2-40B4-BE49-F238E27FC236}">
                  <a16:creationId xmlns:a16="http://schemas.microsoft.com/office/drawing/2014/main" id="{376C43B1-3E17-4F67-BEAF-E56785057072}"/>
                </a:ext>
              </a:extLst>
            </p:cNvPr>
            <p:cNvSpPr/>
            <p:nvPr/>
          </p:nvSpPr>
          <p:spPr>
            <a:xfrm>
              <a:off x="139198" y="4222754"/>
              <a:ext cx="803071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dirty="0">
                  <a:ln w="1270">
                    <a:solidFill>
                      <a:schemeClr val="accent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建造模式</a:t>
              </a:r>
              <a:endParaRPr lang="zh-CN" altLang="en-US" sz="12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355" name="图形 354" descr="推土机">
              <a:extLst>
                <a:ext uri="{FF2B5EF4-FFF2-40B4-BE49-F238E27FC236}">
                  <a16:creationId xmlns:a16="http://schemas.microsoft.com/office/drawing/2014/main" id="{44B4E008-A4E9-4DB1-AF3D-0D46B9E67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24518" y="3726229"/>
              <a:ext cx="704729" cy="704729"/>
            </a:xfrm>
            <a:prstGeom prst="rect">
              <a:avLst/>
            </a:prstGeom>
          </p:spPr>
        </p:pic>
        <p:sp>
          <p:nvSpPr>
            <p:cNvPr id="363" name="矩形 362">
              <a:extLst>
                <a:ext uri="{FF2B5EF4-FFF2-40B4-BE49-F238E27FC236}">
                  <a16:creationId xmlns:a16="http://schemas.microsoft.com/office/drawing/2014/main" id="{AB30F0D4-0809-4F41-A19B-12C4609B66FC}"/>
                </a:ext>
              </a:extLst>
            </p:cNvPr>
            <p:cNvSpPr/>
            <p:nvPr/>
          </p:nvSpPr>
          <p:spPr>
            <a:xfrm>
              <a:off x="186651" y="3778946"/>
              <a:ext cx="704711" cy="69947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64" name="图形 363" descr="返回">
            <a:hlinkClick r:id="rId4" action="ppaction://hlinksldjump"/>
            <a:extLst>
              <a:ext uri="{FF2B5EF4-FFF2-40B4-BE49-F238E27FC236}">
                <a16:creationId xmlns:a16="http://schemas.microsoft.com/office/drawing/2014/main" id="{F518F9DC-1650-4733-92CA-702914C8205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75F1929-0155-4DA9-90EE-9A98DE973CE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63" y="-840429"/>
            <a:ext cx="3115942" cy="1687220"/>
          </a:xfrm>
          <a:prstGeom prst="rect">
            <a:avLst/>
          </a:prstGeom>
          <a:solidFill>
            <a:srgbClr val="13AFF0"/>
          </a:solidFill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9FA131E-0BBE-4468-BAC9-E5403842286C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51986" y="600097"/>
            <a:ext cx="2294620" cy="73132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4691BEED-C443-456E-9F30-5FF8B42E344E}"/>
              </a:ext>
            </a:extLst>
          </p:cNvPr>
          <p:cNvSpPr/>
          <p:nvPr/>
        </p:nvSpPr>
        <p:spPr>
          <a:xfrm>
            <a:off x="2004440" y="708756"/>
            <a:ext cx="981075" cy="236299"/>
          </a:xfrm>
          <a:prstGeom prst="rect">
            <a:avLst/>
          </a:prstGeom>
          <a:solidFill>
            <a:srgbClr val="CB76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铁锭加工路线</a:t>
            </a:r>
          </a:p>
        </p:txBody>
      </p:sp>
    </p:spTree>
    <p:extLst>
      <p:ext uri="{BB962C8B-B14F-4D97-AF65-F5344CB8AC3E}">
        <p14:creationId xmlns:p14="http://schemas.microsoft.com/office/powerpoint/2010/main" val="33530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80157" y="556148"/>
            <a:ext cx="5141252" cy="2989975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76" name="组合 1275">
            <a:extLst>
              <a:ext uri="{FF2B5EF4-FFF2-40B4-BE49-F238E27FC236}">
                <a16:creationId xmlns:a16="http://schemas.microsoft.com/office/drawing/2014/main" id="{09FA5145-555B-4B6A-AD36-72E65E1D7A0E}"/>
              </a:ext>
            </a:extLst>
          </p:cNvPr>
          <p:cNvGrpSpPr/>
          <p:nvPr/>
        </p:nvGrpSpPr>
        <p:grpSpPr>
          <a:xfrm>
            <a:off x="7410058" y="2693863"/>
            <a:ext cx="603692" cy="681217"/>
            <a:chOff x="8133670" y="561985"/>
            <a:chExt cx="603692" cy="681217"/>
          </a:xfrm>
        </p:grpSpPr>
        <p:grpSp>
          <p:nvGrpSpPr>
            <p:cNvPr id="1277" name="组合 1276">
              <a:extLst>
                <a:ext uri="{FF2B5EF4-FFF2-40B4-BE49-F238E27FC236}">
                  <a16:creationId xmlns:a16="http://schemas.microsoft.com/office/drawing/2014/main" id="{765937C6-722D-4763-A9F4-D863F550676D}"/>
                </a:ext>
              </a:extLst>
            </p:cNvPr>
            <p:cNvGrpSpPr/>
            <p:nvPr/>
          </p:nvGrpSpPr>
          <p:grpSpPr>
            <a:xfrm>
              <a:off x="8133670" y="561985"/>
              <a:ext cx="603692" cy="681217"/>
              <a:chOff x="102655" y="452481"/>
              <a:chExt cx="603692" cy="681217"/>
            </a:xfrm>
          </p:grpSpPr>
          <p:grpSp>
            <p:nvGrpSpPr>
              <p:cNvPr id="1282" name="组合 1281">
                <a:extLst>
                  <a:ext uri="{FF2B5EF4-FFF2-40B4-BE49-F238E27FC236}">
                    <a16:creationId xmlns:a16="http://schemas.microsoft.com/office/drawing/2014/main" id="{DA746987-B2C2-4245-A74A-757F7624DAB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86" name="矩形: 圆角 1285">
                  <a:extLst>
                    <a:ext uri="{FF2B5EF4-FFF2-40B4-BE49-F238E27FC236}">
                      <a16:creationId xmlns:a16="http://schemas.microsoft.com/office/drawing/2014/main" id="{29210155-7078-4D17-8C49-3B684BEBCB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87" name="图片 1286">
                  <a:extLst>
                    <a:ext uri="{FF2B5EF4-FFF2-40B4-BE49-F238E27FC236}">
                      <a16:creationId xmlns:a16="http://schemas.microsoft.com/office/drawing/2014/main" id="{4F4E6A6D-120B-48E2-B407-149950746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88" name="矩形 1287">
                  <a:extLst>
                    <a:ext uri="{FF2B5EF4-FFF2-40B4-BE49-F238E27FC236}">
                      <a16:creationId xmlns:a16="http://schemas.microsoft.com/office/drawing/2014/main" id="{1E967274-F4CB-4F97-8674-47061D84F5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83" name="矩形 1282">
                <a:extLst>
                  <a:ext uri="{FF2B5EF4-FFF2-40B4-BE49-F238E27FC236}">
                    <a16:creationId xmlns:a16="http://schemas.microsoft.com/office/drawing/2014/main" id="{1AFB87A6-F8B9-4DBA-A36B-854351E5F633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84" name="矩形: 圆角 1283">
                <a:extLst>
                  <a:ext uri="{FF2B5EF4-FFF2-40B4-BE49-F238E27FC236}">
                    <a16:creationId xmlns:a16="http://schemas.microsoft.com/office/drawing/2014/main" id="{75112DAA-8749-44BB-9130-6D642396B11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矩形 1284">
                <a:extLst>
                  <a:ext uri="{FF2B5EF4-FFF2-40B4-BE49-F238E27FC236}">
                    <a16:creationId xmlns:a16="http://schemas.microsoft.com/office/drawing/2014/main" id="{AE5145BB-B237-4839-A0E9-0F49E97558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1B2D3C18-9F88-43C7-856A-2736EA99DA45}"/>
                </a:ext>
              </a:extLst>
            </p:cNvPr>
            <p:cNvSpPr/>
            <p:nvPr/>
          </p:nvSpPr>
          <p:spPr>
            <a:xfrm>
              <a:off x="8139292" y="573297"/>
              <a:ext cx="45863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9266733" y="2804974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6" name="组合 1295">
            <a:extLst>
              <a:ext uri="{FF2B5EF4-FFF2-40B4-BE49-F238E27FC236}">
                <a16:creationId xmlns:a16="http://schemas.microsoft.com/office/drawing/2014/main" id="{8B1E5808-C607-49E8-A89E-0DB8E1ED10B3}"/>
              </a:ext>
            </a:extLst>
          </p:cNvPr>
          <p:cNvGrpSpPr/>
          <p:nvPr/>
        </p:nvGrpSpPr>
        <p:grpSpPr>
          <a:xfrm>
            <a:off x="7989124" y="2700587"/>
            <a:ext cx="727658" cy="681217"/>
            <a:chOff x="8757312" y="563015"/>
            <a:chExt cx="727658" cy="681217"/>
          </a:xfrm>
        </p:grpSpPr>
        <p:grpSp>
          <p:nvGrpSpPr>
            <p:cNvPr id="1297" name="组合 1296">
              <a:extLst>
                <a:ext uri="{FF2B5EF4-FFF2-40B4-BE49-F238E27FC236}">
                  <a16:creationId xmlns:a16="http://schemas.microsoft.com/office/drawing/2014/main" id="{A551EEAA-A2F7-49A6-9E8D-C6ACB7D7AB6F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00" name="组合 1299">
                <a:extLst>
                  <a:ext uri="{FF2B5EF4-FFF2-40B4-BE49-F238E27FC236}">
                    <a16:creationId xmlns:a16="http://schemas.microsoft.com/office/drawing/2014/main" id="{4F61E775-1883-4465-988C-15425009140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04" name="矩形: 圆角 1303">
                  <a:extLst>
                    <a:ext uri="{FF2B5EF4-FFF2-40B4-BE49-F238E27FC236}">
                      <a16:creationId xmlns:a16="http://schemas.microsoft.com/office/drawing/2014/main" id="{8A47A22E-424D-4224-ABB5-08E2D4A187C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05" name="图片 1304">
                  <a:extLst>
                    <a:ext uri="{FF2B5EF4-FFF2-40B4-BE49-F238E27FC236}">
                      <a16:creationId xmlns:a16="http://schemas.microsoft.com/office/drawing/2014/main" id="{FBA011E3-9ECE-45E1-94F5-6DE875A63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06" name="矩形 1305">
                  <a:extLst>
                    <a:ext uri="{FF2B5EF4-FFF2-40B4-BE49-F238E27FC236}">
                      <a16:creationId xmlns:a16="http://schemas.microsoft.com/office/drawing/2014/main" id="{448D5D97-12AA-411E-9564-5280AD62EA6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01" name="矩形 1300">
                <a:extLst>
                  <a:ext uri="{FF2B5EF4-FFF2-40B4-BE49-F238E27FC236}">
                    <a16:creationId xmlns:a16="http://schemas.microsoft.com/office/drawing/2014/main" id="{32D2530F-0FB7-40D3-B50F-85B8A722BADF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02" name="矩形: 圆角 1301">
                <a:extLst>
                  <a:ext uri="{FF2B5EF4-FFF2-40B4-BE49-F238E27FC236}">
                    <a16:creationId xmlns:a16="http://schemas.microsoft.com/office/drawing/2014/main" id="{FD5E6811-C887-4C72-BADA-A5BFD3F1BFF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3" name="矩形 1302">
                <a:extLst>
                  <a:ext uri="{FF2B5EF4-FFF2-40B4-BE49-F238E27FC236}">
                    <a16:creationId xmlns:a16="http://schemas.microsoft.com/office/drawing/2014/main" id="{B14FC903-4165-44D8-9D84-554A3CC7301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98" name="矩形 1297">
              <a:extLst>
                <a:ext uri="{FF2B5EF4-FFF2-40B4-BE49-F238E27FC236}">
                  <a16:creationId xmlns:a16="http://schemas.microsoft.com/office/drawing/2014/main" id="{B4B35DDF-BC4A-4B8C-93CD-0C4918F23033}"/>
                </a:ext>
              </a:extLst>
            </p:cNvPr>
            <p:cNvSpPr/>
            <p:nvPr/>
          </p:nvSpPr>
          <p:spPr>
            <a:xfrm>
              <a:off x="8768613" y="567998"/>
              <a:ext cx="44081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99" name="矩形 1298">
              <a:extLst>
                <a:ext uri="{FF2B5EF4-FFF2-40B4-BE49-F238E27FC236}">
                  <a16:creationId xmlns:a16="http://schemas.microsoft.com/office/drawing/2014/main" id="{B9590D3F-75EA-48C0-B0EC-A9A8BAE137E8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07" name="组合 1306">
            <a:extLst>
              <a:ext uri="{FF2B5EF4-FFF2-40B4-BE49-F238E27FC236}">
                <a16:creationId xmlns:a16="http://schemas.microsoft.com/office/drawing/2014/main" id="{29195115-7051-4AB9-9EF6-323EE2466DD5}"/>
              </a:ext>
            </a:extLst>
          </p:cNvPr>
          <p:cNvGrpSpPr/>
          <p:nvPr/>
        </p:nvGrpSpPr>
        <p:grpSpPr>
          <a:xfrm>
            <a:off x="6652906" y="798150"/>
            <a:ext cx="626453" cy="681217"/>
            <a:chOff x="5712713" y="1249891"/>
            <a:chExt cx="626453" cy="681217"/>
          </a:xfrm>
        </p:grpSpPr>
        <p:grpSp>
          <p:nvGrpSpPr>
            <p:cNvPr id="1308" name="组合 1307">
              <a:extLst>
                <a:ext uri="{FF2B5EF4-FFF2-40B4-BE49-F238E27FC236}">
                  <a16:creationId xmlns:a16="http://schemas.microsoft.com/office/drawing/2014/main" id="{3AD67CEC-DE20-47B0-B5F6-07666B125287}"/>
                </a:ext>
              </a:extLst>
            </p:cNvPr>
            <p:cNvGrpSpPr/>
            <p:nvPr/>
          </p:nvGrpSpPr>
          <p:grpSpPr>
            <a:xfrm>
              <a:off x="5712713" y="1249891"/>
              <a:ext cx="603692" cy="681217"/>
              <a:chOff x="102655" y="452481"/>
              <a:chExt cx="603692" cy="681217"/>
            </a:xfrm>
          </p:grpSpPr>
          <p:grpSp>
            <p:nvGrpSpPr>
              <p:cNvPr id="1311" name="组合 1310">
                <a:extLst>
                  <a:ext uri="{FF2B5EF4-FFF2-40B4-BE49-F238E27FC236}">
                    <a16:creationId xmlns:a16="http://schemas.microsoft.com/office/drawing/2014/main" id="{0942A520-FEA8-456A-AC42-120F6005D32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15" name="矩形: 圆角 1314">
                  <a:extLst>
                    <a:ext uri="{FF2B5EF4-FFF2-40B4-BE49-F238E27FC236}">
                      <a16:creationId xmlns:a16="http://schemas.microsoft.com/office/drawing/2014/main" id="{010487F1-1CCE-4B51-9C35-19799723A61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16" name="图片 1315">
                  <a:extLst>
                    <a:ext uri="{FF2B5EF4-FFF2-40B4-BE49-F238E27FC236}">
                      <a16:creationId xmlns:a16="http://schemas.microsoft.com/office/drawing/2014/main" id="{07140C1A-7DC9-4224-99D2-47E1BB98C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0418" y="39753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17" name="矩形 1316">
                  <a:extLst>
                    <a:ext uri="{FF2B5EF4-FFF2-40B4-BE49-F238E27FC236}">
                      <a16:creationId xmlns:a16="http://schemas.microsoft.com/office/drawing/2014/main" id="{EC5B5DCC-04BA-4E4B-9263-284103B4F9C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12" name="矩形 1311">
                <a:extLst>
                  <a:ext uri="{FF2B5EF4-FFF2-40B4-BE49-F238E27FC236}">
                    <a16:creationId xmlns:a16="http://schemas.microsoft.com/office/drawing/2014/main" id="{6EED29C8-7A55-4DD0-9F78-67891FFA4B88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13" name="矩形: 圆角 1312">
                <a:extLst>
                  <a:ext uri="{FF2B5EF4-FFF2-40B4-BE49-F238E27FC236}">
                    <a16:creationId xmlns:a16="http://schemas.microsoft.com/office/drawing/2014/main" id="{A9BAE663-C56B-4A10-90E3-8C293A0D015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>
                <a:extLst>
                  <a:ext uri="{FF2B5EF4-FFF2-40B4-BE49-F238E27FC236}">
                    <a16:creationId xmlns:a16="http://schemas.microsoft.com/office/drawing/2014/main" id="{FE23BF12-A034-45FE-B19E-408D0CC41AB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09" name="矩形 1308">
              <a:extLst>
                <a:ext uri="{FF2B5EF4-FFF2-40B4-BE49-F238E27FC236}">
                  <a16:creationId xmlns:a16="http://schemas.microsoft.com/office/drawing/2014/main" id="{4C37747D-AF82-4FD0-BEEF-30D46FEB5AB6}"/>
                </a:ext>
              </a:extLst>
            </p:cNvPr>
            <p:cNvSpPr/>
            <p:nvPr/>
          </p:nvSpPr>
          <p:spPr>
            <a:xfrm>
              <a:off x="5718335" y="1261203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10" name="图形 1309" descr="v 形箭头">
              <a:extLst>
                <a:ext uri="{FF2B5EF4-FFF2-40B4-BE49-F238E27FC236}">
                  <a16:creationId xmlns:a16="http://schemas.microsoft.com/office/drawing/2014/main" id="{A642F3AD-1F8C-4D37-A996-C7211273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6185688" y="1312136"/>
              <a:ext cx="153478" cy="153478"/>
            </a:xfrm>
            <a:prstGeom prst="rect">
              <a:avLst/>
            </a:prstGeom>
          </p:spPr>
        </p:pic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D1EEDB2B-E5FA-4631-BDE4-ED863744AF14}"/>
              </a:ext>
            </a:extLst>
          </p:cNvPr>
          <p:cNvGrpSpPr/>
          <p:nvPr/>
        </p:nvGrpSpPr>
        <p:grpSpPr>
          <a:xfrm>
            <a:off x="8572312" y="2712585"/>
            <a:ext cx="630201" cy="681217"/>
            <a:chOff x="8754374" y="1259040"/>
            <a:chExt cx="630201" cy="681217"/>
          </a:xfrm>
        </p:grpSpPr>
        <p:grpSp>
          <p:nvGrpSpPr>
            <p:cNvPr id="1319" name="组合 1318">
              <a:extLst>
                <a:ext uri="{FF2B5EF4-FFF2-40B4-BE49-F238E27FC236}">
                  <a16:creationId xmlns:a16="http://schemas.microsoft.com/office/drawing/2014/main" id="{A3152262-65E5-487B-B75B-7A02311D4871}"/>
                </a:ext>
              </a:extLst>
            </p:cNvPr>
            <p:cNvGrpSpPr/>
            <p:nvPr/>
          </p:nvGrpSpPr>
          <p:grpSpPr>
            <a:xfrm>
              <a:off x="8764985" y="1259040"/>
              <a:ext cx="603692" cy="681217"/>
              <a:chOff x="102655" y="452481"/>
              <a:chExt cx="603692" cy="681217"/>
            </a:xfrm>
          </p:grpSpPr>
          <p:grpSp>
            <p:nvGrpSpPr>
              <p:cNvPr id="1322" name="组合 1321">
                <a:extLst>
                  <a:ext uri="{FF2B5EF4-FFF2-40B4-BE49-F238E27FC236}">
                    <a16:creationId xmlns:a16="http://schemas.microsoft.com/office/drawing/2014/main" id="{8BF135DD-0ED2-4307-A86A-D181C1D60BC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26" name="矩形: 圆角 1325">
                  <a:extLst>
                    <a:ext uri="{FF2B5EF4-FFF2-40B4-BE49-F238E27FC236}">
                      <a16:creationId xmlns:a16="http://schemas.microsoft.com/office/drawing/2014/main" id="{A6D0C072-7842-4B18-A618-2A0E8C99C68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27" name="图片 1326">
                  <a:extLst>
                    <a:ext uri="{FF2B5EF4-FFF2-40B4-BE49-F238E27FC236}">
                      <a16:creationId xmlns:a16="http://schemas.microsoft.com/office/drawing/2014/main" id="{D434FA69-834E-4E79-86E7-A3E456896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9790" y="39762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28" name="矩形 1327">
                  <a:extLst>
                    <a:ext uri="{FF2B5EF4-FFF2-40B4-BE49-F238E27FC236}">
                      <a16:creationId xmlns:a16="http://schemas.microsoft.com/office/drawing/2014/main" id="{79540678-65AB-40A0-BD0D-B2A807FDBCB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23" name="矩形 1322">
                <a:extLst>
                  <a:ext uri="{FF2B5EF4-FFF2-40B4-BE49-F238E27FC236}">
                    <a16:creationId xmlns:a16="http://schemas.microsoft.com/office/drawing/2014/main" id="{EBB31CE5-ED7F-42D8-BC74-996C517DE7D9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24" name="矩形: 圆角 1323">
                <a:extLst>
                  <a:ext uri="{FF2B5EF4-FFF2-40B4-BE49-F238E27FC236}">
                    <a16:creationId xmlns:a16="http://schemas.microsoft.com/office/drawing/2014/main" id="{2AB1A2BD-87D3-4F44-8D3A-2DEAF3C8069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5" name="矩形 1324">
                <a:extLst>
                  <a:ext uri="{FF2B5EF4-FFF2-40B4-BE49-F238E27FC236}">
                    <a16:creationId xmlns:a16="http://schemas.microsoft.com/office/drawing/2014/main" id="{B1AAFAC5-88E8-4526-843E-37E0A20FDCA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AE4C0AE9-62AB-4FD7-B410-AB826C189EC7}"/>
                </a:ext>
              </a:extLst>
            </p:cNvPr>
            <p:cNvSpPr/>
            <p:nvPr/>
          </p:nvSpPr>
          <p:spPr>
            <a:xfrm>
              <a:off x="8754374" y="127035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21" name="图形 1320" descr="v 形箭头">
              <a:extLst>
                <a:ext uri="{FF2B5EF4-FFF2-40B4-BE49-F238E27FC236}">
                  <a16:creationId xmlns:a16="http://schemas.microsoft.com/office/drawing/2014/main" id="{B92E6C00-F032-4E37-871D-A51EB180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9231097" y="1328365"/>
              <a:ext cx="153478" cy="153478"/>
            </a:xfrm>
            <a:prstGeom prst="rect">
              <a:avLst/>
            </a:prstGeom>
          </p:spPr>
        </p:pic>
      </p:grpSp>
      <p:grpSp>
        <p:nvGrpSpPr>
          <p:cNvPr id="1342" name="组合 1341">
            <a:extLst>
              <a:ext uri="{FF2B5EF4-FFF2-40B4-BE49-F238E27FC236}">
                <a16:creationId xmlns:a16="http://schemas.microsoft.com/office/drawing/2014/main" id="{6AE19AAA-2C2A-4D8A-A84D-67BE19BEEDAC}"/>
              </a:ext>
            </a:extLst>
          </p:cNvPr>
          <p:cNvGrpSpPr/>
          <p:nvPr/>
        </p:nvGrpSpPr>
        <p:grpSpPr>
          <a:xfrm>
            <a:off x="6052685" y="798150"/>
            <a:ext cx="603692" cy="681217"/>
            <a:chOff x="102655" y="452481"/>
            <a:chExt cx="603692" cy="681217"/>
          </a:xfrm>
        </p:grpSpPr>
        <p:grpSp>
          <p:nvGrpSpPr>
            <p:cNvPr id="1345" name="组合 1344">
              <a:extLst>
                <a:ext uri="{FF2B5EF4-FFF2-40B4-BE49-F238E27FC236}">
                  <a16:creationId xmlns:a16="http://schemas.microsoft.com/office/drawing/2014/main" id="{78FECB09-14EF-4353-A2D4-FAD8EE8EE5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349" name="矩形: 圆角 1348">
                <a:extLst>
                  <a:ext uri="{FF2B5EF4-FFF2-40B4-BE49-F238E27FC236}">
                    <a16:creationId xmlns:a16="http://schemas.microsoft.com/office/drawing/2014/main" id="{EAF5FEF7-98AF-4E39-BA8C-6A2D99F119C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50" name="图片 1349">
                <a:extLst>
                  <a:ext uri="{FF2B5EF4-FFF2-40B4-BE49-F238E27FC236}">
                    <a16:creationId xmlns:a16="http://schemas.microsoft.com/office/drawing/2014/main" id="{CFF480CB-74CC-4E27-8B67-2D5010688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351" name="矩形 1350">
                <a:extLst>
                  <a:ext uri="{FF2B5EF4-FFF2-40B4-BE49-F238E27FC236}">
                    <a16:creationId xmlns:a16="http://schemas.microsoft.com/office/drawing/2014/main" id="{C30EFA1F-9A9F-410F-9CBF-22D254BCC76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46" name="矩形 1345">
              <a:extLst>
                <a:ext uri="{FF2B5EF4-FFF2-40B4-BE49-F238E27FC236}">
                  <a16:creationId xmlns:a16="http://schemas.microsoft.com/office/drawing/2014/main" id="{BED83018-FEF1-4353-ACC8-A9FAF345AE5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7" name="矩形: 圆角 1346">
              <a:extLst>
                <a:ext uri="{FF2B5EF4-FFF2-40B4-BE49-F238E27FC236}">
                  <a16:creationId xmlns:a16="http://schemas.microsoft.com/office/drawing/2014/main" id="{1E279161-DD39-4FC0-8135-862CA0A7C87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8" name="矩形 1347">
              <a:extLst>
                <a:ext uri="{FF2B5EF4-FFF2-40B4-BE49-F238E27FC236}">
                  <a16:creationId xmlns:a16="http://schemas.microsoft.com/office/drawing/2014/main" id="{0F1673BD-9A1B-4029-B3C4-810F8A5C061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10800000">
            <a:off x="2064602" y="3360152"/>
            <a:ext cx="1002153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10800000">
            <a:off x="2063664" y="3350799"/>
            <a:ext cx="473641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2228259" y="3323599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闪电形 1">
            <a:extLst>
              <a:ext uri="{FF2B5EF4-FFF2-40B4-BE49-F238E27FC236}">
                <a16:creationId xmlns:a16="http://schemas.microsoft.com/office/drawing/2014/main" id="{7236A721-3DF0-40DF-99AD-1B355F2A28AB}"/>
              </a:ext>
            </a:extLst>
          </p:cNvPr>
          <p:cNvSpPr/>
          <p:nvPr/>
        </p:nvSpPr>
        <p:spPr>
          <a:xfrm rot="915285">
            <a:off x="1829921" y="3286290"/>
            <a:ext cx="190261" cy="258272"/>
          </a:xfrm>
          <a:prstGeom prst="lightningBolt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弯曲线形(无边框) 5">
            <a:extLst>
              <a:ext uri="{FF2B5EF4-FFF2-40B4-BE49-F238E27FC236}">
                <a16:creationId xmlns:a16="http://schemas.microsoft.com/office/drawing/2014/main" id="{7FFD7DEF-FF18-4784-890A-07BA29DD719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4519E5EE-9ED2-4B66-8608-77F37F2F8D59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E5B5AF73-A91F-4597-ADC5-B2272B96C7D8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2" name="图形 731">
              <a:extLst>
                <a:ext uri="{FF2B5EF4-FFF2-40B4-BE49-F238E27FC236}">
                  <a16:creationId xmlns:a16="http://schemas.microsoft.com/office/drawing/2014/main" id="{32708B2D-1438-4A4B-A262-917A7BA2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7D96D3-8868-4D76-9C70-C3F2F3B34C34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sp>
        <p:nvSpPr>
          <p:cNvPr id="195" name="矩形 194">
            <a:extLst>
              <a:ext uri="{FF2B5EF4-FFF2-40B4-BE49-F238E27FC236}">
                <a16:creationId xmlns:a16="http://schemas.microsoft.com/office/drawing/2014/main" id="{4087279B-7B56-4D70-91B6-959903B22E14}"/>
              </a:ext>
            </a:extLst>
          </p:cNvPr>
          <p:cNvSpPr/>
          <p:nvPr/>
        </p:nvSpPr>
        <p:spPr>
          <a:xfrm>
            <a:off x="4778585" y="3577236"/>
            <a:ext cx="5141252" cy="54381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CAC28840-271E-4E09-A6EB-3878ADDD26EA}"/>
              </a:ext>
            </a:extLst>
          </p:cNvPr>
          <p:cNvGrpSpPr/>
          <p:nvPr/>
        </p:nvGrpSpPr>
        <p:grpSpPr>
          <a:xfrm>
            <a:off x="7725305" y="3731881"/>
            <a:ext cx="347377" cy="391986"/>
            <a:chOff x="102655" y="452481"/>
            <a:chExt cx="603692" cy="681217"/>
          </a:xfrm>
        </p:grpSpPr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A3F0E8EC-D36E-4640-BDDE-806DEE1B61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4" name="矩形: 圆角 253">
                <a:extLst>
                  <a:ext uri="{FF2B5EF4-FFF2-40B4-BE49-F238E27FC236}">
                    <a16:creationId xmlns:a16="http://schemas.microsoft.com/office/drawing/2014/main" id="{5AF9E0B0-0D2E-4A17-AD67-817F3BCF8C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5" name="图片 254">
                <a:extLst>
                  <a:ext uri="{FF2B5EF4-FFF2-40B4-BE49-F238E27FC236}">
                    <a16:creationId xmlns:a16="http://schemas.microsoft.com/office/drawing/2014/main" id="{5BF72B16-FA9D-4A0B-A63E-9352DF9C1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222861F8-3563-4BAE-98AC-8E447494DF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524F7443-E0EF-4864-88A1-1C03A55031A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3" name="矩形: 圆角 252">
              <a:extLst>
                <a:ext uri="{FF2B5EF4-FFF2-40B4-BE49-F238E27FC236}">
                  <a16:creationId xmlns:a16="http://schemas.microsoft.com/office/drawing/2014/main" id="{3DAAC863-6948-454B-8278-512C19AB153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D6A9D0DE-7743-4F7C-A115-3C208F535628}"/>
              </a:ext>
            </a:extLst>
          </p:cNvPr>
          <p:cNvGrpSpPr/>
          <p:nvPr/>
        </p:nvGrpSpPr>
        <p:grpSpPr>
          <a:xfrm>
            <a:off x="8069386" y="3731976"/>
            <a:ext cx="347377" cy="391986"/>
            <a:chOff x="102655" y="452481"/>
            <a:chExt cx="603692" cy="68121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5A18099A-4FE6-4EDC-9521-162B7564F5A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1" name="矩形: 圆角 260">
                <a:extLst>
                  <a:ext uri="{FF2B5EF4-FFF2-40B4-BE49-F238E27FC236}">
                    <a16:creationId xmlns:a16="http://schemas.microsoft.com/office/drawing/2014/main" id="{69B69F33-CDA2-42FE-8447-3920C192AA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2" name="图片 261">
                <a:extLst>
                  <a:ext uri="{FF2B5EF4-FFF2-40B4-BE49-F238E27FC236}">
                    <a16:creationId xmlns:a16="http://schemas.microsoft.com/office/drawing/2014/main" id="{D7BC89C4-DF7F-406E-99CB-83F4E66CF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EA95BD42-DCD2-4383-B98C-17FD031552C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4CDC3632-9467-486D-AC66-538F74D1177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60" name="矩形: 圆角 259">
              <a:extLst>
                <a:ext uri="{FF2B5EF4-FFF2-40B4-BE49-F238E27FC236}">
                  <a16:creationId xmlns:a16="http://schemas.microsoft.com/office/drawing/2014/main" id="{F4BC9AE1-A6F3-4366-A2EF-117DDD78983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227298DD-4AA8-4AC0-93E5-8E51351D338E}"/>
              </a:ext>
            </a:extLst>
          </p:cNvPr>
          <p:cNvGrpSpPr/>
          <p:nvPr/>
        </p:nvGrpSpPr>
        <p:grpSpPr>
          <a:xfrm>
            <a:off x="8411843" y="3726510"/>
            <a:ext cx="347376" cy="391986"/>
            <a:chOff x="102655" y="452481"/>
            <a:chExt cx="603692" cy="681217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1FD6A7F4-7E20-4574-AAD0-BF4EE3D5667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8" name="矩形: 圆角 267">
                <a:extLst>
                  <a:ext uri="{FF2B5EF4-FFF2-40B4-BE49-F238E27FC236}">
                    <a16:creationId xmlns:a16="http://schemas.microsoft.com/office/drawing/2014/main" id="{DB5CA376-0F4F-41C3-AA58-63CE9184CD8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9" name="图片 268">
                <a:extLst>
                  <a:ext uri="{FF2B5EF4-FFF2-40B4-BE49-F238E27FC236}">
                    <a16:creationId xmlns:a16="http://schemas.microsoft.com/office/drawing/2014/main" id="{82883BFE-C33D-4322-A91F-0290F5BAD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0" name="矩形 269">
                <a:extLst>
                  <a:ext uri="{FF2B5EF4-FFF2-40B4-BE49-F238E27FC236}">
                    <a16:creationId xmlns:a16="http://schemas.microsoft.com/office/drawing/2014/main" id="{7C310DB0-B80B-4043-B2F9-7CC95502CB2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C4863D49-1DE3-49C6-B8A1-663D7CDF3EF5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67" name="矩形: 圆角 266">
              <a:extLst>
                <a:ext uri="{FF2B5EF4-FFF2-40B4-BE49-F238E27FC236}">
                  <a16:creationId xmlns:a16="http://schemas.microsoft.com/office/drawing/2014/main" id="{C1737BD7-DA57-4DCB-8F3F-41211CB549B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11133D35-B278-4902-BBCB-2504607BA574}"/>
              </a:ext>
            </a:extLst>
          </p:cNvPr>
          <p:cNvGrpSpPr/>
          <p:nvPr/>
        </p:nvGrpSpPr>
        <p:grpSpPr>
          <a:xfrm>
            <a:off x="8757972" y="3724171"/>
            <a:ext cx="347376" cy="391986"/>
            <a:chOff x="102655" y="452481"/>
            <a:chExt cx="603692" cy="681217"/>
          </a:xfrm>
        </p:grpSpPr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2406AA2F-48D0-412B-9314-4EB05A4BA0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5" name="矩形: 圆角 274">
                <a:extLst>
                  <a:ext uri="{FF2B5EF4-FFF2-40B4-BE49-F238E27FC236}">
                    <a16:creationId xmlns:a16="http://schemas.microsoft.com/office/drawing/2014/main" id="{23A66D4B-918B-4E3C-86F1-7AA6BF3190A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6" name="图片 275">
                <a:extLst>
                  <a:ext uri="{FF2B5EF4-FFF2-40B4-BE49-F238E27FC236}">
                    <a16:creationId xmlns:a16="http://schemas.microsoft.com/office/drawing/2014/main" id="{B25C47BD-D922-4D0B-B2B9-316D3BBC6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8C2113A7-6237-4973-A78F-85D1650E302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3FBB5C03-37D1-43F1-B181-FF560052D18E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74" name="矩形: 圆角 273">
              <a:extLst>
                <a:ext uri="{FF2B5EF4-FFF2-40B4-BE49-F238E27FC236}">
                  <a16:creationId xmlns:a16="http://schemas.microsoft.com/office/drawing/2014/main" id="{F04EBA94-4011-4F08-8084-42F12C9B125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F40B2E09-9061-4268-8152-E4FF25CC3922}"/>
              </a:ext>
            </a:extLst>
          </p:cNvPr>
          <p:cNvGrpSpPr/>
          <p:nvPr/>
        </p:nvGrpSpPr>
        <p:grpSpPr>
          <a:xfrm>
            <a:off x="9132365" y="3766568"/>
            <a:ext cx="310053" cy="347927"/>
            <a:chOff x="7418021" y="3956842"/>
            <a:chExt cx="538829" cy="604649"/>
          </a:xfrm>
        </p:grpSpPr>
        <p:sp>
          <p:nvSpPr>
            <p:cNvPr id="286" name="矩形: 圆角 285">
              <a:extLst>
                <a:ext uri="{FF2B5EF4-FFF2-40B4-BE49-F238E27FC236}">
                  <a16:creationId xmlns:a16="http://schemas.microsoft.com/office/drawing/2014/main" id="{436798DB-F578-464C-BFCF-6C1EE08B6AE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EA8D2190-E244-4561-A8AB-1D6D9B3A193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F9FD7EFE-6CD8-4CE8-9622-7CBAD60A0A43}"/>
              </a:ext>
            </a:extLst>
          </p:cNvPr>
          <p:cNvGrpSpPr/>
          <p:nvPr/>
        </p:nvGrpSpPr>
        <p:grpSpPr>
          <a:xfrm>
            <a:off x="5082148" y="3741757"/>
            <a:ext cx="342927" cy="386965"/>
            <a:chOff x="102655" y="452481"/>
            <a:chExt cx="603692" cy="681217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4838D4E7-A514-404D-B585-C261C462FFC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93" name="矩形: 圆角 292">
                <a:extLst>
                  <a:ext uri="{FF2B5EF4-FFF2-40B4-BE49-F238E27FC236}">
                    <a16:creationId xmlns:a16="http://schemas.microsoft.com/office/drawing/2014/main" id="{0AC698B6-1751-4316-B9C0-1A31E866301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4" name="图片 293">
                <a:extLst>
                  <a:ext uri="{FF2B5EF4-FFF2-40B4-BE49-F238E27FC236}">
                    <a16:creationId xmlns:a16="http://schemas.microsoft.com/office/drawing/2014/main" id="{74E5CDBB-22C2-4655-B45E-5695B32B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107855D4-4407-4B27-9035-6FFB9AB651A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EB7F43EC-CFAE-443C-828B-FBD5549D2C6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91" name="矩形: 圆角 290">
              <a:extLst>
                <a:ext uri="{FF2B5EF4-FFF2-40B4-BE49-F238E27FC236}">
                  <a16:creationId xmlns:a16="http://schemas.microsoft.com/office/drawing/2014/main" id="{C4E58B36-3117-4CA8-B5F4-2741CF8E74A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6" name="矩形 295">
            <a:extLst>
              <a:ext uri="{FF2B5EF4-FFF2-40B4-BE49-F238E27FC236}">
                <a16:creationId xmlns:a16="http://schemas.microsoft.com/office/drawing/2014/main" id="{A3BDDEC8-0F70-4489-B593-03FDE34B3AB9}"/>
              </a:ext>
            </a:extLst>
          </p:cNvPr>
          <p:cNvSpPr/>
          <p:nvPr/>
        </p:nvSpPr>
        <p:spPr>
          <a:xfrm>
            <a:off x="5806267" y="3847198"/>
            <a:ext cx="670471" cy="93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75513ADB-C02D-4771-BC87-EC270DE365C6}"/>
              </a:ext>
            </a:extLst>
          </p:cNvPr>
          <p:cNvSpPr/>
          <p:nvPr/>
        </p:nvSpPr>
        <p:spPr>
          <a:xfrm>
            <a:off x="5804692" y="3847794"/>
            <a:ext cx="455999" cy="93965"/>
          </a:xfrm>
          <a:prstGeom prst="rect">
            <a:avLst/>
          </a:prstGeom>
          <a:solidFill>
            <a:srgbClr val="FF000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6EB733B8-AA2F-4E2C-9E37-2B2A58B5DBC8}"/>
              </a:ext>
            </a:extLst>
          </p:cNvPr>
          <p:cNvGrpSpPr/>
          <p:nvPr/>
        </p:nvGrpSpPr>
        <p:grpSpPr>
          <a:xfrm>
            <a:off x="5445802" y="3780800"/>
            <a:ext cx="313837" cy="352173"/>
            <a:chOff x="7418021" y="3956842"/>
            <a:chExt cx="538829" cy="604649"/>
          </a:xfrm>
        </p:grpSpPr>
        <p:sp>
          <p:nvSpPr>
            <p:cNvPr id="299" name="矩形: 圆角 298">
              <a:extLst>
                <a:ext uri="{FF2B5EF4-FFF2-40B4-BE49-F238E27FC236}">
                  <a16:creationId xmlns:a16="http://schemas.microsoft.com/office/drawing/2014/main" id="{32EC3898-EFD9-48D4-8F05-E7273F2AF14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46CE0824-9086-478B-92DB-505A49DE8CE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01" name="矩形 300">
            <a:extLst>
              <a:ext uri="{FF2B5EF4-FFF2-40B4-BE49-F238E27FC236}">
                <a16:creationId xmlns:a16="http://schemas.microsoft.com/office/drawing/2014/main" id="{0816A899-D973-47FB-A9F3-DDC39EF54ADA}"/>
              </a:ext>
            </a:extLst>
          </p:cNvPr>
          <p:cNvSpPr/>
          <p:nvPr/>
        </p:nvSpPr>
        <p:spPr>
          <a:xfrm>
            <a:off x="5701881" y="3930139"/>
            <a:ext cx="71555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燃料剩余</a:t>
            </a:r>
          </a:p>
        </p:txBody>
      </p: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F7ED4C13-FA1C-49E7-8BAC-575E58A6FA44}"/>
              </a:ext>
            </a:extLst>
          </p:cNvPr>
          <p:cNvGrpSpPr/>
          <p:nvPr/>
        </p:nvGrpSpPr>
        <p:grpSpPr>
          <a:xfrm>
            <a:off x="6502269" y="3720930"/>
            <a:ext cx="342927" cy="386965"/>
            <a:chOff x="102655" y="452481"/>
            <a:chExt cx="603692" cy="681217"/>
          </a:xfrm>
        </p:grpSpPr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E5797348-99AD-4CFE-B2B1-61A54E871EA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7" name="矩形: 圆角 306">
                <a:extLst>
                  <a:ext uri="{FF2B5EF4-FFF2-40B4-BE49-F238E27FC236}">
                    <a16:creationId xmlns:a16="http://schemas.microsoft.com/office/drawing/2014/main" id="{2E62A0E9-5E8A-402C-BC39-688A46D6A3D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8" name="图片 307">
                <a:extLst>
                  <a:ext uri="{FF2B5EF4-FFF2-40B4-BE49-F238E27FC236}">
                    <a16:creationId xmlns:a16="http://schemas.microsoft.com/office/drawing/2014/main" id="{E5D67297-1229-464F-87D6-CCC553859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32902F15-E194-413D-BA08-1F67D5F54C4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4" name="矩形 303">
              <a:extLst>
                <a:ext uri="{FF2B5EF4-FFF2-40B4-BE49-F238E27FC236}">
                  <a16:creationId xmlns:a16="http://schemas.microsoft.com/office/drawing/2014/main" id="{F7613879-AD02-4166-9867-EFA5F0895FEA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05" name="矩形: 圆角 304">
              <a:extLst>
                <a:ext uri="{FF2B5EF4-FFF2-40B4-BE49-F238E27FC236}">
                  <a16:creationId xmlns:a16="http://schemas.microsoft.com/office/drawing/2014/main" id="{62CDE1E6-1C02-465F-8C80-B9F7E3420D9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9E7332A9-B91F-4B04-A853-6F1FCBB2ADED}"/>
              </a:ext>
            </a:extLst>
          </p:cNvPr>
          <p:cNvGrpSpPr/>
          <p:nvPr/>
        </p:nvGrpSpPr>
        <p:grpSpPr>
          <a:xfrm>
            <a:off x="6870705" y="3759969"/>
            <a:ext cx="313837" cy="352173"/>
            <a:chOff x="7418021" y="3956842"/>
            <a:chExt cx="538829" cy="604649"/>
          </a:xfrm>
        </p:grpSpPr>
        <p:sp>
          <p:nvSpPr>
            <p:cNvPr id="311" name="矩形: 圆角 310">
              <a:extLst>
                <a:ext uri="{FF2B5EF4-FFF2-40B4-BE49-F238E27FC236}">
                  <a16:creationId xmlns:a16="http://schemas.microsoft.com/office/drawing/2014/main" id="{7DA6CA93-1DB7-4B7D-B922-A104D27A071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A89299D0-C927-442C-B565-E60B2E62E19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14" name="矩形 313">
            <a:extLst>
              <a:ext uri="{FF2B5EF4-FFF2-40B4-BE49-F238E27FC236}">
                <a16:creationId xmlns:a16="http://schemas.microsoft.com/office/drawing/2014/main" id="{8F754DB7-90FC-4620-8C0B-1DBDE422DD7C}"/>
              </a:ext>
            </a:extLst>
          </p:cNvPr>
          <p:cNvSpPr/>
          <p:nvPr/>
        </p:nvSpPr>
        <p:spPr>
          <a:xfrm>
            <a:off x="3901706" y="3895476"/>
            <a:ext cx="970436" cy="34923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输出正常</a:t>
            </a:r>
            <a:endParaRPr lang="zh-CN" altLang="en-US" sz="800" b="1" cap="none" spc="0" dirty="0">
              <a:ln w="635">
                <a:solidFill>
                  <a:schemeClr val="tx1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椭圆 314">
            <a:extLst>
              <a:ext uri="{FF2B5EF4-FFF2-40B4-BE49-F238E27FC236}">
                <a16:creationId xmlns:a16="http://schemas.microsoft.com/office/drawing/2014/main" id="{0666B9CD-6C17-4C0A-BC21-41D41B99564A}"/>
              </a:ext>
            </a:extLst>
          </p:cNvPr>
          <p:cNvSpPr/>
          <p:nvPr/>
        </p:nvSpPr>
        <p:spPr>
          <a:xfrm>
            <a:off x="3996412" y="3927874"/>
            <a:ext cx="134196" cy="142098"/>
          </a:xfrm>
          <a:prstGeom prst="ellipse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94BBA40-82B0-4677-A385-920153482550}"/>
              </a:ext>
            </a:extLst>
          </p:cNvPr>
          <p:cNvCxnSpPr/>
          <p:nvPr/>
        </p:nvCxnSpPr>
        <p:spPr>
          <a:xfrm>
            <a:off x="7515586" y="3553792"/>
            <a:ext cx="0" cy="583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形 16" descr="员工徽章">
            <a:extLst>
              <a:ext uri="{FF2B5EF4-FFF2-40B4-BE49-F238E27FC236}">
                <a16:creationId xmlns:a16="http://schemas.microsoft.com/office/drawing/2014/main" id="{D8AE0D50-3CE0-421D-955D-C6681F8863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148" y="3489042"/>
            <a:ext cx="286898" cy="286898"/>
          </a:xfrm>
          <a:prstGeom prst="rect">
            <a:avLst/>
          </a:prstGeom>
        </p:spPr>
      </p:pic>
      <p:pic>
        <p:nvPicPr>
          <p:cNvPr id="19" name="图形 18" descr="火">
            <a:extLst>
              <a:ext uri="{FF2B5EF4-FFF2-40B4-BE49-F238E27FC236}">
                <a16:creationId xmlns:a16="http://schemas.microsoft.com/office/drawing/2014/main" id="{316C5E65-FD83-4C10-BE65-D35F638248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69003" y="3492694"/>
            <a:ext cx="284904" cy="284904"/>
          </a:xfrm>
          <a:prstGeom prst="rect">
            <a:avLst/>
          </a:prstGeom>
        </p:spPr>
      </p:pic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A4A22D03-26E2-4B09-BFA5-65422E79AC66}"/>
              </a:ext>
            </a:extLst>
          </p:cNvPr>
          <p:cNvGrpSpPr/>
          <p:nvPr/>
        </p:nvGrpSpPr>
        <p:grpSpPr>
          <a:xfrm>
            <a:off x="9474672" y="3763559"/>
            <a:ext cx="310053" cy="347927"/>
            <a:chOff x="7418021" y="3956842"/>
            <a:chExt cx="538829" cy="604649"/>
          </a:xfrm>
        </p:grpSpPr>
        <p:sp>
          <p:nvSpPr>
            <p:cNvPr id="221" name="矩形: 圆角 220">
              <a:extLst>
                <a:ext uri="{FF2B5EF4-FFF2-40B4-BE49-F238E27FC236}">
                  <a16:creationId xmlns:a16="http://schemas.microsoft.com/office/drawing/2014/main" id="{D0D62919-0160-4CF8-808E-4D406A4D27D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A4922B72-6066-44B2-B620-935E433BA52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92114" y="131435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55" y="131327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组装机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20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pic>
        <p:nvPicPr>
          <p:cNvPr id="199" name="图形 198" descr="齿轮">
            <a:extLst>
              <a:ext uri="{FF2B5EF4-FFF2-40B4-BE49-F238E27FC236}">
                <a16:creationId xmlns:a16="http://schemas.microsoft.com/office/drawing/2014/main" id="{D0112178-B94C-4E6A-B7CC-1F648A54A3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474672" y="87843"/>
            <a:ext cx="480826" cy="480826"/>
          </a:xfrm>
          <a:prstGeom prst="rect">
            <a:avLst/>
          </a:prstGeom>
        </p:spPr>
      </p:pic>
      <p:sp>
        <p:nvSpPr>
          <p:cNvPr id="200" name="矩形 199">
            <a:extLst>
              <a:ext uri="{FF2B5EF4-FFF2-40B4-BE49-F238E27FC236}">
                <a16:creationId xmlns:a16="http://schemas.microsoft.com/office/drawing/2014/main" id="{2C497CA7-60A5-4EF6-9D2C-59D79EDD816C}"/>
              </a:ext>
            </a:extLst>
          </p:cNvPr>
          <p:cNvSpPr/>
          <p:nvPr/>
        </p:nvSpPr>
        <p:spPr>
          <a:xfrm>
            <a:off x="8200788" y="148483"/>
            <a:ext cx="1282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CB761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配方：铁锭</a:t>
            </a:r>
            <a:r>
              <a:rPr lang="en-US" altLang="zh-CN" sz="14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CB761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rgbClr val="CB7618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096079-7393-40D3-8E3E-35A1DA3F018D}"/>
              </a:ext>
            </a:extLst>
          </p:cNvPr>
          <p:cNvGrpSpPr/>
          <p:nvPr/>
        </p:nvGrpSpPr>
        <p:grpSpPr>
          <a:xfrm flipH="1">
            <a:off x="7027957" y="1453896"/>
            <a:ext cx="961443" cy="1261453"/>
            <a:chOff x="5160283" y="1960176"/>
            <a:chExt cx="1236290" cy="920170"/>
          </a:xfrm>
          <a:solidFill>
            <a:schemeClr val="bg1"/>
          </a:solidFill>
        </p:grpSpPr>
        <p:sp>
          <p:nvSpPr>
            <p:cNvPr id="3" name="斜纹 2">
              <a:extLst>
                <a:ext uri="{FF2B5EF4-FFF2-40B4-BE49-F238E27FC236}">
                  <a16:creationId xmlns:a16="http://schemas.microsoft.com/office/drawing/2014/main" id="{E33D066C-3220-4305-A956-16C06E79ECA3}"/>
                </a:ext>
              </a:extLst>
            </p:cNvPr>
            <p:cNvSpPr/>
            <p:nvPr/>
          </p:nvSpPr>
          <p:spPr>
            <a:xfrm>
              <a:off x="5668069" y="1960176"/>
              <a:ext cx="728504" cy="704631"/>
            </a:xfrm>
            <a:prstGeom prst="diagStripe">
              <a:avLst>
                <a:gd name="adj" fmla="val 606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斜纹 201">
              <a:extLst>
                <a:ext uri="{FF2B5EF4-FFF2-40B4-BE49-F238E27FC236}">
                  <a16:creationId xmlns:a16="http://schemas.microsoft.com/office/drawing/2014/main" id="{67DFD8D9-6D24-4CEF-BA1F-D12299FFE972}"/>
                </a:ext>
              </a:extLst>
            </p:cNvPr>
            <p:cNvSpPr/>
            <p:nvPr/>
          </p:nvSpPr>
          <p:spPr>
            <a:xfrm rot="10800000">
              <a:off x="5160283" y="2175715"/>
              <a:ext cx="728504" cy="704631"/>
            </a:xfrm>
            <a:prstGeom prst="diagStripe">
              <a:avLst>
                <a:gd name="adj" fmla="val 606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7C252EE7-BD49-47E4-9AD4-EB54269FB53D}"/>
              </a:ext>
            </a:extLst>
          </p:cNvPr>
          <p:cNvGrpSpPr/>
          <p:nvPr/>
        </p:nvGrpSpPr>
        <p:grpSpPr>
          <a:xfrm flipH="1">
            <a:off x="6793673" y="1456938"/>
            <a:ext cx="971255" cy="1257397"/>
            <a:chOff x="5160283" y="1960176"/>
            <a:chExt cx="1236290" cy="920170"/>
          </a:xfrm>
          <a:solidFill>
            <a:schemeClr val="bg1"/>
          </a:solidFill>
        </p:grpSpPr>
        <p:sp>
          <p:nvSpPr>
            <p:cNvPr id="203" name="斜纹 202">
              <a:extLst>
                <a:ext uri="{FF2B5EF4-FFF2-40B4-BE49-F238E27FC236}">
                  <a16:creationId xmlns:a16="http://schemas.microsoft.com/office/drawing/2014/main" id="{56D2F291-10F0-47E1-A4F7-51072D26D85E}"/>
                </a:ext>
              </a:extLst>
            </p:cNvPr>
            <p:cNvSpPr/>
            <p:nvPr/>
          </p:nvSpPr>
          <p:spPr>
            <a:xfrm>
              <a:off x="5668069" y="1960176"/>
              <a:ext cx="728504" cy="704631"/>
            </a:xfrm>
            <a:prstGeom prst="diagStripe">
              <a:avLst>
                <a:gd name="adj" fmla="val 606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斜纹 211">
              <a:extLst>
                <a:ext uri="{FF2B5EF4-FFF2-40B4-BE49-F238E27FC236}">
                  <a16:creationId xmlns:a16="http://schemas.microsoft.com/office/drawing/2014/main" id="{F722A41B-8263-4D38-BFB5-88958248A383}"/>
                </a:ext>
              </a:extLst>
            </p:cNvPr>
            <p:cNvSpPr/>
            <p:nvPr/>
          </p:nvSpPr>
          <p:spPr>
            <a:xfrm rot="10800000">
              <a:off x="5160283" y="2175715"/>
              <a:ext cx="728504" cy="704631"/>
            </a:xfrm>
            <a:prstGeom prst="diagStripe">
              <a:avLst>
                <a:gd name="adj" fmla="val 606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41B17C01-CD01-48B2-B755-91C07987716A}"/>
              </a:ext>
            </a:extLst>
          </p:cNvPr>
          <p:cNvGrpSpPr/>
          <p:nvPr/>
        </p:nvGrpSpPr>
        <p:grpSpPr>
          <a:xfrm flipH="1">
            <a:off x="6840711" y="1462188"/>
            <a:ext cx="686950" cy="901461"/>
            <a:chOff x="5160283" y="1960176"/>
            <a:chExt cx="1236290" cy="920170"/>
          </a:xfrm>
          <a:solidFill>
            <a:srgbClr val="7030A0"/>
          </a:solidFill>
        </p:grpSpPr>
        <p:sp>
          <p:nvSpPr>
            <p:cNvPr id="214" name="斜纹 213">
              <a:extLst>
                <a:ext uri="{FF2B5EF4-FFF2-40B4-BE49-F238E27FC236}">
                  <a16:creationId xmlns:a16="http://schemas.microsoft.com/office/drawing/2014/main" id="{86A7852C-955B-4A6F-B35F-22DCCB615279}"/>
                </a:ext>
              </a:extLst>
            </p:cNvPr>
            <p:cNvSpPr/>
            <p:nvPr/>
          </p:nvSpPr>
          <p:spPr>
            <a:xfrm>
              <a:off x="5668069" y="1960176"/>
              <a:ext cx="728504" cy="704631"/>
            </a:xfrm>
            <a:prstGeom prst="diagStripe">
              <a:avLst>
                <a:gd name="adj" fmla="val 606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斜纹 214">
              <a:extLst>
                <a:ext uri="{FF2B5EF4-FFF2-40B4-BE49-F238E27FC236}">
                  <a16:creationId xmlns:a16="http://schemas.microsoft.com/office/drawing/2014/main" id="{9B9224D9-C395-4A6F-BD9F-8C5E3AD1333A}"/>
                </a:ext>
              </a:extLst>
            </p:cNvPr>
            <p:cNvSpPr/>
            <p:nvPr/>
          </p:nvSpPr>
          <p:spPr>
            <a:xfrm rot="10800000">
              <a:off x="5160283" y="2175715"/>
              <a:ext cx="728504" cy="704631"/>
            </a:xfrm>
            <a:prstGeom prst="diagStripe">
              <a:avLst>
                <a:gd name="adj" fmla="val 606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CA7FA019-2231-45D5-B45D-D3DBF77CFFAD}"/>
              </a:ext>
            </a:extLst>
          </p:cNvPr>
          <p:cNvGrpSpPr/>
          <p:nvPr/>
        </p:nvGrpSpPr>
        <p:grpSpPr>
          <a:xfrm flipH="1">
            <a:off x="7045368" y="1463982"/>
            <a:ext cx="815205" cy="1053097"/>
            <a:chOff x="5160283" y="1960176"/>
            <a:chExt cx="1236290" cy="920170"/>
          </a:xfrm>
          <a:solidFill>
            <a:srgbClr val="34CF73"/>
          </a:solidFill>
        </p:grpSpPr>
        <p:sp>
          <p:nvSpPr>
            <p:cNvPr id="217" name="斜纹 216">
              <a:extLst>
                <a:ext uri="{FF2B5EF4-FFF2-40B4-BE49-F238E27FC236}">
                  <a16:creationId xmlns:a16="http://schemas.microsoft.com/office/drawing/2014/main" id="{2A81AE6D-83D3-4EE1-8D50-EDAE7C0D347F}"/>
                </a:ext>
              </a:extLst>
            </p:cNvPr>
            <p:cNvSpPr/>
            <p:nvPr/>
          </p:nvSpPr>
          <p:spPr>
            <a:xfrm>
              <a:off x="5668069" y="1960176"/>
              <a:ext cx="728504" cy="704631"/>
            </a:xfrm>
            <a:prstGeom prst="diagStripe">
              <a:avLst>
                <a:gd name="adj" fmla="val 606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斜纹 217">
              <a:extLst>
                <a:ext uri="{FF2B5EF4-FFF2-40B4-BE49-F238E27FC236}">
                  <a16:creationId xmlns:a16="http://schemas.microsoft.com/office/drawing/2014/main" id="{85C89D6B-75E2-43B4-A90A-ED3E754F48B9}"/>
                </a:ext>
              </a:extLst>
            </p:cNvPr>
            <p:cNvSpPr/>
            <p:nvPr/>
          </p:nvSpPr>
          <p:spPr>
            <a:xfrm rot="10800000">
              <a:off x="5160283" y="2175715"/>
              <a:ext cx="728504" cy="704631"/>
            </a:xfrm>
            <a:prstGeom prst="diagStripe">
              <a:avLst>
                <a:gd name="adj" fmla="val 606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49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8981" y="3646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挖掘厂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4912" y="583027"/>
            <a:ext cx="5141252" cy="3593264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56" name="组合 1255">
            <a:extLst>
              <a:ext uri="{FF2B5EF4-FFF2-40B4-BE49-F238E27FC236}">
                <a16:creationId xmlns:a16="http://schemas.microsoft.com/office/drawing/2014/main" id="{DE6F6808-6F8A-41FC-8A2B-AAF9E9979B8A}"/>
              </a:ext>
            </a:extLst>
          </p:cNvPr>
          <p:cNvGrpSpPr/>
          <p:nvPr/>
        </p:nvGrpSpPr>
        <p:grpSpPr>
          <a:xfrm>
            <a:off x="4810164" y="656786"/>
            <a:ext cx="603692" cy="681217"/>
            <a:chOff x="5705040" y="553866"/>
            <a:chExt cx="603692" cy="681217"/>
          </a:xfrm>
        </p:grpSpPr>
        <p:grpSp>
          <p:nvGrpSpPr>
            <p:cNvPr id="1257" name="组合 1256">
              <a:extLst>
                <a:ext uri="{FF2B5EF4-FFF2-40B4-BE49-F238E27FC236}">
                  <a16:creationId xmlns:a16="http://schemas.microsoft.com/office/drawing/2014/main" id="{75F64C80-CC4B-40E7-84E6-4E0B6A40DC85}"/>
                </a:ext>
              </a:extLst>
            </p:cNvPr>
            <p:cNvGrpSpPr/>
            <p:nvPr/>
          </p:nvGrpSpPr>
          <p:grpSpPr>
            <a:xfrm>
              <a:off x="5705040" y="553866"/>
              <a:ext cx="603692" cy="681217"/>
              <a:chOff x="102655" y="452481"/>
              <a:chExt cx="603692" cy="681217"/>
            </a:xfrm>
          </p:grpSpPr>
          <p:grpSp>
            <p:nvGrpSpPr>
              <p:cNvPr id="1259" name="组合 1258">
                <a:extLst>
                  <a:ext uri="{FF2B5EF4-FFF2-40B4-BE49-F238E27FC236}">
                    <a16:creationId xmlns:a16="http://schemas.microsoft.com/office/drawing/2014/main" id="{BC582975-6D7D-4CC5-B7DD-A1FC55DB0B4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63" name="矩形: 圆角 1262">
                  <a:extLst>
                    <a:ext uri="{FF2B5EF4-FFF2-40B4-BE49-F238E27FC236}">
                      <a16:creationId xmlns:a16="http://schemas.microsoft.com/office/drawing/2014/main" id="{CB08AAA4-2F29-4CCB-93B5-B1F167D6D20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64" name="图片 1263">
                  <a:extLst>
                    <a:ext uri="{FF2B5EF4-FFF2-40B4-BE49-F238E27FC236}">
                      <a16:creationId xmlns:a16="http://schemas.microsoft.com/office/drawing/2014/main" id="{551411F2-134B-4932-BFD8-7648ADB96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74" name="矩形 1273">
                  <a:extLst>
                    <a:ext uri="{FF2B5EF4-FFF2-40B4-BE49-F238E27FC236}">
                      <a16:creationId xmlns:a16="http://schemas.microsoft.com/office/drawing/2014/main" id="{D7A42A4C-9F24-4192-AA34-C406C0826C87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60" name="矩形 1259">
                <a:extLst>
                  <a:ext uri="{FF2B5EF4-FFF2-40B4-BE49-F238E27FC236}">
                    <a16:creationId xmlns:a16="http://schemas.microsoft.com/office/drawing/2014/main" id="{EF2F135A-2427-4015-A0C2-B843CE51AFFD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61" name="矩形: 圆角 1260">
                <a:extLst>
                  <a:ext uri="{FF2B5EF4-FFF2-40B4-BE49-F238E27FC236}">
                    <a16:creationId xmlns:a16="http://schemas.microsoft.com/office/drawing/2014/main" id="{81A617F7-1979-4652-A5C5-A9C8239A9D0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矩形 1261">
                <a:extLst>
                  <a:ext uri="{FF2B5EF4-FFF2-40B4-BE49-F238E27FC236}">
                    <a16:creationId xmlns:a16="http://schemas.microsoft.com/office/drawing/2014/main" id="{53D949AA-23CA-431E-96DA-35BB6DE907B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58" name="矩形 1257">
              <a:extLst>
                <a:ext uri="{FF2B5EF4-FFF2-40B4-BE49-F238E27FC236}">
                  <a16:creationId xmlns:a16="http://schemas.microsoft.com/office/drawing/2014/main" id="{C6E1E1BF-F329-440F-9F9C-1B8E9DB7036E}"/>
                </a:ext>
              </a:extLst>
            </p:cNvPr>
            <p:cNvSpPr/>
            <p:nvPr/>
          </p:nvSpPr>
          <p:spPr>
            <a:xfrm>
              <a:off x="5709734" y="565178"/>
              <a:ext cx="4384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76" name="组合 1275">
            <a:extLst>
              <a:ext uri="{FF2B5EF4-FFF2-40B4-BE49-F238E27FC236}">
                <a16:creationId xmlns:a16="http://schemas.microsoft.com/office/drawing/2014/main" id="{09FA5145-555B-4B6A-AD36-72E65E1D7A0E}"/>
              </a:ext>
            </a:extLst>
          </p:cNvPr>
          <p:cNvGrpSpPr/>
          <p:nvPr/>
        </p:nvGrpSpPr>
        <p:grpSpPr>
          <a:xfrm>
            <a:off x="7447892" y="3449790"/>
            <a:ext cx="603692" cy="681217"/>
            <a:chOff x="8133670" y="561985"/>
            <a:chExt cx="603692" cy="681217"/>
          </a:xfrm>
        </p:grpSpPr>
        <p:grpSp>
          <p:nvGrpSpPr>
            <p:cNvPr id="1277" name="组合 1276">
              <a:extLst>
                <a:ext uri="{FF2B5EF4-FFF2-40B4-BE49-F238E27FC236}">
                  <a16:creationId xmlns:a16="http://schemas.microsoft.com/office/drawing/2014/main" id="{765937C6-722D-4763-A9F4-D863F550676D}"/>
                </a:ext>
              </a:extLst>
            </p:cNvPr>
            <p:cNvGrpSpPr/>
            <p:nvPr/>
          </p:nvGrpSpPr>
          <p:grpSpPr>
            <a:xfrm>
              <a:off x="8133670" y="561985"/>
              <a:ext cx="603692" cy="681217"/>
              <a:chOff x="102655" y="452481"/>
              <a:chExt cx="603692" cy="681217"/>
            </a:xfrm>
          </p:grpSpPr>
          <p:grpSp>
            <p:nvGrpSpPr>
              <p:cNvPr id="1282" name="组合 1281">
                <a:extLst>
                  <a:ext uri="{FF2B5EF4-FFF2-40B4-BE49-F238E27FC236}">
                    <a16:creationId xmlns:a16="http://schemas.microsoft.com/office/drawing/2014/main" id="{DA746987-B2C2-4245-A74A-757F7624DAB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286" name="矩形: 圆角 1285">
                  <a:extLst>
                    <a:ext uri="{FF2B5EF4-FFF2-40B4-BE49-F238E27FC236}">
                      <a16:creationId xmlns:a16="http://schemas.microsoft.com/office/drawing/2014/main" id="{29210155-7078-4D17-8C49-3B684BEBCBB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87" name="图片 1286">
                  <a:extLst>
                    <a:ext uri="{FF2B5EF4-FFF2-40B4-BE49-F238E27FC236}">
                      <a16:creationId xmlns:a16="http://schemas.microsoft.com/office/drawing/2014/main" id="{4F4E6A6D-120B-48E2-B407-149950746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288" name="矩形 1287">
                  <a:extLst>
                    <a:ext uri="{FF2B5EF4-FFF2-40B4-BE49-F238E27FC236}">
                      <a16:creationId xmlns:a16="http://schemas.microsoft.com/office/drawing/2014/main" id="{1E967274-F4CB-4F97-8674-47061D84F5F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283" name="矩形 1282">
                <a:extLst>
                  <a:ext uri="{FF2B5EF4-FFF2-40B4-BE49-F238E27FC236}">
                    <a16:creationId xmlns:a16="http://schemas.microsoft.com/office/drawing/2014/main" id="{1AFB87A6-F8B9-4DBA-A36B-854351E5F633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284" name="矩形: 圆角 1283">
                <a:extLst>
                  <a:ext uri="{FF2B5EF4-FFF2-40B4-BE49-F238E27FC236}">
                    <a16:creationId xmlns:a16="http://schemas.microsoft.com/office/drawing/2014/main" id="{75112DAA-8749-44BB-9130-6D642396B119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矩形 1284">
                <a:extLst>
                  <a:ext uri="{FF2B5EF4-FFF2-40B4-BE49-F238E27FC236}">
                    <a16:creationId xmlns:a16="http://schemas.microsoft.com/office/drawing/2014/main" id="{AE5145BB-B237-4839-A0E9-0F49E97558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1B2D3C18-9F88-43C7-856A-2736EA99DA45}"/>
                </a:ext>
              </a:extLst>
            </p:cNvPr>
            <p:cNvSpPr/>
            <p:nvPr/>
          </p:nvSpPr>
          <p:spPr>
            <a:xfrm>
              <a:off x="8139292" y="573297"/>
              <a:ext cx="45863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9304567" y="3560901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96" name="组合 1295">
            <a:extLst>
              <a:ext uri="{FF2B5EF4-FFF2-40B4-BE49-F238E27FC236}">
                <a16:creationId xmlns:a16="http://schemas.microsoft.com/office/drawing/2014/main" id="{8B1E5808-C607-49E8-A89E-0DB8E1ED10B3}"/>
              </a:ext>
            </a:extLst>
          </p:cNvPr>
          <p:cNvGrpSpPr/>
          <p:nvPr/>
        </p:nvGrpSpPr>
        <p:grpSpPr>
          <a:xfrm>
            <a:off x="8026958" y="3456514"/>
            <a:ext cx="727658" cy="681217"/>
            <a:chOff x="8757312" y="563015"/>
            <a:chExt cx="727658" cy="681217"/>
          </a:xfrm>
        </p:grpSpPr>
        <p:grpSp>
          <p:nvGrpSpPr>
            <p:cNvPr id="1297" name="组合 1296">
              <a:extLst>
                <a:ext uri="{FF2B5EF4-FFF2-40B4-BE49-F238E27FC236}">
                  <a16:creationId xmlns:a16="http://schemas.microsoft.com/office/drawing/2014/main" id="{A551EEAA-A2F7-49A6-9E8D-C6ACB7D7AB6F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00" name="组合 1299">
                <a:extLst>
                  <a:ext uri="{FF2B5EF4-FFF2-40B4-BE49-F238E27FC236}">
                    <a16:creationId xmlns:a16="http://schemas.microsoft.com/office/drawing/2014/main" id="{4F61E775-1883-4465-988C-15425009140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04" name="矩形: 圆角 1303">
                  <a:extLst>
                    <a:ext uri="{FF2B5EF4-FFF2-40B4-BE49-F238E27FC236}">
                      <a16:creationId xmlns:a16="http://schemas.microsoft.com/office/drawing/2014/main" id="{8A47A22E-424D-4224-ABB5-08E2D4A187C3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05" name="图片 1304">
                  <a:extLst>
                    <a:ext uri="{FF2B5EF4-FFF2-40B4-BE49-F238E27FC236}">
                      <a16:creationId xmlns:a16="http://schemas.microsoft.com/office/drawing/2014/main" id="{FBA011E3-9ECE-45E1-94F5-6DE875A63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06" name="矩形 1305">
                  <a:extLst>
                    <a:ext uri="{FF2B5EF4-FFF2-40B4-BE49-F238E27FC236}">
                      <a16:creationId xmlns:a16="http://schemas.microsoft.com/office/drawing/2014/main" id="{448D5D97-12AA-411E-9564-5280AD62EA6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01" name="矩形 1300">
                <a:extLst>
                  <a:ext uri="{FF2B5EF4-FFF2-40B4-BE49-F238E27FC236}">
                    <a16:creationId xmlns:a16="http://schemas.microsoft.com/office/drawing/2014/main" id="{32D2530F-0FB7-40D3-B50F-85B8A722BADF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02" name="矩形: 圆角 1301">
                <a:extLst>
                  <a:ext uri="{FF2B5EF4-FFF2-40B4-BE49-F238E27FC236}">
                    <a16:creationId xmlns:a16="http://schemas.microsoft.com/office/drawing/2014/main" id="{FD5E6811-C887-4C72-BADA-A5BFD3F1BFF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3" name="矩形 1302">
                <a:extLst>
                  <a:ext uri="{FF2B5EF4-FFF2-40B4-BE49-F238E27FC236}">
                    <a16:creationId xmlns:a16="http://schemas.microsoft.com/office/drawing/2014/main" id="{B14FC903-4165-44D8-9D84-554A3CC7301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298" name="矩形 1297">
              <a:extLst>
                <a:ext uri="{FF2B5EF4-FFF2-40B4-BE49-F238E27FC236}">
                  <a16:creationId xmlns:a16="http://schemas.microsoft.com/office/drawing/2014/main" id="{B4B35DDF-BC4A-4B8C-93CD-0C4918F23033}"/>
                </a:ext>
              </a:extLst>
            </p:cNvPr>
            <p:cNvSpPr/>
            <p:nvPr/>
          </p:nvSpPr>
          <p:spPr>
            <a:xfrm>
              <a:off x="8768613" y="567998"/>
              <a:ext cx="44081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99" name="矩形 1298">
              <a:extLst>
                <a:ext uri="{FF2B5EF4-FFF2-40B4-BE49-F238E27FC236}">
                  <a16:creationId xmlns:a16="http://schemas.microsoft.com/office/drawing/2014/main" id="{B9590D3F-75EA-48C0-B0EC-A9A8BAE137E8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07" name="组合 1306">
            <a:extLst>
              <a:ext uri="{FF2B5EF4-FFF2-40B4-BE49-F238E27FC236}">
                <a16:creationId xmlns:a16="http://schemas.microsoft.com/office/drawing/2014/main" id="{29195115-7051-4AB9-9EF6-323EE2466DD5}"/>
              </a:ext>
            </a:extLst>
          </p:cNvPr>
          <p:cNvGrpSpPr/>
          <p:nvPr/>
        </p:nvGrpSpPr>
        <p:grpSpPr>
          <a:xfrm>
            <a:off x="6729002" y="658498"/>
            <a:ext cx="626453" cy="681217"/>
            <a:chOff x="5712713" y="1249891"/>
            <a:chExt cx="626453" cy="681217"/>
          </a:xfrm>
        </p:grpSpPr>
        <p:grpSp>
          <p:nvGrpSpPr>
            <p:cNvPr id="1308" name="组合 1307">
              <a:extLst>
                <a:ext uri="{FF2B5EF4-FFF2-40B4-BE49-F238E27FC236}">
                  <a16:creationId xmlns:a16="http://schemas.microsoft.com/office/drawing/2014/main" id="{3AD67CEC-DE20-47B0-B5F6-07666B125287}"/>
                </a:ext>
              </a:extLst>
            </p:cNvPr>
            <p:cNvGrpSpPr/>
            <p:nvPr/>
          </p:nvGrpSpPr>
          <p:grpSpPr>
            <a:xfrm>
              <a:off x="5712713" y="1249891"/>
              <a:ext cx="603692" cy="681217"/>
              <a:chOff x="102655" y="452481"/>
              <a:chExt cx="603692" cy="681217"/>
            </a:xfrm>
          </p:grpSpPr>
          <p:grpSp>
            <p:nvGrpSpPr>
              <p:cNvPr id="1311" name="组合 1310">
                <a:extLst>
                  <a:ext uri="{FF2B5EF4-FFF2-40B4-BE49-F238E27FC236}">
                    <a16:creationId xmlns:a16="http://schemas.microsoft.com/office/drawing/2014/main" id="{0942A520-FEA8-456A-AC42-120F6005D32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15" name="矩形: 圆角 1314">
                  <a:extLst>
                    <a:ext uri="{FF2B5EF4-FFF2-40B4-BE49-F238E27FC236}">
                      <a16:creationId xmlns:a16="http://schemas.microsoft.com/office/drawing/2014/main" id="{010487F1-1CCE-4B51-9C35-19799723A61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16" name="图片 1315">
                  <a:extLst>
                    <a:ext uri="{FF2B5EF4-FFF2-40B4-BE49-F238E27FC236}">
                      <a16:creationId xmlns:a16="http://schemas.microsoft.com/office/drawing/2014/main" id="{07140C1A-7DC9-4224-99D2-47E1BB98C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0418" y="39753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17" name="矩形 1316">
                  <a:extLst>
                    <a:ext uri="{FF2B5EF4-FFF2-40B4-BE49-F238E27FC236}">
                      <a16:creationId xmlns:a16="http://schemas.microsoft.com/office/drawing/2014/main" id="{EC5B5DCC-04BA-4E4B-9263-284103B4F9CF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12" name="矩形 1311">
                <a:extLst>
                  <a:ext uri="{FF2B5EF4-FFF2-40B4-BE49-F238E27FC236}">
                    <a16:creationId xmlns:a16="http://schemas.microsoft.com/office/drawing/2014/main" id="{6EED29C8-7A55-4DD0-9F78-67891FFA4B88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13" name="矩形: 圆角 1312">
                <a:extLst>
                  <a:ext uri="{FF2B5EF4-FFF2-40B4-BE49-F238E27FC236}">
                    <a16:creationId xmlns:a16="http://schemas.microsoft.com/office/drawing/2014/main" id="{A9BAE663-C56B-4A10-90E3-8C293A0D015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>
                <a:extLst>
                  <a:ext uri="{FF2B5EF4-FFF2-40B4-BE49-F238E27FC236}">
                    <a16:creationId xmlns:a16="http://schemas.microsoft.com/office/drawing/2014/main" id="{FE23BF12-A034-45FE-B19E-408D0CC41AB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09" name="矩形 1308">
              <a:extLst>
                <a:ext uri="{FF2B5EF4-FFF2-40B4-BE49-F238E27FC236}">
                  <a16:creationId xmlns:a16="http://schemas.microsoft.com/office/drawing/2014/main" id="{4C37747D-AF82-4FD0-BEEF-30D46FEB5AB6}"/>
                </a:ext>
              </a:extLst>
            </p:cNvPr>
            <p:cNvSpPr/>
            <p:nvPr/>
          </p:nvSpPr>
          <p:spPr>
            <a:xfrm>
              <a:off x="5718335" y="1261203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10" name="图形 1309" descr="v 形箭头">
              <a:extLst>
                <a:ext uri="{FF2B5EF4-FFF2-40B4-BE49-F238E27FC236}">
                  <a16:creationId xmlns:a16="http://schemas.microsoft.com/office/drawing/2014/main" id="{A642F3AD-1F8C-4D37-A996-C7211273F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6185688" y="1312136"/>
              <a:ext cx="153478" cy="153478"/>
            </a:xfrm>
            <a:prstGeom prst="rect">
              <a:avLst/>
            </a:prstGeom>
          </p:spPr>
        </p:pic>
      </p:grpSp>
      <p:grpSp>
        <p:nvGrpSpPr>
          <p:cNvPr id="1318" name="组合 1317">
            <a:extLst>
              <a:ext uri="{FF2B5EF4-FFF2-40B4-BE49-F238E27FC236}">
                <a16:creationId xmlns:a16="http://schemas.microsoft.com/office/drawing/2014/main" id="{D1EEDB2B-E5FA-4631-BDE4-ED863744AF14}"/>
              </a:ext>
            </a:extLst>
          </p:cNvPr>
          <p:cNvGrpSpPr/>
          <p:nvPr/>
        </p:nvGrpSpPr>
        <p:grpSpPr>
          <a:xfrm>
            <a:off x="8610146" y="3468512"/>
            <a:ext cx="630201" cy="681217"/>
            <a:chOff x="8754374" y="1259040"/>
            <a:chExt cx="630201" cy="681217"/>
          </a:xfrm>
        </p:grpSpPr>
        <p:grpSp>
          <p:nvGrpSpPr>
            <p:cNvPr id="1319" name="组合 1318">
              <a:extLst>
                <a:ext uri="{FF2B5EF4-FFF2-40B4-BE49-F238E27FC236}">
                  <a16:creationId xmlns:a16="http://schemas.microsoft.com/office/drawing/2014/main" id="{A3152262-65E5-487B-B75B-7A02311D4871}"/>
                </a:ext>
              </a:extLst>
            </p:cNvPr>
            <p:cNvGrpSpPr/>
            <p:nvPr/>
          </p:nvGrpSpPr>
          <p:grpSpPr>
            <a:xfrm>
              <a:off x="8764985" y="1259040"/>
              <a:ext cx="603692" cy="681217"/>
              <a:chOff x="102655" y="452481"/>
              <a:chExt cx="603692" cy="681217"/>
            </a:xfrm>
          </p:grpSpPr>
          <p:grpSp>
            <p:nvGrpSpPr>
              <p:cNvPr id="1322" name="组合 1321">
                <a:extLst>
                  <a:ext uri="{FF2B5EF4-FFF2-40B4-BE49-F238E27FC236}">
                    <a16:creationId xmlns:a16="http://schemas.microsoft.com/office/drawing/2014/main" id="{8BF135DD-0ED2-4307-A86A-D181C1D60BC2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26" name="矩形: 圆角 1325">
                  <a:extLst>
                    <a:ext uri="{FF2B5EF4-FFF2-40B4-BE49-F238E27FC236}">
                      <a16:creationId xmlns:a16="http://schemas.microsoft.com/office/drawing/2014/main" id="{A6D0C072-7842-4B18-A618-2A0E8C99C68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27" name="图片 1326">
                  <a:extLst>
                    <a:ext uri="{FF2B5EF4-FFF2-40B4-BE49-F238E27FC236}">
                      <a16:creationId xmlns:a16="http://schemas.microsoft.com/office/drawing/2014/main" id="{D434FA69-834E-4E79-86E7-A3E456896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9790" y="397627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28" name="矩形 1327">
                  <a:extLst>
                    <a:ext uri="{FF2B5EF4-FFF2-40B4-BE49-F238E27FC236}">
                      <a16:creationId xmlns:a16="http://schemas.microsoft.com/office/drawing/2014/main" id="{79540678-65AB-40A0-BD0D-B2A807FDBCB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23" name="矩形 1322">
                <a:extLst>
                  <a:ext uri="{FF2B5EF4-FFF2-40B4-BE49-F238E27FC236}">
                    <a16:creationId xmlns:a16="http://schemas.microsoft.com/office/drawing/2014/main" id="{EBB31CE5-ED7F-42D8-BC74-996C517DE7D9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24" name="矩形: 圆角 1323">
                <a:extLst>
                  <a:ext uri="{FF2B5EF4-FFF2-40B4-BE49-F238E27FC236}">
                    <a16:creationId xmlns:a16="http://schemas.microsoft.com/office/drawing/2014/main" id="{2AB1A2BD-87D3-4F44-8D3A-2DEAF3C8069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5" name="矩形 1324">
                <a:extLst>
                  <a:ext uri="{FF2B5EF4-FFF2-40B4-BE49-F238E27FC236}">
                    <a16:creationId xmlns:a16="http://schemas.microsoft.com/office/drawing/2014/main" id="{B1AAFAC5-88E8-4526-843E-37E0A20FDCA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20" name="矩形 1319">
              <a:extLst>
                <a:ext uri="{FF2B5EF4-FFF2-40B4-BE49-F238E27FC236}">
                  <a16:creationId xmlns:a16="http://schemas.microsoft.com/office/drawing/2014/main" id="{AE4C0AE9-62AB-4FD7-B410-AB826C189EC7}"/>
                </a:ext>
              </a:extLst>
            </p:cNvPr>
            <p:cNvSpPr/>
            <p:nvPr/>
          </p:nvSpPr>
          <p:spPr>
            <a:xfrm>
              <a:off x="8754374" y="127035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321" name="图形 1320" descr="v 形箭头">
              <a:extLst>
                <a:ext uri="{FF2B5EF4-FFF2-40B4-BE49-F238E27FC236}">
                  <a16:creationId xmlns:a16="http://schemas.microsoft.com/office/drawing/2014/main" id="{B92E6C00-F032-4E37-871D-A51EB180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9231097" y="1328365"/>
              <a:ext cx="153478" cy="153478"/>
            </a:xfrm>
            <a:prstGeom prst="rect">
              <a:avLst/>
            </a:prstGeom>
          </p:spPr>
        </p:pic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402919" y="657540"/>
            <a:ext cx="743094" cy="681217"/>
            <a:chOff x="8741876" y="563015"/>
            <a:chExt cx="743094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41876" y="567998"/>
              <a:ext cx="49017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1341" name="组合 1340">
            <a:extLst>
              <a:ext uri="{FF2B5EF4-FFF2-40B4-BE49-F238E27FC236}">
                <a16:creationId xmlns:a16="http://schemas.microsoft.com/office/drawing/2014/main" id="{071FD8C8-981A-4C4D-AEDC-BF05189F1A27}"/>
              </a:ext>
            </a:extLst>
          </p:cNvPr>
          <p:cNvGrpSpPr/>
          <p:nvPr/>
        </p:nvGrpSpPr>
        <p:grpSpPr>
          <a:xfrm>
            <a:off x="6023198" y="543970"/>
            <a:ext cx="747906" cy="812341"/>
            <a:chOff x="6328682" y="554896"/>
            <a:chExt cx="627183" cy="681217"/>
          </a:xfrm>
        </p:grpSpPr>
        <p:grpSp>
          <p:nvGrpSpPr>
            <p:cNvPr id="1342" name="组合 1341">
              <a:extLst>
                <a:ext uri="{FF2B5EF4-FFF2-40B4-BE49-F238E27FC236}">
                  <a16:creationId xmlns:a16="http://schemas.microsoft.com/office/drawing/2014/main" id="{6AE19AAA-2C2A-4D8A-A84D-67BE19BEEDAC}"/>
                </a:ext>
              </a:extLst>
            </p:cNvPr>
            <p:cNvGrpSpPr/>
            <p:nvPr/>
          </p:nvGrpSpPr>
          <p:grpSpPr>
            <a:xfrm>
              <a:off x="6328682" y="554896"/>
              <a:ext cx="603692" cy="681217"/>
              <a:chOff x="102655" y="452481"/>
              <a:chExt cx="603692" cy="681217"/>
            </a:xfrm>
          </p:grpSpPr>
          <p:grpSp>
            <p:nvGrpSpPr>
              <p:cNvPr id="1345" name="组合 1344">
                <a:extLst>
                  <a:ext uri="{FF2B5EF4-FFF2-40B4-BE49-F238E27FC236}">
                    <a16:creationId xmlns:a16="http://schemas.microsoft.com/office/drawing/2014/main" id="{78FECB09-14EF-4353-A2D4-FAD8EE8EE5D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49" name="矩形: 圆角 1348">
                  <a:extLst>
                    <a:ext uri="{FF2B5EF4-FFF2-40B4-BE49-F238E27FC236}">
                      <a16:creationId xmlns:a16="http://schemas.microsoft.com/office/drawing/2014/main" id="{EAF5FEF7-98AF-4E39-BA8C-6A2D99F119C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50" name="图片 1349">
                  <a:extLst>
                    <a:ext uri="{FF2B5EF4-FFF2-40B4-BE49-F238E27FC236}">
                      <a16:creationId xmlns:a16="http://schemas.microsoft.com/office/drawing/2014/main" id="{CFF480CB-74CC-4E27-8B67-2D5010688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7470" y="400736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51" name="矩形 1350">
                  <a:extLst>
                    <a:ext uri="{FF2B5EF4-FFF2-40B4-BE49-F238E27FC236}">
                      <a16:creationId xmlns:a16="http://schemas.microsoft.com/office/drawing/2014/main" id="{C30EFA1F-9A9F-410F-9CBF-22D254BCC76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46" name="矩形 1345">
                <a:extLst>
                  <a:ext uri="{FF2B5EF4-FFF2-40B4-BE49-F238E27FC236}">
                    <a16:creationId xmlns:a16="http://schemas.microsoft.com/office/drawing/2014/main" id="{BED83018-FEF1-4353-ACC8-A9FAF345AE56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47" name="矩形: 圆角 1346">
                <a:extLst>
                  <a:ext uri="{FF2B5EF4-FFF2-40B4-BE49-F238E27FC236}">
                    <a16:creationId xmlns:a16="http://schemas.microsoft.com/office/drawing/2014/main" id="{1E279161-DD39-4FC0-8135-862CA0A7C87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8" name="矩形 1347">
                <a:extLst>
                  <a:ext uri="{FF2B5EF4-FFF2-40B4-BE49-F238E27FC236}">
                    <a16:creationId xmlns:a16="http://schemas.microsoft.com/office/drawing/2014/main" id="{0F1673BD-9A1B-4029-B3C4-810F8A5C061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43" name="矩形 1342">
              <a:extLst>
                <a:ext uri="{FF2B5EF4-FFF2-40B4-BE49-F238E27FC236}">
                  <a16:creationId xmlns:a16="http://schemas.microsoft.com/office/drawing/2014/main" id="{A05AD803-86D9-48FE-8DC1-3F4B0AC64071}"/>
                </a:ext>
              </a:extLst>
            </p:cNvPr>
            <p:cNvSpPr/>
            <p:nvPr/>
          </p:nvSpPr>
          <p:spPr>
            <a:xfrm>
              <a:off x="6334304" y="566208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4" name="加号 1343">
              <a:extLst>
                <a:ext uri="{FF2B5EF4-FFF2-40B4-BE49-F238E27FC236}">
                  <a16:creationId xmlns:a16="http://schemas.microsoft.com/office/drawing/2014/main" id="{DB815E03-8784-407B-BAA0-9F13903DDEDC}"/>
                </a:ext>
              </a:extLst>
            </p:cNvPr>
            <p:cNvSpPr/>
            <p:nvPr/>
          </p:nvSpPr>
          <p:spPr>
            <a:xfrm>
              <a:off x="6737519" y="620080"/>
              <a:ext cx="218346" cy="222349"/>
            </a:xfrm>
            <a:prstGeom prst="mathPlus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5" name="图形 504" descr="返回">
            <a:hlinkClick r:id="rId10" action="ppaction://hlinksldjump"/>
            <a:extLst>
              <a:ext uri="{FF2B5EF4-FFF2-40B4-BE49-F238E27FC236}">
                <a16:creationId xmlns:a16="http://schemas.microsoft.com/office/drawing/2014/main" id="{7FC2FCFD-CF83-4E7B-AD0B-9D14BA7567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282" name="矩形 281">
            <a:extLst>
              <a:ext uri="{FF2B5EF4-FFF2-40B4-BE49-F238E27FC236}">
                <a16:creationId xmlns:a16="http://schemas.microsoft.com/office/drawing/2014/main" id="{68D4101F-A3FB-4AA3-8E2D-FD084DBA5063}"/>
              </a:ext>
            </a:extLst>
          </p:cNvPr>
          <p:cNvSpPr/>
          <p:nvPr/>
        </p:nvSpPr>
        <p:spPr>
          <a:xfrm>
            <a:off x="3959874" y="1054890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DBDD9544-987F-4D71-91A4-0F31BBF62657}"/>
              </a:ext>
            </a:extLst>
          </p:cNvPr>
          <p:cNvGrpSpPr/>
          <p:nvPr/>
        </p:nvGrpSpPr>
        <p:grpSpPr>
          <a:xfrm>
            <a:off x="939396" y="862960"/>
            <a:ext cx="538829" cy="604649"/>
            <a:chOff x="167518" y="529049"/>
            <a:chExt cx="538829" cy="604649"/>
          </a:xfrm>
        </p:grpSpPr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7C1C0AD8-A01E-4865-8EF9-2E9F8CA15F0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87" name="矩形: 圆角 286">
                <a:extLst>
                  <a:ext uri="{FF2B5EF4-FFF2-40B4-BE49-F238E27FC236}">
                    <a16:creationId xmlns:a16="http://schemas.microsoft.com/office/drawing/2014/main" id="{2594F447-728A-43AA-BD5E-89318A32E8B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8" name="图片 287">
                <a:extLst>
                  <a:ext uri="{FF2B5EF4-FFF2-40B4-BE49-F238E27FC236}">
                    <a16:creationId xmlns:a16="http://schemas.microsoft.com/office/drawing/2014/main" id="{E238A198-87BD-4F87-825B-C2BEF1E11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0F0CFBBC-C76B-44B8-B5FA-30F8AB51D7C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5" name="矩形: 圆角 284">
              <a:extLst>
                <a:ext uri="{FF2B5EF4-FFF2-40B4-BE49-F238E27FC236}">
                  <a16:creationId xmlns:a16="http://schemas.microsoft.com/office/drawing/2014/main" id="{2608E9D9-C1DE-416F-800F-B7367B93AC2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3A280129-477C-4902-8B89-6BCE3809D08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CDBE782C-C813-441E-BDF7-F29173DFB2C4}"/>
              </a:ext>
            </a:extLst>
          </p:cNvPr>
          <p:cNvGrpSpPr/>
          <p:nvPr/>
        </p:nvGrpSpPr>
        <p:grpSpPr>
          <a:xfrm>
            <a:off x="1516889" y="861156"/>
            <a:ext cx="538829" cy="604649"/>
            <a:chOff x="167518" y="529049"/>
            <a:chExt cx="538829" cy="604649"/>
          </a:xfrm>
        </p:grpSpPr>
        <p:grpSp>
          <p:nvGrpSpPr>
            <p:cNvPr id="291" name="组合 290">
              <a:extLst>
                <a:ext uri="{FF2B5EF4-FFF2-40B4-BE49-F238E27FC236}">
                  <a16:creationId xmlns:a16="http://schemas.microsoft.com/office/drawing/2014/main" id="{8E419831-1C21-43DB-A95F-E533DB10A11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94" name="矩形: 圆角 293">
                <a:extLst>
                  <a:ext uri="{FF2B5EF4-FFF2-40B4-BE49-F238E27FC236}">
                    <a16:creationId xmlns:a16="http://schemas.microsoft.com/office/drawing/2014/main" id="{BC7E3276-FE3B-473E-9F97-3BF725218E3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5" name="图片 294">
                <a:extLst>
                  <a:ext uri="{FF2B5EF4-FFF2-40B4-BE49-F238E27FC236}">
                    <a16:creationId xmlns:a16="http://schemas.microsoft.com/office/drawing/2014/main" id="{D0895958-9265-4DB7-9CEA-47BB947DB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96" name="矩形 295">
                <a:extLst>
                  <a:ext uri="{FF2B5EF4-FFF2-40B4-BE49-F238E27FC236}">
                    <a16:creationId xmlns:a16="http://schemas.microsoft.com/office/drawing/2014/main" id="{5F4E2F11-F9F5-4F11-B28D-3A3E111BECB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2" name="矩形: 圆角 291">
              <a:extLst>
                <a:ext uri="{FF2B5EF4-FFF2-40B4-BE49-F238E27FC236}">
                  <a16:creationId xmlns:a16="http://schemas.microsoft.com/office/drawing/2014/main" id="{5B7A405D-1E82-4268-94C0-EDEDFE4BB5B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D3E488CA-4E5A-4458-9717-FD64EDAEA16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97CBD3B5-7FBF-41F9-9083-5745F3E2AA1B}"/>
              </a:ext>
            </a:extLst>
          </p:cNvPr>
          <p:cNvGrpSpPr/>
          <p:nvPr/>
        </p:nvGrpSpPr>
        <p:grpSpPr>
          <a:xfrm>
            <a:off x="2094382" y="865818"/>
            <a:ext cx="538829" cy="604649"/>
            <a:chOff x="167518" y="529049"/>
            <a:chExt cx="538829" cy="604649"/>
          </a:xfrm>
        </p:grpSpPr>
        <p:grpSp>
          <p:nvGrpSpPr>
            <p:cNvPr id="298" name="组合 297">
              <a:extLst>
                <a:ext uri="{FF2B5EF4-FFF2-40B4-BE49-F238E27FC236}">
                  <a16:creationId xmlns:a16="http://schemas.microsoft.com/office/drawing/2014/main" id="{29ADFC99-F3E1-42C6-8EE7-AB0D7C7C01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1" name="矩形: 圆角 300">
                <a:extLst>
                  <a:ext uri="{FF2B5EF4-FFF2-40B4-BE49-F238E27FC236}">
                    <a16:creationId xmlns:a16="http://schemas.microsoft.com/office/drawing/2014/main" id="{57B17DC2-2FE4-4B93-991C-453ECCF06C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2" name="图片 301">
                <a:extLst>
                  <a:ext uri="{FF2B5EF4-FFF2-40B4-BE49-F238E27FC236}">
                    <a16:creationId xmlns:a16="http://schemas.microsoft.com/office/drawing/2014/main" id="{6774AA5F-2CA4-4232-B997-133CD8B52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CD3865CB-FB6D-442C-8E45-084A706C95A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9" name="矩形: 圆角 298">
              <a:extLst>
                <a:ext uri="{FF2B5EF4-FFF2-40B4-BE49-F238E27FC236}">
                  <a16:creationId xmlns:a16="http://schemas.microsoft.com/office/drawing/2014/main" id="{F9942F9A-BD1F-41A2-BE4F-14A22DEBF85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192B670D-5299-4AA0-A669-DB5DB5BEAEA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21B4FAB2-EF4C-4EED-8332-C5DB2E61B72E}"/>
              </a:ext>
            </a:extLst>
          </p:cNvPr>
          <p:cNvGrpSpPr/>
          <p:nvPr/>
        </p:nvGrpSpPr>
        <p:grpSpPr>
          <a:xfrm>
            <a:off x="2671145" y="867247"/>
            <a:ext cx="538829" cy="604649"/>
            <a:chOff x="167518" y="529049"/>
            <a:chExt cx="538829" cy="604649"/>
          </a:xfrm>
        </p:grpSpPr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CDC0089B-166C-4690-A5F5-21A3D606231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8" name="矩形: 圆角 307">
                <a:extLst>
                  <a:ext uri="{FF2B5EF4-FFF2-40B4-BE49-F238E27FC236}">
                    <a16:creationId xmlns:a16="http://schemas.microsoft.com/office/drawing/2014/main" id="{912F3604-B7C0-4D6C-9D21-9266970813C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9" name="图片 308">
                <a:extLst>
                  <a:ext uri="{FF2B5EF4-FFF2-40B4-BE49-F238E27FC236}">
                    <a16:creationId xmlns:a16="http://schemas.microsoft.com/office/drawing/2014/main" id="{04113760-419E-4731-9FD2-614A0C17D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9E308E9B-3489-453E-A6D3-048DDE6C201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6" name="矩形: 圆角 305">
              <a:extLst>
                <a:ext uri="{FF2B5EF4-FFF2-40B4-BE49-F238E27FC236}">
                  <a16:creationId xmlns:a16="http://schemas.microsoft.com/office/drawing/2014/main" id="{E2A67C90-A10F-493B-B9B0-EC538C607D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05FC2B35-9041-44AC-9796-8E71BF24E03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016CC41E-8E76-49DF-AEF4-A86FB24A8159}"/>
              </a:ext>
            </a:extLst>
          </p:cNvPr>
          <p:cNvGrpSpPr/>
          <p:nvPr/>
        </p:nvGrpSpPr>
        <p:grpSpPr>
          <a:xfrm>
            <a:off x="3248638" y="871909"/>
            <a:ext cx="538829" cy="604649"/>
            <a:chOff x="167518" y="529049"/>
            <a:chExt cx="538829" cy="604649"/>
          </a:xfrm>
        </p:grpSpPr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CF4EB1CC-2771-4968-B626-8E56C76E57F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5" name="矩形: 圆角 314">
                <a:extLst>
                  <a:ext uri="{FF2B5EF4-FFF2-40B4-BE49-F238E27FC236}">
                    <a16:creationId xmlns:a16="http://schemas.microsoft.com/office/drawing/2014/main" id="{0ECAA610-EFE3-4300-A491-8870F5D30C5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6" name="图片 315">
                <a:extLst>
                  <a:ext uri="{FF2B5EF4-FFF2-40B4-BE49-F238E27FC236}">
                    <a16:creationId xmlns:a16="http://schemas.microsoft.com/office/drawing/2014/main" id="{995EA51B-9068-40DC-96EC-BABEAAAC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5612EC5E-6F6E-45BC-8087-F0F6B51F390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CF3E69B9-F226-4383-B621-F5AA0A4FEA6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458CAD21-C97A-47A4-A7C1-69D559B6445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22DD60BC-18A8-40A7-94A8-3B6010D3F4F8}"/>
              </a:ext>
            </a:extLst>
          </p:cNvPr>
          <p:cNvGrpSpPr/>
          <p:nvPr/>
        </p:nvGrpSpPr>
        <p:grpSpPr>
          <a:xfrm>
            <a:off x="3826131" y="870105"/>
            <a:ext cx="538829" cy="604649"/>
            <a:chOff x="167518" y="529049"/>
            <a:chExt cx="538829" cy="604649"/>
          </a:xfrm>
        </p:grpSpPr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800AF4B7-52EB-4791-97E3-28A2BEE140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22" name="矩形: 圆角 321">
                <a:extLst>
                  <a:ext uri="{FF2B5EF4-FFF2-40B4-BE49-F238E27FC236}">
                    <a16:creationId xmlns:a16="http://schemas.microsoft.com/office/drawing/2014/main" id="{6343D7F5-DEBF-4957-9FD2-838C6D70EBF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3" name="图片 322">
                <a:extLst>
                  <a:ext uri="{FF2B5EF4-FFF2-40B4-BE49-F238E27FC236}">
                    <a16:creationId xmlns:a16="http://schemas.microsoft.com/office/drawing/2014/main" id="{69074C18-0305-4453-96F4-FCBA307F7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7680D064-D2F3-44D3-89F4-BBE9BB19E02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0" name="矩形: 圆角 319">
              <a:extLst>
                <a:ext uri="{FF2B5EF4-FFF2-40B4-BE49-F238E27FC236}">
                  <a16:creationId xmlns:a16="http://schemas.microsoft.com/office/drawing/2014/main" id="{12522323-94B1-4EA2-931B-169B3DE2081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0DFE727E-8D16-4874-8F4C-4F12794ED15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325" name="矩形 324">
            <a:extLst>
              <a:ext uri="{FF2B5EF4-FFF2-40B4-BE49-F238E27FC236}">
                <a16:creationId xmlns:a16="http://schemas.microsoft.com/office/drawing/2014/main" id="{7A37B0E6-1B21-485E-909B-4574F31DFC46}"/>
              </a:ext>
            </a:extLst>
          </p:cNvPr>
          <p:cNvSpPr/>
          <p:nvPr/>
        </p:nvSpPr>
        <p:spPr>
          <a:xfrm>
            <a:off x="3829176" y="872476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B3721D71-CC43-4853-9995-E52EAB23E2DF}"/>
              </a:ext>
            </a:extLst>
          </p:cNvPr>
          <p:cNvGrpSpPr/>
          <p:nvPr/>
        </p:nvGrpSpPr>
        <p:grpSpPr>
          <a:xfrm>
            <a:off x="372823" y="1455917"/>
            <a:ext cx="538829" cy="604649"/>
            <a:chOff x="167518" y="529049"/>
            <a:chExt cx="538829" cy="604649"/>
          </a:xfrm>
        </p:grpSpPr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6080464C-9F46-493E-A13B-78BA6CAAB56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0" name="矩形: 圆角 329">
                <a:extLst>
                  <a:ext uri="{FF2B5EF4-FFF2-40B4-BE49-F238E27FC236}">
                    <a16:creationId xmlns:a16="http://schemas.microsoft.com/office/drawing/2014/main" id="{C7052A24-1CA0-44BA-9AB9-21155BCDCDD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1" name="图片 330">
                <a:extLst>
                  <a:ext uri="{FF2B5EF4-FFF2-40B4-BE49-F238E27FC236}">
                    <a16:creationId xmlns:a16="http://schemas.microsoft.com/office/drawing/2014/main" id="{23CA0140-0202-4FDF-8BD5-C7EC58F71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F0D31E8C-5E29-4FD2-856A-717C21474F0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8" name="矩形: 圆角 327">
              <a:extLst>
                <a:ext uri="{FF2B5EF4-FFF2-40B4-BE49-F238E27FC236}">
                  <a16:creationId xmlns:a16="http://schemas.microsoft.com/office/drawing/2014/main" id="{A6387F8E-5F34-4E84-B37E-47829A2524E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CE12C471-06EA-4A39-9326-14BA783F339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16064532-6947-4CC9-B237-E0CA75E21FB3}"/>
              </a:ext>
            </a:extLst>
          </p:cNvPr>
          <p:cNvGrpSpPr/>
          <p:nvPr/>
        </p:nvGrpSpPr>
        <p:grpSpPr>
          <a:xfrm>
            <a:off x="950316" y="1460579"/>
            <a:ext cx="538829" cy="604649"/>
            <a:chOff x="167518" y="529049"/>
            <a:chExt cx="538829" cy="604649"/>
          </a:xfrm>
        </p:grpSpPr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98BDD3C6-2516-4528-9103-868CCE69298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7" name="矩形: 圆角 336">
                <a:extLst>
                  <a:ext uri="{FF2B5EF4-FFF2-40B4-BE49-F238E27FC236}">
                    <a16:creationId xmlns:a16="http://schemas.microsoft.com/office/drawing/2014/main" id="{C10BC24F-6451-4B5A-9BEC-1C688308CED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8" name="图片 337">
                <a:extLst>
                  <a:ext uri="{FF2B5EF4-FFF2-40B4-BE49-F238E27FC236}">
                    <a16:creationId xmlns:a16="http://schemas.microsoft.com/office/drawing/2014/main" id="{BCCE9F6F-AA86-47B7-A758-4658BE68D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29ECFA6F-BAF1-4E9D-85F7-6C1CAEA615A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35" name="矩形: 圆角 334">
              <a:extLst>
                <a:ext uri="{FF2B5EF4-FFF2-40B4-BE49-F238E27FC236}">
                  <a16:creationId xmlns:a16="http://schemas.microsoft.com/office/drawing/2014/main" id="{4B528070-C0AB-4583-93EE-E759DC8E9D0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85495A2F-9CAE-44B0-A0B3-75840A82C7B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445663DF-396C-40FC-A4A0-7B86909B9CCF}"/>
              </a:ext>
            </a:extLst>
          </p:cNvPr>
          <p:cNvGrpSpPr/>
          <p:nvPr/>
        </p:nvGrpSpPr>
        <p:grpSpPr>
          <a:xfrm>
            <a:off x="1527809" y="1458775"/>
            <a:ext cx="538829" cy="604649"/>
            <a:chOff x="167518" y="529049"/>
            <a:chExt cx="538829" cy="604649"/>
          </a:xfrm>
        </p:grpSpPr>
        <p:grpSp>
          <p:nvGrpSpPr>
            <p:cNvPr id="341" name="组合 340">
              <a:extLst>
                <a:ext uri="{FF2B5EF4-FFF2-40B4-BE49-F238E27FC236}">
                  <a16:creationId xmlns:a16="http://schemas.microsoft.com/office/drawing/2014/main" id="{9107F762-2BD5-4AB6-B668-B7500BC39A0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44" name="矩形: 圆角 343">
                <a:extLst>
                  <a:ext uri="{FF2B5EF4-FFF2-40B4-BE49-F238E27FC236}">
                    <a16:creationId xmlns:a16="http://schemas.microsoft.com/office/drawing/2014/main" id="{6328511F-2D4C-4585-8F89-57EC06BB31C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5" name="图片 344">
                <a:extLst>
                  <a:ext uri="{FF2B5EF4-FFF2-40B4-BE49-F238E27FC236}">
                    <a16:creationId xmlns:a16="http://schemas.microsoft.com/office/drawing/2014/main" id="{DEBC1206-2637-4DBA-B7E8-64933094D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46" name="矩形 345">
                <a:extLst>
                  <a:ext uri="{FF2B5EF4-FFF2-40B4-BE49-F238E27FC236}">
                    <a16:creationId xmlns:a16="http://schemas.microsoft.com/office/drawing/2014/main" id="{BB33CD8D-0CA7-4EAB-AD0B-02DEA2CE6E6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42" name="矩形: 圆角 341">
              <a:extLst>
                <a:ext uri="{FF2B5EF4-FFF2-40B4-BE49-F238E27FC236}">
                  <a16:creationId xmlns:a16="http://schemas.microsoft.com/office/drawing/2014/main" id="{3D384DD6-FA68-43A5-8993-3918E05EE7E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B24D1169-052A-4380-A9AA-A3E757421A1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7D99F1F6-3B0C-4B14-8DAD-E97443115913}"/>
              </a:ext>
            </a:extLst>
          </p:cNvPr>
          <p:cNvGrpSpPr/>
          <p:nvPr/>
        </p:nvGrpSpPr>
        <p:grpSpPr>
          <a:xfrm>
            <a:off x="2105302" y="1463437"/>
            <a:ext cx="538829" cy="604649"/>
            <a:chOff x="167518" y="529049"/>
            <a:chExt cx="538829" cy="604649"/>
          </a:xfrm>
        </p:grpSpPr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1B002235-4F7B-4102-A549-E3519653E1F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2" name="矩形: 圆角 351">
                <a:extLst>
                  <a:ext uri="{FF2B5EF4-FFF2-40B4-BE49-F238E27FC236}">
                    <a16:creationId xmlns:a16="http://schemas.microsoft.com/office/drawing/2014/main" id="{048C22D5-B1FC-4862-8F81-9DB4B2607B1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53" name="图片 352">
                <a:extLst>
                  <a:ext uri="{FF2B5EF4-FFF2-40B4-BE49-F238E27FC236}">
                    <a16:creationId xmlns:a16="http://schemas.microsoft.com/office/drawing/2014/main" id="{F064F1E7-2D5B-48E2-86B7-76F1EE3A74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B0E16FEA-39A4-4F9A-9544-AEB1985C54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0" name="矩形: 圆角 349">
              <a:extLst>
                <a:ext uri="{FF2B5EF4-FFF2-40B4-BE49-F238E27FC236}">
                  <a16:creationId xmlns:a16="http://schemas.microsoft.com/office/drawing/2014/main" id="{DAC43151-B5AF-4F04-B69B-7AC0EF67577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矩形 350">
              <a:extLst>
                <a:ext uri="{FF2B5EF4-FFF2-40B4-BE49-F238E27FC236}">
                  <a16:creationId xmlns:a16="http://schemas.microsoft.com/office/drawing/2014/main" id="{23AC9A3F-F33D-40D5-A2BD-D25D6A328AA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5A7E3D7B-3733-43BF-BB54-0E20F3F0D7C1}"/>
              </a:ext>
            </a:extLst>
          </p:cNvPr>
          <p:cNvGrpSpPr/>
          <p:nvPr/>
        </p:nvGrpSpPr>
        <p:grpSpPr>
          <a:xfrm>
            <a:off x="2682065" y="1464866"/>
            <a:ext cx="538829" cy="604649"/>
            <a:chOff x="167518" y="529049"/>
            <a:chExt cx="538829" cy="604649"/>
          </a:xfrm>
        </p:grpSpPr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4FEDFC19-84E8-43B4-9122-22EC4799898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9" name="矩形: 圆角 358">
                <a:extLst>
                  <a:ext uri="{FF2B5EF4-FFF2-40B4-BE49-F238E27FC236}">
                    <a16:creationId xmlns:a16="http://schemas.microsoft.com/office/drawing/2014/main" id="{81495B9D-B756-42F5-AA72-2B4EE6B2AD5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0" name="图片 359">
                <a:extLst>
                  <a:ext uri="{FF2B5EF4-FFF2-40B4-BE49-F238E27FC236}">
                    <a16:creationId xmlns:a16="http://schemas.microsoft.com/office/drawing/2014/main" id="{5366D91C-CAC3-4AF1-BDE0-479A4C4FE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1EBC1A0D-5BF9-446F-B97E-1CD78137823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7" name="矩形: 圆角 356">
              <a:extLst>
                <a:ext uri="{FF2B5EF4-FFF2-40B4-BE49-F238E27FC236}">
                  <a16:creationId xmlns:a16="http://schemas.microsoft.com/office/drawing/2014/main" id="{3566AD55-6246-480D-8398-A469B03573B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F5AA43BA-B47B-460D-8F05-90A8A9DDE86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9D3260F0-682A-450B-B69C-6E9E2397CE2F}"/>
              </a:ext>
            </a:extLst>
          </p:cNvPr>
          <p:cNvGrpSpPr/>
          <p:nvPr/>
        </p:nvGrpSpPr>
        <p:grpSpPr>
          <a:xfrm>
            <a:off x="3259558" y="1469528"/>
            <a:ext cx="538829" cy="604649"/>
            <a:chOff x="167518" y="529049"/>
            <a:chExt cx="538829" cy="604649"/>
          </a:xfrm>
        </p:grpSpPr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96C8123C-0C19-4056-B869-F5EA75CF1EC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66" name="矩形: 圆角 365">
                <a:extLst>
                  <a:ext uri="{FF2B5EF4-FFF2-40B4-BE49-F238E27FC236}">
                    <a16:creationId xmlns:a16="http://schemas.microsoft.com/office/drawing/2014/main" id="{8F8065E2-A9EF-486C-8676-E6B1B3CE742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7" name="图片 366">
                <a:extLst>
                  <a:ext uri="{FF2B5EF4-FFF2-40B4-BE49-F238E27FC236}">
                    <a16:creationId xmlns:a16="http://schemas.microsoft.com/office/drawing/2014/main" id="{27898FD5-974B-42D0-A311-8496E7F98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8" name="矩形 367">
                <a:extLst>
                  <a:ext uri="{FF2B5EF4-FFF2-40B4-BE49-F238E27FC236}">
                    <a16:creationId xmlns:a16="http://schemas.microsoft.com/office/drawing/2014/main" id="{F2C6B8E0-01F1-45E7-9BF9-18F66906163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4" name="矩形: 圆角 363">
              <a:extLst>
                <a:ext uri="{FF2B5EF4-FFF2-40B4-BE49-F238E27FC236}">
                  <a16:creationId xmlns:a16="http://schemas.microsoft.com/office/drawing/2014/main" id="{5396AE80-2F73-4893-BAC8-4DD5E090127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>
              <a:extLst>
                <a:ext uri="{FF2B5EF4-FFF2-40B4-BE49-F238E27FC236}">
                  <a16:creationId xmlns:a16="http://schemas.microsoft.com/office/drawing/2014/main" id="{2AFD5A24-5AA8-44CB-986B-5C225551D79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F705BBEF-3C8E-4BCF-82FA-80BD128B3EB7}"/>
              </a:ext>
            </a:extLst>
          </p:cNvPr>
          <p:cNvGrpSpPr/>
          <p:nvPr/>
        </p:nvGrpSpPr>
        <p:grpSpPr>
          <a:xfrm>
            <a:off x="3837051" y="1467724"/>
            <a:ext cx="538829" cy="604649"/>
            <a:chOff x="167518" y="529049"/>
            <a:chExt cx="538829" cy="604649"/>
          </a:xfrm>
        </p:grpSpPr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D4CAA258-6585-4B69-A290-9C302FE3349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73" name="矩形: 圆角 372">
                <a:extLst>
                  <a:ext uri="{FF2B5EF4-FFF2-40B4-BE49-F238E27FC236}">
                    <a16:creationId xmlns:a16="http://schemas.microsoft.com/office/drawing/2014/main" id="{742AEB58-F98E-4C45-A234-C1639A40C88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4" name="图片 373">
                <a:extLst>
                  <a:ext uri="{FF2B5EF4-FFF2-40B4-BE49-F238E27FC236}">
                    <a16:creationId xmlns:a16="http://schemas.microsoft.com/office/drawing/2014/main" id="{67E368E2-9517-4B24-8D81-C9631175E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75" name="矩形 374">
                <a:extLst>
                  <a:ext uri="{FF2B5EF4-FFF2-40B4-BE49-F238E27FC236}">
                    <a16:creationId xmlns:a16="http://schemas.microsoft.com/office/drawing/2014/main" id="{482A436F-4C30-42C6-9EB0-327170D1FFA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1" name="矩形: 圆角 370">
              <a:extLst>
                <a:ext uri="{FF2B5EF4-FFF2-40B4-BE49-F238E27FC236}">
                  <a16:creationId xmlns:a16="http://schemas.microsoft.com/office/drawing/2014/main" id="{529FA786-6FA0-4D21-9CB8-3B66B7D7BB3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>
              <a:extLst>
                <a:ext uri="{FF2B5EF4-FFF2-40B4-BE49-F238E27FC236}">
                  <a16:creationId xmlns:a16="http://schemas.microsoft.com/office/drawing/2014/main" id="{2F449045-2FC4-457A-B660-F21B6FE1958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9B41BE19-4161-4F77-880A-06EDB18ED3F8}"/>
              </a:ext>
            </a:extLst>
          </p:cNvPr>
          <p:cNvGrpSpPr/>
          <p:nvPr/>
        </p:nvGrpSpPr>
        <p:grpSpPr>
          <a:xfrm>
            <a:off x="372823" y="2054183"/>
            <a:ext cx="538829" cy="604649"/>
            <a:chOff x="167518" y="529049"/>
            <a:chExt cx="538829" cy="604649"/>
          </a:xfrm>
        </p:grpSpPr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70ACD00A-DC9A-42F3-92E7-8E5B25867BA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0" name="矩形: 圆角 379">
                <a:extLst>
                  <a:ext uri="{FF2B5EF4-FFF2-40B4-BE49-F238E27FC236}">
                    <a16:creationId xmlns:a16="http://schemas.microsoft.com/office/drawing/2014/main" id="{67B728FE-795F-40C2-971B-38D3CDF6721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1" name="图片 380">
                <a:extLst>
                  <a:ext uri="{FF2B5EF4-FFF2-40B4-BE49-F238E27FC236}">
                    <a16:creationId xmlns:a16="http://schemas.microsoft.com/office/drawing/2014/main" id="{F142405E-D1FC-47E1-8A5B-28A6274A6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948FAAF5-F1AE-466E-B521-70B4E85F0B9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8" name="矩形: 圆角 377">
              <a:extLst>
                <a:ext uri="{FF2B5EF4-FFF2-40B4-BE49-F238E27FC236}">
                  <a16:creationId xmlns:a16="http://schemas.microsoft.com/office/drawing/2014/main" id="{8C4FA100-DA61-4DA6-B1BE-73082845BCB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3A694F49-2116-4D89-A2CE-DE17C467C0C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CD7C7407-C0EE-4354-880C-0BE3FCDC65B3}"/>
              </a:ext>
            </a:extLst>
          </p:cNvPr>
          <p:cNvGrpSpPr/>
          <p:nvPr/>
        </p:nvGrpSpPr>
        <p:grpSpPr>
          <a:xfrm>
            <a:off x="950316" y="2058845"/>
            <a:ext cx="538829" cy="604649"/>
            <a:chOff x="167518" y="529049"/>
            <a:chExt cx="538829" cy="604649"/>
          </a:xfrm>
        </p:grpSpPr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4D31B984-3231-4A9F-8841-F52B0F353A5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7" name="矩形: 圆角 386">
                <a:extLst>
                  <a:ext uri="{FF2B5EF4-FFF2-40B4-BE49-F238E27FC236}">
                    <a16:creationId xmlns:a16="http://schemas.microsoft.com/office/drawing/2014/main" id="{064B31C9-060B-4EE3-A0D4-295624CFB2F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8" name="图片 387">
                <a:extLst>
                  <a:ext uri="{FF2B5EF4-FFF2-40B4-BE49-F238E27FC236}">
                    <a16:creationId xmlns:a16="http://schemas.microsoft.com/office/drawing/2014/main" id="{73747A51-88D1-4958-A27C-0005F56F4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9" name="矩形 388">
                <a:extLst>
                  <a:ext uri="{FF2B5EF4-FFF2-40B4-BE49-F238E27FC236}">
                    <a16:creationId xmlns:a16="http://schemas.microsoft.com/office/drawing/2014/main" id="{E0C9E13B-3F56-4005-89CD-55F299937F3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5" name="矩形: 圆角 384">
              <a:extLst>
                <a:ext uri="{FF2B5EF4-FFF2-40B4-BE49-F238E27FC236}">
                  <a16:creationId xmlns:a16="http://schemas.microsoft.com/office/drawing/2014/main" id="{E2C5F1EC-50C4-48FB-BA2B-A3B92A061F2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301A2F57-8508-47DC-A49C-21AA43BDA58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A0A0E787-9033-4A38-A105-87DF9FFB65FE}"/>
              </a:ext>
            </a:extLst>
          </p:cNvPr>
          <p:cNvGrpSpPr/>
          <p:nvPr/>
        </p:nvGrpSpPr>
        <p:grpSpPr>
          <a:xfrm>
            <a:off x="1527809" y="2057041"/>
            <a:ext cx="538829" cy="604649"/>
            <a:chOff x="167518" y="529049"/>
            <a:chExt cx="538829" cy="604649"/>
          </a:xfrm>
        </p:grpSpPr>
        <p:grpSp>
          <p:nvGrpSpPr>
            <p:cNvPr id="391" name="组合 390">
              <a:extLst>
                <a:ext uri="{FF2B5EF4-FFF2-40B4-BE49-F238E27FC236}">
                  <a16:creationId xmlns:a16="http://schemas.microsoft.com/office/drawing/2014/main" id="{43A6CD84-F957-4C06-A89B-EF121A2417D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94" name="矩形: 圆角 393">
                <a:extLst>
                  <a:ext uri="{FF2B5EF4-FFF2-40B4-BE49-F238E27FC236}">
                    <a16:creationId xmlns:a16="http://schemas.microsoft.com/office/drawing/2014/main" id="{93AF7C4C-70D3-48A9-A1FF-115634DA904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5" name="图片 394">
                <a:extLst>
                  <a:ext uri="{FF2B5EF4-FFF2-40B4-BE49-F238E27FC236}">
                    <a16:creationId xmlns:a16="http://schemas.microsoft.com/office/drawing/2014/main" id="{D53250FB-E4D6-40C6-96DE-0596BA328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2193C0E-8DEE-452A-B0FD-A9BCB7FFBC2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92" name="矩形: 圆角 391">
              <a:extLst>
                <a:ext uri="{FF2B5EF4-FFF2-40B4-BE49-F238E27FC236}">
                  <a16:creationId xmlns:a16="http://schemas.microsoft.com/office/drawing/2014/main" id="{8F993297-97BC-406C-BEE8-86CAD5D8829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B22DD66D-3398-4973-B37E-8840BDF8B59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EA57701D-50C8-4B0E-AB6F-754905C3C236}"/>
              </a:ext>
            </a:extLst>
          </p:cNvPr>
          <p:cNvGrpSpPr/>
          <p:nvPr/>
        </p:nvGrpSpPr>
        <p:grpSpPr>
          <a:xfrm>
            <a:off x="2105302" y="2061703"/>
            <a:ext cx="538829" cy="604649"/>
            <a:chOff x="167518" y="529049"/>
            <a:chExt cx="538829" cy="604649"/>
          </a:xfrm>
        </p:grpSpPr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D52750A3-B3E2-4313-A0A1-7BAF98BAC5E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02" name="矩形: 圆角 401">
                <a:extLst>
                  <a:ext uri="{FF2B5EF4-FFF2-40B4-BE49-F238E27FC236}">
                    <a16:creationId xmlns:a16="http://schemas.microsoft.com/office/drawing/2014/main" id="{D34892D0-1C6B-487B-A2CE-69813A08718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3" name="图片 402">
                <a:extLst>
                  <a:ext uri="{FF2B5EF4-FFF2-40B4-BE49-F238E27FC236}">
                    <a16:creationId xmlns:a16="http://schemas.microsoft.com/office/drawing/2014/main" id="{97432A42-C98C-4E1D-A918-897A96AF2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04" name="矩形 403">
                <a:extLst>
                  <a:ext uri="{FF2B5EF4-FFF2-40B4-BE49-F238E27FC236}">
                    <a16:creationId xmlns:a16="http://schemas.microsoft.com/office/drawing/2014/main" id="{B6D817CF-D158-4886-B3D4-05482BC0907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0" name="矩形: 圆角 399">
              <a:extLst>
                <a:ext uri="{FF2B5EF4-FFF2-40B4-BE49-F238E27FC236}">
                  <a16:creationId xmlns:a16="http://schemas.microsoft.com/office/drawing/2014/main" id="{D3D248A2-25F5-4F4F-9B6E-2E222F8C08F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D096CE77-A200-4E48-BB08-AF5D37D5F03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FE9DEA90-70E6-45E6-BC4C-FAB8491A898C}"/>
              </a:ext>
            </a:extLst>
          </p:cNvPr>
          <p:cNvGrpSpPr/>
          <p:nvPr/>
        </p:nvGrpSpPr>
        <p:grpSpPr>
          <a:xfrm>
            <a:off x="2682065" y="2063132"/>
            <a:ext cx="538829" cy="604649"/>
            <a:chOff x="167518" y="529049"/>
            <a:chExt cx="538829" cy="604649"/>
          </a:xfrm>
        </p:grpSpPr>
        <p:grpSp>
          <p:nvGrpSpPr>
            <p:cNvPr id="406" name="组合 405">
              <a:extLst>
                <a:ext uri="{FF2B5EF4-FFF2-40B4-BE49-F238E27FC236}">
                  <a16:creationId xmlns:a16="http://schemas.microsoft.com/office/drawing/2014/main" id="{81C2B89E-29D3-456C-8E22-C573961ABDB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09" name="矩形: 圆角 408">
                <a:extLst>
                  <a:ext uri="{FF2B5EF4-FFF2-40B4-BE49-F238E27FC236}">
                    <a16:creationId xmlns:a16="http://schemas.microsoft.com/office/drawing/2014/main" id="{2F05275B-C7A4-4937-A168-02E99AACB9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0" name="图片 409">
                <a:extLst>
                  <a:ext uri="{FF2B5EF4-FFF2-40B4-BE49-F238E27FC236}">
                    <a16:creationId xmlns:a16="http://schemas.microsoft.com/office/drawing/2014/main" id="{C21DF5CB-52F2-4294-8181-79891DFD1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D8151761-07A5-4325-A578-26285A039D5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E5446977-B24F-46E1-93EA-25F708B5940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58DDCEC8-DD02-4FF5-AFD7-C54401F49EB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12" name="组合 411">
            <a:extLst>
              <a:ext uri="{FF2B5EF4-FFF2-40B4-BE49-F238E27FC236}">
                <a16:creationId xmlns:a16="http://schemas.microsoft.com/office/drawing/2014/main" id="{1057AAFE-740B-4C64-AB74-6D7A50A89395}"/>
              </a:ext>
            </a:extLst>
          </p:cNvPr>
          <p:cNvGrpSpPr/>
          <p:nvPr/>
        </p:nvGrpSpPr>
        <p:grpSpPr>
          <a:xfrm>
            <a:off x="3259558" y="2067794"/>
            <a:ext cx="538829" cy="604649"/>
            <a:chOff x="167518" y="529049"/>
            <a:chExt cx="538829" cy="604649"/>
          </a:xfrm>
        </p:grpSpPr>
        <p:grpSp>
          <p:nvGrpSpPr>
            <p:cNvPr id="413" name="组合 412">
              <a:extLst>
                <a:ext uri="{FF2B5EF4-FFF2-40B4-BE49-F238E27FC236}">
                  <a16:creationId xmlns:a16="http://schemas.microsoft.com/office/drawing/2014/main" id="{C7AD9F82-339A-4ED8-ABDC-ECB4316EFE4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6" name="矩形: 圆角 415">
                <a:extLst>
                  <a:ext uri="{FF2B5EF4-FFF2-40B4-BE49-F238E27FC236}">
                    <a16:creationId xmlns:a16="http://schemas.microsoft.com/office/drawing/2014/main" id="{8900C753-154A-45F2-9090-B7000609ED9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7" name="图片 416">
                <a:extLst>
                  <a:ext uri="{FF2B5EF4-FFF2-40B4-BE49-F238E27FC236}">
                    <a16:creationId xmlns:a16="http://schemas.microsoft.com/office/drawing/2014/main" id="{B300ECFE-32A0-4D3D-9246-78555AE31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18" name="矩形 417">
                <a:extLst>
                  <a:ext uri="{FF2B5EF4-FFF2-40B4-BE49-F238E27FC236}">
                    <a16:creationId xmlns:a16="http://schemas.microsoft.com/office/drawing/2014/main" id="{774F0B0C-7FE7-49DB-99B6-150CF3AEFF7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96678E88-7169-40EF-A3B5-3224B968D2C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E02C51F8-668C-41FD-8C7A-FC9C6F6191C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19" name="组合 418">
            <a:extLst>
              <a:ext uri="{FF2B5EF4-FFF2-40B4-BE49-F238E27FC236}">
                <a16:creationId xmlns:a16="http://schemas.microsoft.com/office/drawing/2014/main" id="{B88E1CD6-085A-497A-AF09-E0D34121786D}"/>
              </a:ext>
            </a:extLst>
          </p:cNvPr>
          <p:cNvGrpSpPr/>
          <p:nvPr/>
        </p:nvGrpSpPr>
        <p:grpSpPr>
          <a:xfrm>
            <a:off x="3837051" y="2065990"/>
            <a:ext cx="538829" cy="604649"/>
            <a:chOff x="167518" y="529049"/>
            <a:chExt cx="538829" cy="604649"/>
          </a:xfrm>
        </p:grpSpPr>
        <p:grpSp>
          <p:nvGrpSpPr>
            <p:cNvPr id="420" name="组合 419">
              <a:extLst>
                <a:ext uri="{FF2B5EF4-FFF2-40B4-BE49-F238E27FC236}">
                  <a16:creationId xmlns:a16="http://schemas.microsoft.com/office/drawing/2014/main" id="{CC1B82C4-9485-47A2-B018-12515DD0EA1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3" name="矩形: 圆角 422">
                <a:extLst>
                  <a:ext uri="{FF2B5EF4-FFF2-40B4-BE49-F238E27FC236}">
                    <a16:creationId xmlns:a16="http://schemas.microsoft.com/office/drawing/2014/main" id="{BBC48908-8525-48B5-82C7-19117484213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4" name="图片 423">
                <a:extLst>
                  <a:ext uri="{FF2B5EF4-FFF2-40B4-BE49-F238E27FC236}">
                    <a16:creationId xmlns:a16="http://schemas.microsoft.com/office/drawing/2014/main" id="{BF1422F8-49C0-4032-8216-756EA06B1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B7598F3D-D120-424F-A161-6C950BEEE4C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1" name="矩形: 圆角 420">
              <a:extLst>
                <a:ext uri="{FF2B5EF4-FFF2-40B4-BE49-F238E27FC236}">
                  <a16:creationId xmlns:a16="http://schemas.microsoft.com/office/drawing/2014/main" id="{B876CFA3-3D65-4EAC-830D-D170B3D5FB8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BC27E537-C394-4AF9-867B-8E53E95413B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26" name="组合 425">
            <a:extLst>
              <a:ext uri="{FF2B5EF4-FFF2-40B4-BE49-F238E27FC236}">
                <a16:creationId xmlns:a16="http://schemas.microsoft.com/office/drawing/2014/main" id="{D1E12A9E-3966-4E23-94D1-5AF090B0AB67}"/>
              </a:ext>
            </a:extLst>
          </p:cNvPr>
          <p:cNvGrpSpPr/>
          <p:nvPr/>
        </p:nvGrpSpPr>
        <p:grpSpPr>
          <a:xfrm>
            <a:off x="372823" y="2643780"/>
            <a:ext cx="538829" cy="604649"/>
            <a:chOff x="167518" y="529049"/>
            <a:chExt cx="538829" cy="604649"/>
          </a:xfrm>
        </p:grpSpPr>
        <p:grpSp>
          <p:nvGrpSpPr>
            <p:cNvPr id="427" name="组合 426">
              <a:extLst>
                <a:ext uri="{FF2B5EF4-FFF2-40B4-BE49-F238E27FC236}">
                  <a16:creationId xmlns:a16="http://schemas.microsoft.com/office/drawing/2014/main" id="{CE5E3BBE-D9E8-4D48-B303-F86692ADB03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30" name="矩形: 圆角 429">
                <a:extLst>
                  <a:ext uri="{FF2B5EF4-FFF2-40B4-BE49-F238E27FC236}">
                    <a16:creationId xmlns:a16="http://schemas.microsoft.com/office/drawing/2014/main" id="{C1E51E5E-214C-4AFF-8E0F-64FBCC80588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31" name="图片 430">
                <a:extLst>
                  <a:ext uri="{FF2B5EF4-FFF2-40B4-BE49-F238E27FC236}">
                    <a16:creationId xmlns:a16="http://schemas.microsoft.com/office/drawing/2014/main" id="{7D367AD8-612D-4564-8122-7DF5E3CBB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32" name="矩形 431">
                <a:extLst>
                  <a:ext uri="{FF2B5EF4-FFF2-40B4-BE49-F238E27FC236}">
                    <a16:creationId xmlns:a16="http://schemas.microsoft.com/office/drawing/2014/main" id="{93165DDE-318E-45B3-82F8-76F9E985076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8" name="矩形: 圆角 427">
              <a:extLst>
                <a:ext uri="{FF2B5EF4-FFF2-40B4-BE49-F238E27FC236}">
                  <a16:creationId xmlns:a16="http://schemas.microsoft.com/office/drawing/2014/main" id="{84306BE3-2860-4579-94E8-53183D57174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6731E584-EFA2-4ADA-AF7A-B0592A13CBD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33" name="组合 432">
            <a:extLst>
              <a:ext uri="{FF2B5EF4-FFF2-40B4-BE49-F238E27FC236}">
                <a16:creationId xmlns:a16="http://schemas.microsoft.com/office/drawing/2014/main" id="{577120B5-C3BC-4565-900C-CD0864353685}"/>
              </a:ext>
            </a:extLst>
          </p:cNvPr>
          <p:cNvGrpSpPr/>
          <p:nvPr/>
        </p:nvGrpSpPr>
        <p:grpSpPr>
          <a:xfrm>
            <a:off x="950316" y="2648442"/>
            <a:ext cx="538829" cy="604649"/>
            <a:chOff x="167518" y="529049"/>
            <a:chExt cx="538829" cy="604649"/>
          </a:xfrm>
        </p:grpSpPr>
        <p:grpSp>
          <p:nvGrpSpPr>
            <p:cNvPr id="434" name="组合 433">
              <a:extLst>
                <a:ext uri="{FF2B5EF4-FFF2-40B4-BE49-F238E27FC236}">
                  <a16:creationId xmlns:a16="http://schemas.microsoft.com/office/drawing/2014/main" id="{7280F0F7-4EFC-4D41-8232-B640F9B4CD3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37" name="矩形: 圆角 436">
                <a:extLst>
                  <a:ext uri="{FF2B5EF4-FFF2-40B4-BE49-F238E27FC236}">
                    <a16:creationId xmlns:a16="http://schemas.microsoft.com/office/drawing/2014/main" id="{148DFC18-76A1-4E1F-968F-29E056BC84B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38" name="图片 437">
                <a:extLst>
                  <a:ext uri="{FF2B5EF4-FFF2-40B4-BE49-F238E27FC236}">
                    <a16:creationId xmlns:a16="http://schemas.microsoft.com/office/drawing/2014/main" id="{4E784DE9-5855-4C8E-AB12-6B020467D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12D4E815-EA97-4850-9F0C-F23D131D543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35" name="矩形: 圆角 434">
              <a:extLst>
                <a:ext uri="{FF2B5EF4-FFF2-40B4-BE49-F238E27FC236}">
                  <a16:creationId xmlns:a16="http://schemas.microsoft.com/office/drawing/2014/main" id="{5435F6C4-8BCC-4515-9FCB-561AF918487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矩形 435">
              <a:extLst>
                <a:ext uri="{FF2B5EF4-FFF2-40B4-BE49-F238E27FC236}">
                  <a16:creationId xmlns:a16="http://schemas.microsoft.com/office/drawing/2014/main" id="{00256E0B-8D1A-4C0A-9793-481D7AD4A8C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40" name="组合 439">
            <a:extLst>
              <a:ext uri="{FF2B5EF4-FFF2-40B4-BE49-F238E27FC236}">
                <a16:creationId xmlns:a16="http://schemas.microsoft.com/office/drawing/2014/main" id="{384616D6-2779-4EB8-BC77-E1B768135B2D}"/>
              </a:ext>
            </a:extLst>
          </p:cNvPr>
          <p:cNvGrpSpPr/>
          <p:nvPr/>
        </p:nvGrpSpPr>
        <p:grpSpPr>
          <a:xfrm>
            <a:off x="1527809" y="2646638"/>
            <a:ext cx="538829" cy="604649"/>
            <a:chOff x="167518" y="529049"/>
            <a:chExt cx="538829" cy="604649"/>
          </a:xfrm>
        </p:grpSpPr>
        <p:grpSp>
          <p:nvGrpSpPr>
            <p:cNvPr id="441" name="组合 440">
              <a:extLst>
                <a:ext uri="{FF2B5EF4-FFF2-40B4-BE49-F238E27FC236}">
                  <a16:creationId xmlns:a16="http://schemas.microsoft.com/office/drawing/2014/main" id="{43B339FA-CA7F-4CD3-A4BF-475D9FEF541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44" name="矩形: 圆角 443">
                <a:extLst>
                  <a:ext uri="{FF2B5EF4-FFF2-40B4-BE49-F238E27FC236}">
                    <a16:creationId xmlns:a16="http://schemas.microsoft.com/office/drawing/2014/main" id="{19F315DE-1A31-4E89-A1D6-FAC980C551E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45" name="图片 444">
                <a:extLst>
                  <a:ext uri="{FF2B5EF4-FFF2-40B4-BE49-F238E27FC236}">
                    <a16:creationId xmlns:a16="http://schemas.microsoft.com/office/drawing/2014/main" id="{05BBEEF0-4299-4671-B09E-6EE19DCBA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46" name="矩形 445">
                <a:extLst>
                  <a:ext uri="{FF2B5EF4-FFF2-40B4-BE49-F238E27FC236}">
                    <a16:creationId xmlns:a16="http://schemas.microsoft.com/office/drawing/2014/main" id="{3ED675CD-267D-4BA4-B28D-6FF12788079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2" name="矩形: 圆角 441">
              <a:extLst>
                <a:ext uri="{FF2B5EF4-FFF2-40B4-BE49-F238E27FC236}">
                  <a16:creationId xmlns:a16="http://schemas.microsoft.com/office/drawing/2014/main" id="{A777114E-B224-48EA-887D-C4994E23275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7F4E81D7-2FF1-4174-83D7-68774626463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A7F53E47-0AB9-4CD8-9CC4-7C39A2EF5E63}"/>
              </a:ext>
            </a:extLst>
          </p:cNvPr>
          <p:cNvGrpSpPr/>
          <p:nvPr/>
        </p:nvGrpSpPr>
        <p:grpSpPr>
          <a:xfrm>
            <a:off x="2105302" y="2651300"/>
            <a:ext cx="538829" cy="604649"/>
            <a:chOff x="167518" y="529049"/>
            <a:chExt cx="538829" cy="604649"/>
          </a:xfrm>
        </p:grpSpPr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73713E8F-29CB-4C78-BDB9-87F8BBA5FE7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51" name="矩形: 圆角 450">
                <a:extLst>
                  <a:ext uri="{FF2B5EF4-FFF2-40B4-BE49-F238E27FC236}">
                    <a16:creationId xmlns:a16="http://schemas.microsoft.com/office/drawing/2014/main" id="{B3A9B980-3722-49A4-91FF-2E418E682B3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2" name="图片 451">
                <a:extLst>
                  <a:ext uri="{FF2B5EF4-FFF2-40B4-BE49-F238E27FC236}">
                    <a16:creationId xmlns:a16="http://schemas.microsoft.com/office/drawing/2014/main" id="{4ECFADC0-28B2-455B-BEC4-ACCB1CFDD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53" name="矩形 452">
                <a:extLst>
                  <a:ext uri="{FF2B5EF4-FFF2-40B4-BE49-F238E27FC236}">
                    <a16:creationId xmlns:a16="http://schemas.microsoft.com/office/drawing/2014/main" id="{9F5C5F33-F2D6-4416-92EA-41F37AD5954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9" name="矩形: 圆角 448">
              <a:extLst>
                <a:ext uri="{FF2B5EF4-FFF2-40B4-BE49-F238E27FC236}">
                  <a16:creationId xmlns:a16="http://schemas.microsoft.com/office/drawing/2014/main" id="{D949B371-FFD8-4A2F-B18F-E3774825B5E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C33EAD6C-29EF-4D8A-B360-3C0E433CB19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1D575B18-FC17-4C77-8521-02F8F17FE365}"/>
              </a:ext>
            </a:extLst>
          </p:cNvPr>
          <p:cNvGrpSpPr/>
          <p:nvPr/>
        </p:nvGrpSpPr>
        <p:grpSpPr>
          <a:xfrm>
            <a:off x="2682065" y="2652729"/>
            <a:ext cx="538829" cy="604649"/>
            <a:chOff x="167518" y="529049"/>
            <a:chExt cx="538829" cy="604649"/>
          </a:xfrm>
        </p:grpSpPr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FEE939AD-A359-441A-A8E3-E80EDB3FF3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58" name="矩形: 圆角 457">
                <a:extLst>
                  <a:ext uri="{FF2B5EF4-FFF2-40B4-BE49-F238E27FC236}">
                    <a16:creationId xmlns:a16="http://schemas.microsoft.com/office/drawing/2014/main" id="{300D720B-BBDC-43B7-A3A2-CCD176C5714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9" name="图片 458">
                <a:extLst>
                  <a:ext uri="{FF2B5EF4-FFF2-40B4-BE49-F238E27FC236}">
                    <a16:creationId xmlns:a16="http://schemas.microsoft.com/office/drawing/2014/main" id="{F608E9FB-DB31-4814-843D-32F782073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5CEEEBAA-0459-4C8C-A426-F9256D5808A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56" name="矩形: 圆角 455">
              <a:extLst>
                <a:ext uri="{FF2B5EF4-FFF2-40B4-BE49-F238E27FC236}">
                  <a16:creationId xmlns:a16="http://schemas.microsoft.com/office/drawing/2014/main" id="{9E4D7C48-CB27-4952-BBD9-65ACC749065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22D17EE1-8EE8-4BCD-971B-AB72846530F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C85DCE3E-5CFB-4B2D-B109-443A5571FE85}"/>
              </a:ext>
            </a:extLst>
          </p:cNvPr>
          <p:cNvGrpSpPr/>
          <p:nvPr/>
        </p:nvGrpSpPr>
        <p:grpSpPr>
          <a:xfrm>
            <a:off x="3259558" y="2657391"/>
            <a:ext cx="538829" cy="604649"/>
            <a:chOff x="167518" y="529049"/>
            <a:chExt cx="538829" cy="604649"/>
          </a:xfrm>
        </p:grpSpPr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BC24585C-3F21-49E3-803C-95435C821FB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65" name="矩形: 圆角 464">
                <a:extLst>
                  <a:ext uri="{FF2B5EF4-FFF2-40B4-BE49-F238E27FC236}">
                    <a16:creationId xmlns:a16="http://schemas.microsoft.com/office/drawing/2014/main" id="{953CCE58-E60E-4A39-9C58-C2213FF66D8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6" name="图片 465">
                <a:extLst>
                  <a:ext uri="{FF2B5EF4-FFF2-40B4-BE49-F238E27FC236}">
                    <a16:creationId xmlns:a16="http://schemas.microsoft.com/office/drawing/2014/main" id="{CC310A60-D7B4-4EE9-9364-3ACFD01CC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67" name="矩形 466">
                <a:extLst>
                  <a:ext uri="{FF2B5EF4-FFF2-40B4-BE49-F238E27FC236}">
                    <a16:creationId xmlns:a16="http://schemas.microsoft.com/office/drawing/2014/main" id="{F6F565E0-ECD5-417D-A87E-FAE97ABAB9F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3" name="矩形: 圆角 462">
              <a:extLst>
                <a:ext uri="{FF2B5EF4-FFF2-40B4-BE49-F238E27FC236}">
                  <a16:creationId xmlns:a16="http://schemas.microsoft.com/office/drawing/2014/main" id="{6DA28E90-B801-4150-A617-497F2E3742C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D0F94A79-13EC-418C-82A6-B80DF58E85D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68" name="组合 467">
            <a:extLst>
              <a:ext uri="{FF2B5EF4-FFF2-40B4-BE49-F238E27FC236}">
                <a16:creationId xmlns:a16="http://schemas.microsoft.com/office/drawing/2014/main" id="{91C36D44-5A66-4E6D-8C09-3C582878649F}"/>
              </a:ext>
            </a:extLst>
          </p:cNvPr>
          <p:cNvGrpSpPr/>
          <p:nvPr/>
        </p:nvGrpSpPr>
        <p:grpSpPr>
          <a:xfrm>
            <a:off x="3837051" y="2655587"/>
            <a:ext cx="538829" cy="604649"/>
            <a:chOff x="167518" y="529049"/>
            <a:chExt cx="538829" cy="604649"/>
          </a:xfrm>
        </p:grpSpPr>
        <p:grpSp>
          <p:nvGrpSpPr>
            <p:cNvPr id="469" name="组合 468">
              <a:extLst>
                <a:ext uri="{FF2B5EF4-FFF2-40B4-BE49-F238E27FC236}">
                  <a16:creationId xmlns:a16="http://schemas.microsoft.com/office/drawing/2014/main" id="{2D2134A1-B7F7-4440-A47C-655FD0C04C2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2" name="矩形: 圆角 471">
                <a:extLst>
                  <a:ext uri="{FF2B5EF4-FFF2-40B4-BE49-F238E27FC236}">
                    <a16:creationId xmlns:a16="http://schemas.microsoft.com/office/drawing/2014/main" id="{44F7EE15-31FB-4BA4-BCD2-6C002C25D7D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3" name="图片 472">
                <a:extLst>
                  <a:ext uri="{FF2B5EF4-FFF2-40B4-BE49-F238E27FC236}">
                    <a16:creationId xmlns:a16="http://schemas.microsoft.com/office/drawing/2014/main" id="{8829B25F-0EA9-4CC6-A2ED-CFC5D7DC2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74" name="矩形 473">
                <a:extLst>
                  <a:ext uri="{FF2B5EF4-FFF2-40B4-BE49-F238E27FC236}">
                    <a16:creationId xmlns:a16="http://schemas.microsoft.com/office/drawing/2014/main" id="{BDCA1538-D6A8-4F64-9425-CD2BC85CF5E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0" name="矩形: 圆角 469">
              <a:extLst>
                <a:ext uri="{FF2B5EF4-FFF2-40B4-BE49-F238E27FC236}">
                  <a16:creationId xmlns:a16="http://schemas.microsoft.com/office/drawing/2014/main" id="{C82EE399-A71E-4AB4-8155-A089A75B48C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0E92F026-1F0F-419E-B5BC-058B73BA49F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844B81C0-BDA5-4362-A06F-F31D7B5F685D}"/>
              </a:ext>
            </a:extLst>
          </p:cNvPr>
          <p:cNvGrpSpPr/>
          <p:nvPr/>
        </p:nvGrpSpPr>
        <p:grpSpPr>
          <a:xfrm>
            <a:off x="372823" y="3242046"/>
            <a:ext cx="538829" cy="604649"/>
            <a:chOff x="167518" y="529049"/>
            <a:chExt cx="538829" cy="604649"/>
          </a:xfrm>
        </p:grpSpPr>
        <p:grpSp>
          <p:nvGrpSpPr>
            <p:cNvPr id="476" name="组合 475">
              <a:extLst>
                <a:ext uri="{FF2B5EF4-FFF2-40B4-BE49-F238E27FC236}">
                  <a16:creationId xmlns:a16="http://schemas.microsoft.com/office/drawing/2014/main" id="{FF07159D-E5AA-48AE-9210-B656737036A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9" name="矩形: 圆角 478">
                <a:extLst>
                  <a:ext uri="{FF2B5EF4-FFF2-40B4-BE49-F238E27FC236}">
                    <a16:creationId xmlns:a16="http://schemas.microsoft.com/office/drawing/2014/main" id="{F816BAB3-E95E-4228-BE77-C488A30279B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0" name="图片 479">
                <a:extLst>
                  <a:ext uri="{FF2B5EF4-FFF2-40B4-BE49-F238E27FC236}">
                    <a16:creationId xmlns:a16="http://schemas.microsoft.com/office/drawing/2014/main" id="{1083D77A-03F6-495C-9CD4-39969BD21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1" name="矩形 480">
                <a:extLst>
                  <a:ext uri="{FF2B5EF4-FFF2-40B4-BE49-F238E27FC236}">
                    <a16:creationId xmlns:a16="http://schemas.microsoft.com/office/drawing/2014/main" id="{A73C5919-9623-476E-BBA1-6E77349A252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7" name="矩形: 圆角 476">
              <a:extLst>
                <a:ext uri="{FF2B5EF4-FFF2-40B4-BE49-F238E27FC236}">
                  <a16:creationId xmlns:a16="http://schemas.microsoft.com/office/drawing/2014/main" id="{E8572DCA-C4ED-43D5-B472-0FCF02DD840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783294C5-9A83-4CFE-A57E-5DA0C3EEA95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82" name="组合 481">
            <a:extLst>
              <a:ext uri="{FF2B5EF4-FFF2-40B4-BE49-F238E27FC236}">
                <a16:creationId xmlns:a16="http://schemas.microsoft.com/office/drawing/2014/main" id="{894DAFAF-7545-427F-A5F6-71E74E6335E1}"/>
              </a:ext>
            </a:extLst>
          </p:cNvPr>
          <p:cNvGrpSpPr/>
          <p:nvPr/>
        </p:nvGrpSpPr>
        <p:grpSpPr>
          <a:xfrm>
            <a:off x="950316" y="3246708"/>
            <a:ext cx="538829" cy="604649"/>
            <a:chOff x="167518" y="529049"/>
            <a:chExt cx="538829" cy="604649"/>
          </a:xfrm>
        </p:grpSpPr>
        <p:grpSp>
          <p:nvGrpSpPr>
            <p:cNvPr id="483" name="组合 482">
              <a:extLst>
                <a:ext uri="{FF2B5EF4-FFF2-40B4-BE49-F238E27FC236}">
                  <a16:creationId xmlns:a16="http://schemas.microsoft.com/office/drawing/2014/main" id="{7994E878-1CA2-4F56-BDC3-84A951A48CF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6" name="矩形: 圆角 485">
                <a:extLst>
                  <a:ext uri="{FF2B5EF4-FFF2-40B4-BE49-F238E27FC236}">
                    <a16:creationId xmlns:a16="http://schemas.microsoft.com/office/drawing/2014/main" id="{20FCB85D-48E1-4676-803C-5BD2F37B99B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7" name="图片 486">
                <a:extLst>
                  <a:ext uri="{FF2B5EF4-FFF2-40B4-BE49-F238E27FC236}">
                    <a16:creationId xmlns:a16="http://schemas.microsoft.com/office/drawing/2014/main" id="{DBF908CB-C73B-4EB2-B64C-CE7E65466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8" name="矩形 487">
                <a:extLst>
                  <a:ext uri="{FF2B5EF4-FFF2-40B4-BE49-F238E27FC236}">
                    <a16:creationId xmlns:a16="http://schemas.microsoft.com/office/drawing/2014/main" id="{056D3E68-0B49-4157-B093-E86C63B0CAD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4" name="矩形: 圆角 483">
              <a:extLst>
                <a:ext uri="{FF2B5EF4-FFF2-40B4-BE49-F238E27FC236}">
                  <a16:creationId xmlns:a16="http://schemas.microsoft.com/office/drawing/2014/main" id="{1788174F-21A5-450F-BD0C-2A0BF797E2D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154C7516-64A3-4799-B6A3-AA464054DBA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37207BE0-6F1A-43BC-B666-167A4D5FA9C5}"/>
              </a:ext>
            </a:extLst>
          </p:cNvPr>
          <p:cNvGrpSpPr/>
          <p:nvPr/>
        </p:nvGrpSpPr>
        <p:grpSpPr>
          <a:xfrm>
            <a:off x="1527809" y="3244904"/>
            <a:ext cx="538829" cy="604649"/>
            <a:chOff x="167518" y="529049"/>
            <a:chExt cx="538829" cy="604649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17395187-2A47-4FE0-BA08-8E45AED759F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93" name="矩形: 圆角 492">
                <a:extLst>
                  <a:ext uri="{FF2B5EF4-FFF2-40B4-BE49-F238E27FC236}">
                    <a16:creationId xmlns:a16="http://schemas.microsoft.com/office/drawing/2014/main" id="{E2B8F15D-7AFB-45F3-B017-BF9994261F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4" name="图片 493">
                <a:extLst>
                  <a:ext uri="{FF2B5EF4-FFF2-40B4-BE49-F238E27FC236}">
                    <a16:creationId xmlns:a16="http://schemas.microsoft.com/office/drawing/2014/main" id="{E84A99BD-1FBF-4A7F-8614-891E28CCC0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95" name="矩形 494">
                <a:extLst>
                  <a:ext uri="{FF2B5EF4-FFF2-40B4-BE49-F238E27FC236}">
                    <a16:creationId xmlns:a16="http://schemas.microsoft.com/office/drawing/2014/main" id="{84FAEB30-B061-4461-9125-BB9C0AF89B2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1" name="矩形: 圆角 490">
              <a:extLst>
                <a:ext uri="{FF2B5EF4-FFF2-40B4-BE49-F238E27FC236}">
                  <a16:creationId xmlns:a16="http://schemas.microsoft.com/office/drawing/2014/main" id="{FCF17890-3EE2-4609-8B08-98C057BE233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7E279108-B53A-4559-AF5A-9F097726B50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96" name="组合 495">
            <a:extLst>
              <a:ext uri="{FF2B5EF4-FFF2-40B4-BE49-F238E27FC236}">
                <a16:creationId xmlns:a16="http://schemas.microsoft.com/office/drawing/2014/main" id="{AF1818B3-C255-4AFE-A779-6909DA542116}"/>
              </a:ext>
            </a:extLst>
          </p:cNvPr>
          <p:cNvGrpSpPr/>
          <p:nvPr/>
        </p:nvGrpSpPr>
        <p:grpSpPr>
          <a:xfrm>
            <a:off x="2105302" y="3249566"/>
            <a:ext cx="538829" cy="604649"/>
            <a:chOff x="167518" y="529049"/>
            <a:chExt cx="538829" cy="604649"/>
          </a:xfrm>
        </p:grpSpPr>
        <p:grpSp>
          <p:nvGrpSpPr>
            <p:cNvPr id="497" name="组合 496">
              <a:extLst>
                <a:ext uri="{FF2B5EF4-FFF2-40B4-BE49-F238E27FC236}">
                  <a16:creationId xmlns:a16="http://schemas.microsoft.com/office/drawing/2014/main" id="{CD03C965-5441-4C5D-BD9E-C428B8E3596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00" name="矩形: 圆角 499">
                <a:extLst>
                  <a:ext uri="{FF2B5EF4-FFF2-40B4-BE49-F238E27FC236}">
                    <a16:creationId xmlns:a16="http://schemas.microsoft.com/office/drawing/2014/main" id="{D2193C6F-FD04-48D9-AC80-491CA33A27D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1" name="图片 500">
                <a:extLst>
                  <a:ext uri="{FF2B5EF4-FFF2-40B4-BE49-F238E27FC236}">
                    <a16:creationId xmlns:a16="http://schemas.microsoft.com/office/drawing/2014/main" id="{A8A6B5AE-BF37-4605-9353-37CB6F281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02" name="矩形 501">
                <a:extLst>
                  <a:ext uri="{FF2B5EF4-FFF2-40B4-BE49-F238E27FC236}">
                    <a16:creationId xmlns:a16="http://schemas.microsoft.com/office/drawing/2014/main" id="{7008F43C-0265-4213-A6E8-04FAF4FD3A1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8" name="矩形: 圆角 497">
              <a:extLst>
                <a:ext uri="{FF2B5EF4-FFF2-40B4-BE49-F238E27FC236}">
                  <a16:creationId xmlns:a16="http://schemas.microsoft.com/office/drawing/2014/main" id="{D763B6C3-B22F-4AD9-8476-A91A55EAC05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86F491DA-5F5E-40A7-8071-A5EFD795443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03" name="组合 502">
            <a:extLst>
              <a:ext uri="{FF2B5EF4-FFF2-40B4-BE49-F238E27FC236}">
                <a16:creationId xmlns:a16="http://schemas.microsoft.com/office/drawing/2014/main" id="{9FF5C107-3FEA-48CD-80D4-1CED00777526}"/>
              </a:ext>
            </a:extLst>
          </p:cNvPr>
          <p:cNvGrpSpPr/>
          <p:nvPr/>
        </p:nvGrpSpPr>
        <p:grpSpPr>
          <a:xfrm>
            <a:off x="363915" y="858424"/>
            <a:ext cx="538829" cy="604649"/>
            <a:chOff x="167518" y="529049"/>
            <a:chExt cx="538829" cy="604649"/>
          </a:xfrm>
        </p:grpSpPr>
        <p:grpSp>
          <p:nvGrpSpPr>
            <p:cNvPr id="504" name="组合 503">
              <a:extLst>
                <a:ext uri="{FF2B5EF4-FFF2-40B4-BE49-F238E27FC236}">
                  <a16:creationId xmlns:a16="http://schemas.microsoft.com/office/drawing/2014/main" id="{3906B9B3-B060-4AC8-8001-1641F290536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08" name="矩形: 圆角 507">
                <a:extLst>
                  <a:ext uri="{FF2B5EF4-FFF2-40B4-BE49-F238E27FC236}">
                    <a16:creationId xmlns:a16="http://schemas.microsoft.com/office/drawing/2014/main" id="{1BD2C810-E428-4D04-8BF8-2557277CBEE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9" name="图片 508">
                <a:extLst>
                  <a:ext uri="{FF2B5EF4-FFF2-40B4-BE49-F238E27FC236}">
                    <a16:creationId xmlns:a16="http://schemas.microsoft.com/office/drawing/2014/main" id="{8B3BA5F5-6A38-4DC5-A49D-172AAFC95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10" name="矩形 509">
                <a:extLst>
                  <a:ext uri="{FF2B5EF4-FFF2-40B4-BE49-F238E27FC236}">
                    <a16:creationId xmlns:a16="http://schemas.microsoft.com/office/drawing/2014/main" id="{DBAAB959-E20B-4DAE-844A-2A0A487D79B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06" name="矩形: 圆角 505">
              <a:extLst>
                <a:ext uri="{FF2B5EF4-FFF2-40B4-BE49-F238E27FC236}">
                  <a16:creationId xmlns:a16="http://schemas.microsoft.com/office/drawing/2014/main" id="{06DB2ACC-9B52-47A7-8351-A3A18701EBC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D7232662-2BA3-4061-BCAE-36EEF15990B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607B9591-91E7-4F2E-AD5F-3E1BA91C15DA}"/>
              </a:ext>
            </a:extLst>
          </p:cNvPr>
          <p:cNvGrpSpPr/>
          <p:nvPr/>
        </p:nvGrpSpPr>
        <p:grpSpPr>
          <a:xfrm>
            <a:off x="2677986" y="3259514"/>
            <a:ext cx="538829" cy="604649"/>
            <a:chOff x="7418021" y="3956842"/>
            <a:chExt cx="538829" cy="604649"/>
          </a:xfrm>
        </p:grpSpPr>
        <p:sp>
          <p:nvSpPr>
            <p:cNvPr id="512" name="矩形: 圆角 511">
              <a:extLst>
                <a:ext uri="{FF2B5EF4-FFF2-40B4-BE49-F238E27FC236}">
                  <a16:creationId xmlns:a16="http://schemas.microsoft.com/office/drawing/2014/main" id="{B3ACC3A2-753C-40C0-B4D2-965B3D33DAEF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矩形 512">
              <a:extLst>
                <a:ext uri="{FF2B5EF4-FFF2-40B4-BE49-F238E27FC236}">
                  <a16:creationId xmlns:a16="http://schemas.microsoft.com/office/drawing/2014/main" id="{D2FAA1F9-E74C-4E24-AD1E-62790199E9D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14" name="组合 513">
            <a:extLst>
              <a:ext uri="{FF2B5EF4-FFF2-40B4-BE49-F238E27FC236}">
                <a16:creationId xmlns:a16="http://schemas.microsoft.com/office/drawing/2014/main" id="{DA690B88-39A9-423A-BEAC-2FA596814960}"/>
              </a:ext>
            </a:extLst>
          </p:cNvPr>
          <p:cNvGrpSpPr/>
          <p:nvPr/>
        </p:nvGrpSpPr>
        <p:grpSpPr>
          <a:xfrm>
            <a:off x="3260398" y="3259514"/>
            <a:ext cx="538829" cy="604649"/>
            <a:chOff x="7418021" y="3956842"/>
            <a:chExt cx="538829" cy="604649"/>
          </a:xfrm>
        </p:grpSpPr>
        <p:sp>
          <p:nvSpPr>
            <p:cNvPr id="515" name="矩形: 圆角 514">
              <a:extLst>
                <a:ext uri="{FF2B5EF4-FFF2-40B4-BE49-F238E27FC236}">
                  <a16:creationId xmlns:a16="http://schemas.microsoft.com/office/drawing/2014/main" id="{C9A0D748-D790-4D8F-B2CF-1C8C90648A4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4D548C67-EC1B-4050-BCEE-88A0818A1FA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4AF6D6D2-CDEF-4726-A943-2BF0A70D97A5}"/>
              </a:ext>
            </a:extLst>
          </p:cNvPr>
          <p:cNvGrpSpPr/>
          <p:nvPr/>
        </p:nvGrpSpPr>
        <p:grpSpPr>
          <a:xfrm>
            <a:off x="3849708" y="3258850"/>
            <a:ext cx="538829" cy="604649"/>
            <a:chOff x="7418021" y="3956842"/>
            <a:chExt cx="538829" cy="604649"/>
          </a:xfrm>
        </p:grpSpPr>
        <p:sp>
          <p:nvSpPr>
            <p:cNvPr id="518" name="矩形: 圆角 517">
              <a:extLst>
                <a:ext uri="{FF2B5EF4-FFF2-40B4-BE49-F238E27FC236}">
                  <a16:creationId xmlns:a16="http://schemas.microsoft.com/office/drawing/2014/main" id="{A6690455-7F9F-4C3D-81C7-7AA7C43F70FB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FA98CA53-FA24-46B7-9099-71A45E2F88E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86204431-8DCB-4747-9F13-BE3FEF8D8D26}"/>
              </a:ext>
            </a:extLst>
          </p:cNvPr>
          <p:cNvSpPr/>
          <p:nvPr/>
        </p:nvSpPr>
        <p:spPr>
          <a:xfrm>
            <a:off x="1981917" y="3946160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9BA5E075-9E8C-423F-9A0E-B697D055F44C}"/>
              </a:ext>
            </a:extLst>
          </p:cNvPr>
          <p:cNvSpPr/>
          <p:nvPr/>
        </p:nvSpPr>
        <p:spPr>
          <a:xfrm>
            <a:off x="2159747" y="3946160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6B5C624C-3CBD-4A41-86B2-867F6F0BC834}"/>
              </a:ext>
            </a:extLst>
          </p:cNvPr>
          <p:cNvSpPr/>
          <p:nvPr/>
        </p:nvSpPr>
        <p:spPr>
          <a:xfrm>
            <a:off x="2337577" y="3950262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557820C8-0DA3-4914-AEA2-1CC096568C78}"/>
              </a:ext>
            </a:extLst>
          </p:cNvPr>
          <p:cNvSpPr/>
          <p:nvPr/>
        </p:nvSpPr>
        <p:spPr>
          <a:xfrm>
            <a:off x="4758942" y="1398137"/>
            <a:ext cx="5160609" cy="865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1022D4C4-B045-4430-A277-0C334E273914}"/>
              </a:ext>
            </a:extLst>
          </p:cNvPr>
          <p:cNvGrpSpPr/>
          <p:nvPr/>
        </p:nvGrpSpPr>
        <p:grpSpPr>
          <a:xfrm>
            <a:off x="6739386" y="1778739"/>
            <a:ext cx="1045192" cy="408094"/>
            <a:chOff x="5129435" y="1697753"/>
            <a:chExt cx="1045192" cy="408094"/>
          </a:xfrm>
        </p:grpSpPr>
        <p:sp>
          <p:nvSpPr>
            <p:cNvPr id="524" name="矩形: 圆角 523">
              <a:extLst>
                <a:ext uri="{FF2B5EF4-FFF2-40B4-BE49-F238E27FC236}">
                  <a16:creationId xmlns:a16="http://schemas.microsoft.com/office/drawing/2014/main" id="{47BB098F-A6E8-4149-8251-84C472390B67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个</a:t>
              </a:r>
            </a:p>
          </p:txBody>
        </p:sp>
        <p:pic>
          <p:nvPicPr>
            <p:cNvPr id="525" name="图形 524" descr="框">
              <a:extLst>
                <a:ext uri="{FF2B5EF4-FFF2-40B4-BE49-F238E27FC236}">
                  <a16:creationId xmlns:a16="http://schemas.microsoft.com/office/drawing/2014/main" id="{0B6E5F3D-1DED-4575-9399-4B58ADD7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526" name="箭头: 左 525">
              <a:extLst>
                <a:ext uri="{FF2B5EF4-FFF2-40B4-BE49-F238E27FC236}">
                  <a16:creationId xmlns:a16="http://schemas.microsoft.com/office/drawing/2014/main" id="{5AE9DDF6-D76D-4D80-B783-1044C0208AC6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7" name="组合 526">
            <a:extLst>
              <a:ext uri="{FF2B5EF4-FFF2-40B4-BE49-F238E27FC236}">
                <a16:creationId xmlns:a16="http://schemas.microsoft.com/office/drawing/2014/main" id="{34D0C43E-DBC8-43CB-91D8-E2690A0D4BC5}"/>
              </a:ext>
            </a:extLst>
          </p:cNvPr>
          <p:cNvGrpSpPr/>
          <p:nvPr/>
        </p:nvGrpSpPr>
        <p:grpSpPr>
          <a:xfrm>
            <a:off x="8188537" y="1778739"/>
            <a:ext cx="1045192" cy="408094"/>
            <a:chOff x="5129435" y="1697753"/>
            <a:chExt cx="1045192" cy="408094"/>
          </a:xfrm>
        </p:grpSpPr>
        <p:sp>
          <p:nvSpPr>
            <p:cNvPr id="528" name="矩形: 圆角 527">
              <a:extLst>
                <a:ext uri="{FF2B5EF4-FFF2-40B4-BE49-F238E27FC236}">
                  <a16:creationId xmlns:a16="http://schemas.microsoft.com/office/drawing/2014/main" id="{F95FD599-6052-450C-9E87-F220EAF50D50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组</a:t>
              </a:r>
            </a:p>
          </p:txBody>
        </p:sp>
        <p:pic>
          <p:nvPicPr>
            <p:cNvPr id="529" name="图形 528" descr="框">
              <a:extLst>
                <a:ext uri="{FF2B5EF4-FFF2-40B4-BE49-F238E27FC236}">
                  <a16:creationId xmlns:a16="http://schemas.microsoft.com/office/drawing/2014/main" id="{034DA5EB-C175-456A-9D57-2436FF8E2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530" name="箭头: 左 529">
              <a:extLst>
                <a:ext uri="{FF2B5EF4-FFF2-40B4-BE49-F238E27FC236}">
                  <a16:creationId xmlns:a16="http://schemas.microsoft.com/office/drawing/2014/main" id="{927E5585-8A70-4236-956F-F400C8764566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1" name="矩形: 圆角 530">
            <a:extLst>
              <a:ext uri="{FF2B5EF4-FFF2-40B4-BE49-F238E27FC236}">
                <a16:creationId xmlns:a16="http://schemas.microsoft.com/office/drawing/2014/main" id="{9B3A0615-124E-450C-9794-2CE470192964}"/>
              </a:ext>
            </a:extLst>
          </p:cNvPr>
          <p:cNvSpPr/>
          <p:nvPr/>
        </p:nvSpPr>
        <p:spPr>
          <a:xfrm>
            <a:off x="5274796" y="1779585"/>
            <a:ext cx="104519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        全部</a:t>
            </a:r>
          </a:p>
        </p:txBody>
      </p:sp>
      <p:sp>
        <p:nvSpPr>
          <p:cNvPr id="532" name="箭头: 左 531">
            <a:extLst>
              <a:ext uri="{FF2B5EF4-FFF2-40B4-BE49-F238E27FC236}">
                <a16:creationId xmlns:a16="http://schemas.microsoft.com/office/drawing/2014/main" id="{33181C24-D161-40C4-B004-40418B722A2A}"/>
              </a:ext>
            </a:extLst>
          </p:cNvPr>
          <p:cNvSpPr/>
          <p:nvPr/>
        </p:nvSpPr>
        <p:spPr>
          <a:xfrm>
            <a:off x="5309486" y="1852791"/>
            <a:ext cx="356903" cy="257276"/>
          </a:xfrm>
          <a:prstGeom prst="leftArrow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3" name="图形 532" descr="框">
            <a:extLst>
              <a:ext uri="{FF2B5EF4-FFF2-40B4-BE49-F238E27FC236}">
                <a16:creationId xmlns:a16="http://schemas.microsoft.com/office/drawing/2014/main" id="{89CF0A08-7573-4CB2-A76D-62181E2C00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7528" y="1829731"/>
            <a:ext cx="309434" cy="309434"/>
          </a:xfrm>
          <a:prstGeom prst="rect">
            <a:avLst/>
          </a:prstGeom>
        </p:spPr>
      </p:pic>
      <p:sp>
        <p:nvSpPr>
          <p:cNvPr id="535" name="矩形 534">
            <a:extLst>
              <a:ext uri="{FF2B5EF4-FFF2-40B4-BE49-F238E27FC236}">
                <a16:creationId xmlns:a16="http://schemas.microsoft.com/office/drawing/2014/main" id="{CFEC0D41-AAFB-4407-AE52-8E2EDDDC6150}"/>
              </a:ext>
            </a:extLst>
          </p:cNvPr>
          <p:cNvSpPr/>
          <p:nvPr/>
        </p:nvSpPr>
        <p:spPr>
          <a:xfrm>
            <a:off x="4768176" y="1402655"/>
            <a:ext cx="5132907" cy="3152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357662E1-C33F-41F3-ADB6-072CDAC5E39B}"/>
              </a:ext>
            </a:extLst>
          </p:cNvPr>
          <p:cNvSpPr/>
          <p:nvPr/>
        </p:nvSpPr>
        <p:spPr>
          <a:xfrm>
            <a:off x="6469615" y="1383858"/>
            <a:ext cx="9386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机器爪</a:t>
            </a:r>
          </a:p>
        </p:txBody>
      </p:sp>
      <p:sp>
        <p:nvSpPr>
          <p:cNvPr id="537" name="矩形 536">
            <a:extLst>
              <a:ext uri="{FF2B5EF4-FFF2-40B4-BE49-F238E27FC236}">
                <a16:creationId xmlns:a16="http://schemas.microsoft.com/office/drawing/2014/main" id="{D8D70BD0-F40E-4CEF-8F16-02AC92FD0F8C}"/>
              </a:ext>
            </a:extLst>
          </p:cNvPr>
          <p:cNvSpPr/>
          <p:nvPr/>
        </p:nvSpPr>
        <p:spPr>
          <a:xfrm>
            <a:off x="7152771" y="1415878"/>
            <a:ext cx="73542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X100</a:t>
            </a:r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8" name="矩形 537">
            <a:extLst>
              <a:ext uri="{FF2B5EF4-FFF2-40B4-BE49-F238E27FC236}">
                <a16:creationId xmlns:a16="http://schemas.microsoft.com/office/drawing/2014/main" id="{23B35A73-17E5-4F41-ACF7-DBE83E6B72B8}"/>
              </a:ext>
            </a:extLst>
          </p:cNvPr>
          <p:cNvSpPr/>
          <p:nvPr/>
        </p:nvSpPr>
        <p:spPr>
          <a:xfrm>
            <a:off x="4768176" y="2666754"/>
            <a:ext cx="5160609" cy="865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9" name="组合 538">
            <a:extLst>
              <a:ext uri="{FF2B5EF4-FFF2-40B4-BE49-F238E27FC236}">
                <a16:creationId xmlns:a16="http://schemas.microsoft.com/office/drawing/2014/main" id="{2D356CD3-D984-4B76-B544-B37BC4930FAF}"/>
              </a:ext>
            </a:extLst>
          </p:cNvPr>
          <p:cNvGrpSpPr/>
          <p:nvPr/>
        </p:nvGrpSpPr>
        <p:grpSpPr>
          <a:xfrm>
            <a:off x="6520936" y="3033214"/>
            <a:ext cx="1045192" cy="408094"/>
            <a:chOff x="5129435" y="1697753"/>
            <a:chExt cx="1045192" cy="408094"/>
          </a:xfrm>
        </p:grpSpPr>
        <p:sp>
          <p:nvSpPr>
            <p:cNvPr id="540" name="矩形: 圆角 539">
              <a:extLst>
                <a:ext uri="{FF2B5EF4-FFF2-40B4-BE49-F238E27FC236}">
                  <a16:creationId xmlns:a16="http://schemas.microsoft.com/office/drawing/2014/main" id="{BCE1ED6C-CBDB-4A3D-9BEE-AB3A8F3950E3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个</a:t>
              </a:r>
            </a:p>
          </p:txBody>
        </p:sp>
        <p:pic>
          <p:nvPicPr>
            <p:cNvPr id="541" name="图形 540" descr="框">
              <a:extLst>
                <a:ext uri="{FF2B5EF4-FFF2-40B4-BE49-F238E27FC236}">
                  <a16:creationId xmlns:a16="http://schemas.microsoft.com/office/drawing/2014/main" id="{EE27214F-5C19-49BB-AB4E-8FA1EDEE2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542" name="箭头: 左 541">
              <a:extLst>
                <a:ext uri="{FF2B5EF4-FFF2-40B4-BE49-F238E27FC236}">
                  <a16:creationId xmlns:a16="http://schemas.microsoft.com/office/drawing/2014/main" id="{65DFC290-C495-49A4-AEB3-EE26976373AD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3" name="组合 542">
            <a:extLst>
              <a:ext uri="{FF2B5EF4-FFF2-40B4-BE49-F238E27FC236}">
                <a16:creationId xmlns:a16="http://schemas.microsoft.com/office/drawing/2014/main" id="{FAA08108-8D81-43D9-B3F0-62317C4C4F07}"/>
              </a:ext>
            </a:extLst>
          </p:cNvPr>
          <p:cNvGrpSpPr/>
          <p:nvPr/>
        </p:nvGrpSpPr>
        <p:grpSpPr>
          <a:xfrm>
            <a:off x="7970087" y="3033214"/>
            <a:ext cx="1045192" cy="408094"/>
            <a:chOff x="5129435" y="1697753"/>
            <a:chExt cx="1045192" cy="408094"/>
          </a:xfrm>
        </p:grpSpPr>
        <p:sp>
          <p:nvSpPr>
            <p:cNvPr id="544" name="矩形: 圆角 543">
              <a:extLst>
                <a:ext uri="{FF2B5EF4-FFF2-40B4-BE49-F238E27FC236}">
                  <a16:creationId xmlns:a16="http://schemas.microsoft.com/office/drawing/2014/main" id="{36F8E7A5-EC78-4DF2-944E-76E8E58FB5A8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组</a:t>
              </a:r>
            </a:p>
          </p:txBody>
        </p:sp>
        <p:pic>
          <p:nvPicPr>
            <p:cNvPr id="545" name="图形 544" descr="框">
              <a:extLst>
                <a:ext uri="{FF2B5EF4-FFF2-40B4-BE49-F238E27FC236}">
                  <a16:creationId xmlns:a16="http://schemas.microsoft.com/office/drawing/2014/main" id="{95CBD75F-7266-4102-ACE7-3105C8A2C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546" name="箭头: 左 545">
              <a:extLst>
                <a:ext uri="{FF2B5EF4-FFF2-40B4-BE49-F238E27FC236}">
                  <a16:creationId xmlns:a16="http://schemas.microsoft.com/office/drawing/2014/main" id="{C58459DE-3EC4-4867-9FA9-DE157056DA64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7" name="矩形: 圆角 546">
            <a:extLst>
              <a:ext uri="{FF2B5EF4-FFF2-40B4-BE49-F238E27FC236}">
                <a16:creationId xmlns:a16="http://schemas.microsoft.com/office/drawing/2014/main" id="{5E9EF447-0EE5-4819-9B13-60D30B6BE578}"/>
              </a:ext>
            </a:extLst>
          </p:cNvPr>
          <p:cNvSpPr/>
          <p:nvPr/>
        </p:nvSpPr>
        <p:spPr>
          <a:xfrm>
            <a:off x="5056346" y="3034060"/>
            <a:ext cx="104519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        全部</a:t>
            </a:r>
          </a:p>
        </p:txBody>
      </p:sp>
      <p:sp>
        <p:nvSpPr>
          <p:cNvPr id="548" name="箭头: 左 547">
            <a:extLst>
              <a:ext uri="{FF2B5EF4-FFF2-40B4-BE49-F238E27FC236}">
                <a16:creationId xmlns:a16="http://schemas.microsoft.com/office/drawing/2014/main" id="{336CD10A-5C0B-495B-8835-A86B70171590}"/>
              </a:ext>
            </a:extLst>
          </p:cNvPr>
          <p:cNvSpPr/>
          <p:nvPr/>
        </p:nvSpPr>
        <p:spPr>
          <a:xfrm>
            <a:off x="5091036" y="3107266"/>
            <a:ext cx="356903" cy="257276"/>
          </a:xfrm>
          <a:prstGeom prst="leftArrow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9" name="图形 548" descr="框">
            <a:extLst>
              <a:ext uri="{FF2B5EF4-FFF2-40B4-BE49-F238E27FC236}">
                <a16:creationId xmlns:a16="http://schemas.microsoft.com/office/drawing/2014/main" id="{97D98F00-2D31-4AC0-98DA-D4B76924FE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99078" y="3084206"/>
            <a:ext cx="309434" cy="309434"/>
          </a:xfrm>
          <a:prstGeom prst="rect">
            <a:avLst/>
          </a:prstGeom>
        </p:spPr>
      </p:pic>
      <p:sp>
        <p:nvSpPr>
          <p:cNvPr id="551" name="矩形 550">
            <a:extLst>
              <a:ext uri="{FF2B5EF4-FFF2-40B4-BE49-F238E27FC236}">
                <a16:creationId xmlns:a16="http://schemas.microsoft.com/office/drawing/2014/main" id="{B4772969-B90E-43EA-AFF9-4287519D9175}"/>
              </a:ext>
            </a:extLst>
          </p:cNvPr>
          <p:cNvSpPr/>
          <p:nvPr/>
        </p:nvSpPr>
        <p:spPr>
          <a:xfrm>
            <a:off x="4777410" y="2671272"/>
            <a:ext cx="5132907" cy="3152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2" name="矩形 551">
            <a:extLst>
              <a:ext uri="{FF2B5EF4-FFF2-40B4-BE49-F238E27FC236}">
                <a16:creationId xmlns:a16="http://schemas.microsoft.com/office/drawing/2014/main" id="{B3FD18EE-CCBF-4FFA-87DF-8277A375E290}"/>
              </a:ext>
            </a:extLst>
          </p:cNvPr>
          <p:cNvSpPr/>
          <p:nvPr/>
        </p:nvSpPr>
        <p:spPr>
          <a:xfrm>
            <a:off x="6478849" y="2652475"/>
            <a:ext cx="9386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机器爪</a:t>
            </a:r>
          </a:p>
        </p:txBody>
      </p:sp>
      <p:sp>
        <p:nvSpPr>
          <p:cNvPr id="553" name="矩形 552">
            <a:extLst>
              <a:ext uri="{FF2B5EF4-FFF2-40B4-BE49-F238E27FC236}">
                <a16:creationId xmlns:a16="http://schemas.microsoft.com/office/drawing/2014/main" id="{689086DC-7232-48F4-8B82-2478887628EE}"/>
              </a:ext>
            </a:extLst>
          </p:cNvPr>
          <p:cNvSpPr/>
          <p:nvPr/>
        </p:nvSpPr>
        <p:spPr>
          <a:xfrm>
            <a:off x="7162005" y="2684495"/>
            <a:ext cx="73542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X100</a:t>
            </a:r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3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629057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物品交换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40504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80" name="矩形 1279">
            <a:extLst>
              <a:ext uri="{FF2B5EF4-FFF2-40B4-BE49-F238E27FC236}">
                <a16:creationId xmlns:a16="http://schemas.microsoft.com/office/drawing/2014/main" id="{BFB481D8-A967-4EB5-8DE6-7468DFF8D3DB}"/>
              </a:ext>
            </a:extLst>
          </p:cNvPr>
          <p:cNvSpPr/>
          <p:nvPr/>
        </p:nvSpPr>
        <p:spPr>
          <a:xfrm>
            <a:off x="-1441455" y="3221090"/>
            <a:ext cx="113449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66321" y="561922"/>
            <a:ext cx="5044429" cy="40504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53" name="组合 852">
            <a:extLst>
              <a:ext uri="{FF2B5EF4-FFF2-40B4-BE49-F238E27FC236}">
                <a16:creationId xmlns:a16="http://schemas.microsoft.com/office/drawing/2014/main" id="{360B7D6C-671A-4FC5-A97C-FDCD6A657883}"/>
              </a:ext>
            </a:extLst>
          </p:cNvPr>
          <p:cNvGrpSpPr/>
          <p:nvPr/>
        </p:nvGrpSpPr>
        <p:grpSpPr>
          <a:xfrm>
            <a:off x="372823" y="671591"/>
            <a:ext cx="538829" cy="604649"/>
            <a:chOff x="167518" y="529049"/>
            <a:chExt cx="538829" cy="604649"/>
          </a:xfrm>
        </p:grpSpPr>
        <p:grpSp>
          <p:nvGrpSpPr>
            <p:cNvPr id="854" name="组合 853">
              <a:extLst>
                <a:ext uri="{FF2B5EF4-FFF2-40B4-BE49-F238E27FC236}">
                  <a16:creationId xmlns:a16="http://schemas.microsoft.com/office/drawing/2014/main" id="{D9E60983-F16D-4C3D-AB21-D4F18C8903B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57" name="矩形: 圆角 856">
                <a:extLst>
                  <a:ext uri="{FF2B5EF4-FFF2-40B4-BE49-F238E27FC236}">
                    <a16:creationId xmlns:a16="http://schemas.microsoft.com/office/drawing/2014/main" id="{2C12BE75-D183-4948-B0C2-E4011FF68DE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58" name="图片 857">
                <a:extLst>
                  <a:ext uri="{FF2B5EF4-FFF2-40B4-BE49-F238E27FC236}">
                    <a16:creationId xmlns:a16="http://schemas.microsoft.com/office/drawing/2014/main" id="{9D6BC6B1-379D-4BE7-B9F1-7399CCF0C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94A8C7D4-B078-4DAA-A2E1-68D4459BAAC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5" name="矩形: 圆角 854">
              <a:extLst>
                <a:ext uri="{FF2B5EF4-FFF2-40B4-BE49-F238E27FC236}">
                  <a16:creationId xmlns:a16="http://schemas.microsoft.com/office/drawing/2014/main" id="{187ECF9B-9D11-4DC2-A659-BFD1375E32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6" name="矩形 855">
              <a:extLst>
                <a:ext uri="{FF2B5EF4-FFF2-40B4-BE49-F238E27FC236}">
                  <a16:creationId xmlns:a16="http://schemas.microsoft.com/office/drawing/2014/main" id="{41736AEC-FCD4-4CD2-9ACC-5AF158C0378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0" name="组合 859">
            <a:extLst>
              <a:ext uri="{FF2B5EF4-FFF2-40B4-BE49-F238E27FC236}">
                <a16:creationId xmlns:a16="http://schemas.microsoft.com/office/drawing/2014/main" id="{B0D17FA9-02C1-4CEB-9EA6-0BE177CA4145}"/>
              </a:ext>
            </a:extLst>
          </p:cNvPr>
          <p:cNvGrpSpPr/>
          <p:nvPr/>
        </p:nvGrpSpPr>
        <p:grpSpPr>
          <a:xfrm>
            <a:off x="950316" y="676253"/>
            <a:ext cx="538829" cy="604649"/>
            <a:chOff x="167518" y="529049"/>
            <a:chExt cx="538829" cy="604649"/>
          </a:xfrm>
        </p:grpSpPr>
        <p:grpSp>
          <p:nvGrpSpPr>
            <p:cNvPr id="861" name="组合 860">
              <a:extLst>
                <a:ext uri="{FF2B5EF4-FFF2-40B4-BE49-F238E27FC236}">
                  <a16:creationId xmlns:a16="http://schemas.microsoft.com/office/drawing/2014/main" id="{C6BF1234-6E2F-4D07-A19C-60EF7212F7B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64" name="矩形: 圆角 863">
                <a:extLst>
                  <a:ext uri="{FF2B5EF4-FFF2-40B4-BE49-F238E27FC236}">
                    <a16:creationId xmlns:a16="http://schemas.microsoft.com/office/drawing/2014/main" id="{7508FAB6-D7D6-4FCF-A6D8-280F27C0B7B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65" name="图片 864">
                <a:extLst>
                  <a:ext uri="{FF2B5EF4-FFF2-40B4-BE49-F238E27FC236}">
                    <a16:creationId xmlns:a16="http://schemas.microsoft.com/office/drawing/2014/main" id="{43902233-F355-4220-992D-AED097106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66" name="矩形 865">
                <a:extLst>
                  <a:ext uri="{FF2B5EF4-FFF2-40B4-BE49-F238E27FC236}">
                    <a16:creationId xmlns:a16="http://schemas.microsoft.com/office/drawing/2014/main" id="{16D94BC0-397B-413D-96E4-FDBE9CA2C85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2" name="矩形: 圆角 861">
              <a:extLst>
                <a:ext uri="{FF2B5EF4-FFF2-40B4-BE49-F238E27FC236}">
                  <a16:creationId xmlns:a16="http://schemas.microsoft.com/office/drawing/2014/main" id="{1D11B4D3-AFDB-4F70-9AE7-E3F3FEA1749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3" name="矩形 862">
              <a:extLst>
                <a:ext uri="{FF2B5EF4-FFF2-40B4-BE49-F238E27FC236}">
                  <a16:creationId xmlns:a16="http://schemas.microsoft.com/office/drawing/2014/main" id="{17617DA2-197B-4779-8C8E-DAB2333F786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67" name="组合 866">
            <a:extLst>
              <a:ext uri="{FF2B5EF4-FFF2-40B4-BE49-F238E27FC236}">
                <a16:creationId xmlns:a16="http://schemas.microsoft.com/office/drawing/2014/main" id="{09530745-3DDA-4FBD-B9BD-E3E716884578}"/>
              </a:ext>
            </a:extLst>
          </p:cNvPr>
          <p:cNvGrpSpPr/>
          <p:nvPr/>
        </p:nvGrpSpPr>
        <p:grpSpPr>
          <a:xfrm>
            <a:off x="1527809" y="674449"/>
            <a:ext cx="538829" cy="604649"/>
            <a:chOff x="167518" y="529049"/>
            <a:chExt cx="538829" cy="604649"/>
          </a:xfrm>
        </p:grpSpPr>
        <p:grpSp>
          <p:nvGrpSpPr>
            <p:cNvPr id="868" name="组合 867">
              <a:extLst>
                <a:ext uri="{FF2B5EF4-FFF2-40B4-BE49-F238E27FC236}">
                  <a16:creationId xmlns:a16="http://schemas.microsoft.com/office/drawing/2014/main" id="{975DD22A-C9E7-4D6E-8D20-06BA0D3DD9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1" name="矩形: 圆角 870">
                <a:extLst>
                  <a:ext uri="{FF2B5EF4-FFF2-40B4-BE49-F238E27FC236}">
                    <a16:creationId xmlns:a16="http://schemas.microsoft.com/office/drawing/2014/main" id="{10FDC727-94EB-442D-96EA-89953848C51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2" name="图片 871">
                <a:extLst>
                  <a:ext uri="{FF2B5EF4-FFF2-40B4-BE49-F238E27FC236}">
                    <a16:creationId xmlns:a16="http://schemas.microsoft.com/office/drawing/2014/main" id="{ED7E7E40-56DF-4B8F-97D6-3CA6F4D3B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73" name="矩形 872">
                <a:extLst>
                  <a:ext uri="{FF2B5EF4-FFF2-40B4-BE49-F238E27FC236}">
                    <a16:creationId xmlns:a16="http://schemas.microsoft.com/office/drawing/2014/main" id="{6700CBA1-4FB8-4DF9-9DBD-70D7F897A03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9" name="矩形: 圆角 868">
              <a:extLst>
                <a:ext uri="{FF2B5EF4-FFF2-40B4-BE49-F238E27FC236}">
                  <a16:creationId xmlns:a16="http://schemas.microsoft.com/office/drawing/2014/main" id="{39A9BA4A-898A-40E7-A020-788125B21FB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>
              <a:extLst>
                <a:ext uri="{FF2B5EF4-FFF2-40B4-BE49-F238E27FC236}">
                  <a16:creationId xmlns:a16="http://schemas.microsoft.com/office/drawing/2014/main" id="{8A506012-FFAD-40A0-B8E0-357856D2659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74" name="组合 873">
            <a:extLst>
              <a:ext uri="{FF2B5EF4-FFF2-40B4-BE49-F238E27FC236}">
                <a16:creationId xmlns:a16="http://schemas.microsoft.com/office/drawing/2014/main" id="{1B9049BA-408E-4FBE-9C41-1D22BB4FAB07}"/>
              </a:ext>
            </a:extLst>
          </p:cNvPr>
          <p:cNvGrpSpPr/>
          <p:nvPr/>
        </p:nvGrpSpPr>
        <p:grpSpPr>
          <a:xfrm>
            <a:off x="2105302" y="679111"/>
            <a:ext cx="538829" cy="604649"/>
            <a:chOff x="167518" y="529049"/>
            <a:chExt cx="538829" cy="604649"/>
          </a:xfrm>
        </p:grpSpPr>
        <p:grpSp>
          <p:nvGrpSpPr>
            <p:cNvPr id="875" name="组合 874">
              <a:extLst>
                <a:ext uri="{FF2B5EF4-FFF2-40B4-BE49-F238E27FC236}">
                  <a16:creationId xmlns:a16="http://schemas.microsoft.com/office/drawing/2014/main" id="{5EA13D1A-4658-42F9-A3A8-5F50A042911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8" name="矩形: 圆角 877">
                <a:extLst>
                  <a:ext uri="{FF2B5EF4-FFF2-40B4-BE49-F238E27FC236}">
                    <a16:creationId xmlns:a16="http://schemas.microsoft.com/office/drawing/2014/main" id="{79C3FCF7-6327-49FA-8256-20DFCF5A57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79" name="图片 878">
                <a:extLst>
                  <a:ext uri="{FF2B5EF4-FFF2-40B4-BE49-F238E27FC236}">
                    <a16:creationId xmlns:a16="http://schemas.microsoft.com/office/drawing/2014/main" id="{DB81EF6F-F603-437D-9D5D-4DB7A9359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0" name="矩形 879">
                <a:extLst>
                  <a:ext uri="{FF2B5EF4-FFF2-40B4-BE49-F238E27FC236}">
                    <a16:creationId xmlns:a16="http://schemas.microsoft.com/office/drawing/2014/main" id="{F3AB185C-9406-4B10-B289-4DC3A25D2AA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76" name="矩形: 圆角 875">
              <a:extLst>
                <a:ext uri="{FF2B5EF4-FFF2-40B4-BE49-F238E27FC236}">
                  <a16:creationId xmlns:a16="http://schemas.microsoft.com/office/drawing/2014/main" id="{A4BD968F-93A9-45B2-98FC-7646F1135EF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矩形 876">
              <a:extLst>
                <a:ext uri="{FF2B5EF4-FFF2-40B4-BE49-F238E27FC236}">
                  <a16:creationId xmlns:a16="http://schemas.microsoft.com/office/drawing/2014/main" id="{74B193E3-DEA3-4272-903B-FE6A525715D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1" name="组合 880">
            <a:extLst>
              <a:ext uri="{FF2B5EF4-FFF2-40B4-BE49-F238E27FC236}">
                <a16:creationId xmlns:a16="http://schemas.microsoft.com/office/drawing/2014/main" id="{4387228A-AA19-446A-ACBD-49E48CA76F87}"/>
              </a:ext>
            </a:extLst>
          </p:cNvPr>
          <p:cNvGrpSpPr/>
          <p:nvPr/>
        </p:nvGrpSpPr>
        <p:grpSpPr>
          <a:xfrm>
            <a:off x="2682065" y="680540"/>
            <a:ext cx="538829" cy="604649"/>
            <a:chOff x="167518" y="529049"/>
            <a:chExt cx="538829" cy="604649"/>
          </a:xfrm>
        </p:grpSpPr>
        <p:grpSp>
          <p:nvGrpSpPr>
            <p:cNvPr id="882" name="组合 881">
              <a:extLst>
                <a:ext uri="{FF2B5EF4-FFF2-40B4-BE49-F238E27FC236}">
                  <a16:creationId xmlns:a16="http://schemas.microsoft.com/office/drawing/2014/main" id="{7335EE5D-5EE0-40D5-AFDB-3E3E442558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85" name="矩形: 圆角 884">
                <a:extLst>
                  <a:ext uri="{FF2B5EF4-FFF2-40B4-BE49-F238E27FC236}">
                    <a16:creationId xmlns:a16="http://schemas.microsoft.com/office/drawing/2014/main" id="{20C7A592-FFFB-4708-9612-D03819BFAF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86" name="图片 885">
                <a:extLst>
                  <a:ext uri="{FF2B5EF4-FFF2-40B4-BE49-F238E27FC236}">
                    <a16:creationId xmlns:a16="http://schemas.microsoft.com/office/drawing/2014/main" id="{4D703B47-AF3F-4D2F-B5BB-512224AC9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87" name="矩形 886">
                <a:extLst>
                  <a:ext uri="{FF2B5EF4-FFF2-40B4-BE49-F238E27FC236}">
                    <a16:creationId xmlns:a16="http://schemas.microsoft.com/office/drawing/2014/main" id="{657A0B3B-11F9-47FC-9790-80A2EE82337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3" name="矩形: 圆角 882">
              <a:extLst>
                <a:ext uri="{FF2B5EF4-FFF2-40B4-BE49-F238E27FC236}">
                  <a16:creationId xmlns:a16="http://schemas.microsoft.com/office/drawing/2014/main" id="{A2650C1E-2C00-4795-8157-BA02AB98AF8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>
              <a:extLst>
                <a:ext uri="{FF2B5EF4-FFF2-40B4-BE49-F238E27FC236}">
                  <a16:creationId xmlns:a16="http://schemas.microsoft.com/office/drawing/2014/main" id="{52A96287-AB08-46B3-A237-088E856C6E5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06CB0492-779F-4CD7-9031-99FD60FF2326}"/>
              </a:ext>
            </a:extLst>
          </p:cNvPr>
          <p:cNvGrpSpPr/>
          <p:nvPr/>
        </p:nvGrpSpPr>
        <p:grpSpPr>
          <a:xfrm>
            <a:off x="3259558" y="685202"/>
            <a:ext cx="538829" cy="604649"/>
            <a:chOff x="167518" y="529049"/>
            <a:chExt cx="538829" cy="604649"/>
          </a:xfrm>
        </p:grpSpPr>
        <p:grpSp>
          <p:nvGrpSpPr>
            <p:cNvPr id="889" name="组合 888">
              <a:extLst>
                <a:ext uri="{FF2B5EF4-FFF2-40B4-BE49-F238E27FC236}">
                  <a16:creationId xmlns:a16="http://schemas.microsoft.com/office/drawing/2014/main" id="{09F0D6C9-4D24-4832-AEB9-FE280CE0A27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2" name="矩形: 圆角 891">
                <a:extLst>
                  <a:ext uri="{FF2B5EF4-FFF2-40B4-BE49-F238E27FC236}">
                    <a16:creationId xmlns:a16="http://schemas.microsoft.com/office/drawing/2014/main" id="{AA88A7E7-9AFE-4EA2-BF2E-DBC44153709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93" name="图片 892">
                <a:extLst>
                  <a:ext uri="{FF2B5EF4-FFF2-40B4-BE49-F238E27FC236}">
                    <a16:creationId xmlns:a16="http://schemas.microsoft.com/office/drawing/2014/main" id="{F42CEB75-0FBB-4B76-BB35-DB609ED18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94" name="矩形 893">
                <a:extLst>
                  <a:ext uri="{FF2B5EF4-FFF2-40B4-BE49-F238E27FC236}">
                    <a16:creationId xmlns:a16="http://schemas.microsoft.com/office/drawing/2014/main" id="{B524895D-8846-42EB-9994-4A189F171BA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0" name="矩形: 圆角 889">
              <a:extLst>
                <a:ext uri="{FF2B5EF4-FFF2-40B4-BE49-F238E27FC236}">
                  <a16:creationId xmlns:a16="http://schemas.microsoft.com/office/drawing/2014/main" id="{FF897DE0-3620-4664-8D55-8AABF8AE82D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矩形 890">
              <a:extLst>
                <a:ext uri="{FF2B5EF4-FFF2-40B4-BE49-F238E27FC236}">
                  <a16:creationId xmlns:a16="http://schemas.microsoft.com/office/drawing/2014/main" id="{EA724E25-EF17-44FD-A4F6-12F929C97C5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895" name="组合 894">
            <a:extLst>
              <a:ext uri="{FF2B5EF4-FFF2-40B4-BE49-F238E27FC236}">
                <a16:creationId xmlns:a16="http://schemas.microsoft.com/office/drawing/2014/main" id="{5F3EE92F-C21E-47C3-8B6C-57184EC094B4}"/>
              </a:ext>
            </a:extLst>
          </p:cNvPr>
          <p:cNvGrpSpPr/>
          <p:nvPr/>
        </p:nvGrpSpPr>
        <p:grpSpPr>
          <a:xfrm>
            <a:off x="3837051" y="683398"/>
            <a:ext cx="538829" cy="604649"/>
            <a:chOff x="167518" y="529049"/>
            <a:chExt cx="538829" cy="604649"/>
          </a:xfrm>
        </p:grpSpPr>
        <p:grpSp>
          <p:nvGrpSpPr>
            <p:cNvPr id="896" name="组合 895">
              <a:extLst>
                <a:ext uri="{FF2B5EF4-FFF2-40B4-BE49-F238E27FC236}">
                  <a16:creationId xmlns:a16="http://schemas.microsoft.com/office/drawing/2014/main" id="{3010AAED-B69D-4B9F-8EAE-F0A46401DDA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99" name="矩形: 圆角 898">
                <a:extLst>
                  <a:ext uri="{FF2B5EF4-FFF2-40B4-BE49-F238E27FC236}">
                    <a16:creationId xmlns:a16="http://schemas.microsoft.com/office/drawing/2014/main" id="{33761C4B-248A-448A-AB01-3F32AE6A487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00" name="图片 899">
                <a:extLst>
                  <a:ext uri="{FF2B5EF4-FFF2-40B4-BE49-F238E27FC236}">
                    <a16:creationId xmlns:a16="http://schemas.microsoft.com/office/drawing/2014/main" id="{E698EBAC-1A53-431D-BA90-F969EEA0D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01" name="矩形 900">
                <a:extLst>
                  <a:ext uri="{FF2B5EF4-FFF2-40B4-BE49-F238E27FC236}">
                    <a16:creationId xmlns:a16="http://schemas.microsoft.com/office/drawing/2014/main" id="{98F7D0F8-95F2-4776-A3F8-B47C42F22E1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7" name="矩形: 圆角 896">
              <a:extLst>
                <a:ext uri="{FF2B5EF4-FFF2-40B4-BE49-F238E27FC236}">
                  <a16:creationId xmlns:a16="http://schemas.microsoft.com/office/drawing/2014/main" id="{D4310FEB-141C-4BE8-B6E2-0BCD33EC64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矩形 897">
              <a:extLst>
                <a:ext uri="{FF2B5EF4-FFF2-40B4-BE49-F238E27FC236}">
                  <a16:creationId xmlns:a16="http://schemas.microsoft.com/office/drawing/2014/main" id="{1FC07B1C-9AE7-4F7F-9D2A-5CD26BD1DAB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03" name="组合 902">
            <a:extLst>
              <a:ext uri="{FF2B5EF4-FFF2-40B4-BE49-F238E27FC236}">
                <a16:creationId xmlns:a16="http://schemas.microsoft.com/office/drawing/2014/main" id="{D62A96D4-9DF6-4CA3-B8E4-3E8E99C8C9BC}"/>
              </a:ext>
            </a:extLst>
          </p:cNvPr>
          <p:cNvGrpSpPr/>
          <p:nvPr/>
        </p:nvGrpSpPr>
        <p:grpSpPr>
          <a:xfrm>
            <a:off x="372823" y="1269857"/>
            <a:ext cx="538829" cy="604649"/>
            <a:chOff x="167518" y="529049"/>
            <a:chExt cx="538829" cy="604649"/>
          </a:xfrm>
        </p:grpSpPr>
        <p:grpSp>
          <p:nvGrpSpPr>
            <p:cNvPr id="905" name="组合 904">
              <a:extLst>
                <a:ext uri="{FF2B5EF4-FFF2-40B4-BE49-F238E27FC236}">
                  <a16:creationId xmlns:a16="http://schemas.microsoft.com/office/drawing/2014/main" id="{E83AB74B-8AD0-4900-83CF-9A944E038A3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0" name="矩形: 圆角 909">
                <a:extLst>
                  <a:ext uri="{FF2B5EF4-FFF2-40B4-BE49-F238E27FC236}">
                    <a16:creationId xmlns:a16="http://schemas.microsoft.com/office/drawing/2014/main" id="{2F3A5F65-E9AD-4F16-AC46-2416FC1FE5A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1" name="图片 910">
                <a:extLst>
                  <a:ext uri="{FF2B5EF4-FFF2-40B4-BE49-F238E27FC236}">
                    <a16:creationId xmlns:a16="http://schemas.microsoft.com/office/drawing/2014/main" id="{18965DE7-A317-493A-9893-01E811C70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2" name="矩形 911">
                <a:extLst>
                  <a:ext uri="{FF2B5EF4-FFF2-40B4-BE49-F238E27FC236}">
                    <a16:creationId xmlns:a16="http://schemas.microsoft.com/office/drawing/2014/main" id="{F8D6723F-1868-4F34-ABB0-B67413A4209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06" name="矩形: 圆角 905">
              <a:extLst>
                <a:ext uri="{FF2B5EF4-FFF2-40B4-BE49-F238E27FC236}">
                  <a16:creationId xmlns:a16="http://schemas.microsoft.com/office/drawing/2014/main" id="{AF3158FA-3415-4800-B59C-ADB32192C5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>
              <a:extLst>
                <a:ext uri="{FF2B5EF4-FFF2-40B4-BE49-F238E27FC236}">
                  <a16:creationId xmlns:a16="http://schemas.microsoft.com/office/drawing/2014/main" id="{AE250DBF-7360-4D31-BB80-B8E0676ACF6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13" name="组合 912">
            <a:extLst>
              <a:ext uri="{FF2B5EF4-FFF2-40B4-BE49-F238E27FC236}">
                <a16:creationId xmlns:a16="http://schemas.microsoft.com/office/drawing/2014/main" id="{281C60C5-0D5B-4C7D-9579-3ED9A1596ABA}"/>
              </a:ext>
            </a:extLst>
          </p:cNvPr>
          <p:cNvGrpSpPr/>
          <p:nvPr/>
        </p:nvGrpSpPr>
        <p:grpSpPr>
          <a:xfrm>
            <a:off x="950316" y="1274519"/>
            <a:ext cx="538829" cy="604649"/>
            <a:chOff x="167518" y="529049"/>
            <a:chExt cx="538829" cy="604649"/>
          </a:xfrm>
        </p:grpSpPr>
        <p:grpSp>
          <p:nvGrpSpPr>
            <p:cNvPr id="914" name="组合 913">
              <a:extLst>
                <a:ext uri="{FF2B5EF4-FFF2-40B4-BE49-F238E27FC236}">
                  <a16:creationId xmlns:a16="http://schemas.microsoft.com/office/drawing/2014/main" id="{1270F114-5C28-4FE3-9FDD-27EBD4FE446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17" name="矩形: 圆角 916">
                <a:extLst>
                  <a:ext uri="{FF2B5EF4-FFF2-40B4-BE49-F238E27FC236}">
                    <a16:creationId xmlns:a16="http://schemas.microsoft.com/office/drawing/2014/main" id="{A7A63BF3-1191-4A0F-84A1-592F39149A2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8" name="图片 917">
                <a:extLst>
                  <a:ext uri="{FF2B5EF4-FFF2-40B4-BE49-F238E27FC236}">
                    <a16:creationId xmlns:a16="http://schemas.microsoft.com/office/drawing/2014/main" id="{0A9D32BF-851A-4A0C-907E-5BA96C2BF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19" name="矩形 918">
                <a:extLst>
                  <a:ext uri="{FF2B5EF4-FFF2-40B4-BE49-F238E27FC236}">
                    <a16:creationId xmlns:a16="http://schemas.microsoft.com/office/drawing/2014/main" id="{3FFF0E19-0078-489F-8733-F519E456318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15" name="矩形: 圆角 914">
              <a:extLst>
                <a:ext uri="{FF2B5EF4-FFF2-40B4-BE49-F238E27FC236}">
                  <a16:creationId xmlns:a16="http://schemas.microsoft.com/office/drawing/2014/main" id="{C60BEF9D-FA91-4F0C-B2CD-6792C142153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6" name="矩形 915">
              <a:extLst>
                <a:ext uri="{FF2B5EF4-FFF2-40B4-BE49-F238E27FC236}">
                  <a16:creationId xmlns:a16="http://schemas.microsoft.com/office/drawing/2014/main" id="{0C6EB129-42B2-49FA-B33C-B058A1C71A4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0" name="组合 919">
            <a:extLst>
              <a:ext uri="{FF2B5EF4-FFF2-40B4-BE49-F238E27FC236}">
                <a16:creationId xmlns:a16="http://schemas.microsoft.com/office/drawing/2014/main" id="{D732E7B2-1ECE-47E5-B309-193088C46FD1}"/>
              </a:ext>
            </a:extLst>
          </p:cNvPr>
          <p:cNvGrpSpPr/>
          <p:nvPr/>
        </p:nvGrpSpPr>
        <p:grpSpPr>
          <a:xfrm>
            <a:off x="1527809" y="1272715"/>
            <a:ext cx="538829" cy="604649"/>
            <a:chOff x="167518" y="529049"/>
            <a:chExt cx="538829" cy="604649"/>
          </a:xfrm>
        </p:grpSpPr>
        <p:grpSp>
          <p:nvGrpSpPr>
            <p:cNvPr id="921" name="组合 920">
              <a:extLst>
                <a:ext uri="{FF2B5EF4-FFF2-40B4-BE49-F238E27FC236}">
                  <a16:creationId xmlns:a16="http://schemas.microsoft.com/office/drawing/2014/main" id="{062F004C-33A0-4317-AE3B-0A4BE45E225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24" name="矩形: 圆角 923">
                <a:extLst>
                  <a:ext uri="{FF2B5EF4-FFF2-40B4-BE49-F238E27FC236}">
                    <a16:creationId xmlns:a16="http://schemas.microsoft.com/office/drawing/2014/main" id="{CAC689AF-6BD6-4284-BE28-79750CB9B55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25" name="图片 924">
                <a:extLst>
                  <a:ext uri="{FF2B5EF4-FFF2-40B4-BE49-F238E27FC236}">
                    <a16:creationId xmlns:a16="http://schemas.microsoft.com/office/drawing/2014/main" id="{822A682F-A1D9-4E3D-96B6-B2F885DB5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26" name="矩形 925">
                <a:extLst>
                  <a:ext uri="{FF2B5EF4-FFF2-40B4-BE49-F238E27FC236}">
                    <a16:creationId xmlns:a16="http://schemas.microsoft.com/office/drawing/2014/main" id="{D31CC782-B380-41A5-8868-C734EEDD9B4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2" name="矩形: 圆角 921">
              <a:extLst>
                <a:ext uri="{FF2B5EF4-FFF2-40B4-BE49-F238E27FC236}">
                  <a16:creationId xmlns:a16="http://schemas.microsoft.com/office/drawing/2014/main" id="{396D46AF-F8D3-4D7C-A457-238ACED71F6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矩形 922">
              <a:extLst>
                <a:ext uri="{FF2B5EF4-FFF2-40B4-BE49-F238E27FC236}">
                  <a16:creationId xmlns:a16="http://schemas.microsoft.com/office/drawing/2014/main" id="{873B9073-C38B-4BCF-A50D-F61295BCBCA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E0D3FAB0-6616-4143-B2DF-87AD88B4705D}"/>
              </a:ext>
            </a:extLst>
          </p:cNvPr>
          <p:cNvGrpSpPr/>
          <p:nvPr/>
        </p:nvGrpSpPr>
        <p:grpSpPr>
          <a:xfrm>
            <a:off x="2105302" y="1277377"/>
            <a:ext cx="538829" cy="604649"/>
            <a:chOff x="167518" y="529049"/>
            <a:chExt cx="538829" cy="604649"/>
          </a:xfrm>
        </p:grpSpPr>
        <p:grpSp>
          <p:nvGrpSpPr>
            <p:cNvPr id="928" name="组合 927">
              <a:extLst>
                <a:ext uri="{FF2B5EF4-FFF2-40B4-BE49-F238E27FC236}">
                  <a16:creationId xmlns:a16="http://schemas.microsoft.com/office/drawing/2014/main" id="{588E6679-84B8-4B45-97A5-2217D418B2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1" name="矩形: 圆角 930">
                <a:extLst>
                  <a:ext uri="{FF2B5EF4-FFF2-40B4-BE49-F238E27FC236}">
                    <a16:creationId xmlns:a16="http://schemas.microsoft.com/office/drawing/2014/main" id="{5E541BF9-F939-45F5-B53D-F6696E8E0DF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2" name="图片 931">
                <a:extLst>
                  <a:ext uri="{FF2B5EF4-FFF2-40B4-BE49-F238E27FC236}">
                    <a16:creationId xmlns:a16="http://schemas.microsoft.com/office/drawing/2014/main" id="{6C52582F-05EE-4F1C-82AF-921680294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33" name="矩形 932">
                <a:extLst>
                  <a:ext uri="{FF2B5EF4-FFF2-40B4-BE49-F238E27FC236}">
                    <a16:creationId xmlns:a16="http://schemas.microsoft.com/office/drawing/2014/main" id="{1DAAF0CD-B2BA-4B69-AB28-C04D7E32556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9" name="矩形: 圆角 928">
              <a:extLst>
                <a:ext uri="{FF2B5EF4-FFF2-40B4-BE49-F238E27FC236}">
                  <a16:creationId xmlns:a16="http://schemas.microsoft.com/office/drawing/2014/main" id="{BF9EA7E4-1E8F-462C-AA87-06070C2428A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>
              <a:extLst>
                <a:ext uri="{FF2B5EF4-FFF2-40B4-BE49-F238E27FC236}">
                  <a16:creationId xmlns:a16="http://schemas.microsoft.com/office/drawing/2014/main" id="{6C127335-261D-444C-AF99-DF6E1103954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34" name="组合 933">
            <a:extLst>
              <a:ext uri="{FF2B5EF4-FFF2-40B4-BE49-F238E27FC236}">
                <a16:creationId xmlns:a16="http://schemas.microsoft.com/office/drawing/2014/main" id="{1971D96E-8636-4648-90FD-CCD65FA08939}"/>
              </a:ext>
            </a:extLst>
          </p:cNvPr>
          <p:cNvGrpSpPr/>
          <p:nvPr/>
        </p:nvGrpSpPr>
        <p:grpSpPr>
          <a:xfrm>
            <a:off x="2682065" y="1278806"/>
            <a:ext cx="538829" cy="604649"/>
            <a:chOff x="167518" y="529049"/>
            <a:chExt cx="538829" cy="604649"/>
          </a:xfrm>
        </p:grpSpPr>
        <p:grpSp>
          <p:nvGrpSpPr>
            <p:cNvPr id="935" name="组合 934">
              <a:extLst>
                <a:ext uri="{FF2B5EF4-FFF2-40B4-BE49-F238E27FC236}">
                  <a16:creationId xmlns:a16="http://schemas.microsoft.com/office/drawing/2014/main" id="{E4F5F0B7-9764-4D62-8E1F-6FFBB744A4E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38" name="矩形: 圆角 937">
                <a:extLst>
                  <a:ext uri="{FF2B5EF4-FFF2-40B4-BE49-F238E27FC236}">
                    <a16:creationId xmlns:a16="http://schemas.microsoft.com/office/drawing/2014/main" id="{BB794D99-C45F-4441-8F4A-C0A9CCC2ABF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9" name="图片 938">
                <a:extLst>
                  <a:ext uri="{FF2B5EF4-FFF2-40B4-BE49-F238E27FC236}">
                    <a16:creationId xmlns:a16="http://schemas.microsoft.com/office/drawing/2014/main" id="{EA58D563-2F4C-41AD-8A16-F8D1C2134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40" name="矩形 939">
                <a:extLst>
                  <a:ext uri="{FF2B5EF4-FFF2-40B4-BE49-F238E27FC236}">
                    <a16:creationId xmlns:a16="http://schemas.microsoft.com/office/drawing/2014/main" id="{DBE03287-2927-42B0-9859-C10AC41A3CA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36" name="矩形: 圆角 935">
              <a:extLst>
                <a:ext uri="{FF2B5EF4-FFF2-40B4-BE49-F238E27FC236}">
                  <a16:creationId xmlns:a16="http://schemas.microsoft.com/office/drawing/2014/main" id="{9D0B1DDA-E7FF-4896-826C-48F353A7285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矩形 936">
              <a:extLst>
                <a:ext uri="{FF2B5EF4-FFF2-40B4-BE49-F238E27FC236}">
                  <a16:creationId xmlns:a16="http://schemas.microsoft.com/office/drawing/2014/main" id="{D10962F3-ED18-446D-B44E-1E94B3DCE87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41" name="组合 940">
            <a:extLst>
              <a:ext uri="{FF2B5EF4-FFF2-40B4-BE49-F238E27FC236}">
                <a16:creationId xmlns:a16="http://schemas.microsoft.com/office/drawing/2014/main" id="{069AA9C1-D18A-4601-B9B6-94734C2C09AD}"/>
              </a:ext>
            </a:extLst>
          </p:cNvPr>
          <p:cNvGrpSpPr/>
          <p:nvPr/>
        </p:nvGrpSpPr>
        <p:grpSpPr>
          <a:xfrm>
            <a:off x="3259558" y="1283468"/>
            <a:ext cx="538829" cy="604649"/>
            <a:chOff x="167518" y="529049"/>
            <a:chExt cx="538829" cy="604649"/>
          </a:xfrm>
        </p:grpSpPr>
        <p:grpSp>
          <p:nvGrpSpPr>
            <p:cNvPr id="942" name="组合 941">
              <a:extLst>
                <a:ext uri="{FF2B5EF4-FFF2-40B4-BE49-F238E27FC236}">
                  <a16:creationId xmlns:a16="http://schemas.microsoft.com/office/drawing/2014/main" id="{E241D194-5780-472D-9DC3-CC0A4F4EF4E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45" name="矩形: 圆角 944">
                <a:extLst>
                  <a:ext uri="{FF2B5EF4-FFF2-40B4-BE49-F238E27FC236}">
                    <a16:creationId xmlns:a16="http://schemas.microsoft.com/office/drawing/2014/main" id="{90DF88A3-2CC5-40C5-B386-F4B6BEAE7DA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46" name="图片 945">
                <a:extLst>
                  <a:ext uri="{FF2B5EF4-FFF2-40B4-BE49-F238E27FC236}">
                    <a16:creationId xmlns:a16="http://schemas.microsoft.com/office/drawing/2014/main" id="{5BB0D4EB-02F0-45E0-AEDE-FBC6E67F9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1" name="矩形 950">
                <a:extLst>
                  <a:ext uri="{FF2B5EF4-FFF2-40B4-BE49-F238E27FC236}">
                    <a16:creationId xmlns:a16="http://schemas.microsoft.com/office/drawing/2014/main" id="{35C45C76-79E8-4BC8-8779-68257D06F1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43" name="矩形: 圆角 942">
              <a:extLst>
                <a:ext uri="{FF2B5EF4-FFF2-40B4-BE49-F238E27FC236}">
                  <a16:creationId xmlns:a16="http://schemas.microsoft.com/office/drawing/2014/main" id="{C8ACF8D2-8251-47F4-9D2E-F4D8256A264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>
              <a:extLst>
                <a:ext uri="{FF2B5EF4-FFF2-40B4-BE49-F238E27FC236}">
                  <a16:creationId xmlns:a16="http://schemas.microsoft.com/office/drawing/2014/main" id="{D9C3A5A3-FBB6-446A-91AA-30279017D93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2" name="组合 951">
            <a:extLst>
              <a:ext uri="{FF2B5EF4-FFF2-40B4-BE49-F238E27FC236}">
                <a16:creationId xmlns:a16="http://schemas.microsoft.com/office/drawing/2014/main" id="{956D2904-D5D8-4EC3-A543-65684AD7C1FF}"/>
              </a:ext>
            </a:extLst>
          </p:cNvPr>
          <p:cNvGrpSpPr/>
          <p:nvPr/>
        </p:nvGrpSpPr>
        <p:grpSpPr>
          <a:xfrm>
            <a:off x="3837051" y="1281664"/>
            <a:ext cx="538829" cy="604649"/>
            <a:chOff x="167518" y="529049"/>
            <a:chExt cx="538829" cy="604649"/>
          </a:xfrm>
        </p:grpSpPr>
        <p:grpSp>
          <p:nvGrpSpPr>
            <p:cNvPr id="953" name="组合 952">
              <a:extLst>
                <a:ext uri="{FF2B5EF4-FFF2-40B4-BE49-F238E27FC236}">
                  <a16:creationId xmlns:a16="http://schemas.microsoft.com/office/drawing/2014/main" id="{C2271AC7-19D4-4EDF-8B34-59ABF5EE537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56" name="矩形: 圆角 955">
                <a:extLst>
                  <a:ext uri="{FF2B5EF4-FFF2-40B4-BE49-F238E27FC236}">
                    <a16:creationId xmlns:a16="http://schemas.microsoft.com/office/drawing/2014/main" id="{F08A871C-60CD-4A58-B9D0-4DC3D9C6E4E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57" name="图片 956">
                <a:extLst>
                  <a:ext uri="{FF2B5EF4-FFF2-40B4-BE49-F238E27FC236}">
                    <a16:creationId xmlns:a16="http://schemas.microsoft.com/office/drawing/2014/main" id="{715E06B1-24A9-4245-8B3C-205298B3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8" name="矩形 957">
                <a:extLst>
                  <a:ext uri="{FF2B5EF4-FFF2-40B4-BE49-F238E27FC236}">
                    <a16:creationId xmlns:a16="http://schemas.microsoft.com/office/drawing/2014/main" id="{FEEFE082-C985-41BB-A5B0-E01E64601B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54" name="矩形: 圆角 953">
              <a:extLst>
                <a:ext uri="{FF2B5EF4-FFF2-40B4-BE49-F238E27FC236}">
                  <a16:creationId xmlns:a16="http://schemas.microsoft.com/office/drawing/2014/main" id="{D9538F57-666A-4165-9B67-7DC8A038195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矩形 954">
              <a:extLst>
                <a:ext uri="{FF2B5EF4-FFF2-40B4-BE49-F238E27FC236}">
                  <a16:creationId xmlns:a16="http://schemas.microsoft.com/office/drawing/2014/main" id="{A982285A-871D-45AF-AAF7-3DA8983B052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59" name="组合 958">
            <a:extLst>
              <a:ext uri="{FF2B5EF4-FFF2-40B4-BE49-F238E27FC236}">
                <a16:creationId xmlns:a16="http://schemas.microsoft.com/office/drawing/2014/main" id="{7EE830C2-3072-4FE5-A1AD-78EA4C109100}"/>
              </a:ext>
            </a:extLst>
          </p:cNvPr>
          <p:cNvGrpSpPr/>
          <p:nvPr/>
        </p:nvGrpSpPr>
        <p:grpSpPr>
          <a:xfrm>
            <a:off x="372823" y="1859454"/>
            <a:ext cx="538829" cy="604649"/>
            <a:chOff x="167518" y="529049"/>
            <a:chExt cx="538829" cy="604649"/>
          </a:xfrm>
        </p:grpSpPr>
        <p:grpSp>
          <p:nvGrpSpPr>
            <p:cNvPr id="960" name="组合 959">
              <a:extLst>
                <a:ext uri="{FF2B5EF4-FFF2-40B4-BE49-F238E27FC236}">
                  <a16:creationId xmlns:a16="http://schemas.microsoft.com/office/drawing/2014/main" id="{F2F13445-A2F8-42E2-8CEA-44C7ECA1320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63" name="矩形: 圆角 962">
                <a:extLst>
                  <a:ext uri="{FF2B5EF4-FFF2-40B4-BE49-F238E27FC236}">
                    <a16:creationId xmlns:a16="http://schemas.microsoft.com/office/drawing/2014/main" id="{A3BC1FD7-FC0D-4998-AF20-C2E6178A43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64" name="图片 963">
                <a:extLst>
                  <a:ext uri="{FF2B5EF4-FFF2-40B4-BE49-F238E27FC236}">
                    <a16:creationId xmlns:a16="http://schemas.microsoft.com/office/drawing/2014/main" id="{66D45DC3-DE7A-48B4-9E49-12947A618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65" name="矩形 964">
                <a:extLst>
                  <a:ext uri="{FF2B5EF4-FFF2-40B4-BE49-F238E27FC236}">
                    <a16:creationId xmlns:a16="http://schemas.microsoft.com/office/drawing/2014/main" id="{6B52C098-AC99-455C-A7AA-CD81FD7920E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1" name="矩形: 圆角 960">
              <a:extLst>
                <a:ext uri="{FF2B5EF4-FFF2-40B4-BE49-F238E27FC236}">
                  <a16:creationId xmlns:a16="http://schemas.microsoft.com/office/drawing/2014/main" id="{2A07C21B-A43F-446E-A52F-B5F4016BAE3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>
              <a:extLst>
                <a:ext uri="{FF2B5EF4-FFF2-40B4-BE49-F238E27FC236}">
                  <a16:creationId xmlns:a16="http://schemas.microsoft.com/office/drawing/2014/main" id="{09CEA99B-E06C-4D23-A9CF-812CC00DC3A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66" name="组合 965">
            <a:extLst>
              <a:ext uri="{FF2B5EF4-FFF2-40B4-BE49-F238E27FC236}">
                <a16:creationId xmlns:a16="http://schemas.microsoft.com/office/drawing/2014/main" id="{E0066A88-029F-441C-A4D5-358191DAA305}"/>
              </a:ext>
            </a:extLst>
          </p:cNvPr>
          <p:cNvGrpSpPr/>
          <p:nvPr/>
        </p:nvGrpSpPr>
        <p:grpSpPr>
          <a:xfrm>
            <a:off x="950316" y="1864116"/>
            <a:ext cx="538829" cy="604649"/>
            <a:chOff x="167518" y="529049"/>
            <a:chExt cx="538829" cy="604649"/>
          </a:xfrm>
        </p:grpSpPr>
        <p:grpSp>
          <p:nvGrpSpPr>
            <p:cNvPr id="967" name="组合 966">
              <a:extLst>
                <a:ext uri="{FF2B5EF4-FFF2-40B4-BE49-F238E27FC236}">
                  <a16:creationId xmlns:a16="http://schemas.microsoft.com/office/drawing/2014/main" id="{652C4F96-7BA9-4E78-824F-6BD0674AD88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0" name="矩形: 圆角 969">
                <a:extLst>
                  <a:ext uri="{FF2B5EF4-FFF2-40B4-BE49-F238E27FC236}">
                    <a16:creationId xmlns:a16="http://schemas.microsoft.com/office/drawing/2014/main" id="{7A8AEDE9-2892-4D4C-B6C6-AE74EB4EC8B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1" name="图片 970">
                <a:extLst>
                  <a:ext uri="{FF2B5EF4-FFF2-40B4-BE49-F238E27FC236}">
                    <a16:creationId xmlns:a16="http://schemas.microsoft.com/office/drawing/2014/main" id="{0C7498B1-2994-480B-9CB7-9FB0064E5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2" name="矩形 971">
                <a:extLst>
                  <a:ext uri="{FF2B5EF4-FFF2-40B4-BE49-F238E27FC236}">
                    <a16:creationId xmlns:a16="http://schemas.microsoft.com/office/drawing/2014/main" id="{AE3FE577-6336-4EF6-B6F0-0DAE7612546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68" name="矩形: 圆角 967">
              <a:extLst>
                <a:ext uri="{FF2B5EF4-FFF2-40B4-BE49-F238E27FC236}">
                  <a16:creationId xmlns:a16="http://schemas.microsoft.com/office/drawing/2014/main" id="{37769E06-216D-498E-87BF-543FD546FF8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9" name="矩形 968">
              <a:extLst>
                <a:ext uri="{FF2B5EF4-FFF2-40B4-BE49-F238E27FC236}">
                  <a16:creationId xmlns:a16="http://schemas.microsoft.com/office/drawing/2014/main" id="{F9D24E6E-DB34-48D5-9934-92D1234DA62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73" name="组合 972">
            <a:extLst>
              <a:ext uri="{FF2B5EF4-FFF2-40B4-BE49-F238E27FC236}">
                <a16:creationId xmlns:a16="http://schemas.microsoft.com/office/drawing/2014/main" id="{DF66231E-D134-4EA7-B5D4-0F90472F41D5}"/>
              </a:ext>
            </a:extLst>
          </p:cNvPr>
          <p:cNvGrpSpPr/>
          <p:nvPr/>
        </p:nvGrpSpPr>
        <p:grpSpPr>
          <a:xfrm>
            <a:off x="1527809" y="1862312"/>
            <a:ext cx="538829" cy="604649"/>
            <a:chOff x="167518" y="529049"/>
            <a:chExt cx="538829" cy="604649"/>
          </a:xfrm>
        </p:grpSpPr>
        <p:grpSp>
          <p:nvGrpSpPr>
            <p:cNvPr id="974" name="组合 973">
              <a:extLst>
                <a:ext uri="{FF2B5EF4-FFF2-40B4-BE49-F238E27FC236}">
                  <a16:creationId xmlns:a16="http://schemas.microsoft.com/office/drawing/2014/main" id="{27419929-FEBA-4452-B2EF-3290A3F2EF4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77" name="矩形: 圆角 976">
                <a:extLst>
                  <a:ext uri="{FF2B5EF4-FFF2-40B4-BE49-F238E27FC236}">
                    <a16:creationId xmlns:a16="http://schemas.microsoft.com/office/drawing/2014/main" id="{0CAEC6B7-AD5E-4D9A-AB91-9698C05A5E4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78" name="图片 977">
                <a:extLst>
                  <a:ext uri="{FF2B5EF4-FFF2-40B4-BE49-F238E27FC236}">
                    <a16:creationId xmlns:a16="http://schemas.microsoft.com/office/drawing/2014/main" id="{8432D71B-187D-4A35-84D0-071BFE05C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79" name="矩形 978">
                <a:extLst>
                  <a:ext uri="{FF2B5EF4-FFF2-40B4-BE49-F238E27FC236}">
                    <a16:creationId xmlns:a16="http://schemas.microsoft.com/office/drawing/2014/main" id="{C733A5D6-5199-4159-A65A-765862E2823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75" name="矩形: 圆角 974">
              <a:extLst>
                <a:ext uri="{FF2B5EF4-FFF2-40B4-BE49-F238E27FC236}">
                  <a16:creationId xmlns:a16="http://schemas.microsoft.com/office/drawing/2014/main" id="{55323459-7D55-4C3C-9497-36D29A8CA1B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6" name="矩形 975">
              <a:extLst>
                <a:ext uri="{FF2B5EF4-FFF2-40B4-BE49-F238E27FC236}">
                  <a16:creationId xmlns:a16="http://schemas.microsoft.com/office/drawing/2014/main" id="{8B24B644-9FB5-4A40-BAB4-2E69FB64A1F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0" name="组合 979">
            <a:extLst>
              <a:ext uri="{FF2B5EF4-FFF2-40B4-BE49-F238E27FC236}">
                <a16:creationId xmlns:a16="http://schemas.microsoft.com/office/drawing/2014/main" id="{6A73D9CF-E78C-4041-B472-D802826C1D67}"/>
              </a:ext>
            </a:extLst>
          </p:cNvPr>
          <p:cNvGrpSpPr/>
          <p:nvPr/>
        </p:nvGrpSpPr>
        <p:grpSpPr>
          <a:xfrm>
            <a:off x="2105302" y="1866974"/>
            <a:ext cx="538829" cy="604649"/>
            <a:chOff x="167518" y="529049"/>
            <a:chExt cx="538829" cy="604649"/>
          </a:xfrm>
        </p:grpSpPr>
        <p:grpSp>
          <p:nvGrpSpPr>
            <p:cNvPr id="981" name="组合 980">
              <a:extLst>
                <a:ext uri="{FF2B5EF4-FFF2-40B4-BE49-F238E27FC236}">
                  <a16:creationId xmlns:a16="http://schemas.microsoft.com/office/drawing/2014/main" id="{04ECF98F-9AAD-42B8-AE4E-143B6BE69C0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84" name="矩形: 圆角 983">
                <a:extLst>
                  <a:ext uri="{FF2B5EF4-FFF2-40B4-BE49-F238E27FC236}">
                    <a16:creationId xmlns:a16="http://schemas.microsoft.com/office/drawing/2014/main" id="{F3483D05-284A-4946-8AD4-3FE4DD608F9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85" name="图片 984">
                <a:extLst>
                  <a:ext uri="{FF2B5EF4-FFF2-40B4-BE49-F238E27FC236}">
                    <a16:creationId xmlns:a16="http://schemas.microsoft.com/office/drawing/2014/main" id="{66B80BEF-4EE1-4C70-829A-9EC7F3123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86" name="矩形 985">
                <a:extLst>
                  <a:ext uri="{FF2B5EF4-FFF2-40B4-BE49-F238E27FC236}">
                    <a16:creationId xmlns:a16="http://schemas.microsoft.com/office/drawing/2014/main" id="{E821CAD4-6B60-43A0-A5C0-668761F72BA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2" name="矩形: 圆角 981">
              <a:extLst>
                <a:ext uri="{FF2B5EF4-FFF2-40B4-BE49-F238E27FC236}">
                  <a16:creationId xmlns:a16="http://schemas.microsoft.com/office/drawing/2014/main" id="{DD8EDE79-9B77-42F6-B587-FF442BF5D3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>
              <a:extLst>
                <a:ext uri="{FF2B5EF4-FFF2-40B4-BE49-F238E27FC236}">
                  <a16:creationId xmlns:a16="http://schemas.microsoft.com/office/drawing/2014/main" id="{F41913E0-9A1F-4273-B2D7-25CD6D5A23B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87" name="组合 986">
            <a:extLst>
              <a:ext uri="{FF2B5EF4-FFF2-40B4-BE49-F238E27FC236}">
                <a16:creationId xmlns:a16="http://schemas.microsoft.com/office/drawing/2014/main" id="{143CBE7B-A953-47DF-880A-6BA6A685AABC}"/>
              </a:ext>
            </a:extLst>
          </p:cNvPr>
          <p:cNvGrpSpPr/>
          <p:nvPr/>
        </p:nvGrpSpPr>
        <p:grpSpPr>
          <a:xfrm>
            <a:off x="2682065" y="1868403"/>
            <a:ext cx="538829" cy="604649"/>
            <a:chOff x="167518" y="529049"/>
            <a:chExt cx="538829" cy="604649"/>
          </a:xfrm>
        </p:grpSpPr>
        <p:grpSp>
          <p:nvGrpSpPr>
            <p:cNvPr id="988" name="组合 987">
              <a:extLst>
                <a:ext uri="{FF2B5EF4-FFF2-40B4-BE49-F238E27FC236}">
                  <a16:creationId xmlns:a16="http://schemas.microsoft.com/office/drawing/2014/main" id="{D5B10503-7A22-4290-9076-ED3CF570C54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1" name="矩形: 圆角 990">
                <a:extLst>
                  <a:ext uri="{FF2B5EF4-FFF2-40B4-BE49-F238E27FC236}">
                    <a16:creationId xmlns:a16="http://schemas.microsoft.com/office/drawing/2014/main" id="{D68E946A-D689-43E1-90FE-D494CC50B6E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2" name="图片 991">
                <a:extLst>
                  <a:ext uri="{FF2B5EF4-FFF2-40B4-BE49-F238E27FC236}">
                    <a16:creationId xmlns:a16="http://schemas.microsoft.com/office/drawing/2014/main" id="{9E93BFFE-0111-44DC-B7A1-054C19399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93" name="矩形 992">
                <a:extLst>
                  <a:ext uri="{FF2B5EF4-FFF2-40B4-BE49-F238E27FC236}">
                    <a16:creationId xmlns:a16="http://schemas.microsoft.com/office/drawing/2014/main" id="{9228822B-7019-412F-B0DB-D5E03A98630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89" name="矩形: 圆角 988">
              <a:extLst>
                <a:ext uri="{FF2B5EF4-FFF2-40B4-BE49-F238E27FC236}">
                  <a16:creationId xmlns:a16="http://schemas.microsoft.com/office/drawing/2014/main" id="{4B047D7D-4615-468A-A8BD-765A95A76CD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0" name="矩形 989">
              <a:extLst>
                <a:ext uri="{FF2B5EF4-FFF2-40B4-BE49-F238E27FC236}">
                  <a16:creationId xmlns:a16="http://schemas.microsoft.com/office/drawing/2014/main" id="{7ECCE8AD-C640-4BEB-9737-531D60DB2EC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994" name="组合 993">
            <a:extLst>
              <a:ext uri="{FF2B5EF4-FFF2-40B4-BE49-F238E27FC236}">
                <a16:creationId xmlns:a16="http://schemas.microsoft.com/office/drawing/2014/main" id="{463D00FA-C6C4-4FBD-8E11-E338F7E0C84F}"/>
              </a:ext>
            </a:extLst>
          </p:cNvPr>
          <p:cNvGrpSpPr/>
          <p:nvPr/>
        </p:nvGrpSpPr>
        <p:grpSpPr>
          <a:xfrm>
            <a:off x="3259558" y="1873065"/>
            <a:ext cx="538829" cy="604649"/>
            <a:chOff x="167518" y="529049"/>
            <a:chExt cx="538829" cy="604649"/>
          </a:xfrm>
        </p:grpSpPr>
        <p:grpSp>
          <p:nvGrpSpPr>
            <p:cNvPr id="995" name="组合 994">
              <a:extLst>
                <a:ext uri="{FF2B5EF4-FFF2-40B4-BE49-F238E27FC236}">
                  <a16:creationId xmlns:a16="http://schemas.microsoft.com/office/drawing/2014/main" id="{04AD8E78-1724-4EBD-8F80-A234B8E3882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998" name="矩形: 圆角 997">
                <a:extLst>
                  <a:ext uri="{FF2B5EF4-FFF2-40B4-BE49-F238E27FC236}">
                    <a16:creationId xmlns:a16="http://schemas.microsoft.com/office/drawing/2014/main" id="{33531C86-0279-4486-9902-73D48009D42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99" name="图片 998">
                <a:extLst>
                  <a:ext uri="{FF2B5EF4-FFF2-40B4-BE49-F238E27FC236}">
                    <a16:creationId xmlns:a16="http://schemas.microsoft.com/office/drawing/2014/main" id="{62D19F2A-2996-4495-AC57-FC6D2BE85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0" name="矩形 999">
                <a:extLst>
                  <a:ext uri="{FF2B5EF4-FFF2-40B4-BE49-F238E27FC236}">
                    <a16:creationId xmlns:a16="http://schemas.microsoft.com/office/drawing/2014/main" id="{7A484FFE-3280-4AD1-B9D2-276F0CEB44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96" name="矩形: 圆角 995">
              <a:extLst>
                <a:ext uri="{FF2B5EF4-FFF2-40B4-BE49-F238E27FC236}">
                  <a16:creationId xmlns:a16="http://schemas.microsoft.com/office/drawing/2014/main" id="{9DA750C1-91C7-4658-B274-6ECBC3115C8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>
              <a:extLst>
                <a:ext uri="{FF2B5EF4-FFF2-40B4-BE49-F238E27FC236}">
                  <a16:creationId xmlns:a16="http://schemas.microsoft.com/office/drawing/2014/main" id="{111A4A8D-A8F2-43CC-9404-8B0E77FA675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1" name="组合 1000">
            <a:extLst>
              <a:ext uri="{FF2B5EF4-FFF2-40B4-BE49-F238E27FC236}">
                <a16:creationId xmlns:a16="http://schemas.microsoft.com/office/drawing/2014/main" id="{85834CD8-F769-4A1E-A5A4-386A236B22D4}"/>
              </a:ext>
            </a:extLst>
          </p:cNvPr>
          <p:cNvGrpSpPr/>
          <p:nvPr/>
        </p:nvGrpSpPr>
        <p:grpSpPr>
          <a:xfrm>
            <a:off x="3837051" y="1871261"/>
            <a:ext cx="538829" cy="604649"/>
            <a:chOff x="167518" y="529049"/>
            <a:chExt cx="538829" cy="604649"/>
          </a:xfrm>
        </p:grpSpPr>
        <p:grpSp>
          <p:nvGrpSpPr>
            <p:cNvPr id="1002" name="组合 1001">
              <a:extLst>
                <a:ext uri="{FF2B5EF4-FFF2-40B4-BE49-F238E27FC236}">
                  <a16:creationId xmlns:a16="http://schemas.microsoft.com/office/drawing/2014/main" id="{955B1359-557B-4587-86F2-99E6EE5959C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05" name="矩形: 圆角 1004">
                <a:extLst>
                  <a:ext uri="{FF2B5EF4-FFF2-40B4-BE49-F238E27FC236}">
                    <a16:creationId xmlns:a16="http://schemas.microsoft.com/office/drawing/2014/main" id="{316632C3-E074-4614-BA76-31AAEACB828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06" name="图片 1005">
                <a:extLst>
                  <a:ext uri="{FF2B5EF4-FFF2-40B4-BE49-F238E27FC236}">
                    <a16:creationId xmlns:a16="http://schemas.microsoft.com/office/drawing/2014/main" id="{1A5D4D76-6F17-4FEF-8803-43C65E792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07" name="矩形 1006">
                <a:extLst>
                  <a:ext uri="{FF2B5EF4-FFF2-40B4-BE49-F238E27FC236}">
                    <a16:creationId xmlns:a16="http://schemas.microsoft.com/office/drawing/2014/main" id="{37D91185-4F0E-4DF0-B751-AFBA985EDB4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03" name="矩形: 圆角 1002">
              <a:extLst>
                <a:ext uri="{FF2B5EF4-FFF2-40B4-BE49-F238E27FC236}">
                  <a16:creationId xmlns:a16="http://schemas.microsoft.com/office/drawing/2014/main" id="{190E99BB-903D-4C6D-BB9B-FE5B4DE9A4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矩形 1003">
              <a:extLst>
                <a:ext uri="{FF2B5EF4-FFF2-40B4-BE49-F238E27FC236}">
                  <a16:creationId xmlns:a16="http://schemas.microsoft.com/office/drawing/2014/main" id="{5C2F86BA-4643-4FE8-B750-3941644F54A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8" name="组合 1007">
            <a:extLst>
              <a:ext uri="{FF2B5EF4-FFF2-40B4-BE49-F238E27FC236}">
                <a16:creationId xmlns:a16="http://schemas.microsoft.com/office/drawing/2014/main" id="{47E80B9D-EB8B-4BAF-BB1D-4280222F47C9}"/>
              </a:ext>
            </a:extLst>
          </p:cNvPr>
          <p:cNvGrpSpPr/>
          <p:nvPr/>
        </p:nvGrpSpPr>
        <p:grpSpPr>
          <a:xfrm>
            <a:off x="372823" y="2457720"/>
            <a:ext cx="538829" cy="604649"/>
            <a:chOff x="167518" y="529049"/>
            <a:chExt cx="538829" cy="604649"/>
          </a:xfrm>
        </p:grpSpPr>
        <p:grpSp>
          <p:nvGrpSpPr>
            <p:cNvPr id="1009" name="组合 1008">
              <a:extLst>
                <a:ext uri="{FF2B5EF4-FFF2-40B4-BE49-F238E27FC236}">
                  <a16:creationId xmlns:a16="http://schemas.microsoft.com/office/drawing/2014/main" id="{FC982DCB-50EC-40C7-86E2-A1096611AC7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15" name="矩形: 圆角 1014">
                <a:extLst>
                  <a:ext uri="{FF2B5EF4-FFF2-40B4-BE49-F238E27FC236}">
                    <a16:creationId xmlns:a16="http://schemas.microsoft.com/office/drawing/2014/main" id="{F6C407A7-596B-4117-9156-2A725C3B4E4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16" name="图片 1015">
                <a:extLst>
                  <a:ext uri="{FF2B5EF4-FFF2-40B4-BE49-F238E27FC236}">
                    <a16:creationId xmlns:a16="http://schemas.microsoft.com/office/drawing/2014/main" id="{B428D266-B78A-4BB5-BBD8-F9EF378B2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17" name="矩形 1016">
                <a:extLst>
                  <a:ext uri="{FF2B5EF4-FFF2-40B4-BE49-F238E27FC236}">
                    <a16:creationId xmlns:a16="http://schemas.microsoft.com/office/drawing/2014/main" id="{AD879393-AF22-48C9-915F-940B1E8A97F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10" name="矩形: 圆角 1009">
              <a:extLst>
                <a:ext uri="{FF2B5EF4-FFF2-40B4-BE49-F238E27FC236}">
                  <a16:creationId xmlns:a16="http://schemas.microsoft.com/office/drawing/2014/main" id="{82ED5868-FBBB-43D2-91B6-1ED3C3C97FA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矩形 1010">
              <a:extLst>
                <a:ext uri="{FF2B5EF4-FFF2-40B4-BE49-F238E27FC236}">
                  <a16:creationId xmlns:a16="http://schemas.microsoft.com/office/drawing/2014/main" id="{0B7A3656-5660-4413-99EA-AAF68D595F0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18" name="组合 1017">
            <a:extLst>
              <a:ext uri="{FF2B5EF4-FFF2-40B4-BE49-F238E27FC236}">
                <a16:creationId xmlns:a16="http://schemas.microsoft.com/office/drawing/2014/main" id="{6CFC661C-ED65-4A82-BCF9-71AD37816C7C}"/>
              </a:ext>
            </a:extLst>
          </p:cNvPr>
          <p:cNvGrpSpPr/>
          <p:nvPr/>
        </p:nvGrpSpPr>
        <p:grpSpPr>
          <a:xfrm>
            <a:off x="950316" y="2462382"/>
            <a:ext cx="538829" cy="604649"/>
            <a:chOff x="167518" y="529049"/>
            <a:chExt cx="538829" cy="604649"/>
          </a:xfrm>
        </p:grpSpPr>
        <p:grpSp>
          <p:nvGrpSpPr>
            <p:cNvPr id="1019" name="组合 1018">
              <a:extLst>
                <a:ext uri="{FF2B5EF4-FFF2-40B4-BE49-F238E27FC236}">
                  <a16:creationId xmlns:a16="http://schemas.microsoft.com/office/drawing/2014/main" id="{329FB442-750B-4387-A851-2DFDDC4C56D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23" name="矩形: 圆角 1022">
                <a:extLst>
                  <a:ext uri="{FF2B5EF4-FFF2-40B4-BE49-F238E27FC236}">
                    <a16:creationId xmlns:a16="http://schemas.microsoft.com/office/drawing/2014/main" id="{20853882-07E7-49F5-B027-993C0E6D93F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5DD52DEB-28F7-4558-9F8F-8A190D608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25" name="矩形 1024">
                <a:extLst>
                  <a:ext uri="{FF2B5EF4-FFF2-40B4-BE49-F238E27FC236}">
                    <a16:creationId xmlns:a16="http://schemas.microsoft.com/office/drawing/2014/main" id="{F4B8B4BF-56ED-4C1B-9CEC-738ED6D6A78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0" name="矩形: 圆角 1019">
              <a:extLst>
                <a:ext uri="{FF2B5EF4-FFF2-40B4-BE49-F238E27FC236}">
                  <a16:creationId xmlns:a16="http://schemas.microsoft.com/office/drawing/2014/main" id="{1EC8D7FD-2C26-4358-93B9-896152050F2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矩形 1021">
              <a:extLst>
                <a:ext uri="{FF2B5EF4-FFF2-40B4-BE49-F238E27FC236}">
                  <a16:creationId xmlns:a16="http://schemas.microsoft.com/office/drawing/2014/main" id="{B743D6C3-8352-43E7-BC97-2A66FD94372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26" name="组合 1025">
            <a:extLst>
              <a:ext uri="{FF2B5EF4-FFF2-40B4-BE49-F238E27FC236}">
                <a16:creationId xmlns:a16="http://schemas.microsoft.com/office/drawing/2014/main" id="{30F06917-0645-4CDA-B474-96367886950C}"/>
              </a:ext>
            </a:extLst>
          </p:cNvPr>
          <p:cNvGrpSpPr/>
          <p:nvPr/>
        </p:nvGrpSpPr>
        <p:grpSpPr>
          <a:xfrm>
            <a:off x="1527809" y="2460578"/>
            <a:ext cx="538829" cy="604649"/>
            <a:chOff x="167518" y="529049"/>
            <a:chExt cx="538829" cy="604649"/>
          </a:xfrm>
        </p:grpSpPr>
        <p:grpSp>
          <p:nvGrpSpPr>
            <p:cNvPr id="1027" name="组合 1026">
              <a:extLst>
                <a:ext uri="{FF2B5EF4-FFF2-40B4-BE49-F238E27FC236}">
                  <a16:creationId xmlns:a16="http://schemas.microsoft.com/office/drawing/2014/main" id="{9A2BB10F-3A46-4356-BF33-ED304E6F303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0" name="矩形: 圆角 1029">
                <a:extLst>
                  <a:ext uri="{FF2B5EF4-FFF2-40B4-BE49-F238E27FC236}">
                    <a16:creationId xmlns:a16="http://schemas.microsoft.com/office/drawing/2014/main" id="{CC607601-5F55-4278-982C-B382802A754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1" name="图片 1030">
                <a:extLst>
                  <a:ext uri="{FF2B5EF4-FFF2-40B4-BE49-F238E27FC236}">
                    <a16:creationId xmlns:a16="http://schemas.microsoft.com/office/drawing/2014/main" id="{BE2906F0-19F6-416D-94E2-E3DFE75B6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2" name="矩形 1031">
                <a:extLst>
                  <a:ext uri="{FF2B5EF4-FFF2-40B4-BE49-F238E27FC236}">
                    <a16:creationId xmlns:a16="http://schemas.microsoft.com/office/drawing/2014/main" id="{B62D1D68-10AB-487E-A5F5-368E7366D18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8" name="矩形: 圆角 1027">
              <a:extLst>
                <a:ext uri="{FF2B5EF4-FFF2-40B4-BE49-F238E27FC236}">
                  <a16:creationId xmlns:a16="http://schemas.microsoft.com/office/drawing/2014/main" id="{A612946B-DC34-4F56-99A3-8D0838FA8FE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矩形 1028">
              <a:extLst>
                <a:ext uri="{FF2B5EF4-FFF2-40B4-BE49-F238E27FC236}">
                  <a16:creationId xmlns:a16="http://schemas.microsoft.com/office/drawing/2014/main" id="{63A8C69C-8F34-4426-B2A7-641A5C6E116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79358048-D36A-4804-80D0-742C296CA52A}"/>
              </a:ext>
            </a:extLst>
          </p:cNvPr>
          <p:cNvGrpSpPr/>
          <p:nvPr/>
        </p:nvGrpSpPr>
        <p:grpSpPr>
          <a:xfrm>
            <a:off x="2105302" y="2465240"/>
            <a:ext cx="538829" cy="604649"/>
            <a:chOff x="167518" y="529049"/>
            <a:chExt cx="538829" cy="604649"/>
          </a:xfrm>
        </p:grpSpPr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A1A7F7A5-BC8B-4321-ACC7-C869A161C6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7" name="矩形: 圆角 1036">
                <a:extLst>
                  <a:ext uri="{FF2B5EF4-FFF2-40B4-BE49-F238E27FC236}">
                    <a16:creationId xmlns:a16="http://schemas.microsoft.com/office/drawing/2014/main" id="{2C27F355-E321-4C19-BCB2-962153C853E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8" name="图片 1037">
                <a:extLst>
                  <a:ext uri="{FF2B5EF4-FFF2-40B4-BE49-F238E27FC236}">
                    <a16:creationId xmlns:a16="http://schemas.microsoft.com/office/drawing/2014/main" id="{4C9B88FD-B12C-44C0-B3AE-5BCA54EA5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9" name="矩形 1038">
                <a:extLst>
                  <a:ext uri="{FF2B5EF4-FFF2-40B4-BE49-F238E27FC236}">
                    <a16:creationId xmlns:a16="http://schemas.microsoft.com/office/drawing/2014/main" id="{C472BC11-91AF-4FC6-B640-D99515DECE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35" name="矩形: 圆角 1034">
              <a:extLst>
                <a:ext uri="{FF2B5EF4-FFF2-40B4-BE49-F238E27FC236}">
                  <a16:creationId xmlns:a16="http://schemas.microsoft.com/office/drawing/2014/main" id="{CCE5CCF9-E128-434E-804B-9E630ABEAE4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>
              <a:extLst>
                <a:ext uri="{FF2B5EF4-FFF2-40B4-BE49-F238E27FC236}">
                  <a16:creationId xmlns:a16="http://schemas.microsoft.com/office/drawing/2014/main" id="{2C02402B-E424-4024-B6EA-4DC63A2879D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321" name="组合 1320">
            <a:extLst>
              <a:ext uri="{FF2B5EF4-FFF2-40B4-BE49-F238E27FC236}">
                <a16:creationId xmlns:a16="http://schemas.microsoft.com/office/drawing/2014/main" id="{658EAB53-A729-43A6-8CA6-A605015CA3DB}"/>
              </a:ext>
            </a:extLst>
          </p:cNvPr>
          <p:cNvGrpSpPr/>
          <p:nvPr/>
        </p:nvGrpSpPr>
        <p:grpSpPr>
          <a:xfrm>
            <a:off x="2677986" y="2475188"/>
            <a:ext cx="538829" cy="604649"/>
            <a:chOff x="7418021" y="3956842"/>
            <a:chExt cx="538829" cy="604649"/>
          </a:xfrm>
        </p:grpSpPr>
        <p:sp>
          <p:nvSpPr>
            <p:cNvPr id="1322" name="矩形: 圆角 1321">
              <a:extLst>
                <a:ext uri="{FF2B5EF4-FFF2-40B4-BE49-F238E27FC236}">
                  <a16:creationId xmlns:a16="http://schemas.microsoft.com/office/drawing/2014/main" id="{CD1FDAD0-FAEC-42D4-9721-1DE3B9EBDB2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3" name="矩形 1322">
              <a:extLst>
                <a:ext uri="{FF2B5EF4-FFF2-40B4-BE49-F238E27FC236}">
                  <a16:creationId xmlns:a16="http://schemas.microsoft.com/office/drawing/2014/main" id="{0868B84C-DFB1-4EB7-92F7-BF4A1E516B9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4" name="组合 1323">
            <a:extLst>
              <a:ext uri="{FF2B5EF4-FFF2-40B4-BE49-F238E27FC236}">
                <a16:creationId xmlns:a16="http://schemas.microsoft.com/office/drawing/2014/main" id="{FA81ED40-3B07-4127-90E7-AD32895D9C35}"/>
              </a:ext>
            </a:extLst>
          </p:cNvPr>
          <p:cNvGrpSpPr/>
          <p:nvPr/>
        </p:nvGrpSpPr>
        <p:grpSpPr>
          <a:xfrm>
            <a:off x="3260398" y="2475188"/>
            <a:ext cx="538829" cy="604649"/>
            <a:chOff x="7418021" y="3956842"/>
            <a:chExt cx="538829" cy="604649"/>
          </a:xfrm>
        </p:grpSpPr>
        <p:sp>
          <p:nvSpPr>
            <p:cNvPr id="1325" name="矩形: 圆角 1324">
              <a:extLst>
                <a:ext uri="{FF2B5EF4-FFF2-40B4-BE49-F238E27FC236}">
                  <a16:creationId xmlns:a16="http://schemas.microsoft.com/office/drawing/2014/main" id="{9CFE0F42-BC32-4866-A7A4-B7337EA0777D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6" name="矩形 1325">
              <a:extLst>
                <a:ext uri="{FF2B5EF4-FFF2-40B4-BE49-F238E27FC236}">
                  <a16:creationId xmlns:a16="http://schemas.microsoft.com/office/drawing/2014/main" id="{09688941-1763-4BF0-8091-76681340A44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27" name="组合 1326">
            <a:extLst>
              <a:ext uri="{FF2B5EF4-FFF2-40B4-BE49-F238E27FC236}">
                <a16:creationId xmlns:a16="http://schemas.microsoft.com/office/drawing/2014/main" id="{EE385EEE-AFC7-4B07-9172-0136EF9D7705}"/>
              </a:ext>
            </a:extLst>
          </p:cNvPr>
          <p:cNvGrpSpPr/>
          <p:nvPr/>
        </p:nvGrpSpPr>
        <p:grpSpPr>
          <a:xfrm>
            <a:off x="3849708" y="2474524"/>
            <a:ext cx="538829" cy="604649"/>
            <a:chOff x="7418021" y="3956842"/>
            <a:chExt cx="538829" cy="604649"/>
          </a:xfrm>
        </p:grpSpPr>
        <p:sp>
          <p:nvSpPr>
            <p:cNvPr id="1328" name="矩形: 圆角 1327">
              <a:extLst>
                <a:ext uri="{FF2B5EF4-FFF2-40B4-BE49-F238E27FC236}">
                  <a16:creationId xmlns:a16="http://schemas.microsoft.com/office/drawing/2014/main" id="{869DB83E-FAC3-4D7C-8574-9AB6C5F412A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9" name="矩形 1328">
              <a:extLst>
                <a:ext uri="{FF2B5EF4-FFF2-40B4-BE49-F238E27FC236}">
                  <a16:creationId xmlns:a16="http://schemas.microsoft.com/office/drawing/2014/main" id="{D23246DC-B2B3-4B1A-8299-90FF4A897AE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518" name="图形 517" descr="返回">
            <a:hlinkClick r:id="rId7" action="ppaction://hlinksldjump"/>
            <a:extLst>
              <a:ext uri="{FF2B5EF4-FFF2-40B4-BE49-F238E27FC236}">
                <a16:creationId xmlns:a16="http://schemas.microsoft.com/office/drawing/2014/main" id="{C2BF20A5-2DED-428C-8FB4-D51D9BE2D8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519" name="椭圆 518">
            <a:extLst>
              <a:ext uri="{FF2B5EF4-FFF2-40B4-BE49-F238E27FC236}">
                <a16:creationId xmlns:a16="http://schemas.microsoft.com/office/drawing/2014/main" id="{F8CEA0C7-5C30-4591-B1CF-357465960298}"/>
              </a:ext>
            </a:extLst>
          </p:cNvPr>
          <p:cNvSpPr/>
          <p:nvPr/>
        </p:nvSpPr>
        <p:spPr>
          <a:xfrm>
            <a:off x="2131842" y="3058297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D6CB52EF-0DBE-49E9-9941-8C98A7DFEEBB}"/>
              </a:ext>
            </a:extLst>
          </p:cNvPr>
          <p:cNvSpPr/>
          <p:nvPr/>
        </p:nvSpPr>
        <p:spPr>
          <a:xfrm>
            <a:off x="2309672" y="3058297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F7DEBC9D-BE54-4AC4-9EA3-BE9801010E8E}"/>
              </a:ext>
            </a:extLst>
          </p:cNvPr>
          <p:cNvSpPr/>
          <p:nvPr/>
        </p:nvSpPr>
        <p:spPr>
          <a:xfrm>
            <a:off x="2487502" y="3062399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矩形 561">
            <a:extLst>
              <a:ext uri="{FF2B5EF4-FFF2-40B4-BE49-F238E27FC236}">
                <a16:creationId xmlns:a16="http://schemas.microsoft.com/office/drawing/2014/main" id="{1183D653-7210-4395-A47B-4964D654E6C7}"/>
              </a:ext>
            </a:extLst>
          </p:cNvPr>
          <p:cNvSpPr/>
          <p:nvPr/>
        </p:nvSpPr>
        <p:spPr>
          <a:xfrm>
            <a:off x="3843751" y="688892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563" name="矩形: 圆角 562">
            <a:extLst>
              <a:ext uri="{FF2B5EF4-FFF2-40B4-BE49-F238E27FC236}">
                <a16:creationId xmlns:a16="http://schemas.microsoft.com/office/drawing/2014/main" id="{6248E130-47FF-458A-B403-0E857485C48D}"/>
              </a:ext>
            </a:extLst>
          </p:cNvPr>
          <p:cNvSpPr/>
          <p:nvPr/>
        </p:nvSpPr>
        <p:spPr>
          <a:xfrm>
            <a:off x="6613508" y="4039867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  全部迁入</a:t>
            </a:r>
            <a:endParaRPr lang="en-US" altLang="zh-CN" sz="1200" b="1" dirty="0"/>
          </a:p>
          <a:p>
            <a:r>
              <a:rPr lang="en-US" altLang="zh-CN" sz="1200" b="1" dirty="0"/>
              <a:t>      </a:t>
            </a:r>
            <a:r>
              <a:rPr lang="zh-CN" altLang="en-US" sz="1200" b="1" dirty="0"/>
              <a:t>箱子</a:t>
            </a:r>
          </a:p>
        </p:txBody>
      </p:sp>
      <p:sp>
        <p:nvSpPr>
          <p:cNvPr id="564" name="矩形: 圆角 563">
            <a:extLst>
              <a:ext uri="{FF2B5EF4-FFF2-40B4-BE49-F238E27FC236}">
                <a16:creationId xmlns:a16="http://schemas.microsoft.com/office/drawing/2014/main" id="{8897F276-5A73-44B3-8396-953833AB88A4}"/>
              </a:ext>
            </a:extLst>
          </p:cNvPr>
          <p:cNvSpPr/>
          <p:nvPr/>
        </p:nvSpPr>
        <p:spPr>
          <a:xfrm>
            <a:off x="5333238" y="4031281"/>
            <a:ext cx="115747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重置选择</a:t>
            </a:r>
          </a:p>
        </p:txBody>
      </p:sp>
      <p:pic>
        <p:nvPicPr>
          <p:cNvPr id="573" name="图形 572" descr="公文包">
            <a:extLst>
              <a:ext uri="{FF2B5EF4-FFF2-40B4-BE49-F238E27FC236}">
                <a16:creationId xmlns:a16="http://schemas.microsoft.com/office/drawing/2014/main" id="{227170FE-83D6-4DC3-87B2-1F02D343E8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0243" y="4182519"/>
            <a:ext cx="248584" cy="248584"/>
          </a:xfrm>
          <a:prstGeom prst="rect">
            <a:avLst/>
          </a:prstGeom>
        </p:spPr>
      </p:pic>
      <p:pic>
        <p:nvPicPr>
          <p:cNvPr id="574" name="图形 573" descr="箭头右旋">
            <a:extLst>
              <a:ext uri="{FF2B5EF4-FFF2-40B4-BE49-F238E27FC236}">
                <a16:creationId xmlns:a16="http://schemas.microsoft.com/office/drawing/2014/main" id="{7622AB1A-01DC-4A7B-8CF8-4799A1BBF1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883723">
            <a:off x="7454195" y="4002420"/>
            <a:ext cx="309434" cy="309434"/>
          </a:xfrm>
          <a:prstGeom prst="rect">
            <a:avLst/>
          </a:prstGeom>
        </p:spPr>
      </p:pic>
      <p:sp>
        <p:nvSpPr>
          <p:cNvPr id="583" name="矩形: 圆角 582">
            <a:extLst>
              <a:ext uri="{FF2B5EF4-FFF2-40B4-BE49-F238E27FC236}">
                <a16:creationId xmlns:a16="http://schemas.microsoft.com/office/drawing/2014/main" id="{E081B150-7839-41A3-8247-E365D958352A}"/>
              </a:ext>
            </a:extLst>
          </p:cNvPr>
          <p:cNvSpPr/>
          <p:nvPr/>
        </p:nvSpPr>
        <p:spPr>
          <a:xfrm>
            <a:off x="1497358" y="3568498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tab2</a:t>
            </a:r>
            <a:endParaRPr lang="zh-CN" altLang="en-US" sz="1200" b="1" dirty="0"/>
          </a:p>
        </p:txBody>
      </p:sp>
      <p:sp>
        <p:nvSpPr>
          <p:cNvPr id="585" name="矩形: 圆角 584">
            <a:extLst>
              <a:ext uri="{FF2B5EF4-FFF2-40B4-BE49-F238E27FC236}">
                <a16:creationId xmlns:a16="http://schemas.microsoft.com/office/drawing/2014/main" id="{C9682DEE-046A-42A0-B093-21343BE5CB83}"/>
              </a:ext>
            </a:extLst>
          </p:cNvPr>
          <p:cNvSpPr/>
          <p:nvPr/>
        </p:nvSpPr>
        <p:spPr>
          <a:xfrm>
            <a:off x="443328" y="3559912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tab1</a:t>
            </a:r>
            <a:endParaRPr lang="zh-CN" altLang="en-US" sz="1200" b="1" dirty="0"/>
          </a:p>
        </p:txBody>
      </p:sp>
      <p:sp>
        <p:nvSpPr>
          <p:cNvPr id="596" name="矩形: 圆角 595">
            <a:extLst>
              <a:ext uri="{FF2B5EF4-FFF2-40B4-BE49-F238E27FC236}">
                <a16:creationId xmlns:a16="http://schemas.microsoft.com/office/drawing/2014/main" id="{E06F02D1-E5F0-4E47-BC79-6974999C20D9}"/>
              </a:ext>
            </a:extLst>
          </p:cNvPr>
          <p:cNvSpPr/>
          <p:nvPr/>
        </p:nvSpPr>
        <p:spPr>
          <a:xfrm>
            <a:off x="2550614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tab3</a:t>
            </a:r>
            <a:endParaRPr lang="zh-CN" altLang="en-US" sz="1200" b="1" dirty="0"/>
          </a:p>
        </p:txBody>
      </p:sp>
      <p:sp>
        <p:nvSpPr>
          <p:cNvPr id="606" name="矩形: 圆角 605">
            <a:extLst>
              <a:ext uri="{FF2B5EF4-FFF2-40B4-BE49-F238E27FC236}">
                <a16:creationId xmlns:a16="http://schemas.microsoft.com/office/drawing/2014/main" id="{D9421A29-C8B5-4F08-95BE-3731A65524E6}"/>
              </a:ext>
            </a:extLst>
          </p:cNvPr>
          <p:cNvSpPr/>
          <p:nvPr/>
        </p:nvSpPr>
        <p:spPr>
          <a:xfrm>
            <a:off x="3609777" y="3555485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tab4</a:t>
            </a:r>
            <a:endParaRPr lang="zh-CN" altLang="en-US" sz="1200" b="1" dirty="0"/>
          </a:p>
        </p:txBody>
      </p:sp>
      <p:sp>
        <p:nvSpPr>
          <p:cNvPr id="607" name="矩形: 圆角 606">
            <a:extLst>
              <a:ext uri="{FF2B5EF4-FFF2-40B4-BE49-F238E27FC236}">
                <a16:creationId xmlns:a16="http://schemas.microsoft.com/office/drawing/2014/main" id="{85941D27-E7C5-45B1-B3C2-A00182CAF704}"/>
              </a:ext>
            </a:extLst>
          </p:cNvPr>
          <p:cNvSpPr/>
          <p:nvPr/>
        </p:nvSpPr>
        <p:spPr>
          <a:xfrm>
            <a:off x="1489201" y="4087246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tab6</a:t>
            </a:r>
            <a:endParaRPr lang="zh-CN" altLang="en-US" sz="1200" b="1" dirty="0"/>
          </a:p>
        </p:txBody>
      </p:sp>
      <p:sp>
        <p:nvSpPr>
          <p:cNvPr id="608" name="矩形: 圆角 607">
            <a:extLst>
              <a:ext uri="{FF2B5EF4-FFF2-40B4-BE49-F238E27FC236}">
                <a16:creationId xmlns:a16="http://schemas.microsoft.com/office/drawing/2014/main" id="{62405D87-539B-4174-A651-81062A1FE359}"/>
              </a:ext>
            </a:extLst>
          </p:cNvPr>
          <p:cNvSpPr/>
          <p:nvPr/>
        </p:nvSpPr>
        <p:spPr>
          <a:xfrm>
            <a:off x="435171" y="4078660"/>
            <a:ext cx="84311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tab5</a:t>
            </a:r>
            <a:endParaRPr lang="zh-CN" altLang="en-US" sz="1200" b="1" dirty="0"/>
          </a:p>
        </p:txBody>
      </p:sp>
      <p:sp>
        <p:nvSpPr>
          <p:cNvPr id="609" name="矩形: 圆角 608">
            <a:extLst>
              <a:ext uri="{FF2B5EF4-FFF2-40B4-BE49-F238E27FC236}">
                <a16:creationId xmlns:a16="http://schemas.microsoft.com/office/drawing/2014/main" id="{23EBCC07-89A3-4A24-9B47-1A869E77D476}"/>
              </a:ext>
            </a:extLst>
          </p:cNvPr>
          <p:cNvSpPr/>
          <p:nvPr/>
        </p:nvSpPr>
        <p:spPr>
          <a:xfrm>
            <a:off x="2542457" y="4074233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tab7</a:t>
            </a:r>
            <a:endParaRPr lang="zh-CN" altLang="en-US" sz="1200" b="1" dirty="0"/>
          </a:p>
        </p:txBody>
      </p:sp>
      <p:sp>
        <p:nvSpPr>
          <p:cNvPr id="610" name="矩形: 圆角 609">
            <a:extLst>
              <a:ext uri="{FF2B5EF4-FFF2-40B4-BE49-F238E27FC236}">
                <a16:creationId xmlns:a16="http://schemas.microsoft.com/office/drawing/2014/main" id="{7E32479B-635C-4F7E-959C-2F0BCD3DDE9F}"/>
              </a:ext>
            </a:extLst>
          </p:cNvPr>
          <p:cNvSpPr/>
          <p:nvPr/>
        </p:nvSpPr>
        <p:spPr>
          <a:xfrm>
            <a:off x="3601620" y="4074233"/>
            <a:ext cx="843112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tab8</a:t>
            </a:r>
            <a:endParaRPr lang="zh-CN" altLang="en-US" sz="1200" b="1" dirty="0"/>
          </a:p>
        </p:txBody>
      </p:sp>
      <p:sp>
        <p:nvSpPr>
          <p:cNvPr id="545" name="矩形: 圆角 544">
            <a:extLst>
              <a:ext uri="{FF2B5EF4-FFF2-40B4-BE49-F238E27FC236}">
                <a16:creationId xmlns:a16="http://schemas.microsoft.com/office/drawing/2014/main" id="{BC2CC003-A60C-4A86-835E-B53353768EC7}"/>
              </a:ext>
            </a:extLst>
          </p:cNvPr>
          <p:cNvSpPr/>
          <p:nvPr/>
        </p:nvSpPr>
        <p:spPr>
          <a:xfrm>
            <a:off x="7879423" y="4039867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全部迁入</a:t>
            </a:r>
            <a:endParaRPr lang="en-US" altLang="zh-CN" sz="1200" b="1" dirty="0"/>
          </a:p>
          <a:p>
            <a:r>
              <a:rPr lang="zh-CN" altLang="en-US" sz="1200" b="1" dirty="0"/>
              <a:t> 容纳箱</a:t>
            </a:r>
          </a:p>
        </p:txBody>
      </p:sp>
      <p:pic>
        <p:nvPicPr>
          <p:cNvPr id="546" name="图形 545" descr="男人">
            <a:extLst>
              <a:ext uri="{FF2B5EF4-FFF2-40B4-BE49-F238E27FC236}">
                <a16:creationId xmlns:a16="http://schemas.microsoft.com/office/drawing/2014/main" id="{3A2865B2-9AAF-489D-A04E-944F2F4A3A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97485" y="4090322"/>
            <a:ext cx="315897" cy="315897"/>
          </a:xfrm>
          <a:prstGeom prst="rect">
            <a:avLst/>
          </a:prstGeom>
        </p:spPr>
      </p:pic>
      <p:pic>
        <p:nvPicPr>
          <p:cNvPr id="588" name="图形 587" descr="箭头右旋">
            <a:extLst>
              <a:ext uri="{FF2B5EF4-FFF2-40B4-BE49-F238E27FC236}">
                <a16:creationId xmlns:a16="http://schemas.microsoft.com/office/drawing/2014/main" id="{1614894D-04BF-4419-B97F-574EB5D02E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883723">
            <a:off x="8567114" y="4040851"/>
            <a:ext cx="309434" cy="309434"/>
          </a:xfrm>
          <a:prstGeom prst="rect">
            <a:avLst/>
          </a:prstGeom>
        </p:spPr>
      </p:pic>
      <p:grpSp>
        <p:nvGrpSpPr>
          <p:cNvPr id="589" name="组合 588">
            <a:extLst>
              <a:ext uri="{FF2B5EF4-FFF2-40B4-BE49-F238E27FC236}">
                <a16:creationId xmlns:a16="http://schemas.microsoft.com/office/drawing/2014/main" id="{59030CAD-C801-4810-9D03-B9A15A862A32}"/>
              </a:ext>
            </a:extLst>
          </p:cNvPr>
          <p:cNvGrpSpPr/>
          <p:nvPr/>
        </p:nvGrpSpPr>
        <p:grpSpPr>
          <a:xfrm>
            <a:off x="2582877" y="-2008373"/>
            <a:ext cx="3810436" cy="1687308"/>
            <a:chOff x="2882678" y="646204"/>
            <a:chExt cx="3366031" cy="1687308"/>
          </a:xfrm>
        </p:grpSpPr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39148B9D-B73F-49DA-B2AC-5A2348A3F3D9}"/>
                </a:ext>
              </a:extLst>
            </p:cNvPr>
            <p:cNvSpPr/>
            <p:nvPr/>
          </p:nvSpPr>
          <p:spPr>
            <a:xfrm>
              <a:off x="3242489" y="894425"/>
              <a:ext cx="3006220" cy="14390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4576C32F-FE69-4809-BD12-956F93637733}"/>
                </a:ext>
              </a:extLst>
            </p:cNvPr>
            <p:cNvSpPr/>
            <p:nvPr/>
          </p:nvSpPr>
          <p:spPr>
            <a:xfrm>
              <a:off x="4157244" y="860925"/>
              <a:ext cx="113449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机械臂</a:t>
              </a: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524DC445-E6D9-4E4A-9D2F-25D2F5739DA3}"/>
                </a:ext>
              </a:extLst>
            </p:cNvPr>
            <p:cNvSpPr/>
            <p:nvPr/>
          </p:nvSpPr>
          <p:spPr>
            <a:xfrm rot="10800000">
              <a:off x="3507409" y="1538609"/>
              <a:ext cx="2421035" cy="18096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0DF0EC-6E63-4C24-91C8-5CD6380BCA34}"/>
                </a:ext>
              </a:extLst>
            </p:cNvPr>
            <p:cNvSpPr/>
            <p:nvPr/>
          </p:nvSpPr>
          <p:spPr>
            <a:xfrm>
              <a:off x="5548867" y="1286645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8B51E010-3EE7-48CE-853A-2E8A407FDBD1}"/>
                </a:ext>
              </a:extLst>
            </p:cNvPr>
            <p:cNvSpPr/>
            <p:nvPr/>
          </p:nvSpPr>
          <p:spPr>
            <a:xfrm rot="10800000">
              <a:off x="3500857" y="1534252"/>
              <a:ext cx="1806209" cy="18096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7" name="图形 616" descr="男人">
              <a:extLst>
                <a:ext uri="{FF2B5EF4-FFF2-40B4-BE49-F238E27FC236}">
                  <a16:creationId xmlns:a16="http://schemas.microsoft.com/office/drawing/2014/main" id="{ABDCE621-D8ED-416A-BB25-D0965A8BF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236" y="1515395"/>
              <a:ext cx="207155" cy="207155"/>
            </a:xfrm>
            <a:prstGeom prst="rect">
              <a:avLst/>
            </a:prstGeom>
          </p:spPr>
        </p:pic>
        <p:pic>
          <p:nvPicPr>
            <p:cNvPr id="618" name="图形 617" descr="公文包">
              <a:extLst>
                <a:ext uri="{FF2B5EF4-FFF2-40B4-BE49-F238E27FC236}">
                  <a16:creationId xmlns:a16="http://schemas.microsoft.com/office/drawing/2014/main" id="{C4CA4A8B-A85D-4351-8D4F-A4A63A1F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943423" y="1523591"/>
              <a:ext cx="222961" cy="222961"/>
            </a:xfrm>
            <a:prstGeom prst="rect">
              <a:avLst/>
            </a:prstGeom>
          </p:spPr>
        </p:pic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85C9899C-5F07-49E9-8DE3-3665D34E3241}"/>
                </a:ext>
              </a:extLst>
            </p:cNvPr>
            <p:cNvSpPr/>
            <p:nvPr/>
          </p:nvSpPr>
          <p:spPr>
            <a:xfrm>
              <a:off x="3085843" y="1289100"/>
              <a:ext cx="113449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61BBD80C-C436-4879-89B8-3C97237C408A}"/>
                </a:ext>
              </a:extLst>
            </p:cNvPr>
            <p:cNvGrpSpPr/>
            <p:nvPr/>
          </p:nvGrpSpPr>
          <p:grpSpPr>
            <a:xfrm>
              <a:off x="2882678" y="646204"/>
              <a:ext cx="702375" cy="876682"/>
              <a:chOff x="7474957" y="3947901"/>
              <a:chExt cx="463458" cy="613590"/>
            </a:xfrm>
          </p:grpSpPr>
          <p:pic>
            <p:nvPicPr>
              <p:cNvPr id="621" name="图片 620">
                <a:extLst>
                  <a:ext uri="{FF2B5EF4-FFF2-40B4-BE49-F238E27FC236}">
                    <a16:creationId xmlns:a16="http://schemas.microsoft.com/office/drawing/2014/main" id="{6F45A562-7087-4967-8AA0-DB01D12D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1452" y="3947901"/>
                <a:ext cx="406963" cy="40696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22" name="矩形 621">
                <a:extLst>
                  <a:ext uri="{FF2B5EF4-FFF2-40B4-BE49-F238E27FC236}">
                    <a16:creationId xmlns:a16="http://schemas.microsoft.com/office/drawing/2014/main" id="{F55F92B3-7D2B-4A70-83A4-8563652CA39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74A5494-E743-44BD-92FF-621491647F2D}"/>
              </a:ext>
            </a:extLst>
          </p:cNvPr>
          <p:cNvGrpSpPr/>
          <p:nvPr/>
        </p:nvGrpSpPr>
        <p:grpSpPr>
          <a:xfrm>
            <a:off x="3028892" y="-782419"/>
            <a:ext cx="3307031" cy="414523"/>
            <a:chOff x="3191449" y="4874788"/>
            <a:chExt cx="3307031" cy="414523"/>
          </a:xfrm>
        </p:grpSpPr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5BF35D5D-3ABD-4F95-8C26-39CA30928D35}"/>
                </a:ext>
              </a:extLst>
            </p:cNvPr>
            <p:cNvGrpSpPr/>
            <p:nvPr/>
          </p:nvGrpSpPr>
          <p:grpSpPr>
            <a:xfrm>
              <a:off x="3191449" y="4874788"/>
              <a:ext cx="1045192" cy="408094"/>
              <a:chOff x="5129435" y="1697753"/>
              <a:chExt cx="1045192" cy="408094"/>
            </a:xfrm>
          </p:grpSpPr>
          <p:sp>
            <p:nvSpPr>
              <p:cNvPr id="626" name="矩形: 圆角 625">
                <a:extLst>
                  <a:ext uri="{FF2B5EF4-FFF2-40B4-BE49-F238E27FC236}">
                    <a16:creationId xmlns:a16="http://schemas.microsoft.com/office/drawing/2014/main" id="{58733B02-CE31-4FEA-AABF-E276948662D5}"/>
                  </a:ext>
                </a:extLst>
              </p:cNvPr>
              <p:cNvSpPr/>
              <p:nvPr/>
            </p:nvSpPr>
            <p:spPr>
              <a:xfrm>
                <a:off x="5129435" y="1697753"/>
                <a:ext cx="1045192" cy="408094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b="1" dirty="0"/>
                  <a:t>        全部</a:t>
                </a:r>
              </a:p>
            </p:txBody>
          </p:sp>
          <p:pic>
            <p:nvPicPr>
              <p:cNvPr id="627" name="图形 626" descr="框">
                <a:extLst>
                  <a:ext uri="{FF2B5EF4-FFF2-40B4-BE49-F238E27FC236}">
                    <a16:creationId xmlns:a16="http://schemas.microsoft.com/office/drawing/2014/main" id="{55B5B36C-01AB-4F6A-9281-E6B741BCF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849532" y="1748321"/>
                <a:ext cx="309434" cy="309434"/>
              </a:xfrm>
              <a:prstGeom prst="rect">
                <a:avLst/>
              </a:prstGeom>
            </p:spPr>
          </p:pic>
          <p:sp>
            <p:nvSpPr>
              <p:cNvPr id="628" name="箭头: 左 627">
                <a:extLst>
                  <a:ext uri="{FF2B5EF4-FFF2-40B4-BE49-F238E27FC236}">
                    <a16:creationId xmlns:a16="http://schemas.microsoft.com/office/drawing/2014/main" id="{E5D4035F-891C-44F7-A5FE-6A3EFE73C00C}"/>
                  </a:ext>
                </a:extLst>
              </p:cNvPr>
              <p:cNvSpPr/>
              <p:nvPr/>
            </p:nvSpPr>
            <p:spPr>
              <a:xfrm>
                <a:off x="5162127" y="1777801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9" name="组合 628">
              <a:extLst>
                <a:ext uri="{FF2B5EF4-FFF2-40B4-BE49-F238E27FC236}">
                  <a16:creationId xmlns:a16="http://schemas.microsoft.com/office/drawing/2014/main" id="{FE772D0E-342E-46F4-96EC-C7799B536179}"/>
                </a:ext>
              </a:extLst>
            </p:cNvPr>
            <p:cNvGrpSpPr/>
            <p:nvPr/>
          </p:nvGrpSpPr>
          <p:grpSpPr>
            <a:xfrm>
              <a:off x="4315185" y="4875916"/>
              <a:ext cx="1045192" cy="408094"/>
              <a:chOff x="5129435" y="1697753"/>
              <a:chExt cx="1045192" cy="408094"/>
            </a:xfrm>
          </p:grpSpPr>
          <p:sp>
            <p:nvSpPr>
              <p:cNvPr id="630" name="矩形: 圆角 629">
                <a:extLst>
                  <a:ext uri="{FF2B5EF4-FFF2-40B4-BE49-F238E27FC236}">
                    <a16:creationId xmlns:a16="http://schemas.microsoft.com/office/drawing/2014/main" id="{97CEB509-B28B-4222-85F3-4FB8F796878A}"/>
                  </a:ext>
                </a:extLst>
              </p:cNvPr>
              <p:cNvSpPr/>
              <p:nvPr/>
            </p:nvSpPr>
            <p:spPr>
              <a:xfrm>
                <a:off x="5129435" y="1697753"/>
                <a:ext cx="1045192" cy="408094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200" b="1" dirty="0"/>
                  <a:t>         1</a:t>
                </a:r>
                <a:r>
                  <a:rPr lang="zh-CN" altLang="en-US" sz="1200" b="1" dirty="0"/>
                  <a:t>个</a:t>
                </a:r>
              </a:p>
            </p:txBody>
          </p:sp>
          <p:pic>
            <p:nvPicPr>
              <p:cNvPr id="631" name="图形 630" descr="框">
                <a:extLst>
                  <a:ext uri="{FF2B5EF4-FFF2-40B4-BE49-F238E27FC236}">
                    <a16:creationId xmlns:a16="http://schemas.microsoft.com/office/drawing/2014/main" id="{125EC678-9FD2-488C-A140-E6B1BCAE2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839801" y="1748321"/>
                <a:ext cx="309434" cy="309434"/>
              </a:xfrm>
              <a:prstGeom prst="rect">
                <a:avLst/>
              </a:prstGeom>
            </p:spPr>
          </p:pic>
          <p:sp>
            <p:nvSpPr>
              <p:cNvPr id="632" name="箭头: 左 631">
                <a:extLst>
                  <a:ext uri="{FF2B5EF4-FFF2-40B4-BE49-F238E27FC236}">
                    <a16:creationId xmlns:a16="http://schemas.microsoft.com/office/drawing/2014/main" id="{018BBA6D-9717-4907-81B9-C165CE5B1759}"/>
                  </a:ext>
                </a:extLst>
              </p:cNvPr>
              <p:cNvSpPr/>
              <p:nvPr/>
            </p:nvSpPr>
            <p:spPr>
              <a:xfrm>
                <a:off x="5181583" y="1777801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B7F4F977-EACB-4FF9-8858-3D93A29D46E7}"/>
                </a:ext>
              </a:extLst>
            </p:cNvPr>
            <p:cNvGrpSpPr/>
            <p:nvPr/>
          </p:nvGrpSpPr>
          <p:grpSpPr>
            <a:xfrm>
              <a:off x="5453288" y="4881217"/>
              <a:ext cx="1045192" cy="408094"/>
              <a:chOff x="5129435" y="1697753"/>
              <a:chExt cx="1045192" cy="408094"/>
            </a:xfrm>
          </p:grpSpPr>
          <p:sp>
            <p:nvSpPr>
              <p:cNvPr id="634" name="矩形: 圆角 633">
                <a:extLst>
                  <a:ext uri="{FF2B5EF4-FFF2-40B4-BE49-F238E27FC236}">
                    <a16:creationId xmlns:a16="http://schemas.microsoft.com/office/drawing/2014/main" id="{A27F4451-86F3-4582-9031-4960F7157841}"/>
                  </a:ext>
                </a:extLst>
              </p:cNvPr>
              <p:cNvSpPr/>
              <p:nvPr/>
            </p:nvSpPr>
            <p:spPr>
              <a:xfrm>
                <a:off x="5129435" y="1697753"/>
                <a:ext cx="1045192" cy="408094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200" b="1" dirty="0"/>
                  <a:t>         1</a:t>
                </a:r>
                <a:r>
                  <a:rPr lang="zh-CN" altLang="en-US" sz="1200" b="1" dirty="0"/>
                  <a:t>组</a:t>
                </a:r>
              </a:p>
            </p:txBody>
          </p:sp>
          <p:pic>
            <p:nvPicPr>
              <p:cNvPr id="635" name="图形 634" descr="框">
                <a:extLst>
                  <a:ext uri="{FF2B5EF4-FFF2-40B4-BE49-F238E27FC236}">
                    <a16:creationId xmlns:a16="http://schemas.microsoft.com/office/drawing/2014/main" id="{B12F7C59-C3D9-4853-AB0E-80F56E6B1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839802" y="1748321"/>
                <a:ext cx="309434" cy="309434"/>
              </a:xfrm>
              <a:prstGeom prst="rect">
                <a:avLst/>
              </a:prstGeom>
            </p:spPr>
          </p:pic>
          <p:sp>
            <p:nvSpPr>
              <p:cNvPr id="636" name="箭头: 左 635">
                <a:extLst>
                  <a:ext uri="{FF2B5EF4-FFF2-40B4-BE49-F238E27FC236}">
                    <a16:creationId xmlns:a16="http://schemas.microsoft.com/office/drawing/2014/main" id="{5EFEFDE4-F1E7-445E-A593-17F8C56F0916}"/>
                  </a:ext>
                </a:extLst>
              </p:cNvPr>
              <p:cNvSpPr/>
              <p:nvPr/>
            </p:nvSpPr>
            <p:spPr>
              <a:xfrm>
                <a:off x="5220494" y="1777801"/>
                <a:ext cx="356903" cy="257276"/>
              </a:xfrm>
              <a:prstGeom prst="leftArrow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69F14D7A-2C85-428C-9AA7-3E316D7377CB}"/>
              </a:ext>
            </a:extLst>
          </p:cNvPr>
          <p:cNvGrpSpPr/>
          <p:nvPr/>
        </p:nvGrpSpPr>
        <p:grpSpPr>
          <a:xfrm>
            <a:off x="4963350" y="600091"/>
            <a:ext cx="511677" cy="577386"/>
            <a:chOff x="102655" y="452481"/>
            <a:chExt cx="603692" cy="681217"/>
          </a:xfrm>
        </p:grpSpPr>
        <p:grpSp>
          <p:nvGrpSpPr>
            <p:cNvPr id="308" name="组合 307">
              <a:extLst>
                <a:ext uri="{FF2B5EF4-FFF2-40B4-BE49-F238E27FC236}">
                  <a16:creationId xmlns:a16="http://schemas.microsoft.com/office/drawing/2014/main" id="{26E90360-4348-4296-B58C-0F21414CDD9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1" name="矩形: 圆角 310">
                <a:extLst>
                  <a:ext uri="{FF2B5EF4-FFF2-40B4-BE49-F238E27FC236}">
                    <a16:creationId xmlns:a16="http://schemas.microsoft.com/office/drawing/2014/main" id="{CCC96234-42EB-40F4-83B7-902FBE0D680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2" name="图片 311">
                <a:extLst>
                  <a:ext uri="{FF2B5EF4-FFF2-40B4-BE49-F238E27FC236}">
                    <a16:creationId xmlns:a16="http://schemas.microsoft.com/office/drawing/2014/main" id="{8E511198-8E03-4B2A-8992-EB9E545C0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3" name="矩形 312">
                <a:extLst>
                  <a:ext uri="{FF2B5EF4-FFF2-40B4-BE49-F238E27FC236}">
                    <a16:creationId xmlns:a16="http://schemas.microsoft.com/office/drawing/2014/main" id="{CB41E4C2-8791-41D6-B155-902E60A08DC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9" name="矩形 308">
              <a:extLst>
                <a:ext uri="{FF2B5EF4-FFF2-40B4-BE49-F238E27FC236}">
                  <a16:creationId xmlns:a16="http://schemas.microsoft.com/office/drawing/2014/main" id="{5AC7453D-7F6F-4AAB-B69D-64EC9B9878D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10" name="矩形: 圆角 309">
              <a:extLst>
                <a:ext uri="{FF2B5EF4-FFF2-40B4-BE49-F238E27FC236}">
                  <a16:creationId xmlns:a16="http://schemas.microsoft.com/office/drawing/2014/main" id="{5567BB90-74ED-4F09-88E1-8111E23ACF7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4" name="矩形 313">
            <a:extLst>
              <a:ext uri="{FF2B5EF4-FFF2-40B4-BE49-F238E27FC236}">
                <a16:creationId xmlns:a16="http://schemas.microsoft.com/office/drawing/2014/main" id="{B22E19A2-5972-436D-88AE-B26757F2B016}"/>
              </a:ext>
            </a:extLst>
          </p:cNvPr>
          <p:cNvSpPr/>
          <p:nvPr/>
        </p:nvSpPr>
        <p:spPr>
          <a:xfrm>
            <a:off x="6533785" y="809899"/>
            <a:ext cx="1487921" cy="140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F7028B66-EDD7-4000-A9EA-8B9F2FC2CB79}"/>
              </a:ext>
            </a:extLst>
          </p:cNvPr>
          <p:cNvSpPr/>
          <p:nvPr/>
        </p:nvSpPr>
        <p:spPr>
          <a:xfrm>
            <a:off x="6107056" y="810495"/>
            <a:ext cx="1622726" cy="140204"/>
          </a:xfrm>
          <a:prstGeom prst="rect">
            <a:avLst/>
          </a:prstGeom>
          <a:solidFill>
            <a:srgbClr val="FF000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38CD6504-42B4-41EB-8551-5778D73DAD41}"/>
              </a:ext>
            </a:extLst>
          </p:cNvPr>
          <p:cNvGrpSpPr/>
          <p:nvPr/>
        </p:nvGrpSpPr>
        <p:grpSpPr>
          <a:xfrm>
            <a:off x="5532826" y="648846"/>
            <a:ext cx="468272" cy="525473"/>
            <a:chOff x="7418021" y="3956842"/>
            <a:chExt cx="538829" cy="604649"/>
          </a:xfrm>
        </p:grpSpPr>
        <p:sp>
          <p:nvSpPr>
            <p:cNvPr id="317" name="矩形: 圆角 316">
              <a:extLst>
                <a:ext uri="{FF2B5EF4-FFF2-40B4-BE49-F238E27FC236}">
                  <a16:creationId xmlns:a16="http://schemas.microsoft.com/office/drawing/2014/main" id="{779BA6AD-CA55-4541-87E0-22BA47D51868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6DB0D748-57C4-4A79-B543-E1D37AC1EC8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19" name="矩形 318">
            <a:extLst>
              <a:ext uri="{FF2B5EF4-FFF2-40B4-BE49-F238E27FC236}">
                <a16:creationId xmlns:a16="http://schemas.microsoft.com/office/drawing/2014/main" id="{B0DCF7AB-71AC-46E2-A6DC-B9A1FB50D5EA}"/>
              </a:ext>
            </a:extLst>
          </p:cNvPr>
          <p:cNvSpPr/>
          <p:nvPr/>
        </p:nvSpPr>
        <p:spPr>
          <a:xfrm>
            <a:off x="5980680" y="922704"/>
            <a:ext cx="106766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燃料剩余</a:t>
            </a:r>
          </a:p>
        </p:txBody>
      </p: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1262FCE0-0A59-4C3E-816E-AC276632B27B}"/>
              </a:ext>
            </a:extLst>
          </p:cNvPr>
          <p:cNvGrpSpPr/>
          <p:nvPr/>
        </p:nvGrpSpPr>
        <p:grpSpPr>
          <a:xfrm>
            <a:off x="8037778" y="579264"/>
            <a:ext cx="511677" cy="577386"/>
            <a:chOff x="102655" y="452481"/>
            <a:chExt cx="603692" cy="681217"/>
          </a:xfrm>
        </p:grpSpPr>
        <p:grpSp>
          <p:nvGrpSpPr>
            <p:cNvPr id="321" name="组合 320">
              <a:extLst>
                <a:ext uri="{FF2B5EF4-FFF2-40B4-BE49-F238E27FC236}">
                  <a16:creationId xmlns:a16="http://schemas.microsoft.com/office/drawing/2014/main" id="{3733A067-E957-414D-AE8B-AF21A7F5D8D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24" name="矩形: 圆角 323">
                <a:extLst>
                  <a:ext uri="{FF2B5EF4-FFF2-40B4-BE49-F238E27FC236}">
                    <a16:creationId xmlns:a16="http://schemas.microsoft.com/office/drawing/2014/main" id="{A63C36B2-4CA8-42AF-9560-66AD3DDFA0E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5" name="图片 324">
                <a:extLst>
                  <a:ext uri="{FF2B5EF4-FFF2-40B4-BE49-F238E27FC236}">
                    <a16:creationId xmlns:a16="http://schemas.microsoft.com/office/drawing/2014/main" id="{DDDC2CF3-7A85-42F7-B2BB-3E5EB31FC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60A784C2-6DC8-42E6-A71C-3E121B065AA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B029A5B6-FF40-4F76-A84D-CFF27891A762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23" name="矩形: 圆角 322">
              <a:extLst>
                <a:ext uri="{FF2B5EF4-FFF2-40B4-BE49-F238E27FC236}">
                  <a16:creationId xmlns:a16="http://schemas.microsoft.com/office/drawing/2014/main" id="{FA76B501-0311-4F1B-90B1-7F6B3357B2C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C47340DB-E4B5-4E43-8B44-170C4441F0D0}"/>
              </a:ext>
            </a:extLst>
          </p:cNvPr>
          <p:cNvGrpSpPr/>
          <p:nvPr/>
        </p:nvGrpSpPr>
        <p:grpSpPr>
          <a:xfrm>
            <a:off x="8587923" y="644199"/>
            <a:ext cx="468272" cy="525473"/>
            <a:chOff x="7418021" y="3956842"/>
            <a:chExt cx="538829" cy="604649"/>
          </a:xfrm>
        </p:grpSpPr>
        <p:sp>
          <p:nvSpPr>
            <p:cNvPr id="328" name="矩形: 圆角 327">
              <a:extLst>
                <a:ext uri="{FF2B5EF4-FFF2-40B4-BE49-F238E27FC236}">
                  <a16:creationId xmlns:a16="http://schemas.microsoft.com/office/drawing/2014/main" id="{4DC7407C-B045-440D-BA00-3512FD59B8D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A8F434DA-603A-4FC8-A855-E754D853FEA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30" name="矩形 329">
            <a:extLst>
              <a:ext uri="{FF2B5EF4-FFF2-40B4-BE49-F238E27FC236}">
                <a16:creationId xmlns:a16="http://schemas.microsoft.com/office/drawing/2014/main" id="{EC961183-A927-4F46-8708-967778896D0C}"/>
              </a:ext>
            </a:extLst>
          </p:cNvPr>
          <p:cNvSpPr/>
          <p:nvPr/>
        </p:nvSpPr>
        <p:spPr>
          <a:xfrm>
            <a:off x="4768563" y="1191648"/>
            <a:ext cx="5042187" cy="8659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0FFD5E76-135B-4D92-90DD-278E2FF1A50F}"/>
              </a:ext>
            </a:extLst>
          </p:cNvPr>
          <p:cNvGrpSpPr/>
          <p:nvPr/>
        </p:nvGrpSpPr>
        <p:grpSpPr>
          <a:xfrm>
            <a:off x="6749007" y="1572250"/>
            <a:ext cx="1021208" cy="408094"/>
            <a:chOff x="5129435" y="1697753"/>
            <a:chExt cx="1045192" cy="408094"/>
          </a:xfrm>
        </p:grpSpPr>
        <p:sp>
          <p:nvSpPr>
            <p:cNvPr id="332" name="矩形: 圆角 331">
              <a:extLst>
                <a:ext uri="{FF2B5EF4-FFF2-40B4-BE49-F238E27FC236}">
                  <a16:creationId xmlns:a16="http://schemas.microsoft.com/office/drawing/2014/main" id="{286EE9F0-0AB9-4666-8A85-A9B9ECE3AA69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个</a:t>
              </a:r>
            </a:p>
          </p:txBody>
        </p:sp>
        <p:pic>
          <p:nvPicPr>
            <p:cNvPr id="333" name="图形 332" descr="框">
              <a:extLst>
                <a:ext uri="{FF2B5EF4-FFF2-40B4-BE49-F238E27FC236}">
                  <a16:creationId xmlns:a16="http://schemas.microsoft.com/office/drawing/2014/main" id="{5CCB80CA-4E8C-4521-9F14-CD6EC8B3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334" name="箭头: 左 333">
              <a:extLst>
                <a:ext uri="{FF2B5EF4-FFF2-40B4-BE49-F238E27FC236}">
                  <a16:creationId xmlns:a16="http://schemas.microsoft.com/office/drawing/2014/main" id="{E17D5B3B-5ABC-4735-A058-E008D3A87D45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B200474A-0DE6-4854-A68D-11FBF0AB129B}"/>
              </a:ext>
            </a:extLst>
          </p:cNvPr>
          <p:cNvGrpSpPr/>
          <p:nvPr/>
        </p:nvGrpSpPr>
        <p:grpSpPr>
          <a:xfrm>
            <a:off x="8198158" y="1572250"/>
            <a:ext cx="1021208" cy="408094"/>
            <a:chOff x="5129435" y="1697753"/>
            <a:chExt cx="1045192" cy="408094"/>
          </a:xfrm>
        </p:grpSpPr>
        <p:sp>
          <p:nvSpPr>
            <p:cNvPr id="336" name="矩形: 圆角 335">
              <a:extLst>
                <a:ext uri="{FF2B5EF4-FFF2-40B4-BE49-F238E27FC236}">
                  <a16:creationId xmlns:a16="http://schemas.microsoft.com/office/drawing/2014/main" id="{2B0A9FC3-660D-4789-A222-861C742B6B59}"/>
                </a:ext>
              </a:extLst>
            </p:cNvPr>
            <p:cNvSpPr/>
            <p:nvPr/>
          </p:nvSpPr>
          <p:spPr>
            <a:xfrm>
              <a:off x="5129435" y="1697753"/>
              <a:ext cx="1045192" cy="408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/>
                <a:t>         1</a:t>
              </a:r>
              <a:r>
                <a:rPr lang="zh-CN" altLang="en-US" sz="1200" b="1" dirty="0"/>
                <a:t>组</a:t>
              </a:r>
            </a:p>
          </p:txBody>
        </p:sp>
        <p:pic>
          <p:nvPicPr>
            <p:cNvPr id="337" name="图形 336" descr="框">
              <a:extLst>
                <a:ext uri="{FF2B5EF4-FFF2-40B4-BE49-F238E27FC236}">
                  <a16:creationId xmlns:a16="http://schemas.microsoft.com/office/drawing/2014/main" id="{9B88DE0C-C807-4E84-95BC-A90975BC8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39802" y="1748321"/>
              <a:ext cx="309434" cy="309434"/>
            </a:xfrm>
            <a:prstGeom prst="rect">
              <a:avLst/>
            </a:prstGeom>
          </p:spPr>
        </p:pic>
        <p:sp>
          <p:nvSpPr>
            <p:cNvPr id="338" name="箭头: 左 337">
              <a:extLst>
                <a:ext uri="{FF2B5EF4-FFF2-40B4-BE49-F238E27FC236}">
                  <a16:creationId xmlns:a16="http://schemas.microsoft.com/office/drawing/2014/main" id="{245EE707-A368-4929-BDBC-A2DDB4AA2265}"/>
                </a:ext>
              </a:extLst>
            </p:cNvPr>
            <p:cNvSpPr/>
            <p:nvPr/>
          </p:nvSpPr>
          <p:spPr>
            <a:xfrm>
              <a:off x="5220494" y="1777801"/>
              <a:ext cx="356903" cy="257276"/>
            </a:xfrm>
            <a:prstGeom prst="leftArrow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DF450073-EBB7-4C29-A638-69B09D873E81}"/>
              </a:ext>
            </a:extLst>
          </p:cNvPr>
          <p:cNvSpPr/>
          <p:nvPr/>
        </p:nvSpPr>
        <p:spPr>
          <a:xfrm>
            <a:off x="5284417" y="1573096"/>
            <a:ext cx="102120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/>
              <a:t>        全部</a:t>
            </a:r>
          </a:p>
        </p:txBody>
      </p:sp>
      <p:sp>
        <p:nvSpPr>
          <p:cNvPr id="340" name="箭头: 左 339">
            <a:extLst>
              <a:ext uri="{FF2B5EF4-FFF2-40B4-BE49-F238E27FC236}">
                <a16:creationId xmlns:a16="http://schemas.microsoft.com/office/drawing/2014/main" id="{07F10651-D396-463F-A15E-51FE8DAD86A8}"/>
              </a:ext>
            </a:extLst>
          </p:cNvPr>
          <p:cNvSpPr/>
          <p:nvPr/>
        </p:nvSpPr>
        <p:spPr>
          <a:xfrm>
            <a:off x="5319107" y="1646302"/>
            <a:ext cx="348713" cy="257276"/>
          </a:xfrm>
          <a:prstGeom prst="leftArrow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1" name="图形 340" descr="框">
            <a:extLst>
              <a:ext uri="{FF2B5EF4-FFF2-40B4-BE49-F238E27FC236}">
                <a16:creationId xmlns:a16="http://schemas.microsoft.com/office/drawing/2014/main" id="{763193EB-D23F-4C8C-9F1B-9A77C4A454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27149" y="1623242"/>
            <a:ext cx="302333" cy="309434"/>
          </a:xfrm>
          <a:prstGeom prst="rect">
            <a:avLst/>
          </a:prstGeom>
        </p:spPr>
      </p:pic>
      <p:sp>
        <p:nvSpPr>
          <p:cNvPr id="342" name="矩形 341">
            <a:extLst>
              <a:ext uri="{FF2B5EF4-FFF2-40B4-BE49-F238E27FC236}">
                <a16:creationId xmlns:a16="http://schemas.microsoft.com/office/drawing/2014/main" id="{C6FA9CB6-63F0-4BEF-A26E-D0FD0D44BBE0}"/>
              </a:ext>
            </a:extLst>
          </p:cNvPr>
          <p:cNvSpPr/>
          <p:nvPr/>
        </p:nvSpPr>
        <p:spPr>
          <a:xfrm>
            <a:off x="4777797" y="1196166"/>
            <a:ext cx="5015121" cy="3152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矩形 342">
            <a:extLst>
              <a:ext uri="{FF2B5EF4-FFF2-40B4-BE49-F238E27FC236}">
                <a16:creationId xmlns:a16="http://schemas.microsoft.com/office/drawing/2014/main" id="{B856072F-915B-4071-AB31-A4496CD01318}"/>
              </a:ext>
            </a:extLst>
          </p:cNvPr>
          <p:cNvSpPr/>
          <p:nvPr/>
        </p:nvSpPr>
        <p:spPr>
          <a:xfrm>
            <a:off x="6479236" y="1177369"/>
            <a:ext cx="917111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机器爪</a:t>
            </a:r>
          </a:p>
        </p:txBody>
      </p:sp>
      <p:sp>
        <p:nvSpPr>
          <p:cNvPr id="344" name="矩形 343">
            <a:extLst>
              <a:ext uri="{FF2B5EF4-FFF2-40B4-BE49-F238E27FC236}">
                <a16:creationId xmlns:a16="http://schemas.microsoft.com/office/drawing/2014/main" id="{57C04079-FE3C-4027-86CE-A7B42E1F94C8}"/>
              </a:ext>
            </a:extLst>
          </p:cNvPr>
          <p:cNvSpPr/>
          <p:nvPr/>
        </p:nvSpPr>
        <p:spPr>
          <a:xfrm>
            <a:off x="7162392" y="1209389"/>
            <a:ext cx="87538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X100</a:t>
            </a:r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55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8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40020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指挥中心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381" y="4352607"/>
            <a:ext cx="696674" cy="1010425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9065" y="1803419"/>
            <a:ext cx="5141252" cy="2334312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7" name="矩形 1246">
            <a:extLst>
              <a:ext uri="{FF2B5EF4-FFF2-40B4-BE49-F238E27FC236}">
                <a16:creationId xmlns:a16="http://schemas.microsoft.com/office/drawing/2014/main" id="{39D3E45E-97DC-4C96-8B06-3EC298EC8B4B}"/>
              </a:ext>
            </a:extLst>
          </p:cNvPr>
          <p:cNvSpPr/>
          <p:nvPr/>
        </p:nvSpPr>
        <p:spPr>
          <a:xfrm>
            <a:off x="4728872" y="4502975"/>
            <a:ext cx="1402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运输机数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/ 10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5" name="图形 1364" descr="闪电">
            <a:extLst>
              <a:ext uri="{FF2B5EF4-FFF2-40B4-BE49-F238E27FC236}">
                <a16:creationId xmlns:a16="http://schemas.microsoft.com/office/drawing/2014/main" id="{5D37E4AB-CED2-486A-8502-1D46C39FD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4224" y="5024364"/>
            <a:ext cx="217139" cy="217139"/>
          </a:xfrm>
          <a:prstGeom prst="rect">
            <a:avLst/>
          </a:prstGeom>
        </p:spPr>
      </p:pic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5400000">
            <a:off x="3858325" y="4806531"/>
            <a:ext cx="67988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5400000">
            <a:off x="3861509" y="4896241"/>
            <a:ext cx="673206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0" name="矩形 1369">
            <a:extLst>
              <a:ext uri="{FF2B5EF4-FFF2-40B4-BE49-F238E27FC236}">
                <a16:creationId xmlns:a16="http://schemas.microsoft.com/office/drawing/2014/main" id="{7EADC9ED-D402-43D1-BCB7-AFAD954154DB}"/>
              </a:ext>
            </a:extLst>
          </p:cNvPr>
          <p:cNvSpPr/>
          <p:nvPr/>
        </p:nvSpPr>
        <p:spPr>
          <a:xfrm>
            <a:off x="4694428" y="5003806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发电功率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</a:p>
        </p:txBody>
      </p:sp>
      <p:sp>
        <p:nvSpPr>
          <p:cNvPr id="1374" name="矩形 1373">
            <a:extLst>
              <a:ext uri="{FF2B5EF4-FFF2-40B4-BE49-F238E27FC236}">
                <a16:creationId xmlns:a16="http://schemas.microsoft.com/office/drawing/2014/main" id="{D555F20B-BB04-48DB-B459-9BFFD39BA7A8}"/>
              </a:ext>
            </a:extLst>
          </p:cNvPr>
          <p:cNvSpPr/>
          <p:nvPr/>
        </p:nvSpPr>
        <p:spPr>
          <a:xfrm>
            <a:off x="4697250" y="4743623"/>
            <a:ext cx="1593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75" name="图形 1374" descr="医学">
            <a:extLst>
              <a:ext uri="{FF2B5EF4-FFF2-40B4-BE49-F238E27FC236}">
                <a16:creationId xmlns:a16="http://schemas.microsoft.com/office/drawing/2014/main" id="{6BB43712-AF85-44C3-B3E7-B8857D2FA6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3622" y="4778852"/>
            <a:ext cx="193762" cy="19376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4014832" y="4848387"/>
            <a:ext cx="451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8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1" name="矩形 900">
            <a:extLst>
              <a:ext uri="{FF2B5EF4-FFF2-40B4-BE49-F238E27FC236}">
                <a16:creationId xmlns:a16="http://schemas.microsoft.com/office/drawing/2014/main" id="{37E844D2-CF62-4B9A-A9A1-F9E0B4E2D6F2}"/>
              </a:ext>
            </a:extLst>
          </p:cNvPr>
          <p:cNvSpPr/>
          <p:nvPr/>
        </p:nvSpPr>
        <p:spPr>
          <a:xfrm>
            <a:off x="3959874" y="1106550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919" name="直接连接符 918">
            <a:extLst>
              <a:ext uri="{FF2B5EF4-FFF2-40B4-BE49-F238E27FC236}">
                <a16:creationId xmlns:a16="http://schemas.microsoft.com/office/drawing/2014/main" id="{E51D76EE-1C0B-4B68-93A6-922CA63A2C6C}"/>
              </a:ext>
            </a:extLst>
          </p:cNvPr>
          <p:cNvCxnSpPr>
            <a:cxnSpLocks/>
          </p:cNvCxnSpPr>
          <p:nvPr/>
        </p:nvCxnSpPr>
        <p:spPr>
          <a:xfrm flipV="1">
            <a:off x="5022523" y="3459880"/>
            <a:ext cx="4661362" cy="14489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" name="图形 287" descr="直升飞机">
            <a:extLst>
              <a:ext uri="{FF2B5EF4-FFF2-40B4-BE49-F238E27FC236}">
                <a16:creationId xmlns:a16="http://schemas.microsoft.com/office/drawing/2014/main" id="{5A9BA62B-57F2-4D72-A540-190816B285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02979" y="4503220"/>
            <a:ext cx="288375" cy="28837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3F095E-D547-4FFC-9B98-8634D9E4EDDF}"/>
              </a:ext>
            </a:extLst>
          </p:cNvPr>
          <p:cNvGrpSpPr/>
          <p:nvPr/>
        </p:nvGrpSpPr>
        <p:grpSpPr>
          <a:xfrm>
            <a:off x="4782399" y="2093517"/>
            <a:ext cx="695103" cy="552999"/>
            <a:chOff x="2838510" y="3566877"/>
            <a:chExt cx="695103" cy="552999"/>
          </a:xfrm>
        </p:grpSpPr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7399952E-EFF9-4077-A986-1A779FC38A2F}"/>
                </a:ext>
              </a:extLst>
            </p:cNvPr>
            <p:cNvGrpSpPr/>
            <p:nvPr/>
          </p:nvGrpSpPr>
          <p:grpSpPr>
            <a:xfrm>
              <a:off x="2838510" y="3566877"/>
              <a:ext cx="648939" cy="552999"/>
              <a:chOff x="4840184" y="2471267"/>
              <a:chExt cx="648939" cy="552999"/>
            </a:xfrm>
          </p:grpSpPr>
          <p:pic>
            <p:nvPicPr>
              <p:cNvPr id="300" name="图形 299" descr="直升飞机">
                <a:extLst>
                  <a:ext uri="{FF2B5EF4-FFF2-40B4-BE49-F238E27FC236}">
                    <a16:creationId xmlns:a16="http://schemas.microsoft.com/office/drawing/2014/main" id="{C71462FB-6A7F-4480-9318-380F365FA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936124" y="2471267"/>
                <a:ext cx="552999" cy="552999"/>
              </a:xfrm>
              <a:prstGeom prst="rect">
                <a:avLst/>
              </a:prstGeom>
            </p:spPr>
          </p:pic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102C8652-455C-4F64-BF47-60B4CA9DCE20}"/>
                  </a:ext>
                </a:extLst>
              </p:cNvPr>
              <p:cNvSpPr/>
              <p:nvPr/>
            </p:nvSpPr>
            <p:spPr>
              <a:xfrm rot="19980285">
                <a:off x="4840184" y="2534224"/>
                <a:ext cx="460382" cy="2308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00" b="1" dirty="0">
                    <a:ln w="3175">
                      <a:solidFill>
                        <a:schemeClr val="accent2">
                          <a:alpha val="67000"/>
                        </a:schemeClr>
                      </a:solidFill>
                      <a:prstDash val="solid"/>
                    </a:ln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busy</a:t>
                </a:r>
                <a:endParaRPr lang="zh-CN" altLang="en-US" sz="900" b="1" cap="none" spc="0" dirty="0">
                  <a:ln w="3175">
                    <a:solidFill>
                      <a:schemeClr val="accent2">
                        <a:alpha val="67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87788A01-362E-4DEA-B950-7BD55DD7C7A5}"/>
                </a:ext>
              </a:extLst>
            </p:cNvPr>
            <p:cNvSpPr/>
            <p:nvPr/>
          </p:nvSpPr>
          <p:spPr>
            <a:xfrm>
              <a:off x="3370116" y="3831854"/>
              <a:ext cx="163497" cy="16349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1AB99A6-43F0-4460-BBC8-D03AFF65DB51}"/>
              </a:ext>
            </a:extLst>
          </p:cNvPr>
          <p:cNvGrpSpPr/>
          <p:nvPr/>
        </p:nvGrpSpPr>
        <p:grpSpPr>
          <a:xfrm>
            <a:off x="4829315" y="2534606"/>
            <a:ext cx="673464" cy="552999"/>
            <a:chOff x="2195976" y="3584732"/>
            <a:chExt cx="673464" cy="55299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A4D325B-6602-49B3-94BB-8E2B6DE368FB}"/>
                </a:ext>
              </a:extLst>
            </p:cNvPr>
            <p:cNvGrpSpPr/>
            <p:nvPr/>
          </p:nvGrpSpPr>
          <p:grpSpPr>
            <a:xfrm>
              <a:off x="2195976" y="3584732"/>
              <a:ext cx="626934" cy="552999"/>
              <a:chOff x="4842954" y="1880505"/>
              <a:chExt cx="626934" cy="552999"/>
            </a:xfrm>
          </p:grpSpPr>
          <p:pic>
            <p:nvPicPr>
              <p:cNvPr id="284" name="图形 283" descr="直升飞机">
                <a:extLst>
                  <a:ext uri="{FF2B5EF4-FFF2-40B4-BE49-F238E27FC236}">
                    <a16:creationId xmlns:a16="http://schemas.microsoft.com/office/drawing/2014/main" id="{BBE7C14C-71A9-4398-A013-34128A9C9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16889" y="1880505"/>
                <a:ext cx="552999" cy="552999"/>
              </a:xfrm>
              <a:prstGeom prst="rect">
                <a:avLst/>
              </a:prstGeom>
            </p:spPr>
          </p:pic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1BEF403E-ABE2-4CDE-B182-BB399443553C}"/>
                  </a:ext>
                </a:extLst>
              </p:cNvPr>
              <p:cNvSpPr/>
              <p:nvPr/>
            </p:nvSpPr>
            <p:spPr>
              <a:xfrm rot="19980285">
                <a:off x="4842954" y="1918012"/>
                <a:ext cx="396262" cy="2308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00" b="1" dirty="0">
                    <a:ln w="1270">
                      <a:solidFill>
                        <a:schemeClr val="accent2">
                          <a:alpha val="67000"/>
                        </a:schemeClr>
                      </a:solidFill>
                      <a:prstDash val="solid"/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idle</a:t>
                </a:r>
                <a:endParaRPr lang="zh-CN" altLang="en-US" sz="900" b="1" cap="none" spc="0" dirty="0">
                  <a:ln w="1270">
                    <a:solidFill>
                      <a:schemeClr val="accent2">
                        <a:alpha val="67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C9C07390-ECAF-4FFB-9E2E-9144326766E9}"/>
                </a:ext>
              </a:extLst>
            </p:cNvPr>
            <p:cNvSpPr/>
            <p:nvPr/>
          </p:nvSpPr>
          <p:spPr>
            <a:xfrm>
              <a:off x="2705943" y="3853707"/>
              <a:ext cx="163497" cy="16349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7" name="矩形: 圆角 326">
            <a:extLst>
              <a:ext uri="{FF2B5EF4-FFF2-40B4-BE49-F238E27FC236}">
                <a16:creationId xmlns:a16="http://schemas.microsoft.com/office/drawing/2014/main" id="{A7370C94-7556-4DD0-8100-297F1D5EB1AC}"/>
              </a:ext>
            </a:extLst>
          </p:cNvPr>
          <p:cNvSpPr/>
          <p:nvPr/>
        </p:nvSpPr>
        <p:spPr>
          <a:xfrm>
            <a:off x="6601345" y="4538116"/>
            <a:ext cx="1420794" cy="5964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制造舱</a:t>
            </a:r>
          </a:p>
        </p:txBody>
      </p: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9D981C23-25A2-4DA8-B574-CADCE83C052F}"/>
              </a:ext>
            </a:extLst>
          </p:cNvPr>
          <p:cNvGrpSpPr/>
          <p:nvPr/>
        </p:nvGrpSpPr>
        <p:grpSpPr>
          <a:xfrm>
            <a:off x="7239569" y="2143997"/>
            <a:ext cx="538829" cy="604649"/>
            <a:chOff x="167518" y="529049"/>
            <a:chExt cx="538829" cy="604649"/>
          </a:xfrm>
        </p:grpSpPr>
        <p:grpSp>
          <p:nvGrpSpPr>
            <p:cNvPr id="466" name="组合 465">
              <a:extLst>
                <a:ext uri="{FF2B5EF4-FFF2-40B4-BE49-F238E27FC236}">
                  <a16:creationId xmlns:a16="http://schemas.microsoft.com/office/drawing/2014/main" id="{276CF15A-D585-4267-85F7-0CC9FE31E59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69" name="矩形: 圆角 468">
                <a:extLst>
                  <a:ext uri="{FF2B5EF4-FFF2-40B4-BE49-F238E27FC236}">
                    <a16:creationId xmlns:a16="http://schemas.microsoft.com/office/drawing/2014/main" id="{A8D4BE42-A97A-4972-90BA-E7DD43F647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矩形 470">
                <a:extLst>
                  <a:ext uri="{FF2B5EF4-FFF2-40B4-BE49-F238E27FC236}">
                    <a16:creationId xmlns:a16="http://schemas.microsoft.com/office/drawing/2014/main" id="{689A1BDE-C7C1-42FD-8C67-69D773D7E21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7" name="矩形: 圆角 466">
              <a:extLst>
                <a:ext uri="{FF2B5EF4-FFF2-40B4-BE49-F238E27FC236}">
                  <a16:creationId xmlns:a16="http://schemas.microsoft.com/office/drawing/2014/main" id="{64F5EC15-D24E-4AA4-A553-34079C42958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矩形 467">
              <a:extLst>
                <a:ext uri="{FF2B5EF4-FFF2-40B4-BE49-F238E27FC236}">
                  <a16:creationId xmlns:a16="http://schemas.microsoft.com/office/drawing/2014/main" id="{B34285C1-E497-46C9-8255-F2C636A18E9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83" name="组合 482">
            <a:extLst>
              <a:ext uri="{FF2B5EF4-FFF2-40B4-BE49-F238E27FC236}">
                <a16:creationId xmlns:a16="http://schemas.microsoft.com/office/drawing/2014/main" id="{E92DFD0E-DD0C-4130-A8FE-4C6D3D327FF9}"/>
              </a:ext>
            </a:extLst>
          </p:cNvPr>
          <p:cNvGrpSpPr/>
          <p:nvPr/>
        </p:nvGrpSpPr>
        <p:grpSpPr>
          <a:xfrm>
            <a:off x="8005646" y="2125568"/>
            <a:ext cx="538829" cy="604649"/>
            <a:chOff x="167518" y="529049"/>
            <a:chExt cx="538829" cy="604649"/>
          </a:xfrm>
        </p:grpSpPr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4E9F9AEE-E4E1-496E-876B-AD4B08321DF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7" name="矩形: 圆角 486">
                <a:extLst>
                  <a:ext uri="{FF2B5EF4-FFF2-40B4-BE49-F238E27FC236}">
                    <a16:creationId xmlns:a16="http://schemas.microsoft.com/office/drawing/2014/main" id="{7C4F459E-364C-4092-843B-2D70114AD98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矩形 488">
                <a:extLst>
                  <a:ext uri="{FF2B5EF4-FFF2-40B4-BE49-F238E27FC236}">
                    <a16:creationId xmlns:a16="http://schemas.microsoft.com/office/drawing/2014/main" id="{0DD179A7-37DD-4BFB-BEE7-1FB4AC487DE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5" name="矩形: 圆角 484">
              <a:extLst>
                <a:ext uri="{FF2B5EF4-FFF2-40B4-BE49-F238E27FC236}">
                  <a16:creationId xmlns:a16="http://schemas.microsoft.com/office/drawing/2014/main" id="{5F4572C3-314E-4851-A6A4-59A24B38972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32AF1B50-61B0-4D71-B13A-7BA01DF2728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02" name="组合 501">
            <a:extLst>
              <a:ext uri="{FF2B5EF4-FFF2-40B4-BE49-F238E27FC236}">
                <a16:creationId xmlns:a16="http://schemas.microsoft.com/office/drawing/2014/main" id="{8D7A6FD6-2C2A-45ED-B3D6-E1DEB05FFB7A}"/>
              </a:ext>
            </a:extLst>
          </p:cNvPr>
          <p:cNvGrpSpPr/>
          <p:nvPr/>
        </p:nvGrpSpPr>
        <p:grpSpPr>
          <a:xfrm>
            <a:off x="5709945" y="2143997"/>
            <a:ext cx="538829" cy="604649"/>
            <a:chOff x="167518" y="529049"/>
            <a:chExt cx="538829" cy="604649"/>
          </a:xfrm>
        </p:grpSpPr>
        <p:grpSp>
          <p:nvGrpSpPr>
            <p:cNvPr id="503" name="组合 502">
              <a:extLst>
                <a:ext uri="{FF2B5EF4-FFF2-40B4-BE49-F238E27FC236}">
                  <a16:creationId xmlns:a16="http://schemas.microsoft.com/office/drawing/2014/main" id="{CBA1569F-4561-4404-88D1-DC51BEF914C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07" name="矩形: 圆角 506">
                <a:extLst>
                  <a:ext uri="{FF2B5EF4-FFF2-40B4-BE49-F238E27FC236}">
                    <a16:creationId xmlns:a16="http://schemas.microsoft.com/office/drawing/2014/main" id="{76A86E08-6D68-4DDD-8F59-F1E3656336E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矩形 508">
                <a:extLst>
                  <a:ext uri="{FF2B5EF4-FFF2-40B4-BE49-F238E27FC236}">
                    <a16:creationId xmlns:a16="http://schemas.microsoft.com/office/drawing/2014/main" id="{CB210B04-0CDE-4ED6-8D30-370B9D90CAC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04" name="矩形: 圆角 503">
              <a:extLst>
                <a:ext uri="{FF2B5EF4-FFF2-40B4-BE49-F238E27FC236}">
                  <a16:creationId xmlns:a16="http://schemas.microsoft.com/office/drawing/2014/main" id="{B10A426C-98D8-4806-8779-0E93B9BAB20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A71FD5CB-F216-46AE-BE3A-537DB7A25F8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</a:p>
          </p:txBody>
        </p:sp>
      </p:grpSp>
      <p:grpSp>
        <p:nvGrpSpPr>
          <p:cNvPr id="514" name="组合 513">
            <a:extLst>
              <a:ext uri="{FF2B5EF4-FFF2-40B4-BE49-F238E27FC236}">
                <a16:creationId xmlns:a16="http://schemas.microsoft.com/office/drawing/2014/main" id="{CAB4183B-58E2-445B-9A39-CF87321C5AF5}"/>
              </a:ext>
            </a:extLst>
          </p:cNvPr>
          <p:cNvGrpSpPr/>
          <p:nvPr/>
        </p:nvGrpSpPr>
        <p:grpSpPr>
          <a:xfrm>
            <a:off x="6480295" y="2153079"/>
            <a:ext cx="538829" cy="604649"/>
            <a:chOff x="167518" y="529049"/>
            <a:chExt cx="538829" cy="604649"/>
          </a:xfrm>
        </p:grpSpPr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48BC7C86-967A-49E9-A411-5F1EFEBF810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18" name="矩形: 圆角 517">
                <a:extLst>
                  <a:ext uri="{FF2B5EF4-FFF2-40B4-BE49-F238E27FC236}">
                    <a16:creationId xmlns:a16="http://schemas.microsoft.com/office/drawing/2014/main" id="{8F773BE1-B9A2-4B2A-B1F4-AD2229F82FC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矩形 519">
                <a:extLst>
                  <a:ext uri="{FF2B5EF4-FFF2-40B4-BE49-F238E27FC236}">
                    <a16:creationId xmlns:a16="http://schemas.microsoft.com/office/drawing/2014/main" id="{81F68BDC-A328-4301-963B-3C27DCDA613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6" name="矩形: 圆角 515">
              <a:extLst>
                <a:ext uri="{FF2B5EF4-FFF2-40B4-BE49-F238E27FC236}">
                  <a16:creationId xmlns:a16="http://schemas.microsoft.com/office/drawing/2014/main" id="{0ECB38CD-72DA-4C25-8CF4-E46D748129C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B20C95AE-4E16-4396-89B6-44A12781D9A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90" name="图形 189" descr="直升飞机">
            <a:extLst>
              <a:ext uri="{FF2B5EF4-FFF2-40B4-BE49-F238E27FC236}">
                <a16:creationId xmlns:a16="http://schemas.microsoft.com/office/drawing/2014/main" id="{ADC95209-B03B-4A10-B1F2-0D0AEC2D50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97947" y="2084271"/>
            <a:ext cx="552999" cy="552999"/>
          </a:xfrm>
          <a:prstGeom prst="rect">
            <a:avLst/>
          </a:prstGeom>
        </p:spPr>
      </p:pic>
      <p:pic>
        <p:nvPicPr>
          <p:cNvPr id="191" name="图形 190" descr="直升飞机">
            <a:extLst>
              <a:ext uri="{FF2B5EF4-FFF2-40B4-BE49-F238E27FC236}">
                <a16:creationId xmlns:a16="http://schemas.microsoft.com/office/drawing/2014/main" id="{7CB8449B-9947-49DF-B2B2-40F0DE541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6022" y="2072890"/>
            <a:ext cx="552999" cy="552999"/>
          </a:xfrm>
          <a:prstGeom prst="rect">
            <a:avLst/>
          </a:prstGeom>
        </p:spPr>
      </p:pic>
      <p:pic>
        <p:nvPicPr>
          <p:cNvPr id="192" name="图形 191" descr="直升飞机">
            <a:extLst>
              <a:ext uri="{FF2B5EF4-FFF2-40B4-BE49-F238E27FC236}">
                <a16:creationId xmlns:a16="http://schemas.microsoft.com/office/drawing/2014/main" id="{94AC722B-9730-47CE-9FC2-62E3793E79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40016" y="2068926"/>
            <a:ext cx="552999" cy="552999"/>
          </a:xfrm>
          <a:prstGeom prst="rect">
            <a:avLst/>
          </a:prstGeom>
        </p:spPr>
      </p:pic>
      <p:pic>
        <p:nvPicPr>
          <p:cNvPr id="193" name="图形 192" descr="直升飞机">
            <a:extLst>
              <a:ext uri="{FF2B5EF4-FFF2-40B4-BE49-F238E27FC236}">
                <a16:creationId xmlns:a16="http://schemas.microsoft.com/office/drawing/2014/main" id="{D19B0CA1-DB5F-4276-9116-5782EC17D3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98535" y="2065203"/>
            <a:ext cx="552999" cy="552999"/>
          </a:xfrm>
          <a:prstGeom prst="rect">
            <a:avLst/>
          </a:prstGeom>
        </p:spPr>
      </p:pic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ABA3F4C2-640A-4B43-AA4B-B43A55C160FB}"/>
              </a:ext>
            </a:extLst>
          </p:cNvPr>
          <p:cNvGrpSpPr/>
          <p:nvPr/>
        </p:nvGrpSpPr>
        <p:grpSpPr>
          <a:xfrm>
            <a:off x="8767954" y="2122991"/>
            <a:ext cx="538829" cy="604649"/>
            <a:chOff x="7418021" y="3956842"/>
            <a:chExt cx="538829" cy="604649"/>
          </a:xfrm>
        </p:grpSpPr>
        <p:sp>
          <p:nvSpPr>
            <p:cNvPr id="195" name="矩形: 圆角 194">
              <a:extLst>
                <a:ext uri="{FF2B5EF4-FFF2-40B4-BE49-F238E27FC236}">
                  <a16:creationId xmlns:a16="http://schemas.microsoft.com/office/drawing/2014/main" id="{7A5D9852-3981-464B-AD3E-2C4DBDBFE9B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450288A7-6EAE-42DE-A72C-E7D6F49627E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97" name="加号 196">
            <a:extLst>
              <a:ext uri="{FF2B5EF4-FFF2-40B4-BE49-F238E27FC236}">
                <a16:creationId xmlns:a16="http://schemas.microsoft.com/office/drawing/2014/main" id="{2BED68AF-61AF-4146-B5FD-737BBEEE8FC9}"/>
              </a:ext>
            </a:extLst>
          </p:cNvPr>
          <p:cNvSpPr/>
          <p:nvPr/>
        </p:nvSpPr>
        <p:spPr>
          <a:xfrm>
            <a:off x="8868550" y="2215258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A73A8A79-7425-4C88-8BBB-3C42C6EAEAF0}"/>
              </a:ext>
            </a:extLst>
          </p:cNvPr>
          <p:cNvGrpSpPr/>
          <p:nvPr/>
        </p:nvGrpSpPr>
        <p:grpSpPr>
          <a:xfrm>
            <a:off x="939396" y="914620"/>
            <a:ext cx="538829" cy="604649"/>
            <a:chOff x="167518" y="529049"/>
            <a:chExt cx="538829" cy="604649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B0FEED21-C189-41C8-8294-E81B5611A7D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id="{3D9F94CE-85E5-44AC-8E08-96A00E593B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8" name="图片 157">
                <a:extLst>
                  <a:ext uri="{FF2B5EF4-FFF2-40B4-BE49-F238E27FC236}">
                    <a16:creationId xmlns:a16="http://schemas.microsoft.com/office/drawing/2014/main" id="{24CC4676-3A7D-46A0-A7F5-507B472B7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09E80289-1304-4B93-B1D1-6D75B80781E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FC3D03E0-0739-4BBC-A3BD-E047B86D943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B22ABF12-C8A9-47F6-904F-BCAC83CCA4E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20A40D77-6011-4F39-9F83-99294202AE10}"/>
              </a:ext>
            </a:extLst>
          </p:cNvPr>
          <p:cNvGrpSpPr/>
          <p:nvPr/>
        </p:nvGrpSpPr>
        <p:grpSpPr>
          <a:xfrm>
            <a:off x="1516889" y="912816"/>
            <a:ext cx="538829" cy="604649"/>
            <a:chOff x="167518" y="529049"/>
            <a:chExt cx="538829" cy="604649"/>
          </a:xfrm>
        </p:grpSpPr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ADE3F3A2-D605-4585-AC53-F1BA820A3E6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119EEF8F-C511-4026-928E-3F4987090E2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5" name="图片 164">
                <a:extLst>
                  <a:ext uri="{FF2B5EF4-FFF2-40B4-BE49-F238E27FC236}">
                    <a16:creationId xmlns:a16="http://schemas.microsoft.com/office/drawing/2014/main" id="{BECFE18C-4094-4770-AC28-E7DC9833A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A895FBD4-9D86-4391-9A58-095544A04FA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2" name="矩形: 圆角 161">
              <a:extLst>
                <a:ext uri="{FF2B5EF4-FFF2-40B4-BE49-F238E27FC236}">
                  <a16:creationId xmlns:a16="http://schemas.microsoft.com/office/drawing/2014/main" id="{DC02F66A-57B3-48FC-A699-C622732792B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0FEF0574-DD8C-4B0D-9FB7-DEC501594DA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44690431-C7CD-4816-92E2-71BFBE5BAE72}"/>
              </a:ext>
            </a:extLst>
          </p:cNvPr>
          <p:cNvGrpSpPr/>
          <p:nvPr/>
        </p:nvGrpSpPr>
        <p:grpSpPr>
          <a:xfrm>
            <a:off x="2094382" y="917478"/>
            <a:ext cx="538829" cy="604649"/>
            <a:chOff x="167518" y="529049"/>
            <a:chExt cx="538829" cy="604649"/>
          </a:xfrm>
        </p:grpSpPr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E00C91E8-029C-488C-82D4-65E4971FD56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7EC6CDAF-9F71-47EC-ACA6-E915F3E4791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2" name="图片 171">
                <a:extLst>
                  <a:ext uri="{FF2B5EF4-FFF2-40B4-BE49-F238E27FC236}">
                    <a16:creationId xmlns:a16="http://schemas.microsoft.com/office/drawing/2014/main" id="{D3720B78-0EB8-4DC5-A0B8-7D2D87738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D1AB2E05-E866-49EC-A464-7F885CB51C8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9" name="矩形: 圆角 168">
              <a:extLst>
                <a:ext uri="{FF2B5EF4-FFF2-40B4-BE49-F238E27FC236}">
                  <a16:creationId xmlns:a16="http://schemas.microsoft.com/office/drawing/2014/main" id="{8407D5B1-640B-47E0-9C3A-6C4E9E245F2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88C5589C-EFC0-42B3-A905-CE4646F4D6B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D939E53D-4AAD-483B-BB2F-7ED0FA0B11C7}"/>
              </a:ext>
            </a:extLst>
          </p:cNvPr>
          <p:cNvGrpSpPr/>
          <p:nvPr/>
        </p:nvGrpSpPr>
        <p:grpSpPr>
          <a:xfrm>
            <a:off x="2671145" y="918907"/>
            <a:ext cx="538829" cy="604649"/>
            <a:chOff x="167518" y="529049"/>
            <a:chExt cx="538829" cy="604649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C93CD844-E551-4598-9D6B-88ACE7E1EE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78" name="矩形: 圆角 177">
                <a:extLst>
                  <a:ext uri="{FF2B5EF4-FFF2-40B4-BE49-F238E27FC236}">
                    <a16:creationId xmlns:a16="http://schemas.microsoft.com/office/drawing/2014/main" id="{C0715145-736F-4D98-BE2F-2E16B5EB54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9" name="图片 178">
                <a:extLst>
                  <a:ext uri="{FF2B5EF4-FFF2-40B4-BE49-F238E27FC236}">
                    <a16:creationId xmlns:a16="http://schemas.microsoft.com/office/drawing/2014/main" id="{D8AE1441-CFD7-4FEC-B0BE-0CF6D9EDD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47311DD5-9D45-4223-A5C2-B3DAE5FB945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76" name="矩形: 圆角 175">
              <a:extLst>
                <a:ext uri="{FF2B5EF4-FFF2-40B4-BE49-F238E27FC236}">
                  <a16:creationId xmlns:a16="http://schemas.microsoft.com/office/drawing/2014/main" id="{7EF35702-05A0-45E7-A798-AD950F1C087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1C0A71FC-9404-4ED8-B7B5-46346696110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BEFA81DA-EBFE-4D09-BD09-1D4347B8C2B6}"/>
              </a:ext>
            </a:extLst>
          </p:cNvPr>
          <p:cNvGrpSpPr/>
          <p:nvPr/>
        </p:nvGrpSpPr>
        <p:grpSpPr>
          <a:xfrm>
            <a:off x="3248638" y="923569"/>
            <a:ext cx="538829" cy="604649"/>
            <a:chOff x="167518" y="529049"/>
            <a:chExt cx="538829" cy="604649"/>
          </a:xfrm>
        </p:grpSpPr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A10EEFEB-1CB2-4901-AD02-27F941755DD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3AEEF0E0-49E4-49B9-8813-7D3DFE49D26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6" name="图片 185">
                <a:extLst>
                  <a:ext uri="{FF2B5EF4-FFF2-40B4-BE49-F238E27FC236}">
                    <a16:creationId xmlns:a16="http://schemas.microsoft.com/office/drawing/2014/main" id="{D4B9CABF-7E1D-4C9F-A6FC-894EEAF7F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FEF0B0DC-C906-40CB-B67C-EC2A1A3648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3" name="矩形: 圆角 182">
              <a:extLst>
                <a:ext uri="{FF2B5EF4-FFF2-40B4-BE49-F238E27FC236}">
                  <a16:creationId xmlns:a16="http://schemas.microsoft.com/office/drawing/2014/main" id="{381F4230-81AB-45F9-B25D-BE48EC65DA9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ED515ACF-9375-425E-A48A-FA49AF6FB6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3A8005BA-6112-4213-8420-3899BF52E53D}"/>
              </a:ext>
            </a:extLst>
          </p:cNvPr>
          <p:cNvGrpSpPr/>
          <p:nvPr/>
        </p:nvGrpSpPr>
        <p:grpSpPr>
          <a:xfrm>
            <a:off x="3826131" y="921765"/>
            <a:ext cx="538829" cy="604649"/>
            <a:chOff x="167518" y="529049"/>
            <a:chExt cx="538829" cy="604649"/>
          </a:xfrm>
        </p:grpSpPr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855CEC7-92D4-431C-9DC0-F8E02D49094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00" name="矩形: 圆角 199">
                <a:extLst>
                  <a:ext uri="{FF2B5EF4-FFF2-40B4-BE49-F238E27FC236}">
                    <a16:creationId xmlns:a16="http://schemas.microsoft.com/office/drawing/2014/main" id="{AC74CB33-233C-4954-9978-20305D2D9D9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1" name="图片 200">
                <a:extLst>
                  <a:ext uri="{FF2B5EF4-FFF2-40B4-BE49-F238E27FC236}">
                    <a16:creationId xmlns:a16="http://schemas.microsoft.com/office/drawing/2014/main" id="{B6BD292E-6DB4-4735-A24C-9D3E0B216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54607DAE-99F5-4184-9721-E900205285D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8" name="矩形: 圆角 197">
              <a:extLst>
                <a:ext uri="{FF2B5EF4-FFF2-40B4-BE49-F238E27FC236}">
                  <a16:creationId xmlns:a16="http://schemas.microsoft.com/office/drawing/2014/main" id="{7EE382CB-EF67-48BE-A292-79438F22732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067F9E13-5D2C-4A60-A29F-FEDF6881BD1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03" name="矩形 202">
            <a:extLst>
              <a:ext uri="{FF2B5EF4-FFF2-40B4-BE49-F238E27FC236}">
                <a16:creationId xmlns:a16="http://schemas.microsoft.com/office/drawing/2014/main" id="{127CD90F-D102-446B-BBF1-ED425A18485C}"/>
              </a:ext>
            </a:extLst>
          </p:cNvPr>
          <p:cNvSpPr/>
          <p:nvPr/>
        </p:nvSpPr>
        <p:spPr>
          <a:xfrm>
            <a:off x="3829176" y="924136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AE832AAE-E1E7-4E24-9F94-D2479DCE3FC9}"/>
              </a:ext>
            </a:extLst>
          </p:cNvPr>
          <p:cNvGrpSpPr/>
          <p:nvPr/>
        </p:nvGrpSpPr>
        <p:grpSpPr>
          <a:xfrm>
            <a:off x="372823" y="1507577"/>
            <a:ext cx="538829" cy="604649"/>
            <a:chOff x="167518" y="529049"/>
            <a:chExt cx="538829" cy="604649"/>
          </a:xfrm>
        </p:grpSpPr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8EFB6FF0-D4EF-4C19-B0F5-053AB823245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08" name="矩形: 圆角 207">
                <a:extLst>
                  <a:ext uri="{FF2B5EF4-FFF2-40B4-BE49-F238E27FC236}">
                    <a16:creationId xmlns:a16="http://schemas.microsoft.com/office/drawing/2014/main" id="{14CA0A50-EA68-4612-B5FB-6CEF1759C2B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9" name="图片 208">
                <a:extLst>
                  <a:ext uri="{FF2B5EF4-FFF2-40B4-BE49-F238E27FC236}">
                    <a16:creationId xmlns:a16="http://schemas.microsoft.com/office/drawing/2014/main" id="{300E5199-6E7F-4861-9434-CF7AED189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9A8DEA3B-D890-49DA-8093-06EE6DF9188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6" name="矩形: 圆角 205">
              <a:extLst>
                <a:ext uri="{FF2B5EF4-FFF2-40B4-BE49-F238E27FC236}">
                  <a16:creationId xmlns:a16="http://schemas.microsoft.com/office/drawing/2014/main" id="{40F1CFBA-502E-4882-916F-B37E6FE7576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D3B50D88-49A6-4046-9F07-8D118A0666F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7A9E4F23-991A-4AE5-B034-2BFB772D58A3}"/>
              </a:ext>
            </a:extLst>
          </p:cNvPr>
          <p:cNvGrpSpPr/>
          <p:nvPr/>
        </p:nvGrpSpPr>
        <p:grpSpPr>
          <a:xfrm>
            <a:off x="950316" y="1512239"/>
            <a:ext cx="538829" cy="604649"/>
            <a:chOff x="167518" y="529049"/>
            <a:chExt cx="538829" cy="604649"/>
          </a:xfrm>
        </p:grpSpPr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04541FD1-4A58-4470-B96C-D10C0386E4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15" name="矩形: 圆角 214">
                <a:extLst>
                  <a:ext uri="{FF2B5EF4-FFF2-40B4-BE49-F238E27FC236}">
                    <a16:creationId xmlns:a16="http://schemas.microsoft.com/office/drawing/2014/main" id="{07625A8A-347F-454F-A693-293E052F398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6" name="图片 215">
                <a:extLst>
                  <a:ext uri="{FF2B5EF4-FFF2-40B4-BE49-F238E27FC236}">
                    <a16:creationId xmlns:a16="http://schemas.microsoft.com/office/drawing/2014/main" id="{C0E56FAA-499C-415C-AC47-23F03D492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4CE568DB-81A5-46B3-8A88-449414B7268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0D8FAFC7-D268-41C1-8CD5-12DC2FD37A7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E2F34547-189C-4AC5-9B96-56ED937AF36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2A42F3B1-F1DA-46DB-96B9-BDB23B038112}"/>
              </a:ext>
            </a:extLst>
          </p:cNvPr>
          <p:cNvGrpSpPr/>
          <p:nvPr/>
        </p:nvGrpSpPr>
        <p:grpSpPr>
          <a:xfrm>
            <a:off x="1527809" y="1510435"/>
            <a:ext cx="538829" cy="604649"/>
            <a:chOff x="167518" y="529049"/>
            <a:chExt cx="538829" cy="604649"/>
          </a:xfrm>
        </p:grpSpPr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AE2AA93F-0AB2-4B02-B90B-73FD758FC1D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2" name="矩形: 圆角 221">
                <a:extLst>
                  <a:ext uri="{FF2B5EF4-FFF2-40B4-BE49-F238E27FC236}">
                    <a16:creationId xmlns:a16="http://schemas.microsoft.com/office/drawing/2014/main" id="{A20D5AC7-885C-45E1-B5BB-0E38B664638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3" name="图片 222">
                <a:extLst>
                  <a:ext uri="{FF2B5EF4-FFF2-40B4-BE49-F238E27FC236}">
                    <a16:creationId xmlns:a16="http://schemas.microsoft.com/office/drawing/2014/main" id="{80546258-6D96-4198-9F00-136FF8256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074CE0A4-870A-4B09-A323-85E54AC61DA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0" name="矩形: 圆角 219">
              <a:extLst>
                <a:ext uri="{FF2B5EF4-FFF2-40B4-BE49-F238E27FC236}">
                  <a16:creationId xmlns:a16="http://schemas.microsoft.com/office/drawing/2014/main" id="{6C460222-15C2-450D-8C5D-C90E6299638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FFDAD6BB-399A-4232-AA50-1F6C6653455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A3D2512C-DEFB-46AB-B246-D4C2528EDA65}"/>
              </a:ext>
            </a:extLst>
          </p:cNvPr>
          <p:cNvGrpSpPr/>
          <p:nvPr/>
        </p:nvGrpSpPr>
        <p:grpSpPr>
          <a:xfrm>
            <a:off x="2105302" y="1515097"/>
            <a:ext cx="538829" cy="604649"/>
            <a:chOff x="167518" y="529049"/>
            <a:chExt cx="538829" cy="604649"/>
          </a:xfrm>
        </p:grpSpPr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234BEBC5-01CE-46BD-95D3-C8305BEBAFC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9" name="矩形: 圆角 228">
                <a:extLst>
                  <a:ext uri="{FF2B5EF4-FFF2-40B4-BE49-F238E27FC236}">
                    <a16:creationId xmlns:a16="http://schemas.microsoft.com/office/drawing/2014/main" id="{3EDF3E01-5866-4CA9-9724-C27F57A8EC0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0" name="图片 229">
                <a:extLst>
                  <a:ext uri="{FF2B5EF4-FFF2-40B4-BE49-F238E27FC236}">
                    <a16:creationId xmlns:a16="http://schemas.microsoft.com/office/drawing/2014/main" id="{C45EBADD-81DA-48F5-BB02-25924DAD2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1148F3C1-8D7E-4689-BD95-44ABC567165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7" name="矩形: 圆角 226">
              <a:extLst>
                <a:ext uri="{FF2B5EF4-FFF2-40B4-BE49-F238E27FC236}">
                  <a16:creationId xmlns:a16="http://schemas.microsoft.com/office/drawing/2014/main" id="{8FD48947-51F8-4338-89E0-0FFBD3EE3D0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37E81696-06F2-4731-A6AB-C0C2D72FBD9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602BD25F-2652-474D-A071-14339DA2DD09}"/>
              </a:ext>
            </a:extLst>
          </p:cNvPr>
          <p:cNvGrpSpPr/>
          <p:nvPr/>
        </p:nvGrpSpPr>
        <p:grpSpPr>
          <a:xfrm>
            <a:off x="2682065" y="1516526"/>
            <a:ext cx="538829" cy="604649"/>
            <a:chOff x="167518" y="529049"/>
            <a:chExt cx="538829" cy="604649"/>
          </a:xfrm>
        </p:grpSpPr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7C1DC7CB-8481-4F19-8E6B-75DCECDB735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36" name="矩形: 圆角 235">
                <a:extLst>
                  <a:ext uri="{FF2B5EF4-FFF2-40B4-BE49-F238E27FC236}">
                    <a16:creationId xmlns:a16="http://schemas.microsoft.com/office/drawing/2014/main" id="{7F44F014-5734-40B0-82F8-FC02331F9FC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7" name="图片 236">
                <a:extLst>
                  <a:ext uri="{FF2B5EF4-FFF2-40B4-BE49-F238E27FC236}">
                    <a16:creationId xmlns:a16="http://schemas.microsoft.com/office/drawing/2014/main" id="{E9B16F6E-9970-44FE-802A-7CD99B260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2E7790BE-23C3-4657-AB9F-A51B8C1D3D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4" name="矩形: 圆角 233">
              <a:extLst>
                <a:ext uri="{FF2B5EF4-FFF2-40B4-BE49-F238E27FC236}">
                  <a16:creationId xmlns:a16="http://schemas.microsoft.com/office/drawing/2014/main" id="{0AF843AE-5B12-49D6-BB8B-65C58B3CEBB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C5CC9DE6-4C10-4534-ADB8-87E6D8785BA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49E1A269-6BB6-4547-9E7C-0381C8591834}"/>
              </a:ext>
            </a:extLst>
          </p:cNvPr>
          <p:cNvGrpSpPr/>
          <p:nvPr/>
        </p:nvGrpSpPr>
        <p:grpSpPr>
          <a:xfrm>
            <a:off x="3259558" y="1521188"/>
            <a:ext cx="538829" cy="604649"/>
            <a:chOff x="167518" y="529049"/>
            <a:chExt cx="538829" cy="604649"/>
          </a:xfrm>
        </p:grpSpPr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66D5C518-9398-4073-87C1-B80A1A80091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43" name="矩形: 圆角 242">
                <a:extLst>
                  <a:ext uri="{FF2B5EF4-FFF2-40B4-BE49-F238E27FC236}">
                    <a16:creationId xmlns:a16="http://schemas.microsoft.com/office/drawing/2014/main" id="{1569496C-CE1E-4DD2-9246-991C6966B3E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4" name="图片 243">
                <a:extLst>
                  <a:ext uri="{FF2B5EF4-FFF2-40B4-BE49-F238E27FC236}">
                    <a16:creationId xmlns:a16="http://schemas.microsoft.com/office/drawing/2014/main" id="{0E5DE35A-9E00-4745-B2B6-DAEACEC5F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B16792A3-10BB-4DB7-BCE6-89065EDA693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1" name="矩形: 圆角 240">
              <a:extLst>
                <a:ext uri="{FF2B5EF4-FFF2-40B4-BE49-F238E27FC236}">
                  <a16:creationId xmlns:a16="http://schemas.microsoft.com/office/drawing/2014/main" id="{2C5B8B49-0D91-40BD-9557-3E6C3462B6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E332E6E0-2AE4-4416-93D8-23D36EE1D2B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7ABB08C9-54B1-4E44-A504-CEE76500F700}"/>
              </a:ext>
            </a:extLst>
          </p:cNvPr>
          <p:cNvGrpSpPr/>
          <p:nvPr/>
        </p:nvGrpSpPr>
        <p:grpSpPr>
          <a:xfrm>
            <a:off x="3837051" y="1519384"/>
            <a:ext cx="538829" cy="604649"/>
            <a:chOff x="167518" y="529049"/>
            <a:chExt cx="538829" cy="604649"/>
          </a:xfrm>
        </p:grpSpPr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F94693C8-3D48-438C-ADDB-05362F6EAE9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0" name="矩形: 圆角 249">
                <a:extLst>
                  <a:ext uri="{FF2B5EF4-FFF2-40B4-BE49-F238E27FC236}">
                    <a16:creationId xmlns:a16="http://schemas.microsoft.com/office/drawing/2014/main" id="{2FBE6FB8-28C6-4558-BC64-7CBB26B4654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1" name="图片 250">
                <a:extLst>
                  <a:ext uri="{FF2B5EF4-FFF2-40B4-BE49-F238E27FC236}">
                    <a16:creationId xmlns:a16="http://schemas.microsoft.com/office/drawing/2014/main" id="{5BA5E430-D8C0-4298-8E5D-40C7542A5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2" name="矩形 251">
                <a:extLst>
                  <a:ext uri="{FF2B5EF4-FFF2-40B4-BE49-F238E27FC236}">
                    <a16:creationId xmlns:a16="http://schemas.microsoft.com/office/drawing/2014/main" id="{241CDAE8-5ADA-4A10-A170-91160DBA32E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C9AAE1CD-9918-4B60-9DFC-ED14450CEFD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0E432366-9F23-4EE0-81B0-25172F06346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79022090-A4D0-4E08-A5EB-DE63D31BE35C}"/>
              </a:ext>
            </a:extLst>
          </p:cNvPr>
          <p:cNvGrpSpPr/>
          <p:nvPr/>
        </p:nvGrpSpPr>
        <p:grpSpPr>
          <a:xfrm>
            <a:off x="372823" y="2105843"/>
            <a:ext cx="538829" cy="604649"/>
            <a:chOff x="167518" y="529049"/>
            <a:chExt cx="538829" cy="604649"/>
          </a:xfrm>
        </p:grpSpPr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2C909000-A891-4373-8AD0-419C714AD4F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7" name="矩形: 圆角 256">
                <a:extLst>
                  <a:ext uri="{FF2B5EF4-FFF2-40B4-BE49-F238E27FC236}">
                    <a16:creationId xmlns:a16="http://schemas.microsoft.com/office/drawing/2014/main" id="{685556AA-E749-4DEF-B1EE-3DDB1068E25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8" name="图片 257">
                <a:extLst>
                  <a:ext uri="{FF2B5EF4-FFF2-40B4-BE49-F238E27FC236}">
                    <a16:creationId xmlns:a16="http://schemas.microsoft.com/office/drawing/2014/main" id="{E803987D-4DAF-45F4-B686-8E15BEF78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9" name="矩形 258">
                <a:extLst>
                  <a:ext uri="{FF2B5EF4-FFF2-40B4-BE49-F238E27FC236}">
                    <a16:creationId xmlns:a16="http://schemas.microsoft.com/office/drawing/2014/main" id="{55B47019-494C-4127-B536-B2E07581A01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5" name="矩形: 圆角 254">
              <a:extLst>
                <a:ext uri="{FF2B5EF4-FFF2-40B4-BE49-F238E27FC236}">
                  <a16:creationId xmlns:a16="http://schemas.microsoft.com/office/drawing/2014/main" id="{7A0775BA-7D20-4F22-B058-D3B4F0A3E5E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E5B84FC7-A149-4729-B021-98667364EF6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F40C1451-6B2C-4421-9ABA-F627F9FC998E}"/>
              </a:ext>
            </a:extLst>
          </p:cNvPr>
          <p:cNvGrpSpPr/>
          <p:nvPr/>
        </p:nvGrpSpPr>
        <p:grpSpPr>
          <a:xfrm>
            <a:off x="950316" y="2110505"/>
            <a:ext cx="538829" cy="604649"/>
            <a:chOff x="167518" y="529049"/>
            <a:chExt cx="538829" cy="604649"/>
          </a:xfrm>
        </p:grpSpPr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94D077DA-C196-4343-9A29-4D016F376F2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4" name="矩形: 圆角 263">
                <a:extLst>
                  <a:ext uri="{FF2B5EF4-FFF2-40B4-BE49-F238E27FC236}">
                    <a16:creationId xmlns:a16="http://schemas.microsoft.com/office/drawing/2014/main" id="{E27EADB3-5D1F-4562-BB3C-B7F3C0710BB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5" name="图片 264">
                <a:extLst>
                  <a:ext uri="{FF2B5EF4-FFF2-40B4-BE49-F238E27FC236}">
                    <a16:creationId xmlns:a16="http://schemas.microsoft.com/office/drawing/2014/main" id="{2A98D30D-1E9B-4BF9-809E-21B466AAB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EEC509FA-7FB4-44CD-ACB9-5A05EA60115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DFA69FA4-A357-45D5-82CA-3A51B60FE80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7175E464-69FE-4FB9-BAB4-8F35F8A2EF0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8EF6FD18-96E5-4F5E-8F37-EEAD4F240E55}"/>
              </a:ext>
            </a:extLst>
          </p:cNvPr>
          <p:cNvGrpSpPr/>
          <p:nvPr/>
        </p:nvGrpSpPr>
        <p:grpSpPr>
          <a:xfrm>
            <a:off x="1527809" y="2108701"/>
            <a:ext cx="538829" cy="604649"/>
            <a:chOff x="167518" y="529049"/>
            <a:chExt cx="538829" cy="604649"/>
          </a:xfrm>
        </p:grpSpPr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0ED8F27E-25F1-407A-8D74-66AEC9D15B2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1" name="矩形: 圆角 270">
                <a:extLst>
                  <a:ext uri="{FF2B5EF4-FFF2-40B4-BE49-F238E27FC236}">
                    <a16:creationId xmlns:a16="http://schemas.microsoft.com/office/drawing/2014/main" id="{274801E0-6704-40A9-8122-D7688EA31C0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2" name="图片 271">
                <a:extLst>
                  <a:ext uri="{FF2B5EF4-FFF2-40B4-BE49-F238E27FC236}">
                    <a16:creationId xmlns:a16="http://schemas.microsoft.com/office/drawing/2014/main" id="{86656924-C6F9-4639-95B1-8BA9F0816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5C4652AC-FE50-4432-9418-EC645425DDB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9" name="矩形: 圆角 268">
              <a:extLst>
                <a:ext uri="{FF2B5EF4-FFF2-40B4-BE49-F238E27FC236}">
                  <a16:creationId xmlns:a16="http://schemas.microsoft.com/office/drawing/2014/main" id="{B16B5DFC-224F-4C27-B75B-B3F8C688A0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F4650243-B719-4828-8B6C-A192C7D911C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31348E3A-24FF-469B-B10F-CEF05967D552}"/>
              </a:ext>
            </a:extLst>
          </p:cNvPr>
          <p:cNvGrpSpPr/>
          <p:nvPr/>
        </p:nvGrpSpPr>
        <p:grpSpPr>
          <a:xfrm>
            <a:off x="2105302" y="2113363"/>
            <a:ext cx="538829" cy="604649"/>
            <a:chOff x="167518" y="529049"/>
            <a:chExt cx="538829" cy="604649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68B050EE-487D-4063-B04C-B92F2BF9E0F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8" name="矩形: 圆角 277">
                <a:extLst>
                  <a:ext uri="{FF2B5EF4-FFF2-40B4-BE49-F238E27FC236}">
                    <a16:creationId xmlns:a16="http://schemas.microsoft.com/office/drawing/2014/main" id="{1E864E94-CCD2-4C19-BC73-84993CC96EB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9" name="图片 278">
                <a:extLst>
                  <a:ext uri="{FF2B5EF4-FFF2-40B4-BE49-F238E27FC236}">
                    <a16:creationId xmlns:a16="http://schemas.microsoft.com/office/drawing/2014/main" id="{A9C5CC4F-E94C-4E3E-AC4F-3A12A7DC1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B6DE3DFE-71BD-4D73-91FC-1A2BA442EAC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6" name="矩形: 圆角 275">
              <a:extLst>
                <a:ext uri="{FF2B5EF4-FFF2-40B4-BE49-F238E27FC236}">
                  <a16:creationId xmlns:a16="http://schemas.microsoft.com/office/drawing/2014/main" id="{894DDE7A-B9F2-409F-B3C2-43861C0E78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305EB895-C994-4443-868B-E5C70AC87F6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96EA238E-D71B-469C-AE04-CEDA0BC6CF3D}"/>
              </a:ext>
            </a:extLst>
          </p:cNvPr>
          <p:cNvGrpSpPr/>
          <p:nvPr/>
        </p:nvGrpSpPr>
        <p:grpSpPr>
          <a:xfrm>
            <a:off x="2682065" y="2114792"/>
            <a:ext cx="538829" cy="604649"/>
            <a:chOff x="167518" y="529049"/>
            <a:chExt cx="538829" cy="604649"/>
          </a:xfrm>
        </p:grpSpPr>
        <p:grpSp>
          <p:nvGrpSpPr>
            <p:cNvPr id="282" name="组合 281">
              <a:extLst>
                <a:ext uri="{FF2B5EF4-FFF2-40B4-BE49-F238E27FC236}">
                  <a16:creationId xmlns:a16="http://schemas.microsoft.com/office/drawing/2014/main" id="{33A65B9E-AB78-46C3-BAD6-BE1775673E4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86" name="矩形: 圆角 285">
                <a:extLst>
                  <a:ext uri="{FF2B5EF4-FFF2-40B4-BE49-F238E27FC236}">
                    <a16:creationId xmlns:a16="http://schemas.microsoft.com/office/drawing/2014/main" id="{DB5FE82E-D8DD-4FB0-9EB6-A3DBA4382C3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7" name="图片 286">
                <a:extLst>
                  <a:ext uri="{FF2B5EF4-FFF2-40B4-BE49-F238E27FC236}">
                    <a16:creationId xmlns:a16="http://schemas.microsoft.com/office/drawing/2014/main" id="{9858A530-1744-452E-9F33-12AAA3441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DA35C9F7-4AFB-4A1A-993B-3339F7D996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3" name="矩形: 圆角 282">
              <a:extLst>
                <a:ext uri="{FF2B5EF4-FFF2-40B4-BE49-F238E27FC236}">
                  <a16:creationId xmlns:a16="http://schemas.microsoft.com/office/drawing/2014/main" id="{18A93A99-D221-4DD2-978E-F7565EC7A10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B5FC22D7-A020-4DE4-9254-F1CEF7A778A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DA332EC0-1F4F-4178-95E2-C3904A23E103}"/>
              </a:ext>
            </a:extLst>
          </p:cNvPr>
          <p:cNvGrpSpPr/>
          <p:nvPr/>
        </p:nvGrpSpPr>
        <p:grpSpPr>
          <a:xfrm>
            <a:off x="3259558" y="2119454"/>
            <a:ext cx="538829" cy="604649"/>
            <a:chOff x="167518" y="529049"/>
            <a:chExt cx="538829" cy="604649"/>
          </a:xfrm>
        </p:grpSpPr>
        <p:grpSp>
          <p:nvGrpSpPr>
            <p:cNvPr id="292" name="组合 291">
              <a:extLst>
                <a:ext uri="{FF2B5EF4-FFF2-40B4-BE49-F238E27FC236}">
                  <a16:creationId xmlns:a16="http://schemas.microsoft.com/office/drawing/2014/main" id="{56D72B3F-5E8E-4E53-AE91-8F5CC9C8732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95" name="矩形: 圆角 294">
                <a:extLst>
                  <a:ext uri="{FF2B5EF4-FFF2-40B4-BE49-F238E27FC236}">
                    <a16:creationId xmlns:a16="http://schemas.microsoft.com/office/drawing/2014/main" id="{ABB6E478-E8A9-43FA-BD3B-3BF485A3C45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6" name="图片 295">
                <a:extLst>
                  <a:ext uri="{FF2B5EF4-FFF2-40B4-BE49-F238E27FC236}">
                    <a16:creationId xmlns:a16="http://schemas.microsoft.com/office/drawing/2014/main" id="{C53E3FE5-7000-4EE1-BED6-0F8F2BC54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1F0A84E7-75B6-479C-A9DF-30A57CC7B07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CF916F9D-6970-48F1-9C16-EB84C95A1AB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CAAB8CBC-230E-4F1A-8536-D6D7C456A16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254C29E9-1D75-4A17-A0DC-92B297CED6D5}"/>
              </a:ext>
            </a:extLst>
          </p:cNvPr>
          <p:cNvGrpSpPr/>
          <p:nvPr/>
        </p:nvGrpSpPr>
        <p:grpSpPr>
          <a:xfrm>
            <a:off x="3837051" y="2117650"/>
            <a:ext cx="538829" cy="604649"/>
            <a:chOff x="167518" y="529049"/>
            <a:chExt cx="538829" cy="604649"/>
          </a:xfrm>
        </p:grpSpPr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CE34CBF3-CAC6-4363-B857-51A2E3E254A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8" name="矩形: 圆角 307">
                <a:extLst>
                  <a:ext uri="{FF2B5EF4-FFF2-40B4-BE49-F238E27FC236}">
                    <a16:creationId xmlns:a16="http://schemas.microsoft.com/office/drawing/2014/main" id="{1B1ABD37-58FE-4FC5-ABE5-34B72A6AD78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9" name="图片 308">
                <a:extLst>
                  <a:ext uri="{FF2B5EF4-FFF2-40B4-BE49-F238E27FC236}">
                    <a16:creationId xmlns:a16="http://schemas.microsoft.com/office/drawing/2014/main" id="{FA43AD67-D7EF-4557-A2A9-4A60B2400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BCAD8D4B-0EFC-4CD3-9D08-AC7F9448A7B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6" name="矩形: 圆角 305">
              <a:extLst>
                <a:ext uri="{FF2B5EF4-FFF2-40B4-BE49-F238E27FC236}">
                  <a16:creationId xmlns:a16="http://schemas.microsoft.com/office/drawing/2014/main" id="{A417D722-C10F-4CB0-AE05-6493F2E40B1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A16649F7-E935-43A0-9610-C35C16A6ABD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DE985FD5-66BD-4DB2-A0F8-CF197F19866F}"/>
              </a:ext>
            </a:extLst>
          </p:cNvPr>
          <p:cNvGrpSpPr/>
          <p:nvPr/>
        </p:nvGrpSpPr>
        <p:grpSpPr>
          <a:xfrm>
            <a:off x="372823" y="2695440"/>
            <a:ext cx="538829" cy="604649"/>
            <a:chOff x="167518" y="529049"/>
            <a:chExt cx="538829" cy="604649"/>
          </a:xfrm>
        </p:grpSpPr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8E38C83F-680C-484D-BC21-8959BC4AB15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5" name="矩形: 圆角 314">
                <a:extLst>
                  <a:ext uri="{FF2B5EF4-FFF2-40B4-BE49-F238E27FC236}">
                    <a16:creationId xmlns:a16="http://schemas.microsoft.com/office/drawing/2014/main" id="{E2D1F2B7-6043-4A29-8D2B-3B02264865F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6" name="图片 315">
                <a:extLst>
                  <a:ext uri="{FF2B5EF4-FFF2-40B4-BE49-F238E27FC236}">
                    <a16:creationId xmlns:a16="http://schemas.microsoft.com/office/drawing/2014/main" id="{81813518-11D5-4FD4-91EF-50FD9F483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98EE495E-B2A4-4764-9566-3F50BE161CB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3E9E40DD-F962-46DD-B06C-DCD4475244B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402D3468-D129-4626-B85B-06D6F63DFCB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ADF0BC7C-3991-47B4-A9F9-1C676AA2FBFD}"/>
              </a:ext>
            </a:extLst>
          </p:cNvPr>
          <p:cNvGrpSpPr/>
          <p:nvPr/>
        </p:nvGrpSpPr>
        <p:grpSpPr>
          <a:xfrm>
            <a:off x="950316" y="2700102"/>
            <a:ext cx="538829" cy="604649"/>
            <a:chOff x="167518" y="529049"/>
            <a:chExt cx="538829" cy="604649"/>
          </a:xfrm>
        </p:grpSpPr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B0F0D2B2-DB99-4EA5-BA42-E2375DF382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22" name="矩形: 圆角 321">
                <a:extLst>
                  <a:ext uri="{FF2B5EF4-FFF2-40B4-BE49-F238E27FC236}">
                    <a16:creationId xmlns:a16="http://schemas.microsoft.com/office/drawing/2014/main" id="{3370998D-4909-4100-8B12-5195573B2D7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3" name="图片 322">
                <a:extLst>
                  <a:ext uri="{FF2B5EF4-FFF2-40B4-BE49-F238E27FC236}">
                    <a16:creationId xmlns:a16="http://schemas.microsoft.com/office/drawing/2014/main" id="{63AC2933-780D-48DC-81AD-2CDF734A3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31716621-2DDD-4B10-B5F6-3CA4CAB2AD4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0" name="矩形: 圆角 319">
              <a:extLst>
                <a:ext uri="{FF2B5EF4-FFF2-40B4-BE49-F238E27FC236}">
                  <a16:creationId xmlns:a16="http://schemas.microsoft.com/office/drawing/2014/main" id="{82B30720-9215-4D6E-8A2E-FAA48F5955F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BE36623A-1EA8-49C8-9BF2-5F40B58C1C0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FFAAD41C-3BDD-43FF-AAE2-953CC8F508F9}"/>
              </a:ext>
            </a:extLst>
          </p:cNvPr>
          <p:cNvGrpSpPr/>
          <p:nvPr/>
        </p:nvGrpSpPr>
        <p:grpSpPr>
          <a:xfrm>
            <a:off x="1527809" y="2698298"/>
            <a:ext cx="538829" cy="604649"/>
            <a:chOff x="167518" y="529049"/>
            <a:chExt cx="538829" cy="604649"/>
          </a:xfrm>
        </p:grpSpPr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ED91CF0B-21DB-4C93-BCF1-DD7B30D951F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0" name="矩形: 圆角 329">
                <a:extLst>
                  <a:ext uri="{FF2B5EF4-FFF2-40B4-BE49-F238E27FC236}">
                    <a16:creationId xmlns:a16="http://schemas.microsoft.com/office/drawing/2014/main" id="{D0BE05A5-4323-4377-AABD-93D2CA7D7C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1" name="图片 330">
                <a:extLst>
                  <a:ext uri="{FF2B5EF4-FFF2-40B4-BE49-F238E27FC236}">
                    <a16:creationId xmlns:a16="http://schemas.microsoft.com/office/drawing/2014/main" id="{3FEA860F-2484-4619-8996-538149471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F66F1BFE-35EE-4815-B43D-C5B8AD230EA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8" name="矩形: 圆角 327">
              <a:extLst>
                <a:ext uri="{FF2B5EF4-FFF2-40B4-BE49-F238E27FC236}">
                  <a16:creationId xmlns:a16="http://schemas.microsoft.com/office/drawing/2014/main" id="{2448712C-ED1C-4F61-A2A0-4826FF5929C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E9413554-9F44-43C0-AEC1-CEA7E0617F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FAC2BFF4-83A1-4A2B-AB64-2BAA2AE157C7}"/>
              </a:ext>
            </a:extLst>
          </p:cNvPr>
          <p:cNvGrpSpPr/>
          <p:nvPr/>
        </p:nvGrpSpPr>
        <p:grpSpPr>
          <a:xfrm>
            <a:off x="2105302" y="2702960"/>
            <a:ext cx="538829" cy="604649"/>
            <a:chOff x="167518" y="529049"/>
            <a:chExt cx="538829" cy="604649"/>
          </a:xfrm>
        </p:grpSpPr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3EE70792-8134-4894-96FC-C279FFB9EC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7" name="矩形: 圆角 336">
                <a:extLst>
                  <a:ext uri="{FF2B5EF4-FFF2-40B4-BE49-F238E27FC236}">
                    <a16:creationId xmlns:a16="http://schemas.microsoft.com/office/drawing/2014/main" id="{E3D88CEF-70FC-40C8-95A6-1A35A0C0AD2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8" name="图片 337">
                <a:extLst>
                  <a:ext uri="{FF2B5EF4-FFF2-40B4-BE49-F238E27FC236}">
                    <a16:creationId xmlns:a16="http://schemas.microsoft.com/office/drawing/2014/main" id="{46936817-FE21-4059-AB05-1DDEFD32B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A1C0CD09-7A34-4FA4-87FE-DA28286FFF8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35" name="矩形: 圆角 334">
              <a:extLst>
                <a:ext uri="{FF2B5EF4-FFF2-40B4-BE49-F238E27FC236}">
                  <a16:creationId xmlns:a16="http://schemas.microsoft.com/office/drawing/2014/main" id="{831D71D3-8AEE-4744-AE67-4ADAAE82C72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A0AC9CEF-F4AB-4164-A138-B0F5BB64A7F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1B05859C-5BB4-4D58-9B5F-54222C7FBC8B}"/>
              </a:ext>
            </a:extLst>
          </p:cNvPr>
          <p:cNvGrpSpPr/>
          <p:nvPr/>
        </p:nvGrpSpPr>
        <p:grpSpPr>
          <a:xfrm>
            <a:off x="2682065" y="2704389"/>
            <a:ext cx="538829" cy="604649"/>
            <a:chOff x="167518" y="529049"/>
            <a:chExt cx="538829" cy="604649"/>
          </a:xfrm>
        </p:grpSpPr>
        <p:grpSp>
          <p:nvGrpSpPr>
            <p:cNvPr id="341" name="组合 340">
              <a:extLst>
                <a:ext uri="{FF2B5EF4-FFF2-40B4-BE49-F238E27FC236}">
                  <a16:creationId xmlns:a16="http://schemas.microsoft.com/office/drawing/2014/main" id="{EDA98040-BD35-43DE-9AC5-CA2D0B3EC02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44" name="矩形: 圆角 343">
                <a:extLst>
                  <a:ext uri="{FF2B5EF4-FFF2-40B4-BE49-F238E27FC236}">
                    <a16:creationId xmlns:a16="http://schemas.microsoft.com/office/drawing/2014/main" id="{A4BB052B-AC11-4532-A890-28F695B590C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5" name="图片 344">
                <a:extLst>
                  <a:ext uri="{FF2B5EF4-FFF2-40B4-BE49-F238E27FC236}">
                    <a16:creationId xmlns:a16="http://schemas.microsoft.com/office/drawing/2014/main" id="{281B8EEB-4D1A-4AC6-B62E-BF7F933D8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46" name="矩形 345">
                <a:extLst>
                  <a:ext uri="{FF2B5EF4-FFF2-40B4-BE49-F238E27FC236}">
                    <a16:creationId xmlns:a16="http://schemas.microsoft.com/office/drawing/2014/main" id="{08FF8F8C-E482-4C41-9C49-74D92F8FB07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42" name="矩形: 圆角 341">
              <a:extLst>
                <a:ext uri="{FF2B5EF4-FFF2-40B4-BE49-F238E27FC236}">
                  <a16:creationId xmlns:a16="http://schemas.microsoft.com/office/drawing/2014/main" id="{FD694D70-90EC-4423-AFCB-FEAEEDCAFE4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918A3393-EFD1-44B7-9C21-673827FF04A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FF22C2C8-0F68-46C8-B835-D035F1203931}"/>
              </a:ext>
            </a:extLst>
          </p:cNvPr>
          <p:cNvGrpSpPr/>
          <p:nvPr/>
        </p:nvGrpSpPr>
        <p:grpSpPr>
          <a:xfrm>
            <a:off x="3259558" y="2709051"/>
            <a:ext cx="538829" cy="604649"/>
            <a:chOff x="167518" y="529049"/>
            <a:chExt cx="538829" cy="604649"/>
          </a:xfrm>
        </p:grpSpPr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D420FB01-B33E-4B0B-A74C-C8678CE014C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2" name="矩形: 圆角 351">
                <a:extLst>
                  <a:ext uri="{FF2B5EF4-FFF2-40B4-BE49-F238E27FC236}">
                    <a16:creationId xmlns:a16="http://schemas.microsoft.com/office/drawing/2014/main" id="{A2011D1C-0095-432F-94DA-FC4923C621C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53" name="图片 352">
                <a:extLst>
                  <a:ext uri="{FF2B5EF4-FFF2-40B4-BE49-F238E27FC236}">
                    <a16:creationId xmlns:a16="http://schemas.microsoft.com/office/drawing/2014/main" id="{D01E7D82-77E1-4F03-B9AE-A98B5EFF2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03FCD861-D4E9-4811-80EB-5F420C754A7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0" name="矩形: 圆角 349">
              <a:extLst>
                <a:ext uri="{FF2B5EF4-FFF2-40B4-BE49-F238E27FC236}">
                  <a16:creationId xmlns:a16="http://schemas.microsoft.com/office/drawing/2014/main" id="{62EBAB5C-4331-4993-AD22-31A38423739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矩形 350">
              <a:extLst>
                <a:ext uri="{FF2B5EF4-FFF2-40B4-BE49-F238E27FC236}">
                  <a16:creationId xmlns:a16="http://schemas.microsoft.com/office/drawing/2014/main" id="{C0B4163F-4E63-47EF-A6E6-26189953F8D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5E02DCA4-0273-4DCF-9918-EDA00DF17220}"/>
              </a:ext>
            </a:extLst>
          </p:cNvPr>
          <p:cNvGrpSpPr/>
          <p:nvPr/>
        </p:nvGrpSpPr>
        <p:grpSpPr>
          <a:xfrm>
            <a:off x="3837051" y="2707247"/>
            <a:ext cx="538829" cy="604649"/>
            <a:chOff x="167518" y="529049"/>
            <a:chExt cx="538829" cy="604649"/>
          </a:xfrm>
        </p:grpSpPr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2557C3E8-F8E6-40EA-9157-0881EF481AF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9" name="矩形: 圆角 358">
                <a:extLst>
                  <a:ext uri="{FF2B5EF4-FFF2-40B4-BE49-F238E27FC236}">
                    <a16:creationId xmlns:a16="http://schemas.microsoft.com/office/drawing/2014/main" id="{61C5BE6C-9552-472B-ABF9-BF8254E505A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0" name="图片 359">
                <a:extLst>
                  <a:ext uri="{FF2B5EF4-FFF2-40B4-BE49-F238E27FC236}">
                    <a16:creationId xmlns:a16="http://schemas.microsoft.com/office/drawing/2014/main" id="{6B552E73-A720-4981-B1A4-1D01F0FB0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71C88037-93B5-4E25-BEB5-AF0073DAE9C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7" name="矩形: 圆角 356">
              <a:extLst>
                <a:ext uri="{FF2B5EF4-FFF2-40B4-BE49-F238E27FC236}">
                  <a16:creationId xmlns:a16="http://schemas.microsoft.com/office/drawing/2014/main" id="{394F121D-70AC-4AC8-BA5B-FF4855273ED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AEF7C629-4120-404C-BEC2-34C1E2A900E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48E6B933-6351-4250-97A0-D93D495D95C3}"/>
              </a:ext>
            </a:extLst>
          </p:cNvPr>
          <p:cNvGrpSpPr/>
          <p:nvPr/>
        </p:nvGrpSpPr>
        <p:grpSpPr>
          <a:xfrm>
            <a:off x="372823" y="3293706"/>
            <a:ext cx="538829" cy="604649"/>
            <a:chOff x="167518" y="529049"/>
            <a:chExt cx="538829" cy="604649"/>
          </a:xfrm>
        </p:grpSpPr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27E6C961-6AB4-476C-B607-3B7DAB3D418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66" name="矩形: 圆角 365">
                <a:extLst>
                  <a:ext uri="{FF2B5EF4-FFF2-40B4-BE49-F238E27FC236}">
                    <a16:creationId xmlns:a16="http://schemas.microsoft.com/office/drawing/2014/main" id="{AD33861A-E3E9-4E01-9D93-B417C71E274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7" name="图片 366">
                <a:extLst>
                  <a:ext uri="{FF2B5EF4-FFF2-40B4-BE49-F238E27FC236}">
                    <a16:creationId xmlns:a16="http://schemas.microsoft.com/office/drawing/2014/main" id="{478BC110-3A93-484E-B6FC-71548D299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8" name="矩形 367">
                <a:extLst>
                  <a:ext uri="{FF2B5EF4-FFF2-40B4-BE49-F238E27FC236}">
                    <a16:creationId xmlns:a16="http://schemas.microsoft.com/office/drawing/2014/main" id="{410B7125-1865-4F73-BD2D-49E4EBC2AA8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4" name="矩形: 圆角 363">
              <a:extLst>
                <a:ext uri="{FF2B5EF4-FFF2-40B4-BE49-F238E27FC236}">
                  <a16:creationId xmlns:a16="http://schemas.microsoft.com/office/drawing/2014/main" id="{0D8D532F-33A4-46DD-B3E6-E0A6DD9B15E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>
              <a:extLst>
                <a:ext uri="{FF2B5EF4-FFF2-40B4-BE49-F238E27FC236}">
                  <a16:creationId xmlns:a16="http://schemas.microsoft.com/office/drawing/2014/main" id="{48C3CC30-0527-494F-9577-BCF9606144C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ADDBB1E2-D4C2-4857-9352-356E9A27B746}"/>
              </a:ext>
            </a:extLst>
          </p:cNvPr>
          <p:cNvGrpSpPr/>
          <p:nvPr/>
        </p:nvGrpSpPr>
        <p:grpSpPr>
          <a:xfrm>
            <a:off x="950316" y="3298368"/>
            <a:ext cx="538829" cy="604649"/>
            <a:chOff x="167518" y="529049"/>
            <a:chExt cx="538829" cy="604649"/>
          </a:xfrm>
        </p:grpSpPr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60855EDF-278A-4E7A-B08C-94779EF74C3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73" name="矩形: 圆角 372">
                <a:extLst>
                  <a:ext uri="{FF2B5EF4-FFF2-40B4-BE49-F238E27FC236}">
                    <a16:creationId xmlns:a16="http://schemas.microsoft.com/office/drawing/2014/main" id="{4183BE08-D52E-408D-A275-C1A7DBD068A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4" name="图片 373">
                <a:extLst>
                  <a:ext uri="{FF2B5EF4-FFF2-40B4-BE49-F238E27FC236}">
                    <a16:creationId xmlns:a16="http://schemas.microsoft.com/office/drawing/2014/main" id="{4C7507A5-A426-488D-A298-E2AD74389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75" name="矩形 374">
                <a:extLst>
                  <a:ext uri="{FF2B5EF4-FFF2-40B4-BE49-F238E27FC236}">
                    <a16:creationId xmlns:a16="http://schemas.microsoft.com/office/drawing/2014/main" id="{921D074E-2E4A-4BBB-A4D8-C6F742841A0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1" name="矩形: 圆角 370">
              <a:extLst>
                <a:ext uri="{FF2B5EF4-FFF2-40B4-BE49-F238E27FC236}">
                  <a16:creationId xmlns:a16="http://schemas.microsoft.com/office/drawing/2014/main" id="{C6B85830-4581-4321-B894-EA5A476CA0D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>
              <a:extLst>
                <a:ext uri="{FF2B5EF4-FFF2-40B4-BE49-F238E27FC236}">
                  <a16:creationId xmlns:a16="http://schemas.microsoft.com/office/drawing/2014/main" id="{6A5CFC70-D160-460A-A76E-DCCDEBA9755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6A34AE1C-C0E6-4B94-A8EC-1D4ABC16392D}"/>
              </a:ext>
            </a:extLst>
          </p:cNvPr>
          <p:cNvGrpSpPr/>
          <p:nvPr/>
        </p:nvGrpSpPr>
        <p:grpSpPr>
          <a:xfrm>
            <a:off x="1527809" y="3296564"/>
            <a:ext cx="538829" cy="604649"/>
            <a:chOff x="167518" y="529049"/>
            <a:chExt cx="538829" cy="604649"/>
          </a:xfrm>
        </p:grpSpPr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9E741AD9-8FC9-4417-A797-15725E7E042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0" name="矩形: 圆角 379">
                <a:extLst>
                  <a:ext uri="{FF2B5EF4-FFF2-40B4-BE49-F238E27FC236}">
                    <a16:creationId xmlns:a16="http://schemas.microsoft.com/office/drawing/2014/main" id="{93C04EA5-A214-403E-ABC7-6E386FCBCB7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1" name="图片 380">
                <a:extLst>
                  <a:ext uri="{FF2B5EF4-FFF2-40B4-BE49-F238E27FC236}">
                    <a16:creationId xmlns:a16="http://schemas.microsoft.com/office/drawing/2014/main" id="{466FBB17-F0CD-48DA-B19F-0BB803959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7DE5C557-6AF2-419C-AF86-D1AEC074730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8" name="矩形: 圆角 377">
              <a:extLst>
                <a:ext uri="{FF2B5EF4-FFF2-40B4-BE49-F238E27FC236}">
                  <a16:creationId xmlns:a16="http://schemas.microsoft.com/office/drawing/2014/main" id="{4B0784AC-F856-487A-9FBA-7EB6371813A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C03481F3-E98F-4AB9-B673-1D32459C35C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415C3CBF-EDFD-4E78-99C6-DB06EFF1E1DB}"/>
              </a:ext>
            </a:extLst>
          </p:cNvPr>
          <p:cNvGrpSpPr/>
          <p:nvPr/>
        </p:nvGrpSpPr>
        <p:grpSpPr>
          <a:xfrm>
            <a:off x="2105302" y="3301226"/>
            <a:ext cx="538829" cy="604649"/>
            <a:chOff x="167518" y="529049"/>
            <a:chExt cx="538829" cy="604649"/>
          </a:xfrm>
        </p:grpSpPr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573A0EA0-DC2A-4978-B21E-D55A02EC602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7" name="矩形: 圆角 386">
                <a:extLst>
                  <a:ext uri="{FF2B5EF4-FFF2-40B4-BE49-F238E27FC236}">
                    <a16:creationId xmlns:a16="http://schemas.microsoft.com/office/drawing/2014/main" id="{C80B8001-6909-4B7D-B250-168244D30D5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8" name="图片 387">
                <a:extLst>
                  <a:ext uri="{FF2B5EF4-FFF2-40B4-BE49-F238E27FC236}">
                    <a16:creationId xmlns:a16="http://schemas.microsoft.com/office/drawing/2014/main" id="{F0A06646-C492-4C21-9FDC-7F2E81C99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9" name="矩形 388">
                <a:extLst>
                  <a:ext uri="{FF2B5EF4-FFF2-40B4-BE49-F238E27FC236}">
                    <a16:creationId xmlns:a16="http://schemas.microsoft.com/office/drawing/2014/main" id="{336718E7-0CAF-4815-9ECA-886A3ADA581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5" name="矩形: 圆角 384">
              <a:extLst>
                <a:ext uri="{FF2B5EF4-FFF2-40B4-BE49-F238E27FC236}">
                  <a16:creationId xmlns:a16="http://schemas.microsoft.com/office/drawing/2014/main" id="{93E977A1-6B75-4D22-8FFC-C2A87BE03BF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FB4F4CBF-14BA-45A2-A8AB-4DF1D5F4771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1" name="组合 390">
            <a:extLst>
              <a:ext uri="{FF2B5EF4-FFF2-40B4-BE49-F238E27FC236}">
                <a16:creationId xmlns:a16="http://schemas.microsoft.com/office/drawing/2014/main" id="{54CBF864-F7CE-4655-9EE0-B92A96F0DB35}"/>
              </a:ext>
            </a:extLst>
          </p:cNvPr>
          <p:cNvGrpSpPr/>
          <p:nvPr/>
        </p:nvGrpSpPr>
        <p:grpSpPr>
          <a:xfrm>
            <a:off x="363915" y="910084"/>
            <a:ext cx="538829" cy="604649"/>
            <a:chOff x="167518" y="529049"/>
            <a:chExt cx="538829" cy="604649"/>
          </a:xfrm>
        </p:grpSpPr>
        <p:grpSp>
          <p:nvGrpSpPr>
            <p:cNvPr id="392" name="组合 391">
              <a:extLst>
                <a:ext uri="{FF2B5EF4-FFF2-40B4-BE49-F238E27FC236}">
                  <a16:creationId xmlns:a16="http://schemas.microsoft.com/office/drawing/2014/main" id="{6850845B-9CDD-474F-8A29-1AC4714E4C8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95" name="矩形: 圆角 394">
                <a:extLst>
                  <a:ext uri="{FF2B5EF4-FFF2-40B4-BE49-F238E27FC236}">
                    <a16:creationId xmlns:a16="http://schemas.microsoft.com/office/drawing/2014/main" id="{0F7EE934-7E1D-4A5A-A51B-990560F0BDC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6" name="图片 395">
                <a:extLst>
                  <a:ext uri="{FF2B5EF4-FFF2-40B4-BE49-F238E27FC236}">
                    <a16:creationId xmlns:a16="http://schemas.microsoft.com/office/drawing/2014/main" id="{3A9CAB2F-4A82-47E1-A039-6EC012798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98" name="矩形 397">
                <a:extLst>
                  <a:ext uri="{FF2B5EF4-FFF2-40B4-BE49-F238E27FC236}">
                    <a16:creationId xmlns:a16="http://schemas.microsoft.com/office/drawing/2014/main" id="{6A05BE73-7058-4E6C-8682-9555F22F196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93" name="矩形: 圆角 392">
              <a:extLst>
                <a:ext uri="{FF2B5EF4-FFF2-40B4-BE49-F238E27FC236}">
                  <a16:creationId xmlns:a16="http://schemas.microsoft.com/office/drawing/2014/main" id="{15F84CDF-3619-4D91-AB35-032279F6164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5A6302B7-7AA3-4EC6-A15E-F0A5BE9F6E5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73AF0418-BDB3-4680-BCDE-589F5F38F809}"/>
              </a:ext>
            </a:extLst>
          </p:cNvPr>
          <p:cNvGrpSpPr/>
          <p:nvPr/>
        </p:nvGrpSpPr>
        <p:grpSpPr>
          <a:xfrm>
            <a:off x="2677986" y="3311174"/>
            <a:ext cx="538829" cy="604649"/>
            <a:chOff x="7418021" y="3956842"/>
            <a:chExt cx="538829" cy="604649"/>
          </a:xfrm>
        </p:grpSpPr>
        <p:sp>
          <p:nvSpPr>
            <p:cNvPr id="400" name="矩形: 圆角 399">
              <a:extLst>
                <a:ext uri="{FF2B5EF4-FFF2-40B4-BE49-F238E27FC236}">
                  <a16:creationId xmlns:a16="http://schemas.microsoft.com/office/drawing/2014/main" id="{3D015792-CB0E-456C-958E-A91AB221881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68A891D-08F4-40A8-89BF-718BAE4AC49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02" name="组合 401">
            <a:extLst>
              <a:ext uri="{FF2B5EF4-FFF2-40B4-BE49-F238E27FC236}">
                <a16:creationId xmlns:a16="http://schemas.microsoft.com/office/drawing/2014/main" id="{2999DF8D-39F9-409E-80AC-AAB883FD159A}"/>
              </a:ext>
            </a:extLst>
          </p:cNvPr>
          <p:cNvGrpSpPr/>
          <p:nvPr/>
        </p:nvGrpSpPr>
        <p:grpSpPr>
          <a:xfrm>
            <a:off x="3260398" y="3311174"/>
            <a:ext cx="538829" cy="604649"/>
            <a:chOff x="7418021" y="3956842"/>
            <a:chExt cx="538829" cy="604649"/>
          </a:xfrm>
        </p:grpSpPr>
        <p:sp>
          <p:nvSpPr>
            <p:cNvPr id="403" name="矩形: 圆角 402">
              <a:extLst>
                <a:ext uri="{FF2B5EF4-FFF2-40B4-BE49-F238E27FC236}">
                  <a16:creationId xmlns:a16="http://schemas.microsoft.com/office/drawing/2014/main" id="{E53CE91D-57DF-4775-B543-642823697B6D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AEF0637D-5CA2-4DC0-BB44-A5830E92479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73359BCA-E4AA-4327-BF8E-DDC4A5678EA8}"/>
              </a:ext>
            </a:extLst>
          </p:cNvPr>
          <p:cNvGrpSpPr/>
          <p:nvPr/>
        </p:nvGrpSpPr>
        <p:grpSpPr>
          <a:xfrm>
            <a:off x="3849708" y="3310510"/>
            <a:ext cx="538829" cy="604649"/>
            <a:chOff x="7418021" y="3956842"/>
            <a:chExt cx="538829" cy="604649"/>
          </a:xfrm>
        </p:grpSpPr>
        <p:sp>
          <p:nvSpPr>
            <p:cNvPr id="406" name="矩形: 圆角 405">
              <a:extLst>
                <a:ext uri="{FF2B5EF4-FFF2-40B4-BE49-F238E27FC236}">
                  <a16:creationId xmlns:a16="http://schemas.microsoft.com/office/drawing/2014/main" id="{0A09DAEE-1D39-487D-BE61-4C23A676FBC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FC03B110-BB99-431D-AC30-B5055ECA51E5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E2205B22-B849-4BCD-85EE-EF08D12E10F4}"/>
              </a:ext>
            </a:extLst>
          </p:cNvPr>
          <p:cNvGrpSpPr/>
          <p:nvPr/>
        </p:nvGrpSpPr>
        <p:grpSpPr>
          <a:xfrm>
            <a:off x="7242635" y="2747929"/>
            <a:ext cx="538829" cy="604649"/>
            <a:chOff x="167518" y="529049"/>
            <a:chExt cx="538829" cy="604649"/>
          </a:xfrm>
        </p:grpSpPr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0C728070-1EB9-4EE7-A9A3-36B283F6547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1" name="矩形: 圆角 410">
                <a:extLst>
                  <a:ext uri="{FF2B5EF4-FFF2-40B4-BE49-F238E27FC236}">
                    <a16:creationId xmlns:a16="http://schemas.microsoft.com/office/drawing/2014/main" id="{FD268FD2-4E0D-4A72-BB61-F2854FD5ABA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矩形 411">
                <a:extLst>
                  <a:ext uri="{FF2B5EF4-FFF2-40B4-BE49-F238E27FC236}">
                    <a16:creationId xmlns:a16="http://schemas.microsoft.com/office/drawing/2014/main" id="{C0CBB912-EAFE-4C2E-A1EC-60435588993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9" name="矩形: 圆角 408">
              <a:extLst>
                <a:ext uri="{FF2B5EF4-FFF2-40B4-BE49-F238E27FC236}">
                  <a16:creationId xmlns:a16="http://schemas.microsoft.com/office/drawing/2014/main" id="{9C59BE9E-4488-4B28-8B5C-A280B5A6D61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DBDBD9C2-15F2-4178-9947-4950EA1E3DE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13" name="组合 412">
            <a:extLst>
              <a:ext uri="{FF2B5EF4-FFF2-40B4-BE49-F238E27FC236}">
                <a16:creationId xmlns:a16="http://schemas.microsoft.com/office/drawing/2014/main" id="{6A591316-8FE4-49BC-905E-469E5EDF6EDD}"/>
              </a:ext>
            </a:extLst>
          </p:cNvPr>
          <p:cNvGrpSpPr/>
          <p:nvPr/>
        </p:nvGrpSpPr>
        <p:grpSpPr>
          <a:xfrm>
            <a:off x="8008712" y="2729500"/>
            <a:ext cx="538829" cy="604649"/>
            <a:chOff x="167518" y="529049"/>
            <a:chExt cx="538829" cy="604649"/>
          </a:xfrm>
        </p:grpSpPr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1BE5EC5A-74F1-43EF-9D78-401FBB5FE0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7" name="矩形: 圆角 416">
                <a:extLst>
                  <a:ext uri="{FF2B5EF4-FFF2-40B4-BE49-F238E27FC236}">
                    <a16:creationId xmlns:a16="http://schemas.microsoft.com/office/drawing/2014/main" id="{06D797B5-488D-4787-8FB2-586202FC696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矩形 417">
                <a:extLst>
                  <a:ext uri="{FF2B5EF4-FFF2-40B4-BE49-F238E27FC236}">
                    <a16:creationId xmlns:a16="http://schemas.microsoft.com/office/drawing/2014/main" id="{FFCFAE55-B541-4176-9C6E-0F19EB28C36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42353BEF-6311-4909-873C-F87A644943D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A8D5A61-7724-407D-B3B9-912F57D154F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19" name="组合 418">
            <a:extLst>
              <a:ext uri="{FF2B5EF4-FFF2-40B4-BE49-F238E27FC236}">
                <a16:creationId xmlns:a16="http://schemas.microsoft.com/office/drawing/2014/main" id="{9DA227B2-21DE-4D85-A41B-82801BE050CD}"/>
              </a:ext>
            </a:extLst>
          </p:cNvPr>
          <p:cNvGrpSpPr/>
          <p:nvPr/>
        </p:nvGrpSpPr>
        <p:grpSpPr>
          <a:xfrm>
            <a:off x="5713011" y="2747929"/>
            <a:ext cx="538829" cy="604649"/>
            <a:chOff x="167518" y="529049"/>
            <a:chExt cx="538829" cy="604649"/>
          </a:xfrm>
        </p:grpSpPr>
        <p:grpSp>
          <p:nvGrpSpPr>
            <p:cNvPr id="420" name="组合 419">
              <a:extLst>
                <a:ext uri="{FF2B5EF4-FFF2-40B4-BE49-F238E27FC236}">
                  <a16:creationId xmlns:a16="http://schemas.microsoft.com/office/drawing/2014/main" id="{F80C15F4-4D49-4B4A-895A-67E45444A1B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3" name="矩形: 圆角 422">
                <a:extLst>
                  <a:ext uri="{FF2B5EF4-FFF2-40B4-BE49-F238E27FC236}">
                    <a16:creationId xmlns:a16="http://schemas.microsoft.com/office/drawing/2014/main" id="{67D99769-398F-4661-85EF-B46B9C0CD12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矩形 423">
                <a:extLst>
                  <a:ext uri="{FF2B5EF4-FFF2-40B4-BE49-F238E27FC236}">
                    <a16:creationId xmlns:a16="http://schemas.microsoft.com/office/drawing/2014/main" id="{964FC3EC-BF40-4B40-899E-C13B061B09E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1" name="矩形: 圆角 420">
              <a:extLst>
                <a:ext uri="{FF2B5EF4-FFF2-40B4-BE49-F238E27FC236}">
                  <a16:creationId xmlns:a16="http://schemas.microsoft.com/office/drawing/2014/main" id="{A561835A-208B-431E-9DCC-8A73742D25C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37DEF760-0C8A-44E8-9EF4-ECFDE99270E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</a:p>
          </p:txBody>
        </p: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E85F9F8-86A1-4B56-AE02-4F86AF1BB1BA}"/>
              </a:ext>
            </a:extLst>
          </p:cNvPr>
          <p:cNvGrpSpPr/>
          <p:nvPr/>
        </p:nvGrpSpPr>
        <p:grpSpPr>
          <a:xfrm>
            <a:off x="6483361" y="2757011"/>
            <a:ext cx="538829" cy="604649"/>
            <a:chOff x="167518" y="529049"/>
            <a:chExt cx="538829" cy="604649"/>
          </a:xfrm>
        </p:grpSpPr>
        <p:grpSp>
          <p:nvGrpSpPr>
            <p:cNvPr id="426" name="组合 425">
              <a:extLst>
                <a:ext uri="{FF2B5EF4-FFF2-40B4-BE49-F238E27FC236}">
                  <a16:creationId xmlns:a16="http://schemas.microsoft.com/office/drawing/2014/main" id="{9045BD97-4A08-44C0-B7AD-C674E6937DB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9" name="矩形: 圆角 428">
                <a:extLst>
                  <a:ext uri="{FF2B5EF4-FFF2-40B4-BE49-F238E27FC236}">
                    <a16:creationId xmlns:a16="http://schemas.microsoft.com/office/drawing/2014/main" id="{DB476C43-66A1-4BDB-A7BC-EB918550666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BF642AB6-805D-4DE9-B31E-E2A3065984D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7" name="矩形: 圆角 426">
              <a:extLst>
                <a:ext uri="{FF2B5EF4-FFF2-40B4-BE49-F238E27FC236}">
                  <a16:creationId xmlns:a16="http://schemas.microsoft.com/office/drawing/2014/main" id="{246D4515-5ED3-4613-954C-A13A57CF9F7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09F886A7-E30D-45A2-9F4A-4086C9AEF11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运输机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431" name="图形 430" descr="直升飞机">
            <a:extLst>
              <a:ext uri="{FF2B5EF4-FFF2-40B4-BE49-F238E27FC236}">
                <a16:creationId xmlns:a16="http://schemas.microsoft.com/office/drawing/2014/main" id="{3246959D-A24A-4708-8BDE-1AD9FC4AFF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01013" y="2688203"/>
            <a:ext cx="552999" cy="552999"/>
          </a:xfrm>
          <a:prstGeom prst="rect">
            <a:avLst/>
          </a:prstGeom>
        </p:spPr>
      </p:pic>
      <p:pic>
        <p:nvPicPr>
          <p:cNvPr id="432" name="图形 431" descr="直升飞机">
            <a:extLst>
              <a:ext uri="{FF2B5EF4-FFF2-40B4-BE49-F238E27FC236}">
                <a16:creationId xmlns:a16="http://schemas.microsoft.com/office/drawing/2014/main" id="{1AB19E08-03FA-4077-B718-A61E45BBB9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9088" y="2676822"/>
            <a:ext cx="552999" cy="552999"/>
          </a:xfrm>
          <a:prstGeom prst="rect">
            <a:avLst/>
          </a:prstGeom>
        </p:spPr>
      </p:pic>
      <p:pic>
        <p:nvPicPr>
          <p:cNvPr id="433" name="图形 432" descr="直升飞机">
            <a:extLst>
              <a:ext uri="{FF2B5EF4-FFF2-40B4-BE49-F238E27FC236}">
                <a16:creationId xmlns:a16="http://schemas.microsoft.com/office/drawing/2014/main" id="{F35C272E-2CBC-439E-A061-8F1ED7E9CA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43082" y="2672858"/>
            <a:ext cx="552999" cy="552999"/>
          </a:xfrm>
          <a:prstGeom prst="rect">
            <a:avLst/>
          </a:prstGeom>
        </p:spPr>
      </p:pic>
      <p:pic>
        <p:nvPicPr>
          <p:cNvPr id="434" name="图形 433" descr="直升飞机">
            <a:extLst>
              <a:ext uri="{FF2B5EF4-FFF2-40B4-BE49-F238E27FC236}">
                <a16:creationId xmlns:a16="http://schemas.microsoft.com/office/drawing/2014/main" id="{DBD1041A-7307-4375-A84C-A0BEE37E8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01601" y="2669135"/>
            <a:ext cx="552999" cy="552999"/>
          </a:xfrm>
          <a:prstGeom prst="rect">
            <a:avLst/>
          </a:prstGeom>
        </p:spPr>
      </p:pic>
      <p:grpSp>
        <p:nvGrpSpPr>
          <p:cNvPr id="435" name="组合 434">
            <a:extLst>
              <a:ext uri="{FF2B5EF4-FFF2-40B4-BE49-F238E27FC236}">
                <a16:creationId xmlns:a16="http://schemas.microsoft.com/office/drawing/2014/main" id="{77FC3F5A-387C-4D65-A39F-96CFABD427A1}"/>
              </a:ext>
            </a:extLst>
          </p:cNvPr>
          <p:cNvGrpSpPr/>
          <p:nvPr/>
        </p:nvGrpSpPr>
        <p:grpSpPr>
          <a:xfrm>
            <a:off x="8771020" y="2726923"/>
            <a:ext cx="538829" cy="604649"/>
            <a:chOff x="7418021" y="3956842"/>
            <a:chExt cx="538829" cy="604649"/>
          </a:xfrm>
        </p:grpSpPr>
        <p:sp>
          <p:nvSpPr>
            <p:cNvPr id="436" name="矩形: 圆角 435">
              <a:extLst>
                <a:ext uri="{FF2B5EF4-FFF2-40B4-BE49-F238E27FC236}">
                  <a16:creationId xmlns:a16="http://schemas.microsoft.com/office/drawing/2014/main" id="{0D2C85EF-6561-490B-8EFC-89F9048DFF7F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矩形 436">
              <a:extLst>
                <a:ext uri="{FF2B5EF4-FFF2-40B4-BE49-F238E27FC236}">
                  <a16:creationId xmlns:a16="http://schemas.microsoft.com/office/drawing/2014/main" id="{B60E7827-34D8-42EB-A0C2-7C192811D6F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438" name="加号 437">
            <a:extLst>
              <a:ext uri="{FF2B5EF4-FFF2-40B4-BE49-F238E27FC236}">
                <a16:creationId xmlns:a16="http://schemas.microsoft.com/office/drawing/2014/main" id="{D14B02F3-0C93-4F17-947E-A6AA51B94C91}"/>
              </a:ext>
            </a:extLst>
          </p:cNvPr>
          <p:cNvSpPr/>
          <p:nvPr/>
        </p:nvSpPr>
        <p:spPr>
          <a:xfrm>
            <a:off x="8871616" y="2819190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矩形: 圆角 438">
            <a:extLst>
              <a:ext uri="{FF2B5EF4-FFF2-40B4-BE49-F238E27FC236}">
                <a16:creationId xmlns:a16="http://schemas.microsoft.com/office/drawing/2014/main" id="{E464B8D1-4903-4153-B49A-00FFB20C3744}"/>
              </a:ext>
            </a:extLst>
          </p:cNvPr>
          <p:cNvSpPr/>
          <p:nvPr/>
        </p:nvSpPr>
        <p:spPr>
          <a:xfrm>
            <a:off x="4766550" y="1804237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5FB8B628-0F82-48ED-9974-53BFDB65D637}"/>
              </a:ext>
            </a:extLst>
          </p:cNvPr>
          <p:cNvSpPr/>
          <p:nvPr/>
        </p:nvSpPr>
        <p:spPr>
          <a:xfrm>
            <a:off x="4910350" y="1808808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运输机舱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 descr="校舍">
            <a:extLst>
              <a:ext uri="{FF2B5EF4-FFF2-40B4-BE49-F238E27FC236}">
                <a16:creationId xmlns:a16="http://schemas.microsoft.com/office/drawing/2014/main" id="{BD3812A3-39F0-461A-B137-3583AC14AA7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91594" y="1790260"/>
            <a:ext cx="233980" cy="233980"/>
          </a:xfrm>
          <a:prstGeom prst="rect">
            <a:avLst/>
          </a:prstGeom>
        </p:spPr>
      </p:pic>
      <p:sp>
        <p:nvSpPr>
          <p:cNvPr id="441" name="矩形 440">
            <a:hlinkClick r:id="rId24" action="ppaction://hlinksldjump"/>
            <a:extLst>
              <a:ext uri="{FF2B5EF4-FFF2-40B4-BE49-F238E27FC236}">
                <a16:creationId xmlns:a16="http://schemas.microsoft.com/office/drawing/2014/main" id="{8F72778A-62BC-4F18-8833-5522A7BC870E}"/>
              </a:ext>
            </a:extLst>
          </p:cNvPr>
          <p:cNvSpPr/>
          <p:nvPr/>
        </p:nvSpPr>
        <p:spPr>
          <a:xfrm>
            <a:off x="-5304050" y="2320628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42" name="图形 441" descr="返回">
            <a:hlinkClick r:id="rId25" action="ppaction://hlinksldjump"/>
            <a:extLst>
              <a:ext uri="{FF2B5EF4-FFF2-40B4-BE49-F238E27FC236}">
                <a16:creationId xmlns:a16="http://schemas.microsoft.com/office/drawing/2014/main" id="{32FA6D39-7D7E-4E61-9F11-E7340D5F4D7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443" name="椭圆 442">
            <a:extLst>
              <a:ext uri="{FF2B5EF4-FFF2-40B4-BE49-F238E27FC236}">
                <a16:creationId xmlns:a16="http://schemas.microsoft.com/office/drawing/2014/main" id="{45242216-8FE7-41B8-A5D8-B6549EC30349}"/>
              </a:ext>
            </a:extLst>
          </p:cNvPr>
          <p:cNvSpPr/>
          <p:nvPr/>
        </p:nvSpPr>
        <p:spPr>
          <a:xfrm>
            <a:off x="1981917" y="3997820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4" name="椭圆 443">
            <a:extLst>
              <a:ext uri="{FF2B5EF4-FFF2-40B4-BE49-F238E27FC236}">
                <a16:creationId xmlns:a16="http://schemas.microsoft.com/office/drawing/2014/main" id="{5B914752-FE9C-4DE3-B420-6F73FDD0F9C2}"/>
              </a:ext>
            </a:extLst>
          </p:cNvPr>
          <p:cNvSpPr/>
          <p:nvPr/>
        </p:nvSpPr>
        <p:spPr>
          <a:xfrm>
            <a:off x="2159747" y="3997820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5" name="椭圆 444">
            <a:extLst>
              <a:ext uri="{FF2B5EF4-FFF2-40B4-BE49-F238E27FC236}">
                <a16:creationId xmlns:a16="http://schemas.microsoft.com/office/drawing/2014/main" id="{2BF3FE3A-3814-4854-817E-0678D04B1447}"/>
              </a:ext>
            </a:extLst>
          </p:cNvPr>
          <p:cNvSpPr/>
          <p:nvPr/>
        </p:nvSpPr>
        <p:spPr>
          <a:xfrm>
            <a:off x="2337577" y="4001922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032AD1CA-01A7-4CEC-B475-C597005DAAF0}"/>
              </a:ext>
            </a:extLst>
          </p:cNvPr>
          <p:cNvGrpSpPr/>
          <p:nvPr/>
        </p:nvGrpSpPr>
        <p:grpSpPr>
          <a:xfrm>
            <a:off x="7189503" y="3523815"/>
            <a:ext cx="538829" cy="604649"/>
            <a:chOff x="7418021" y="3956842"/>
            <a:chExt cx="538829" cy="604649"/>
          </a:xfrm>
        </p:grpSpPr>
        <p:sp>
          <p:nvSpPr>
            <p:cNvPr id="452" name="矩形: 圆角 451">
              <a:extLst>
                <a:ext uri="{FF2B5EF4-FFF2-40B4-BE49-F238E27FC236}">
                  <a16:creationId xmlns:a16="http://schemas.microsoft.com/office/drawing/2014/main" id="{A9215153-6313-4967-96EF-6DE84871C6E3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矩形 452">
              <a:extLst>
                <a:ext uri="{FF2B5EF4-FFF2-40B4-BE49-F238E27FC236}">
                  <a16:creationId xmlns:a16="http://schemas.microsoft.com/office/drawing/2014/main" id="{4CDC0EE1-D480-49B3-BC13-1E0C3A8ADB8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D44D236A-0377-4E4A-90AC-A7A998A526CB}"/>
              </a:ext>
            </a:extLst>
          </p:cNvPr>
          <p:cNvGrpSpPr/>
          <p:nvPr/>
        </p:nvGrpSpPr>
        <p:grpSpPr>
          <a:xfrm>
            <a:off x="4951891" y="3550478"/>
            <a:ext cx="538829" cy="604649"/>
            <a:chOff x="167518" y="529049"/>
            <a:chExt cx="538829" cy="604649"/>
          </a:xfrm>
        </p:grpSpPr>
        <p:grpSp>
          <p:nvGrpSpPr>
            <p:cNvPr id="456" name="组合 455">
              <a:extLst>
                <a:ext uri="{FF2B5EF4-FFF2-40B4-BE49-F238E27FC236}">
                  <a16:creationId xmlns:a16="http://schemas.microsoft.com/office/drawing/2014/main" id="{8BAC08A1-12AD-4219-A3B7-C084BF4B862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59" name="矩形: 圆角 458">
                <a:extLst>
                  <a:ext uri="{FF2B5EF4-FFF2-40B4-BE49-F238E27FC236}">
                    <a16:creationId xmlns:a16="http://schemas.microsoft.com/office/drawing/2014/main" id="{77F6CF67-38E9-4C74-873F-6895BEAE375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0" name="图片 459">
                <a:extLst>
                  <a:ext uri="{FF2B5EF4-FFF2-40B4-BE49-F238E27FC236}">
                    <a16:creationId xmlns:a16="http://schemas.microsoft.com/office/drawing/2014/main" id="{858AFBCC-8AF1-4CAE-AD4F-A3C103787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61" name="矩形 460">
                <a:extLst>
                  <a:ext uri="{FF2B5EF4-FFF2-40B4-BE49-F238E27FC236}">
                    <a16:creationId xmlns:a16="http://schemas.microsoft.com/office/drawing/2014/main" id="{873C21F7-AD07-4DBF-94FB-4D863B1B123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57" name="矩形: 圆角 456">
              <a:extLst>
                <a:ext uri="{FF2B5EF4-FFF2-40B4-BE49-F238E27FC236}">
                  <a16:creationId xmlns:a16="http://schemas.microsoft.com/office/drawing/2014/main" id="{D2E98024-64D4-4983-BB16-2E7D9820915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矩形 457">
              <a:extLst>
                <a:ext uri="{FF2B5EF4-FFF2-40B4-BE49-F238E27FC236}">
                  <a16:creationId xmlns:a16="http://schemas.microsoft.com/office/drawing/2014/main" id="{A86C3730-9411-49F5-B0D3-A421719C23B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62" name="组合 461">
            <a:extLst>
              <a:ext uri="{FF2B5EF4-FFF2-40B4-BE49-F238E27FC236}">
                <a16:creationId xmlns:a16="http://schemas.microsoft.com/office/drawing/2014/main" id="{60BA0C64-ABEF-4571-9E36-18D1ABB3CBDD}"/>
              </a:ext>
            </a:extLst>
          </p:cNvPr>
          <p:cNvGrpSpPr/>
          <p:nvPr/>
        </p:nvGrpSpPr>
        <p:grpSpPr>
          <a:xfrm>
            <a:off x="5511346" y="3536828"/>
            <a:ext cx="538829" cy="604649"/>
            <a:chOff x="167518" y="529049"/>
            <a:chExt cx="538829" cy="604649"/>
          </a:xfrm>
        </p:grpSpPr>
        <p:grpSp>
          <p:nvGrpSpPr>
            <p:cNvPr id="463" name="组合 462">
              <a:extLst>
                <a:ext uri="{FF2B5EF4-FFF2-40B4-BE49-F238E27FC236}">
                  <a16:creationId xmlns:a16="http://schemas.microsoft.com/office/drawing/2014/main" id="{3FB229BD-8279-4A42-9806-EEF48D724D2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2" name="矩形: 圆角 471">
                <a:extLst>
                  <a:ext uri="{FF2B5EF4-FFF2-40B4-BE49-F238E27FC236}">
                    <a16:creationId xmlns:a16="http://schemas.microsoft.com/office/drawing/2014/main" id="{1F019B65-7E11-421A-9F21-052D5F193FD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3" name="图片 472">
                <a:extLst>
                  <a:ext uri="{FF2B5EF4-FFF2-40B4-BE49-F238E27FC236}">
                    <a16:creationId xmlns:a16="http://schemas.microsoft.com/office/drawing/2014/main" id="{A23C211E-6998-4575-983E-B8C4B7D5B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74" name="矩形 473">
                <a:extLst>
                  <a:ext uri="{FF2B5EF4-FFF2-40B4-BE49-F238E27FC236}">
                    <a16:creationId xmlns:a16="http://schemas.microsoft.com/office/drawing/2014/main" id="{11439547-076B-4189-91A2-8D5B8881D71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4" name="矩形: 圆角 463">
              <a:extLst>
                <a:ext uri="{FF2B5EF4-FFF2-40B4-BE49-F238E27FC236}">
                  <a16:creationId xmlns:a16="http://schemas.microsoft.com/office/drawing/2014/main" id="{DC2FA997-1ACD-4293-9302-753803334F5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6FE1BFF7-74F8-417A-BC95-33BCE0CE5F6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D06416F3-995A-4098-8AD9-831BAE142732}"/>
              </a:ext>
            </a:extLst>
          </p:cNvPr>
          <p:cNvGrpSpPr/>
          <p:nvPr/>
        </p:nvGrpSpPr>
        <p:grpSpPr>
          <a:xfrm>
            <a:off x="6070743" y="3532090"/>
            <a:ext cx="538829" cy="604649"/>
            <a:chOff x="167518" y="529049"/>
            <a:chExt cx="538829" cy="604649"/>
          </a:xfrm>
        </p:grpSpPr>
        <p:grpSp>
          <p:nvGrpSpPr>
            <p:cNvPr id="476" name="组合 475">
              <a:extLst>
                <a:ext uri="{FF2B5EF4-FFF2-40B4-BE49-F238E27FC236}">
                  <a16:creationId xmlns:a16="http://schemas.microsoft.com/office/drawing/2014/main" id="{417C2768-AE41-430C-8CA1-C71181AFC5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79" name="矩形: 圆角 478">
                <a:extLst>
                  <a:ext uri="{FF2B5EF4-FFF2-40B4-BE49-F238E27FC236}">
                    <a16:creationId xmlns:a16="http://schemas.microsoft.com/office/drawing/2014/main" id="{D05AAC07-B9C7-4F1A-89E4-FB22F215916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0" name="图片 479">
                <a:extLst>
                  <a:ext uri="{FF2B5EF4-FFF2-40B4-BE49-F238E27FC236}">
                    <a16:creationId xmlns:a16="http://schemas.microsoft.com/office/drawing/2014/main" id="{F7B32834-0332-4284-8290-9BFA58780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81" name="矩形 480">
                <a:extLst>
                  <a:ext uri="{FF2B5EF4-FFF2-40B4-BE49-F238E27FC236}">
                    <a16:creationId xmlns:a16="http://schemas.microsoft.com/office/drawing/2014/main" id="{7AA6C354-6306-426D-874C-FCADB762F3B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7" name="矩形: 圆角 476">
              <a:extLst>
                <a:ext uri="{FF2B5EF4-FFF2-40B4-BE49-F238E27FC236}">
                  <a16:creationId xmlns:a16="http://schemas.microsoft.com/office/drawing/2014/main" id="{BD2DFC69-BA39-41A9-AF5D-8C65A9E987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990A2DDA-115F-457B-9017-5A7F62618DD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82" name="组合 481">
            <a:extLst>
              <a:ext uri="{FF2B5EF4-FFF2-40B4-BE49-F238E27FC236}">
                <a16:creationId xmlns:a16="http://schemas.microsoft.com/office/drawing/2014/main" id="{CB7E4F28-3B31-4834-9C69-F9604ACE1C44}"/>
              </a:ext>
            </a:extLst>
          </p:cNvPr>
          <p:cNvGrpSpPr/>
          <p:nvPr/>
        </p:nvGrpSpPr>
        <p:grpSpPr>
          <a:xfrm>
            <a:off x="6629105" y="3531488"/>
            <a:ext cx="538829" cy="604649"/>
            <a:chOff x="167518" y="529049"/>
            <a:chExt cx="538829" cy="604649"/>
          </a:xfrm>
        </p:grpSpPr>
        <p:grpSp>
          <p:nvGrpSpPr>
            <p:cNvPr id="488" name="组合 487">
              <a:extLst>
                <a:ext uri="{FF2B5EF4-FFF2-40B4-BE49-F238E27FC236}">
                  <a16:creationId xmlns:a16="http://schemas.microsoft.com/office/drawing/2014/main" id="{F563042E-393C-4716-8B24-6E2757109A0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92" name="矩形: 圆角 491">
                <a:extLst>
                  <a:ext uri="{FF2B5EF4-FFF2-40B4-BE49-F238E27FC236}">
                    <a16:creationId xmlns:a16="http://schemas.microsoft.com/office/drawing/2014/main" id="{78ADD55C-EADD-4370-924E-53137354AA5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3" name="图片 492">
                <a:extLst>
                  <a:ext uri="{FF2B5EF4-FFF2-40B4-BE49-F238E27FC236}">
                    <a16:creationId xmlns:a16="http://schemas.microsoft.com/office/drawing/2014/main" id="{E00AE68E-9193-42BC-9658-9A8C536B7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94" name="矩形 493">
                <a:extLst>
                  <a:ext uri="{FF2B5EF4-FFF2-40B4-BE49-F238E27FC236}">
                    <a16:creationId xmlns:a16="http://schemas.microsoft.com/office/drawing/2014/main" id="{B8D7B972-03F3-43CD-B355-F045E8DB80F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0" name="矩形: 圆角 489">
              <a:extLst>
                <a:ext uri="{FF2B5EF4-FFF2-40B4-BE49-F238E27FC236}">
                  <a16:creationId xmlns:a16="http://schemas.microsoft.com/office/drawing/2014/main" id="{A182DA90-C270-4471-A962-BDE73719770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595FCF6A-AFC3-41D9-9FF2-70B712078E8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496" name="矩形: 圆角 495">
            <a:extLst>
              <a:ext uri="{FF2B5EF4-FFF2-40B4-BE49-F238E27FC236}">
                <a16:creationId xmlns:a16="http://schemas.microsoft.com/office/drawing/2014/main" id="{45C08FFE-EEED-4486-9031-8A8F110B345D}"/>
              </a:ext>
            </a:extLst>
          </p:cNvPr>
          <p:cNvSpPr/>
          <p:nvPr/>
        </p:nvSpPr>
        <p:spPr>
          <a:xfrm>
            <a:off x="8482890" y="3594409"/>
            <a:ext cx="1157478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       升级</a:t>
            </a:r>
          </a:p>
        </p:txBody>
      </p:sp>
      <p:pic>
        <p:nvPicPr>
          <p:cNvPr id="4" name="图形 3" descr="银行">
            <a:extLst>
              <a:ext uri="{FF2B5EF4-FFF2-40B4-BE49-F238E27FC236}">
                <a16:creationId xmlns:a16="http://schemas.microsoft.com/office/drawing/2014/main" id="{C3594BAD-6330-4687-917D-8C28E4B737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579990" y="3627051"/>
            <a:ext cx="330842" cy="330842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6047F817-44DC-48CF-9AE1-E9ED21E20CD7}"/>
              </a:ext>
            </a:extLst>
          </p:cNvPr>
          <p:cNvSpPr/>
          <p:nvPr/>
        </p:nvSpPr>
        <p:spPr>
          <a:xfrm rot="16200000">
            <a:off x="8741191" y="3656898"/>
            <a:ext cx="177351" cy="130853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4" name="组合 523">
            <a:extLst>
              <a:ext uri="{FF2B5EF4-FFF2-40B4-BE49-F238E27FC236}">
                <a16:creationId xmlns:a16="http://schemas.microsoft.com/office/drawing/2014/main" id="{4A1FD13F-5250-42CD-9624-F81796CED95B}"/>
              </a:ext>
            </a:extLst>
          </p:cNvPr>
          <p:cNvGrpSpPr/>
          <p:nvPr/>
        </p:nvGrpSpPr>
        <p:grpSpPr>
          <a:xfrm>
            <a:off x="7744950" y="3524196"/>
            <a:ext cx="538829" cy="604649"/>
            <a:chOff x="7418021" y="3956842"/>
            <a:chExt cx="538829" cy="604649"/>
          </a:xfrm>
        </p:grpSpPr>
        <p:sp>
          <p:nvSpPr>
            <p:cNvPr id="525" name="矩形: 圆角 524">
              <a:extLst>
                <a:ext uri="{FF2B5EF4-FFF2-40B4-BE49-F238E27FC236}">
                  <a16:creationId xmlns:a16="http://schemas.microsoft.com/office/drawing/2014/main" id="{EE1B6DD2-FC1D-47C8-85FE-9761D434A9F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065749B6-0C73-419C-8341-03FCB97F43A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44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2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40020" y="36461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指挥中心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1" name="矩形 900">
            <a:extLst>
              <a:ext uri="{FF2B5EF4-FFF2-40B4-BE49-F238E27FC236}">
                <a16:creationId xmlns:a16="http://schemas.microsoft.com/office/drawing/2014/main" id="{37E844D2-CF62-4B9A-A9A1-F9E0B4E2D6F2}"/>
              </a:ext>
            </a:extLst>
          </p:cNvPr>
          <p:cNvSpPr/>
          <p:nvPr/>
        </p:nvSpPr>
        <p:spPr>
          <a:xfrm>
            <a:off x="4057991" y="990183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A73A8A79-7425-4C88-8BBB-3C42C6EAEAF0}"/>
              </a:ext>
            </a:extLst>
          </p:cNvPr>
          <p:cNvGrpSpPr/>
          <p:nvPr/>
        </p:nvGrpSpPr>
        <p:grpSpPr>
          <a:xfrm>
            <a:off x="1037513" y="798253"/>
            <a:ext cx="538829" cy="604649"/>
            <a:chOff x="167518" y="529049"/>
            <a:chExt cx="538829" cy="604649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B0FEED21-C189-41C8-8294-E81B5611A7D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id="{3D9F94CE-85E5-44AC-8E08-96A00E593BF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8" name="图片 157">
                <a:extLst>
                  <a:ext uri="{FF2B5EF4-FFF2-40B4-BE49-F238E27FC236}">
                    <a16:creationId xmlns:a16="http://schemas.microsoft.com/office/drawing/2014/main" id="{24CC4676-3A7D-46A0-A7F5-507B472B7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09E80289-1304-4B93-B1D1-6D75B80781E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FC3D03E0-0739-4BBC-A3BD-E047B86D943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B22ABF12-C8A9-47F6-904F-BCAC83CCA4E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20A40D77-6011-4F39-9F83-99294202AE10}"/>
              </a:ext>
            </a:extLst>
          </p:cNvPr>
          <p:cNvGrpSpPr/>
          <p:nvPr/>
        </p:nvGrpSpPr>
        <p:grpSpPr>
          <a:xfrm>
            <a:off x="1615006" y="796449"/>
            <a:ext cx="538829" cy="604649"/>
            <a:chOff x="167518" y="529049"/>
            <a:chExt cx="538829" cy="604649"/>
          </a:xfrm>
        </p:grpSpPr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ADE3F3A2-D605-4585-AC53-F1BA820A3E6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119EEF8F-C511-4026-928E-3F4987090E2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5" name="图片 164">
                <a:extLst>
                  <a:ext uri="{FF2B5EF4-FFF2-40B4-BE49-F238E27FC236}">
                    <a16:creationId xmlns:a16="http://schemas.microsoft.com/office/drawing/2014/main" id="{BECFE18C-4094-4770-AC28-E7DC9833A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A895FBD4-9D86-4391-9A58-095544A04FA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2" name="矩形: 圆角 161">
              <a:extLst>
                <a:ext uri="{FF2B5EF4-FFF2-40B4-BE49-F238E27FC236}">
                  <a16:creationId xmlns:a16="http://schemas.microsoft.com/office/drawing/2014/main" id="{DC02F66A-57B3-48FC-A699-C622732792B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0FEF0574-DD8C-4B0D-9FB7-DEC501594DA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44690431-C7CD-4816-92E2-71BFBE5BAE72}"/>
              </a:ext>
            </a:extLst>
          </p:cNvPr>
          <p:cNvGrpSpPr/>
          <p:nvPr/>
        </p:nvGrpSpPr>
        <p:grpSpPr>
          <a:xfrm>
            <a:off x="2192499" y="801111"/>
            <a:ext cx="538829" cy="604649"/>
            <a:chOff x="167518" y="529049"/>
            <a:chExt cx="538829" cy="604649"/>
          </a:xfrm>
        </p:grpSpPr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E00C91E8-029C-488C-82D4-65E4971FD56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7EC6CDAF-9F71-47EC-ACA6-E915F3E4791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2" name="图片 171">
                <a:extLst>
                  <a:ext uri="{FF2B5EF4-FFF2-40B4-BE49-F238E27FC236}">
                    <a16:creationId xmlns:a16="http://schemas.microsoft.com/office/drawing/2014/main" id="{D3720B78-0EB8-4DC5-A0B8-7D2D87738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D1AB2E05-E866-49EC-A464-7F885CB51C8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9" name="矩形: 圆角 168">
              <a:extLst>
                <a:ext uri="{FF2B5EF4-FFF2-40B4-BE49-F238E27FC236}">
                  <a16:creationId xmlns:a16="http://schemas.microsoft.com/office/drawing/2014/main" id="{8407D5B1-640B-47E0-9C3A-6C4E9E245F2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88C5589C-EFC0-42B3-A905-CE4646F4D6B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D939E53D-4AAD-483B-BB2F-7ED0FA0B11C7}"/>
              </a:ext>
            </a:extLst>
          </p:cNvPr>
          <p:cNvGrpSpPr/>
          <p:nvPr/>
        </p:nvGrpSpPr>
        <p:grpSpPr>
          <a:xfrm>
            <a:off x="2769262" y="802540"/>
            <a:ext cx="538829" cy="604649"/>
            <a:chOff x="167518" y="529049"/>
            <a:chExt cx="538829" cy="604649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C93CD844-E551-4598-9D6B-88ACE7E1EE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78" name="矩形: 圆角 177">
                <a:extLst>
                  <a:ext uri="{FF2B5EF4-FFF2-40B4-BE49-F238E27FC236}">
                    <a16:creationId xmlns:a16="http://schemas.microsoft.com/office/drawing/2014/main" id="{C0715145-736F-4D98-BE2F-2E16B5EB54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9" name="图片 178">
                <a:extLst>
                  <a:ext uri="{FF2B5EF4-FFF2-40B4-BE49-F238E27FC236}">
                    <a16:creationId xmlns:a16="http://schemas.microsoft.com/office/drawing/2014/main" id="{D8AE1441-CFD7-4FEC-B0BE-0CF6D9EDD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47311DD5-9D45-4223-A5C2-B3DAE5FB945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76" name="矩形: 圆角 175">
              <a:extLst>
                <a:ext uri="{FF2B5EF4-FFF2-40B4-BE49-F238E27FC236}">
                  <a16:creationId xmlns:a16="http://schemas.microsoft.com/office/drawing/2014/main" id="{7EF35702-05A0-45E7-A798-AD950F1C087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1C0A71FC-9404-4ED8-B7B5-46346696110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BEFA81DA-EBFE-4D09-BD09-1D4347B8C2B6}"/>
              </a:ext>
            </a:extLst>
          </p:cNvPr>
          <p:cNvGrpSpPr/>
          <p:nvPr/>
        </p:nvGrpSpPr>
        <p:grpSpPr>
          <a:xfrm>
            <a:off x="3346755" y="807202"/>
            <a:ext cx="538829" cy="604649"/>
            <a:chOff x="167518" y="529049"/>
            <a:chExt cx="538829" cy="604649"/>
          </a:xfrm>
        </p:grpSpPr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A10EEFEB-1CB2-4901-AD02-27F941755DD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3AEEF0E0-49E4-49B9-8813-7D3DFE49D26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6" name="图片 185">
                <a:extLst>
                  <a:ext uri="{FF2B5EF4-FFF2-40B4-BE49-F238E27FC236}">
                    <a16:creationId xmlns:a16="http://schemas.microsoft.com/office/drawing/2014/main" id="{D4B9CABF-7E1D-4C9F-A6FC-894EEAF7F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FEF0B0DC-C906-40CB-B67C-EC2A1A3648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3" name="矩形: 圆角 182">
              <a:extLst>
                <a:ext uri="{FF2B5EF4-FFF2-40B4-BE49-F238E27FC236}">
                  <a16:creationId xmlns:a16="http://schemas.microsoft.com/office/drawing/2014/main" id="{381F4230-81AB-45F9-B25D-BE48EC65DA9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ED515ACF-9375-425E-A48A-FA49AF6FB6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3A8005BA-6112-4213-8420-3899BF52E53D}"/>
              </a:ext>
            </a:extLst>
          </p:cNvPr>
          <p:cNvGrpSpPr/>
          <p:nvPr/>
        </p:nvGrpSpPr>
        <p:grpSpPr>
          <a:xfrm>
            <a:off x="3924248" y="805398"/>
            <a:ext cx="538829" cy="604649"/>
            <a:chOff x="167518" y="529049"/>
            <a:chExt cx="538829" cy="604649"/>
          </a:xfrm>
        </p:grpSpPr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855CEC7-92D4-431C-9DC0-F8E02D49094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00" name="矩形: 圆角 199">
                <a:extLst>
                  <a:ext uri="{FF2B5EF4-FFF2-40B4-BE49-F238E27FC236}">
                    <a16:creationId xmlns:a16="http://schemas.microsoft.com/office/drawing/2014/main" id="{AC74CB33-233C-4954-9978-20305D2D9D9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1" name="图片 200">
                <a:extLst>
                  <a:ext uri="{FF2B5EF4-FFF2-40B4-BE49-F238E27FC236}">
                    <a16:creationId xmlns:a16="http://schemas.microsoft.com/office/drawing/2014/main" id="{B6BD292E-6DB4-4735-A24C-9D3E0B216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54607DAE-99F5-4184-9721-E900205285D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8" name="矩形: 圆角 197">
              <a:extLst>
                <a:ext uri="{FF2B5EF4-FFF2-40B4-BE49-F238E27FC236}">
                  <a16:creationId xmlns:a16="http://schemas.microsoft.com/office/drawing/2014/main" id="{7EE382CB-EF67-48BE-A292-79438F22732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067F9E13-5D2C-4A60-A29F-FEDF6881BD1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203" name="矩形 202">
            <a:extLst>
              <a:ext uri="{FF2B5EF4-FFF2-40B4-BE49-F238E27FC236}">
                <a16:creationId xmlns:a16="http://schemas.microsoft.com/office/drawing/2014/main" id="{127CD90F-D102-446B-BBF1-ED425A18485C}"/>
              </a:ext>
            </a:extLst>
          </p:cNvPr>
          <p:cNvSpPr/>
          <p:nvPr/>
        </p:nvSpPr>
        <p:spPr>
          <a:xfrm>
            <a:off x="3927293" y="807769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AE832AAE-E1E7-4E24-9F94-D2479DCE3FC9}"/>
              </a:ext>
            </a:extLst>
          </p:cNvPr>
          <p:cNvGrpSpPr/>
          <p:nvPr/>
        </p:nvGrpSpPr>
        <p:grpSpPr>
          <a:xfrm>
            <a:off x="470940" y="1391210"/>
            <a:ext cx="538829" cy="604649"/>
            <a:chOff x="167518" y="529049"/>
            <a:chExt cx="538829" cy="604649"/>
          </a:xfrm>
        </p:grpSpPr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8EFB6FF0-D4EF-4C19-B0F5-053AB823245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08" name="矩形: 圆角 207">
                <a:extLst>
                  <a:ext uri="{FF2B5EF4-FFF2-40B4-BE49-F238E27FC236}">
                    <a16:creationId xmlns:a16="http://schemas.microsoft.com/office/drawing/2014/main" id="{14CA0A50-EA68-4612-B5FB-6CEF1759C2B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9" name="图片 208">
                <a:extLst>
                  <a:ext uri="{FF2B5EF4-FFF2-40B4-BE49-F238E27FC236}">
                    <a16:creationId xmlns:a16="http://schemas.microsoft.com/office/drawing/2014/main" id="{300E5199-6E7F-4861-9434-CF7AED189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9A8DEA3B-D890-49DA-8093-06EE6DF9188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6" name="矩形: 圆角 205">
              <a:extLst>
                <a:ext uri="{FF2B5EF4-FFF2-40B4-BE49-F238E27FC236}">
                  <a16:creationId xmlns:a16="http://schemas.microsoft.com/office/drawing/2014/main" id="{40F1CFBA-502E-4882-916F-B37E6FE7576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D3B50D88-49A6-4046-9F07-8D118A0666F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7A9E4F23-991A-4AE5-B034-2BFB772D58A3}"/>
              </a:ext>
            </a:extLst>
          </p:cNvPr>
          <p:cNvGrpSpPr/>
          <p:nvPr/>
        </p:nvGrpSpPr>
        <p:grpSpPr>
          <a:xfrm>
            <a:off x="1048433" y="1395872"/>
            <a:ext cx="538829" cy="604649"/>
            <a:chOff x="167518" y="529049"/>
            <a:chExt cx="538829" cy="604649"/>
          </a:xfrm>
        </p:grpSpPr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04541FD1-4A58-4470-B96C-D10C0386E4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15" name="矩形: 圆角 214">
                <a:extLst>
                  <a:ext uri="{FF2B5EF4-FFF2-40B4-BE49-F238E27FC236}">
                    <a16:creationId xmlns:a16="http://schemas.microsoft.com/office/drawing/2014/main" id="{07625A8A-347F-454F-A693-293E052F398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6" name="图片 215">
                <a:extLst>
                  <a:ext uri="{FF2B5EF4-FFF2-40B4-BE49-F238E27FC236}">
                    <a16:creationId xmlns:a16="http://schemas.microsoft.com/office/drawing/2014/main" id="{C0E56FAA-499C-415C-AC47-23F03D492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4CE568DB-81A5-46B3-8A88-449414B7268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0D8FAFC7-D268-41C1-8CD5-12DC2FD37A7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E2F34547-189C-4AC5-9B96-56ED937AF36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2A42F3B1-F1DA-46DB-96B9-BDB23B038112}"/>
              </a:ext>
            </a:extLst>
          </p:cNvPr>
          <p:cNvGrpSpPr/>
          <p:nvPr/>
        </p:nvGrpSpPr>
        <p:grpSpPr>
          <a:xfrm>
            <a:off x="1625926" y="1394068"/>
            <a:ext cx="538829" cy="604649"/>
            <a:chOff x="167518" y="529049"/>
            <a:chExt cx="538829" cy="604649"/>
          </a:xfrm>
        </p:grpSpPr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AE2AA93F-0AB2-4B02-B90B-73FD758FC1D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2" name="矩形: 圆角 221">
                <a:extLst>
                  <a:ext uri="{FF2B5EF4-FFF2-40B4-BE49-F238E27FC236}">
                    <a16:creationId xmlns:a16="http://schemas.microsoft.com/office/drawing/2014/main" id="{A20D5AC7-885C-45E1-B5BB-0E38B664638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3" name="图片 222">
                <a:extLst>
                  <a:ext uri="{FF2B5EF4-FFF2-40B4-BE49-F238E27FC236}">
                    <a16:creationId xmlns:a16="http://schemas.microsoft.com/office/drawing/2014/main" id="{80546258-6D96-4198-9F00-136FF8256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074CE0A4-870A-4B09-A323-85E54AC61DA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0" name="矩形: 圆角 219">
              <a:extLst>
                <a:ext uri="{FF2B5EF4-FFF2-40B4-BE49-F238E27FC236}">
                  <a16:creationId xmlns:a16="http://schemas.microsoft.com/office/drawing/2014/main" id="{6C460222-15C2-450D-8C5D-C90E6299638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FFDAD6BB-399A-4232-AA50-1F6C6653455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A3D2512C-DEFB-46AB-B246-D4C2528EDA65}"/>
              </a:ext>
            </a:extLst>
          </p:cNvPr>
          <p:cNvGrpSpPr/>
          <p:nvPr/>
        </p:nvGrpSpPr>
        <p:grpSpPr>
          <a:xfrm>
            <a:off x="2203419" y="1398730"/>
            <a:ext cx="538829" cy="604649"/>
            <a:chOff x="167518" y="529049"/>
            <a:chExt cx="538829" cy="604649"/>
          </a:xfrm>
        </p:grpSpPr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234BEBC5-01CE-46BD-95D3-C8305BEBAFC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9" name="矩形: 圆角 228">
                <a:extLst>
                  <a:ext uri="{FF2B5EF4-FFF2-40B4-BE49-F238E27FC236}">
                    <a16:creationId xmlns:a16="http://schemas.microsoft.com/office/drawing/2014/main" id="{3EDF3E01-5866-4CA9-9724-C27F57A8EC0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0" name="图片 229">
                <a:extLst>
                  <a:ext uri="{FF2B5EF4-FFF2-40B4-BE49-F238E27FC236}">
                    <a16:creationId xmlns:a16="http://schemas.microsoft.com/office/drawing/2014/main" id="{C45EBADD-81DA-48F5-BB02-25924DAD2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1148F3C1-8D7E-4689-BD95-44ABC567165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7" name="矩形: 圆角 226">
              <a:extLst>
                <a:ext uri="{FF2B5EF4-FFF2-40B4-BE49-F238E27FC236}">
                  <a16:creationId xmlns:a16="http://schemas.microsoft.com/office/drawing/2014/main" id="{8FD48947-51F8-4338-89E0-0FFBD3EE3D0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37E81696-06F2-4731-A6AB-C0C2D72FBD9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602BD25F-2652-474D-A071-14339DA2DD09}"/>
              </a:ext>
            </a:extLst>
          </p:cNvPr>
          <p:cNvGrpSpPr/>
          <p:nvPr/>
        </p:nvGrpSpPr>
        <p:grpSpPr>
          <a:xfrm>
            <a:off x="2780182" y="1400159"/>
            <a:ext cx="538829" cy="604649"/>
            <a:chOff x="167518" y="529049"/>
            <a:chExt cx="538829" cy="604649"/>
          </a:xfrm>
        </p:grpSpPr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7C1DC7CB-8481-4F19-8E6B-75DCECDB735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36" name="矩形: 圆角 235">
                <a:extLst>
                  <a:ext uri="{FF2B5EF4-FFF2-40B4-BE49-F238E27FC236}">
                    <a16:creationId xmlns:a16="http://schemas.microsoft.com/office/drawing/2014/main" id="{7F44F014-5734-40B0-82F8-FC02331F9FC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7" name="图片 236">
                <a:extLst>
                  <a:ext uri="{FF2B5EF4-FFF2-40B4-BE49-F238E27FC236}">
                    <a16:creationId xmlns:a16="http://schemas.microsoft.com/office/drawing/2014/main" id="{E9B16F6E-9970-44FE-802A-7CD99B260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2E7790BE-23C3-4657-AB9F-A51B8C1D3D3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4" name="矩形: 圆角 233">
              <a:extLst>
                <a:ext uri="{FF2B5EF4-FFF2-40B4-BE49-F238E27FC236}">
                  <a16:creationId xmlns:a16="http://schemas.microsoft.com/office/drawing/2014/main" id="{0AF843AE-5B12-49D6-BB8B-65C58B3CEBB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C5CC9DE6-4C10-4534-ADB8-87E6D8785BA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49E1A269-6BB6-4547-9E7C-0381C8591834}"/>
              </a:ext>
            </a:extLst>
          </p:cNvPr>
          <p:cNvGrpSpPr/>
          <p:nvPr/>
        </p:nvGrpSpPr>
        <p:grpSpPr>
          <a:xfrm>
            <a:off x="3357675" y="1404821"/>
            <a:ext cx="538829" cy="604649"/>
            <a:chOff x="167518" y="529049"/>
            <a:chExt cx="538829" cy="604649"/>
          </a:xfrm>
        </p:grpSpPr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66D5C518-9398-4073-87C1-B80A1A80091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43" name="矩形: 圆角 242">
                <a:extLst>
                  <a:ext uri="{FF2B5EF4-FFF2-40B4-BE49-F238E27FC236}">
                    <a16:creationId xmlns:a16="http://schemas.microsoft.com/office/drawing/2014/main" id="{1569496C-CE1E-4DD2-9246-991C6966B3E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4" name="图片 243">
                <a:extLst>
                  <a:ext uri="{FF2B5EF4-FFF2-40B4-BE49-F238E27FC236}">
                    <a16:creationId xmlns:a16="http://schemas.microsoft.com/office/drawing/2014/main" id="{0E5DE35A-9E00-4745-B2B6-DAEACEC5F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B16792A3-10BB-4DB7-BCE6-89065EDA693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1" name="矩形: 圆角 240">
              <a:extLst>
                <a:ext uri="{FF2B5EF4-FFF2-40B4-BE49-F238E27FC236}">
                  <a16:creationId xmlns:a16="http://schemas.microsoft.com/office/drawing/2014/main" id="{2C5B8B49-0D91-40BD-9557-3E6C3462B6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E332E6E0-2AE4-4416-93D8-23D36EE1D2B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7ABB08C9-54B1-4E44-A504-CEE76500F700}"/>
              </a:ext>
            </a:extLst>
          </p:cNvPr>
          <p:cNvGrpSpPr/>
          <p:nvPr/>
        </p:nvGrpSpPr>
        <p:grpSpPr>
          <a:xfrm>
            <a:off x="3935168" y="1403017"/>
            <a:ext cx="538829" cy="604649"/>
            <a:chOff x="167518" y="529049"/>
            <a:chExt cx="538829" cy="604649"/>
          </a:xfrm>
        </p:grpSpPr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F94693C8-3D48-438C-ADDB-05362F6EAE9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0" name="矩形: 圆角 249">
                <a:extLst>
                  <a:ext uri="{FF2B5EF4-FFF2-40B4-BE49-F238E27FC236}">
                    <a16:creationId xmlns:a16="http://schemas.microsoft.com/office/drawing/2014/main" id="{2FBE6FB8-28C6-4558-BC64-7CBB26B4654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1" name="图片 250">
                <a:extLst>
                  <a:ext uri="{FF2B5EF4-FFF2-40B4-BE49-F238E27FC236}">
                    <a16:creationId xmlns:a16="http://schemas.microsoft.com/office/drawing/2014/main" id="{5BA5E430-D8C0-4298-8E5D-40C7542A5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2" name="矩形 251">
                <a:extLst>
                  <a:ext uri="{FF2B5EF4-FFF2-40B4-BE49-F238E27FC236}">
                    <a16:creationId xmlns:a16="http://schemas.microsoft.com/office/drawing/2014/main" id="{241CDAE8-5ADA-4A10-A170-91160DBA32E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C9AAE1CD-9918-4B60-9DFC-ED14450CEFD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0E432366-9F23-4EE0-81B0-25172F06346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79022090-A4D0-4E08-A5EB-DE63D31BE35C}"/>
              </a:ext>
            </a:extLst>
          </p:cNvPr>
          <p:cNvGrpSpPr/>
          <p:nvPr/>
        </p:nvGrpSpPr>
        <p:grpSpPr>
          <a:xfrm>
            <a:off x="470940" y="1989476"/>
            <a:ext cx="538829" cy="604649"/>
            <a:chOff x="167518" y="529049"/>
            <a:chExt cx="538829" cy="604649"/>
          </a:xfrm>
        </p:grpSpPr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2C909000-A891-4373-8AD0-419C714AD4F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7" name="矩形: 圆角 256">
                <a:extLst>
                  <a:ext uri="{FF2B5EF4-FFF2-40B4-BE49-F238E27FC236}">
                    <a16:creationId xmlns:a16="http://schemas.microsoft.com/office/drawing/2014/main" id="{685556AA-E749-4DEF-B1EE-3DDB1068E25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8" name="图片 257">
                <a:extLst>
                  <a:ext uri="{FF2B5EF4-FFF2-40B4-BE49-F238E27FC236}">
                    <a16:creationId xmlns:a16="http://schemas.microsoft.com/office/drawing/2014/main" id="{E803987D-4DAF-45F4-B686-8E15BEF78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9" name="矩形 258">
                <a:extLst>
                  <a:ext uri="{FF2B5EF4-FFF2-40B4-BE49-F238E27FC236}">
                    <a16:creationId xmlns:a16="http://schemas.microsoft.com/office/drawing/2014/main" id="{55B47019-494C-4127-B536-B2E07581A01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5" name="矩形: 圆角 254">
              <a:extLst>
                <a:ext uri="{FF2B5EF4-FFF2-40B4-BE49-F238E27FC236}">
                  <a16:creationId xmlns:a16="http://schemas.microsoft.com/office/drawing/2014/main" id="{7A0775BA-7D20-4F22-B058-D3B4F0A3E5E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E5B84FC7-A149-4729-B021-98667364EF6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F40C1451-6B2C-4421-9ABA-F627F9FC998E}"/>
              </a:ext>
            </a:extLst>
          </p:cNvPr>
          <p:cNvGrpSpPr/>
          <p:nvPr/>
        </p:nvGrpSpPr>
        <p:grpSpPr>
          <a:xfrm>
            <a:off x="1048433" y="1994138"/>
            <a:ext cx="538829" cy="604649"/>
            <a:chOff x="167518" y="529049"/>
            <a:chExt cx="538829" cy="604649"/>
          </a:xfrm>
        </p:grpSpPr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94D077DA-C196-4343-9A29-4D016F376F2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4" name="矩形: 圆角 263">
                <a:extLst>
                  <a:ext uri="{FF2B5EF4-FFF2-40B4-BE49-F238E27FC236}">
                    <a16:creationId xmlns:a16="http://schemas.microsoft.com/office/drawing/2014/main" id="{E27EADB3-5D1F-4562-BB3C-B7F3C0710BB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5" name="图片 264">
                <a:extLst>
                  <a:ext uri="{FF2B5EF4-FFF2-40B4-BE49-F238E27FC236}">
                    <a16:creationId xmlns:a16="http://schemas.microsoft.com/office/drawing/2014/main" id="{2A98D30D-1E9B-4BF9-809E-21B466AAB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EEC509FA-7FB4-44CD-ACB9-5A05EA60115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DFA69FA4-A357-45D5-82CA-3A51B60FE80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7175E464-69FE-4FB9-BAB4-8F35F8A2EF0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8EF6FD18-96E5-4F5E-8F37-EEAD4F240E55}"/>
              </a:ext>
            </a:extLst>
          </p:cNvPr>
          <p:cNvGrpSpPr/>
          <p:nvPr/>
        </p:nvGrpSpPr>
        <p:grpSpPr>
          <a:xfrm>
            <a:off x="1625926" y="1992334"/>
            <a:ext cx="538829" cy="604649"/>
            <a:chOff x="167518" y="529049"/>
            <a:chExt cx="538829" cy="604649"/>
          </a:xfrm>
        </p:grpSpPr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0ED8F27E-25F1-407A-8D74-66AEC9D15B2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1" name="矩形: 圆角 270">
                <a:extLst>
                  <a:ext uri="{FF2B5EF4-FFF2-40B4-BE49-F238E27FC236}">
                    <a16:creationId xmlns:a16="http://schemas.microsoft.com/office/drawing/2014/main" id="{274801E0-6704-40A9-8122-D7688EA31C0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2" name="图片 271">
                <a:extLst>
                  <a:ext uri="{FF2B5EF4-FFF2-40B4-BE49-F238E27FC236}">
                    <a16:creationId xmlns:a16="http://schemas.microsoft.com/office/drawing/2014/main" id="{86656924-C6F9-4639-95B1-8BA9F0816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5C4652AC-FE50-4432-9418-EC645425DDB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9" name="矩形: 圆角 268">
              <a:extLst>
                <a:ext uri="{FF2B5EF4-FFF2-40B4-BE49-F238E27FC236}">
                  <a16:creationId xmlns:a16="http://schemas.microsoft.com/office/drawing/2014/main" id="{B16B5DFC-224F-4C27-B75B-B3F8C688A0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F4650243-B719-4828-8B6C-A192C7D911C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31348E3A-24FF-469B-B10F-CEF05967D552}"/>
              </a:ext>
            </a:extLst>
          </p:cNvPr>
          <p:cNvGrpSpPr/>
          <p:nvPr/>
        </p:nvGrpSpPr>
        <p:grpSpPr>
          <a:xfrm>
            <a:off x="2203419" y="1996996"/>
            <a:ext cx="538829" cy="604649"/>
            <a:chOff x="167518" y="529049"/>
            <a:chExt cx="538829" cy="604649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68B050EE-487D-4063-B04C-B92F2BF9E0F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8" name="矩形: 圆角 277">
                <a:extLst>
                  <a:ext uri="{FF2B5EF4-FFF2-40B4-BE49-F238E27FC236}">
                    <a16:creationId xmlns:a16="http://schemas.microsoft.com/office/drawing/2014/main" id="{1E864E94-CCD2-4C19-BC73-84993CC96EB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9" name="图片 278">
                <a:extLst>
                  <a:ext uri="{FF2B5EF4-FFF2-40B4-BE49-F238E27FC236}">
                    <a16:creationId xmlns:a16="http://schemas.microsoft.com/office/drawing/2014/main" id="{A9C5CC4F-E94C-4E3E-AC4F-3A12A7DC1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B6DE3DFE-71BD-4D73-91FC-1A2BA442EAC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6" name="矩形: 圆角 275">
              <a:extLst>
                <a:ext uri="{FF2B5EF4-FFF2-40B4-BE49-F238E27FC236}">
                  <a16:creationId xmlns:a16="http://schemas.microsoft.com/office/drawing/2014/main" id="{894DDE7A-B9F2-409F-B3C2-43861C0E78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305EB895-C994-4443-868B-E5C70AC87F6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96EA238E-D71B-469C-AE04-CEDA0BC6CF3D}"/>
              </a:ext>
            </a:extLst>
          </p:cNvPr>
          <p:cNvGrpSpPr/>
          <p:nvPr/>
        </p:nvGrpSpPr>
        <p:grpSpPr>
          <a:xfrm>
            <a:off x="2780182" y="1998425"/>
            <a:ext cx="538829" cy="604649"/>
            <a:chOff x="167518" y="529049"/>
            <a:chExt cx="538829" cy="604649"/>
          </a:xfrm>
        </p:grpSpPr>
        <p:grpSp>
          <p:nvGrpSpPr>
            <p:cNvPr id="282" name="组合 281">
              <a:extLst>
                <a:ext uri="{FF2B5EF4-FFF2-40B4-BE49-F238E27FC236}">
                  <a16:creationId xmlns:a16="http://schemas.microsoft.com/office/drawing/2014/main" id="{33A65B9E-AB78-46C3-BAD6-BE1775673E4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86" name="矩形: 圆角 285">
                <a:extLst>
                  <a:ext uri="{FF2B5EF4-FFF2-40B4-BE49-F238E27FC236}">
                    <a16:creationId xmlns:a16="http://schemas.microsoft.com/office/drawing/2014/main" id="{DB5FE82E-D8DD-4FB0-9EB6-A3DBA4382C3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7" name="图片 286">
                <a:extLst>
                  <a:ext uri="{FF2B5EF4-FFF2-40B4-BE49-F238E27FC236}">
                    <a16:creationId xmlns:a16="http://schemas.microsoft.com/office/drawing/2014/main" id="{9858A530-1744-452E-9F33-12AAA3441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DA35C9F7-4AFB-4A1A-993B-3339F7D996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3" name="矩形: 圆角 282">
              <a:extLst>
                <a:ext uri="{FF2B5EF4-FFF2-40B4-BE49-F238E27FC236}">
                  <a16:creationId xmlns:a16="http://schemas.microsoft.com/office/drawing/2014/main" id="{18A93A99-D221-4DD2-978E-F7565EC7A10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B5FC22D7-A020-4DE4-9254-F1CEF7A778A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DA332EC0-1F4F-4178-95E2-C3904A23E103}"/>
              </a:ext>
            </a:extLst>
          </p:cNvPr>
          <p:cNvGrpSpPr/>
          <p:nvPr/>
        </p:nvGrpSpPr>
        <p:grpSpPr>
          <a:xfrm>
            <a:off x="3357675" y="2003087"/>
            <a:ext cx="538829" cy="604649"/>
            <a:chOff x="167518" y="529049"/>
            <a:chExt cx="538829" cy="604649"/>
          </a:xfrm>
        </p:grpSpPr>
        <p:grpSp>
          <p:nvGrpSpPr>
            <p:cNvPr id="292" name="组合 291">
              <a:extLst>
                <a:ext uri="{FF2B5EF4-FFF2-40B4-BE49-F238E27FC236}">
                  <a16:creationId xmlns:a16="http://schemas.microsoft.com/office/drawing/2014/main" id="{56D72B3F-5E8E-4E53-AE91-8F5CC9C8732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95" name="矩形: 圆角 294">
                <a:extLst>
                  <a:ext uri="{FF2B5EF4-FFF2-40B4-BE49-F238E27FC236}">
                    <a16:creationId xmlns:a16="http://schemas.microsoft.com/office/drawing/2014/main" id="{ABB6E478-E8A9-43FA-BD3B-3BF485A3C45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6" name="图片 295">
                <a:extLst>
                  <a:ext uri="{FF2B5EF4-FFF2-40B4-BE49-F238E27FC236}">
                    <a16:creationId xmlns:a16="http://schemas.microsoft.com/office/drawing/2014/main" id="{C53E3FE5-7000-4EE1-BED6-0F8F2BC54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1F0A84E7-75B6-479C-A9DF-30A57CC7B07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CF916F9D-6970-48F1-9C16-EB84C95A1AB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CAAB8CBC-230E-4F1A-8536-D6D7C456A16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254C29E9-1D75-4A17-A0DC-92B297CED6D5}"/>
              </a:ext>
            </a:extLst>
          </p:cNvPr>
          <p:cNvGrpSpPr/>
          <p:nvPr/>
        </p:nvGrpSpPr>
        <p:grpSpPr>
          <a:xfrm>
            <a:off x="3935168" y="2001283"/>
            <a:ext cx="538829" cy="604649"/>
            <a:chOff x="167518" y="529049"/>
            <a:chExt cx="538829" cy="604649"/>
          </a:xfrm>
        </p:grpSpPr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CE34CBF3-CAC6-4363-B857-51A2E3E254A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08" name="矩形: 圆角 307">
                <a:extLst>
                  <a:ext uri="{FF2B5EF4-FFF2-40B4-BE49-F238E27FC236}">
                    <a16:creationId xmlns:a16="http://schemas.microsoft.com/office/drawing/2014/main" id="{1B1ABD37-58FE-4FC5-ABE5-34B72A6AD78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9" name="图片 308">
                <a:extLst>
                  <a:ext uri="{FF2B5EF4-FFF2-40B4-BE49-F238E27FC236}">
                    <a16:creationId xmlns:a16="http://schemas.microsoft.com/office/drawing/2014/main" id="{FA43AD67-D7EF-4557-A2A9-4A60B2400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BCAD8D4B-0EFC-4CD3-9D08-AC7F9448A7B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6" name="矩形: 圆角 305">
              <a:extLst>
                <a:ext uri="{FF2B5EF4-FFF2-40B4-BE49-F238E27FC236}">
                  <a16:creationId xmlns:a16="http://schemas.microsoft.com/office/drawing/2014/main" id="{A417D722-C10F-4CB0-AE05-6493F2E40B1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A16649F7-E935-43A0-9610-C35C16A6ABD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DE985FD5-66BD-4DB2-A0F8-CF197F19866F}"/>
              </a:ext>
            </a:extLst>
          </p:cNvPr>
          <p:cNvGrpSpPr/>
          <p:nvPr/>
        </p:nvGrpSpPr>
        <p:grpSpPr>
          <a:xfrm>
            <a:off x="470940" y="2579073"/>
            <a:ext cx="538829" cy="604649"/>
            <a:chOff x="167518" y="529049"/>
            <a:chExt cx="538829" cy="604649"/>
          </a:xfrm>
        </p:grpSpPr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8E38C83F-680C-484D-BC21-8959BC4AB15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15" name="矩形: 圆角 314">
                <a:extLst>
                  <a:ext uri="{FF2B5EF4-FFF2-40B4-BE49-F238E27FC236}">
                    <a16:creationId xmlns:a16="http://schemas.microsoft.com/office/drawing/2014/main" id="{E2D1F2B7-6043-4A29-8D2B-3B02264865F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6" name="图片 315">
                <a:extLst>
                  <a:ext uri="{FF2B5EF4-FFF2-40B4-BE49-F238E27FC236}">
                    <a16:creationId xmlns:a16="http://schemas.microsoft.com/office/drawing/2014/main" id="{81813518-11D5-4FD4-91EF-50FD9F483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98EE495E-B2A4-4764-9566-3F50BE161CB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3E9E40DD-F962-46DD-B06C-DCD4475244B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402D3468-D129-4626-B85B-06D6F63DFCB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ADF0BC7C-3991-47B4-A9F9-1C676AA2FBFD}"/>
              </a:ext>
            </a:extLst>
          </p:cNvPr>
          <p:cNvGrpSpPr/>
          <p:nvPr/>
        </p:nvGrpSpPr>
        <p:grpSpPr>
          <a:xfrm>
            <a:off x="1048433" y="2583735"/>
            <a:ext cx="538829" cy="604649"/>
            <a:chOff x="167518" y="529049"/>
            <a:chExt cx="538829" cy="604649"/>
          </a:xfrm>
        </p:grpSpPr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B0F0D2B2-DB99-4EA5-BA42-E2375DF3823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22" name="矩形: 圆角 321">
                <a:extLst>
                  <a:ext uri="{FF2B5EF4-FFF2-40B4-BE49-F238E27FC236}">
                    <a16:creationId xmlns:a16="http://schemas.microsoft.com/office/drawing/2014/main" id="{3370998D-4909-4100-8B12-5195573B2D7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3" name="图片 322">
                <a:extLst>
                  <a:ext uri="{FF2B5EF4-FFF2-40B4-BE49-F238E27FC236}">
                    <a16:creationId xmlns:a16="http://schemas.microsoft.com/office/drawing/2014/main" id="{63AC2933-780D-48DC-81AD-2CDF734A3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31716621-2DDD-4B10-B5F6-3CA4CAB2AD4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0" name="矩形: 圆角 319">
              <a:extLst>
                <a:ext uri="{FF2B5EF4-FFF2-40B4-BE49-F238E27FC236}">
                  <a16:creationId xmlns:a16="http://schemas.microsoft.com/office/drawing/2014/main" id="{82B30720-9215-4D6E-8A2E-FAA48F5955F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BE36623A-1EA8-49C8-9BF2-5F40B58C1C0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FFAAD41C-3BDD-43FF-AAE2-953CC8F508F9}"/>
              </a:ext>
            </a:extLst>
          </p:cNvPr>
          <p:cNvGrpSpPr/>
          <p:nvPr/>
        </p:nvGrpSpPr>
        <p:grpSpPr>
          <a:xfrm>
            <a:off x="1625926" y="2581931"/>
            <a:ext cx="538829" cy="604649"/>
            <a:chOff x="167518" y="529049"/>
            <a:chExt cx="538829" cy="604649"/>
          </a:xfrm>
        </p:grpSpPr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ED91CF0B-21DB-4C93-BCF1-DD7B30D951F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0" name="矩形: 圆角 329">
                <a:extLst>
                  <a:ext uri="{FF2B5EF4-FFF2-40B4-BE49-F238E27FC236}">
                    <a16:creationId xmlns:a16="http://schemas.microsoft.com/office/drawing/2014/main" id="{D0BE05A5-4323-4377-AABD-93D2CA7D7C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1" name="图片 330">
                <a:extLst>
                  <a:ext uri="{FF2B5EF4-FFF2-40B4-BE49-F238E27FC236}">
                    <a16:creationId xmlns:a16="http://schemas.microsoft.com/office/drawing/2014/main" id="{3FEA860F-2484-4619-8996-538149471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F66F1BFE-35EE-4815-B43D-C5B8AD230EA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8" name="矩形: 圆角 327">
              <a:extLst>
                <a:ext uri="{FF2B5EF4-FFF2-40B4-BE49-F238E27FC236}">
                  <a16:creationId xmlns:a16="http://schemas.microsoft.com/office/drawing/2014/main" id="{2448712C-ED1C-4F61-A2A0-4826FF5929C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E9413554-9F44-43C0-AEC1-CEA7E0617F2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FAC2BFF4-83A1-4A2B-AB64-2BAA2AE157C7}"/>
              </a:ext>
            </a:extLst>
          </p:cNvPr>
          <p:cNvGrpSpPr/>
          <p:nvPr/>
        </p:nvGrpSpPr>
        <p:grpSpPr>
          <a:xfrm>
            <a:off x="2203419" y="2586593"/>
            <a:ext cx="538829" cy="604649"/>
            <a:chOff x="167518" y="529049"/>
            <a:chExt cx="538829" cy="604649"/>
          </a:xfrm>
        </p:grpSpPr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3EE70792-8134-4894-96FC-C279FFB9ECF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37" name="矩形: 圆角 336">
                <a:extLst>
                  <a:ext uri="{FF2B5EF4-FFF2-40B4-BE49-F238E27FC236}">
                    <a16:creationId xmlns:a16="http://schemas.microsoft.com/office/drawing/2014/main" id="{E3D88CEF-70FC-40C8-95A6-1A35A0C0AD2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8" name="图片 337">
                <a:extLst>
                  <a:ext uri="{FF2B5EF4-FFF2-40B4-BE49-F238E27FC236}">
                    <a16:creationId xmlns:a16="http://schemas.microsoft.com/office/drawing/2014/main" id="{46936817-FE21-4059-AB05-1DDEFD32B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A1C0CD09-7A34-4FA4-87FE-DA28286FFF8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35" name="矩形: 圆角 334">
              <a:extLst>
                <a:ext uri="{FF2B5EF4-FFF2-40B4-BE49-F238E27FC236}">
                  <a16:creationId xmlns:a16="http://schemas.microsoft.com/office/drawing/2014/main" id="{831D71D3-8AEE-4744-AE67-4ADAAE82C72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A0AC9CEF-F4AB-4164-A138-B0F5BB64A7F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1B05859C-5BB4-4D58-9B5F-54222C7FBC8B}"/>
              </a:ext>
            </a:extLst>
          </p:cNvPr>
          <p:cNvGrpSpPr/>
          <p:nvPr/>
        </p:nvGrpSpPr>
        <p:grpSpPr>
          <a:xfrm>
            <a:off x="2780182" y="2588022"/>
            <a:ext cx="538829" cy="604649"/>
            <a:chOff x="167518" y="529049"/>
            <a:chExt cx="538829" cy="604649"/>
          </a:xfrm>
        </p:grpSpPr>
        <p:grpSp>
          <p:nvGrpSpPr>
            <p:cNvPr id="341" name="组合 340">
              <a:extLst>
                <a:ext uri="{FF2B5EF4-FFF2-40B4-BE49-F238E27FC236}">
                  <a16:creationId xmlns:a16="http://schemas.microsoft.com/office/drawing/2014/main" id="{EDA98040-BD35-43DE-9AC5-CA2D0B3EC02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44" name="矩形: 圆角 343">
                <a:extLst>
                  <a:ext uri="{FF2B5EF4-FFF2-40B4-BE49-F238E27FC236}">
                    <a16:creationId xmlns:a16="http://schemas.microsoft.com/office/drawing/2014/main" id="{A4BB052B-AC11-4532-A890-28F695B590C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5" name="图片 344">
                <a:extLst>
                  <a:ext uri="{FF2B5EF4-FFF2-40B4-BE49-F238E27FC236}">
                    <a16:creationId xmlns:a16="http://schemas.microsoft.com/office/drawing/2014/main" id="{281B8EEB-4D1A-4AC6-B62E-BF7F933D8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46" name="矩形 345">
                <a:extLst>
                  <a:ext uri="{FF2B5EF4-FFF2-40B4-BE49-F238E27FC236}">
                    <a16:creationId xmlns:a16="http://schemas.microsoft.com/office/drawing/2014/main" id="{08FF8F8C-E482-4C41-9C49-74D92F8FB07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42" name="矩形: 圆角 341">
              <a:extLst>
                <a:ext uri="{FF2B5EF4-FFF2-40B4-BE49-F238E27FC236}">
                  <a16:creationId xmlns:a16="http://schemas.microsoft.com/office/drawing/2014/main" id="{FD694D70-90EC-4423-AFCB-FEAEEDCAFE4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918A3393-EFD1-44B7-9C21-673827FF04A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FF22C2C8-0F68-46C8-B835-D035F1203931}"/>
              </a:ext>
            </a:extLst>
          </p:cNvPr>
          <p:cNvGrpSpPr/>
          <p:nvPr/>
        </p:nvGrpSpPr>
        <p:grpSpPr>
          <a:xfrm>
            <a:off x="3357675" y="2592684"/>
            <a:ext cx="538829" cy="604649"/>
            <a:chOff x="167518" y="529049"/>
            <a:chExt cx="538829" cy="604649"/>
          </a:xfrm>
        </p:grpSpPr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D420FB01-B33E-4B0B-A74C-C8678CE014C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2" name="矩形: 圆角 351">
                <a:extLst>
                  <a:ext uri="{FF2B5EF4-FFF2-40B4-BE49-F238E27FC236}">
                    <a16:creationId xmlns:a16="http://schemas.microsoft.com/office/drawing/2014/main" id="{A2011D1C-0095-432F-94DA-FC4923C621C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53" name="图片 352">
                <a:extLst>
                  <a:ext uri="{FF2B5EF4-FFF2-40B4-BE49-F238E27FC236}">
                    <a16:creationId xmlns:a16="http://schemas.microsoft.com/office/drawing/2014/main" id="{D01E7D82-77E1-4F03-B9AE-A98B5EFF2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03FCD861-D4E9-4811-80EB-5F420C754A7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0" name="矩形: 圆角 349">
              <a:extLst>
                <a:ext uri="{FF2B5EF4-FFF2-40B4-BE49-F238E27FC236}">
                  <a16:creationId xmlns:a16="http://schemas.microsoft.com/office/drawing/2014/main" id="{62EBAB5C-4331-4993-AD22-31A38423739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矩形 350">
              <a:extLst>
                <a:ext uri="{FF2B5EF4-FFF2-40B4-BE49-F238E27FC236}">
                  <a16:creationId xmlns:a16="http://schemas.microsoft.com/office/drawing/2014/main" id="{C0B4163F-4E63-47EF-A6E6-26189953F8D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5E02DCA4-0273-4DCF-9918-EDA00DF17220}"/>
              </a:ext>
            </a:extLst>
          </p:cNvPr>
          <p:cNvGrpSpPr/>
          <p:nvPr/>
        </p:nvGrpSpPr>
        <p:grpSpPr>
          <a:xfrm>
            <a:off x="3935168" y="2590880"/>
            <a:ext cx="538829" cy="604649"/>
            <a:chOff x="167518" y="529049"/>
            <a:chExt cx="538829" cy="604649"/>
          </a:xfrm>
        </p:grpSpPr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2557C3E8-F8E6-40EA-9157-0881EF481AF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59" name="矩形: 圆角 358">
                <a:extLst>
                  <a:ext uri="{FF2B5EF4-FFF2-40B4-BE49-F238E27FC236}">
                    <a16:creationId xmlns:a16="http://schemas.microsoft.com/office/drawing/2014/main" id="{61C5BE6C-9552-472B-ABF9-BF8254E505A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0" name="图片 359">
                <a:extLst>
                  <a:ext uri="{FF2B5EF4-FFF2-40B4-BE49-F238E27FC236}">
                    <a16:creationId xmlns:a16="http://schemas.microsoft.com/office/drawing/2014/main" id="{6B552E73-A720-4981-B1A4-1D01F0FB0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71C88037-93B5-4E25-BEB5-AF0073DAE9C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57" name="矩形: 圆角 356">
              <a:extLst>
                <a:ext uri="{FF2B5EF4-FFF2-40B4-BE49-F238E27FC236}">
                  <a16:creationId xmlns:a16="http://schemas.microsoft.com/office/drawing/2014/main" id="{394F121D-70AC-4AC8-BA5B-FF4855273ED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AEF7C629-4120-404C-BEC2-34C1E2A900E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48E6B933-6351-4250-97A0-D93D495D95C3}"/>
              </a:ext>
            </a:extLst>
          </p:cNvPr>
          <p:cNvGrpSpPr/>
          <p:nvPr/>
        </p:nvGrpSpPr>
        <p:grpSpPr>
          <a:xfrm>
            <a:off x="470940" y="3177339"/>
            <a:ext cx="538829" cy="604649"/>
            <a:chOff x="167518" y="529049"/>
            <a:chExt cx="538829" cy="604649"/>
          </a:xfrm>
        </p:grpSpPr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27E6C961-6AB4-476C-B607-3B7DAB3D418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66" name="矩形: 圆角 365">
                <a:extLst>
                  <a:ext uri="{FF2B5EF4-FFF2-40B4-BE49-F238E27FC236}">
                    <a16:creationId xmlns:a16="http://schemas.microsoft.com/office/drawing/2014/main" id="{AD33861A-E3E9-4E01-9D93-B417C71E274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7" name="图片 366">
                <a:extLst>
                  <a:ext uri="{FF2B5EF4-FFF2-40B4-BE49-F238E27FC236}">
                    <a16:creationId xmlns:a16="http://schemas.microsoft.com/office/drawing/2014/main" id="{478BC110-3A93-484E-B6FC-71548D299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68" name="矩形 367">
                <a:extLst>
                  <a:ext uri="{FF2B5EF4-FFF2-40B4-BE49-F238E27FC236}">
                    <a16:creationId xmlns:a16="http://schemas.microsoft.com/office/drawing/2014/main" id="{410B7125-1865-4F73-BD2D-49E4EBC2AA8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4" name="矩形: 圆角 363">
              <a:extLst>
                <a:ext uri="{FF2B5EF4-FFF2-40B4-BE49-F238E27FC236}">
                  <a16:creationId xmlns:a16="http://schemas.microsoft.com/office/drawing/2014/main" id="{0D8D532F-33A4-46DD-B3E6-E0A6DD9B15E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>
              <a:extLst>
                <a:ext uri="{FF2B5EF4-FFF2-40B4-BE49-F238E27FC236}">
                  <a16:creationId xmlns:a16="http://schemas.microsoft.com/office/drawing/2014/main" id="{48C3CC30-0527-494F-9577-BCF9606144C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ADDBB1E2-D4C2-4857-9352-356E9A27B746}"/>
              </a:ext>
            </a:extLst>
          </p:cNvPr>
          <p:cNvGrpSpPr/>
          <p:nvPr/>
        </p:nvGrpSpPr>
        <p:grpSpPr>
          <a:xfrm>
            <a:off x="1048433" y="3182001"/>
            <a:ext cx="538829" cy="604649"/>
            <a:chOff x="167518" y="529049"/>
            <a:chExt cx="538829" cy="604649"/>
          </a:xfrm>
        </p:grpSpPr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60855EDF-278A-4E7A-B08C-94779EF74C3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73" name="矩形: 圆角 372">
                <a:extLst>
                  <a:ext uri="{FF2B5EF4-FFF2-40B4-BE49-F238E27FC236}">
                    <a16:creationId xmlns:a16="http://schemas.microsoft.com/office/drawing/2014/main" id="{4183BE08-D52E-408D-A275-C1A7DBD068A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4" name="图片 373">
                <a:extLst>
                  <a:ext uri="{FF2B5EF4-FFF2-40B4-BE49-F238E27FC236}">
                    <a16:creationId xmlns:a16="http://schemas.microsoft.com/office/drawing/2014/main" id="{4C7507A5-A426-488D-A298-E2AD74389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75" name="矩形 374">
                <a:extLst>
                  <a:ext uri="{FF2B5EF4-FFF2-40B4-BE49-F238E27FC236}">
                    <a16:creationId xmlns:a16="http://schemas.microsoft.com/office/drawing/2014/main" id="{921D074E-2E4A-4BBB-A4D8-C6F742841A0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1" name="矩形: 圆角 370">
              <a:extLst>
                <a:ext uri="{FF2B5EF4-FFF2-40B4-BE49-F238E27FC236}">
                  <a16:creationId xmlns:a16="http://schemas.microsoft.com/office/drawing/2014/main" id="{C6B85830-4581-4321-B894-EA5A476CA0D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>
              <a:extLst>
                <a:ext uri="{FF2B5EF4-FFF2-40B4-BE49-F238E27FC236}">
                  <a16:creationId xmlns:a16="http://schemas.microsoft.com/office/drawing/2014/main" id="{6A5CFC70-D160-460A-A76E-DCCDEBA9755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6A34AE1C-C0E6-4B94-A8EC-1D4ABC16392D}"/>
              </a:ext>
            </a:extLst>
          </p:cNvPr>
          <p:cNvGrpSpPr/>
          <p:nvPr/>
        </p:nvGrpSpPr>
        <p:grpSpPr>
          <a:xfrm>
            <a:off x="1625926" y="3180197"/>
            <a:ext cx="538829" cy="604649"/>
            <a:chOff x="167518" y="529049"/>
            <a:chExt cx="538829" cy="604649"/>
          </a:xfrm>
        </p:grpSpPr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9E741AD9-8FC9-4417-A797-15725E7E042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0" name="矩形: 圆角 379">
                <a:extLst>
                  <a:ext uri="{FF2B5EF4-FFF2-40B4-BE49-F238E27FC236}">
                    <a16:creationId xmlns:a16="http://schemas.microsoft.com/office/drawing/2014/main" id="{93C04EA5-A214-403E-ABC7-6E386FCBCB7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1" name="图片 380">
                <a:extLst>
                  <a:ext uri="{FF2B5EF4-FFF2-40B4-BE49-F238E27FC236}">
                    <a16:creationId xmlns:a16="http://schemas.microsoft.com/office/drawing/2014/main" id="{466FBB17-F0CD-48DA-B19F-0BB803959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7DE5C557-6AF2-419C-AF86-D1AEC074730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8" name="矩形: 圆角 377">
              <a:extLst>
                <a:ext uri="{FF2B5EF4-FFF2-40B4-BE49-F238E27FC236}">
                  <a16:creationId xmlns:a16="http://schemas.microsoft.com/office/drawing/2014/main" id="{4B0784AC-F856-487A-9FBA-7EB6371813A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C03481F3-E98F-4AB9-B673-1D32459C35C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415C3CBF-EDFD-4E78-99C6-DB06EFF1E1DB}"/>
              </a:ext>
            </a:extLst>
          </p:cNvPr>
          <p:cNvGrpSpPr/>
          <p:nvPr/>
        </p:nvGrpSpPr>
        <p:grpSpPr>
          <a:xfrm>
            <a:off x="2203419" y="3184859"/>
            <a:ext cx="538829" cy="604649"/>
            <a:chOff x="167518" y="529049"/>
            <a:chExt cx="538829" cy="604649"/>
          </a:xfrm>
        </p:grpSpPr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573A0EA0-DC2A-4978-B21E-D55A02EC602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7" name="矩形: 圆角 386">
                <a:extLst>
                  <a:ext uri="{FF2B5EF4-FFF2-40B4-BE49-F238E27FC236}">
                    <a16:creationId xmlns:a16="http://schemas.microsoft.com/office/drawing/2014/main" id="{C80B8001-6909-4B7D-B250-168244D30D5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8" name="图片 387">
                <a:extLst>
                  <a:ext uri="{FF2B5EF4-FFF2-40B4-BE49-F238E27FC236}">
                    <a16:creationId xmlns:a16="http://schemas.microsoft.com/office/drawing/2014/main" id="{F0A06646-C492-4C21-9FDC-7F2E81C99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89" name="矩形 388">
                <a:extLst>
                  <a:ext uri="{FF2B5EF4-FFF2-40B4-BE49-F238E27FC236}">
                    <a16:creationId xmlns:a16="http://schemas.microsoft.com/office/drawing/2014/main" id="{336718E7-0CAF-4815-9ECA-886A3ADA581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5" name="矩形: 圆角 384">
              <a:extLst>
                <a:ext uri="{FF2B5EF4-FFF2-40B4-BE49-F238E27FC236}">
                  <a16:creationId xmlns:a16="http://schemas.microsoft.com/office/drawing/2014/main" id="{93E977A1-6B75-4D22-8FFC-C2A87BE03BF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FB4F4CBF-14BA-45A2-A8AB-4DF1D5F4771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1" name="组合 390">
            <a:extLst>
              <a:ext uri="{FF2B5EF4-FFF2-40B4-BE49-F238E27FC236}">
                <a16:creationId xmlns:a16="http://schemas.microsoft.com/office/drawing/2014/main" id="{54CBF864-F7CE-4655-9EE0-B92A96F0DB35}"/>
              </a:ext>
            </a:extLst>
          </p:cNvPr>
          <p:cNvGrpSpPr/>
          <p:nvPr/>
        </p:nvGrpSpPr>
        <p:grpSpPr>
          <a:xfrm>
            <a:off x="462032" y="793717"/>
            <a:ext cx="538829" cy="604649"/>
            <a:chOff x="167518" y="529049"/>
            <a:chExt cx="538829" cy="604649"/>
          </a:xfrm>
        </p:grpSpPr>
        <p:grpSp>
          <p:nvGrpSpPr>
            <p:cNvPr id="392" name="组合 391">
              <a:extLst>
                <a:ext uri="{FF2B5EF4-FFF2-40B4-BE49-F238E27FC236}">
                  <a16:creationId xmlns:a16="http://schemas.microsoft.com/office/drawing/2014/main" id="{6850845B-9CDD-474F-8A29-1AC4714E4C8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95" name="矩形: 圆角 394">
                <a:extLst>
                  <a:ext uri="{FF2B5EF4-FFF2-40B4-BE49-F238E27FC236}">
                    <a16:creationId xmlns:a16="http://schemas.microsoft.com/office/drawing/2014/main" id="{0F7EE934-7E1D-4A5A-A51B-990560F0BDC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6" name="图片 395">
                <a:extLst>
                  <a:ext uri="{FF2B5EF4-FFF2-40B4-BE49-F238E27FC236}">
                    <a16:creationId xmlns:a16="http://schemas.microsoft.com/office/drawing/2014/main" id="{3A9CAB2F-4A82-47E1-A039-6EC012798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98" name="矩形 397">
                <a:extLst>
                  <a:ext uri="{FF2B5EF4-FFF2-40B4-BE49-F238E27FC236}">
                    <a16:creationId xmlns:a16="http://schemas.microsoft.com/office/drawing/2014/main" id="{6A05BE73-7058-4E6C-8682-9555F22F196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93" name="矩形: 圆角 392">
              <a:extLst>
                <a:ext uri="{FF2B5EF4-FFF2-40B4-BE49-F238E27FC236}">
                  <a16:creationId xmlns:a16="http://schemas.microsoft.com/office/drawing/2014/main" id="{15F84CDF-3619-4D91-AB35-032279F6164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5A6302B7-7AA3-4EC6-A15E-F0A5BE9F6E5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73AF0418-BDB3-4680-BCDE-589F5F38F809}"/>
              </a:ext>
            </a:extLst>
          </p:cNvPr>
          <p:cNvGrpSpPr/>
          <p:nvPr/>
        </p:nvGrpSpPr>
        <p:grpSpPr>
          <a:xfrm>
            <a:off x="2776103" y="3194807"/>
            <a:ext cx="538829" cy="604649"/>
            <a:chOff x="7418021" y="3956842"/>
            <a:chExt cx="538829" cy="604649"/>
          </a:xfrm>
        </p:grpSpPr>
        <p:sp>
          <p:nvSpPr>
            <p:cNvPr id="400" name="矩形: 圆角 399">
              <a:extLst>
                <a:ext uri="{FF2B5EF4-FFF2-40B4-BE49-F238E27FC236}">
                  <a16:creationId xmlns:a16="http://schemas.microsoft.com/office/drawing/2014/main" id="{3D015792-CB0E-456C-958E-A91AB221881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68A891D-08F4-40A8-89BF-718BAE4AC49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02" name="组合 401">
            <a:extLst>
              <a:ext uri="{FF2B5EF4-FFF2-40B4-BE49-F238E27FC236}">
                <a16:creationId xmlns:a16="http://schemas.microsoft.com/office/drawing/2014/main" id="{2999DF8D-39F9-409E-80AC-AAB883FD159A}"/>
              </a:ext>
            </a:extLst>
          </p:cNvPr>
          <p:cNvGrpSpPr/>
          <p:nvPr/>
        </p:nvGrpSpPr>
        <p:grpSpPr>
          <a:xfrm>
            <a:off x="3358515" y="3194807"/>
            <a:ext cx="538829" cy="604649"/>
            <a:chOff x="7418021" y="3956842"/>
            <a:chExt cx="538829" cy="604649"/>
          </a:xfrm>
        </p:grpSpPr>
        <p:sp>
          <p:nvSpPr>
            <p:cNvPr id="403" name="矩形: 圆角 402">
              <a:extLst>
                <a:ext uri="{FF2B5EF4-FFF2-40B4-BE49-F238E27FC236}">
                  <a16:creationId xmlns:a16="http://schemas.microsoft.com/office/drawing/2014/main" id="{E53CE91D-57DF-4775-B543-642823697B6D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AEF0637D-5CA2-4DC0-BB44-A5830E92479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73359BCA-E4AA-4327-BF8E-DDC4A5678EA8}"/>
              </a:ext>
            </a:extLst>
          </p:cNvPr>
          <p:cNvGrpSpPr/>
          <p:nvPr/>
        </p:nvGrpSpPr>
        <p:grpSpPr>
          <a:xfrm>
            <a:off x="3947825" y="3194143"/>
            <a:ext cx="538829" cy="604649"/>
            <a:chOff x="7418021" y="3956842"/>
            <a:chExt cx="538829" cy="604649"/>
          </a:xfrm>
        </p:grpSpPr>
        <p:sp>
          <p:nvSpPr>
            <p:cNvPr id="406" name="矩形: 圆角 405">
              <a:extLst>
                <a:ext uri="{FF2B5EF4-FFF2-40B4-BE49-F238E27FC236}">
                  <a16:creationId xmlns:a16="http://schemas.microsoft.com/office/drawing/2014/main" id="{0A09DAEE-1D39-487D-BE61-4C23A676FBC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FC03B110-BB99-431D-AC30-B5055ECA51E5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442" name="图形 441" descr="返回">
            <a:hlinkClick r:id="rId7" action="ppaction://hlinksldjump"/>
            <a:extLst>
              <a:ext uri="{FF2B5EF4-FFF2-40B4-BE49-F238E27FC236}">
                <a16:creationId xmlns:a16="http://schemas.microsoft.com/office/drawing/2014/main" id="{32FA6D39-7D7E-4E61-9F11-E7340D5F4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443" name="椭圆 442">
            <a:extLst>
              <a:ext uri="{FF2B5EF4-FFF2-40B4-BE49-F238E27FC236}">
                <a16:creationId xmlns:a16="http://schemas.microsoft.com/office/drawing/2014/main" id="{45242216-8FE7-41B8-A5D8-B6549EC30349}"/>
              </a:ext>
            </a:extLst>
          </p:cNvPr>
          <p:cNvSpPr/>
          <p:nvPr/>
        </p:nvSpPr>
        <p:spPr>
          <a:xfrm>
            <a:off x="2281104" y="3881453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4" name="椭圆 443">
            <a:extLst>
              <a:ext uri="{FF2B5EF4-FFF2-40B4-BE49-F238E27FC236}">
                <a16:creationId xmlns:a16="http://schemas.microsoft.com/office/drawing/2014/main" id="{5B914752-FE9C-4DE3-B420-6F73FDD0F9C2}"/>
              </a:ext>
            </a:extLst>
          </p:cNvPr>
          <p:cNvSpPr/>
          <p:nvPr/>
        </p:nvSpPr>
        <p:spPr>
          <a:xfrm>
            <a:off x="2458934" y="3881453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5" name="椭圆 444">
            <a:extLst>
              <a:ext uri="{FF2B5EF4-FFF2-40B4-BE49-F238E27FC236}">
                <a16:creationId xmlns:a16="http://schemas.microsoft.com/office/drawing/2014/main" id="{2BF3FE3A-3814-4854-817E-0678D04B1447}"/>
              </a:ext>
            </a:extLst>
          </p:cNvPr>
          <p:cNvSpPr/>
          <p:nvPr/>
        </p:nvSpPr>
        <p:spPr>
          <a:xfrm>
            <a:off x="2636764" y="3885555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7" name="直接连接符 446">
            <a:extLst>
              <a:ext uri="{FF2B5EF4-FFF2-40B4-BE49-F238E27FC236}">
                <a16:creationId xmlns:a16="http://schemas.microsoft.com/office/drawing/2014/main" id="{C6535345-09EC-450F-8FFA-48594AF34DD4}"/>
              </a:ext>
            </a:extLst>
          </p:cNvPr>
          <p:cNvCxnSpPr>
            <a:cxnSpLocks/>
          </p:cNvCxnSpPr>
          <p:nvPr/>
        </p:nvCxnSpPr>
        <p:spPr>
          <a:xfrm flipV="1">
            <a:off x="4980085" y="3210715"/>
            <a:ext cx="4661362" cy="14489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7D7D32A1-C4BC-4805-B085-192206D1A07A}"/>
              </a:ext>
            </a:extLst>
          </p:cNvPr>
          <p:cNvGrpSpPr/>
          <p:nvPr/>
        </p:nvGrpSpPr>
        <p:grpSpPr>
          <a:xfrm>
            <a:off x="4813871" y="3571385"/>
            <a:ext cx="363114" cy="436246"/>
            <a:chOff x="5715631" y="848655"/>
            <a:chExt cx="552999" cy="664375"/>
          </a:xfrm>
        </p:grpSpPr>
        <p:grpSp>
          <p:nvGrpSpPr>
            <p:cNvPr id="529" name="组合 528">
              <a:extLst>
                <a:ext uri="{FF2B5EF4-FFF2-40B4-BE49-F238E27FC236}">
                  <a16:creationId xmlns:a16="http://schemas.microsoft.com/office/drawing/2014/main" id="{2F167706-41F7-4EB9-94FE-75543CE42FF1}"/>
                </a:ext>
              </a:extLst>
            </p:cNvPr>
            <p:cNvGrpSpPr/>
            <p:nvPr/>
          </p:nvGrpSpPr>
          <p:grpSpPr>
            <a:xfrm>
              <a:off x="5727629" y="908381"/>
              <a:ext cx="538829" cy="604649"/>
              <a:chOff x="167518" y="529049"/>
              <a:chExt cx="538829" cy="604649"/>
            </a:xfrm>
          </p:grpSpPr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959CAB82-4FC0-4C61-945B-ADD0029B418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533" name="矩形: 圆角 532">
                  <a:extLst>
                    <a:ext uri="{FF2B5EF4-FFF2-40B4-BE49-F238E27FC236}">
                      <a16:creationId xmlns:a16="http://schemas.microsoft.com/office/drawing/2014/main" id="{F7E6CACF-9691-4337-8F34-E509C3A0276B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4" name="矩形 533">
                  <a:extLst>
                    <a:ext uri="{FF2B5EF4-FFF2-40B4-BE49-F238E27FC236}">
                      <a16:creationId xmlns:a16="http://schemas.microsoft.com/office/drawing/2014/main" id="{C8C9D9EB-6DA9-4429-A99F-1DC0B2270F91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31" name="矩形: 圆角 530">
                <a:extLst>
                  <a:ext uri="{FF2B5EF4-FFF2-40B4-BE49-F238E27FC236}">
                    <a16:creationId xmlns:a16="http://schemas.microsoft.com/office/drawing/2014/main" id="{6044E8FA-DB1E-4D90-9E77-DBD244037E65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1" name="图形 540" descr="直升飞机">
              <a:extLst>
                <a:ext uri="{FF2B5EF4-FFF2-40B4-BE49-F238E27FC236}">
                  <a16:creationId xmlns:a16="http://schemas.microsoft.com/office/drawing/2014/main" id="{EB978D53-138C-48A4-AF7C-47F0345D4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15631" y="848655"/>
              <a:ext cx="552999" cy="552999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367DAD4-F60C-415C-BF5D-8E830E92CE70}"/>
              </a:ext>
            </a:extLst>
          </p:cNvPr>
          <p:cNvGrpSpPr/>
          <p:nvPr/>
        </p:nvGrpSpPr>
        <p:grpSpPr>
          <a:xfrm>
            <a:off x="6358488" y="3571385"/>
            <a:ext cx="363114" cy="436666"/>
            <a:chOff x="8016219" y="829587"/>
            <a:chExt cx="552999" cy="665014"/>
          </a:xfrm>
        </p:grpSpPr>
        <p:grpSp>
          <p:nvGrpSpPr>
            <p:cNvPr id="519" name="组合 518">
              <a:extLst>
                <a:ext uri="{FF2B5EF4-FFF2-40B4-BE49-F238E27FC236}">
                  <a16:creationId xmlns:a16="http://schemas.microsoft.com/office/drawing/2014/main" id="{3538A706-2661-4D3C-A2C7-6F3568A3114A}"/>
                </a:ext>
              </a:extLst>
            </p:cNvPr>
            <p:cNvGrpSpPr/>
            <p:nvPr/>
          </p:nvGrpSpPr>
          <p:grpSpPr>
            <a:xfrm>
              <a:off x="8023330" y="889952"/>
              <a:ext cx="538829" cy="604649"/>
              <a:chOff x="167518" y="529049"/>
              <a:chExt cx="538829" cy="604649"/>
            </a:xfrm>
          </p:grpSpPr>
          <p:grpSp>
            <p:nvGrpSpPr>
              <p:cNvPr id="521" name="组合 520">
                <a:extLst>
                  <a:ext uri="{FF2B5EF4-FFF2-40B4-BE49-F238E27FC236}">
                    <a16:creationId xmlns:a16="http://schemas.microsoft.com/office/drawing/2014/main" id="{EFE73D5E-AABA-4031-B0F4-256628D62727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527" name="矩形: 圆角 526">
                  <a:extLst>
                    <a:ext uri="{FF2B5EF4-FFF2-40B4-BE49-F238E27FC236}">
                      <a16:creationId xmlns:a16="http://schemas.microsoft.com/office/drawing/2014/main" id="{4113B7EE-0F46-467C-84FE-B07E8DF55CF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8" name="矩形 527">
                  <a:extLst>
                    <a:ext uri="{FF2B5EF4-FFF2-40B4-BE49-F238E27FC236}">
                      <a16:creationId xmlns:a16="http://schemas.microsoft.com/office/drawing/2014/main" id="{E9FA824A-0BDE-4AB6-ACC3-C93F98457F02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22" name="矩形: 圆角 521">
                <a:extLst>
                  <a:ext uri="{FF2B5EF4-FFF2-40B4-BE49-F238E27FC236}">
                    <a16:creationId xmlns:a16="http://schemas.microsoft.com/office/drawing/2014/main" id="{9976155B-8C86-4B64-AAEF-C62DB8D2D075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4" name="图形 543" descr="直升飞机">
              <a:extLst>
                <a:ext uri="{FF2B5EF4-FFF2-40B4-BE49-F238E27FC236}">
                  <a16:creationId xmlns:a16="http://schemas.microsoft.com/office/drawing/2014/main" id="{5989B3A1-9B4B-4F35-B4F2-F0AA79792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6219" y="829587"/>
              <a:ext cx="552999" cy="552999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18A1323-69E1-40DB-950A-D8B5393A8032}"/>
              </a:ext>
            </a:extLst>
          </p:cNvPr>
          <p:cNvGrpSpPr/>
          <p:nvPr/>
        </p:nvGrpSpPr>
        <p:grpSpPr>
          <a:xfrm>
            <a:off x="6739703" y="3602802"/>
            <a:ext cx="353809" cy="397028"/>
            <a:chOff x="8785638" y="887375"/>
            <a:chExt cx="538829" cy="604649"/>
          </a:xfrm>
        </p:grpSpPr>
        <p:grpSp>
          <p:nvGrpSpPr>
            <p:cNvPr id="545" name="组合 544">
              <a:extLst>
                <a:ext uri="{FF2B5EF4-FFF2-40B4-BE49-F238E27FC236}">
                  <a16:creationId xmlns:a16="http://schemas.microsoft.com/office/drawing/2014/main" id="{77CBF7A0-5EA3-433F-AE12-D957E92FBE8D}"/>
                </a:ext>
              </a:extLst>
            </p:cNvPr>
            <p:cNvGrpSpPr/>
            <p:nvPr/>
          </p:nvGrpSpPr>
          <p:grpSpPr>
            <a:xfrm>
              <a:off x="8785638" y="887375"/>
              <a:ext cx="538829" cy="604649"/>
              <a:chOff x="7418021" y="3956842"/>
              <a:chExt cx="538829" cy="604649"/>
            </a:xfrm>
          </p:grpSpPr>
          <p:sp>
            <p:nvSpPr>
              <p:cNvPr id="546" name="矩形: 圆角 545">
                <a:extLst>
                  <a:ext uri="{FF2B5EF4-FFF2-40B4-BE49-F238E27FC236}">
                    <a16:creationId xmlns:a16="http://schemas.microsoft.com/office/drawing/2014/main" id="{6B969734-D31C-4B46-8DB3-358784116E5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矩形 546">
                <a:extLst>
                  <a:ext uri="{FF2B5EF4-FFF2-40B4-BE49-F238E27FC236}">
                    <a16:creationId xmlns:a16="http://schemas.microsoft.com/office/drawing/2014/main" id="{2F14AA99-A8E9-4E8C-955B-9D5F5C3C72E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48" name="加号 547">
              <a:extLst>
                <a:ext uri="{FF2B5EF4-FFF2-40B4-BE49-F238E27FC236}">
                  <a16:creationId xmlns:a16="http://schemas.microsoft.com/office/drawing/2014/main" id="{15A15A40-663C-48FC-A304-FB22108388CA}"/>
                </a:ext>
              </a:extLst>
            </p:cNvPr>
            <p:cNvSpPr/>
            <p:nvPr/>
          </p:nvSpPr>
          <p:spPr>
            <a:xfrm>
              <a:off x="8886234" y="979642"/>
              <a:ext cx="336127" cy="342290"/>
            </a:xfrm>
            <a:prstGeom prst="mathPlus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CBD4FC0-35AB-4967-9C1C-20FDB85480F7}"/>
              </a:ext>
            </a:extLst>
          </p:cNvPr>
          <p:cNvGrpSpPr/>
          <p:nvPr/>
        </p:nvGrpSpPr>
        <p:grpSpPr>
          <a:xfrm>
            <a:off x="4767025" y="3224940"/>
            <a:ext cx="806426" cy="233992"/>
            <a:chOff x="4784234" y="554644"/>
            <a:chExt cx="806426" cy="233992"/>
          </a:xfrm>
        </p:grpSpPr>
        <p:sp>
          <p:nvSpPr>
            <p:cNvPr id="581" name="矩形: 圆角 580">
              <a:extLst>
                <a:ext uri="{FF2B5EF4-FFF2-40B4-BE49-F238E27FC236}">
                  <a16:creationId xmlns:a16="http://schemas.microsoft.com/office/drawing/2014/main" id="{50552A2B-CABC-4B08-A3B7-954DA8093E62}"/>
                </a:ext>
              </a:extLst>
            </p:cNvPr>
            <p:cNvSpPr/>
            <p:nvPr/>
          </p:nvSpPr>
          <p:spPr>
            <a:xfrm>
              <a:off x="4784234" y="568621"/>
              <a:ext cx="801948" cy="218871"/>
            </a:xfrm>
            <a:prstGeom prst="roundRect">
              <a:avLst/>
            </a:prstGeom>
            <a:solidFill>
              <a:srgbClr val="FFD96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矩形 581">
              <a:extLst>
                <a:ext uri="{FF2B5EF4-FFF2-40B4-BE49-F238E27FC236}">
                  <a16:creationId xmlns:a16="http://schemas.microsoft.com/office/drawing/2014/main" id="{FDF373DB-92F7-425C-A7C6-91AD89D827BF}"/>
                </a:ext>
              </a:extLst>
            </p:cNvPr>
            <p:cNvSpPr/>
            <p:nvPr/>
          </p:nvSpPr>
          <p:spPr>
            <a:xfrm>
              <a:off x="4928034" y="573192"/>
              <a:ext cx="662626" cy="21544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运输机舱</a:t>
              </a:r>
              <a:endParaRPr lang="en-US" altLang="zh-CN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83" name="图形 582" descr="校舍">
              <a:extLst>
                <a:ext uri="{FF2B5EF4-FFF2-40B4-BE49-F238E27FC236}">
                  <a16:creationId xmlns:a16="http://schemas.microsoft.com/office/drawing/2014/main" id="{E0061DD2-0BE1-41C1-88F3-35999A25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09278" y="554644"/>
              <a:ext cx="233980" cy="233980"/>
            </a:xfrm>
            <a:prstGeom prst="rect">
              <a:avLst/>
            </a:prstGeom>
          </p:spPr>
        </p:pic>
      </p:grpSp>
      <p:grpSp>
        <p:nvGrpSpPr>
          <p:cNvPr id="584" name="组合 583">
            <a:extLst>
              <a:ext uri="{FF2B5EF4-FFF2-40B4-BE49-F238E27FC236}">
                <a16:creationId xmlns:a16="http://schemas.microsoft.com/office/drawing/2014/main" id="{7975398E-B7A9-4E3B-B840-73234EFEBEB9}"/>
              </a:ext>
            </a:extLst>
          </p:cNvPr>
          <p:cNvGrpSpPr/>
          <p:nvPr/>
        </p:nvGrpSpPr>
        <p:grpSpPr>
          <a:xfrm>
            <a:off x="5195475" y="3574697"/>
            <a:ext cx="363114" cy="436246"/>
            <a:chOff x="5715631" y="848655"/>
            <a:chExt cx="552999" cy="664375"/>
          </a:xfrm>
        </p:grpSpPr>
        <p:grpSp>
          <p:nvGrpSpPr>
            <p:cNvPr id="585" name="组合 584">
              <a:extLst>
                <a:ext uri="{FF2B5EF4-FFF2-40B4-BE49-F238E27FC236}">
                  <a16:creationId xmlns:a16="http://schemas.microsoft.com/office/drawing/2014/main" id="{2F300F8D-D58B-4A65-A284-346739A78A65}"/>
                </a:ext>
              </a:extLst>
            </p:cNvPr>
            <p:cNvGrpSpPr/>
            <p:nvPr/>
          </p:nvGrpSpPr>
          <p:grpSpPr>
            <a:xfrm>
              <a:off x="5727629" y="908381"/>
              <a:ext cx="538829" cy="604649"/>
              <a:chOff x="167518" y="529049"/>
              <a:chExt cx="538829" cy="604649"/>
            </a:xfrm>
          </p:grpSpPr>
          <p:grpSp>
            <p:nvGrpSpPr>
              <p:cNvPr id="587" name="组合 586">
                <a:extLst>
                  <a:ext uri="{FF2B5EF4-FFF2-40B4-BE49-F238E27FC236}">
                    <a16:creationId xmlns:a16="http://schemas.microsoft.com/office/drawing/2014/main" id="{9D835D5F-69D0-4BCE-B50F-8896A762EDB9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590" name="矩形: 圆角 589">
                  <a:extLst>
                    <a:ext uri="{FF2B5EF4-FFF2-40B4-BE49-F238E27FC236}">
                      <a16:creationId xmlns:a16="http://schemas.microsoft.com/office/drawing/2014/main" id="{3DAC7083-A06C-4C39-AB23-ACE3072372BE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1" name="矩形 590">
                  <a:extLst>
                    <a:ext uri="{FF2B5EF4-FFF2-40B4-BE49-F238E27FC236}">
                      <a16:creationId xmlns:a16="http://schemas.microsoft.com/office/drawing/2014/main" id="{134C1A1C-5789-4262-B5F2-FB91C9DD98B5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88" name="矩形: 圆角 587">
                <a:extLst>
                  <a:ext uri="{FF2B5EF4-FFF2-40B4-BE49-F238E27FC236}">
                    <a16:creationId xmlns:a16="http://schemas.microsoft.com/office/drawing/2014/main" id="{069E5874-211D-4AE2-8AA0-A9E1760C5A50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86" name="图形 585" descr="直升飞机">
              <a:extLst>
                <a:ext uri="{FF2B5EF4-FFF2-40B4-BE49-F238E27FC236}">
                  <a16:creationId xmlns:a16="http://schemas.microsoft.com/office/drawing/2014/main" id="{D3122968-094A-44A5-8A0C-C5C78B826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15631" y="848655"/>
              <a:ext cx="552999" cy="552999"/>
            </a:xfrm>
            <a:prstGeom prst="rect">
              <a:avLst/>
            </a:prstGeom>
          </p:spPr>
        </p:pic>
      </p:grpSp>
      <p:grpSp>
        <p:nvGrpSpPr>
          <p:cNvPr id="592" name="组合 591">
            <a:extLst>
              <a:ext uri="{FF2B5EF4-FFF2-40B4-BE49-F238E27FC236}">
                <a16:creationId xmlns:a16="http://schemas.microsoft.com/office/drawing/2014/main" id="{E9436A41-9048-4F61-88D5-0AF49C6ED03A}"/>
              </a:ext>
            </a:extLst>
          </p:cNvPr>
          <p:cNvGrpSpPr/>
          <p:nvPr/>
        </p:nvGrpSpPr>
        <p:grpSpPr>
          <a:xfrm>
            <a:off x="5587994" y="3571385"/>
            <a:ext cx="363114" cy="436246"/>
            <a:chOff x="5715631" y="848655"/>
            <a:chExt cx="552999" cy="664375"/>
          </a:xfrm>
        </p:grpSpPr>
        <p:grpSp>
          <p:nvGrpSpPr>
            <p:cNvPr id="593" name="组合 592">
              <a:extLst>
                <a:ext uri="{FF2B5EF4-FFF2-40B4-BE49-F238E27FC236}">
                  <a16:creationId xmlns:a16="http://schemas.microsoft.com/office/drawing/2014/main" id="{19210319-6ED9-480F-ACF4-F1FBD798099F}"/>
                </a:ext>
              </a:extLst>
            </p:cNvPr>
            <p:cNvGrpSpPr/>
            <p:nvPr/>
          </p:nvGrpSpPr>
          <p:grpSpPr>
            <a:xfrm>
              <a:off x="5727629" y="908381"/>
              <a:ext cx="538829" cy="604649"/>
              <a:chOff x="167518" y="529049"/>
              <a:chExt cx="538829" cy="604649"/>
            </a:xfrm>
          </p:grpSpPr>
          <p:grpSp>
            <p:nvGrpSpPr>
              <p:cNvPr id="595" name="组合 594">
                <a:extLst>
                  <a:ext uri="{FF2B5EF4-FFF2-40B4-BE49-F238E27FC236}">
                    <a16:creationId xmlns:a16="http://schemas.microsoft.com/office/drawing/2014/main" id="{D437F40C-8D85-403E-B5B7-85FD4ADE275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598" name="矩形: 圆角 597">
                  <a:extLst>
                    <a:ext uri="{FF2B5EF4-FFF2-40B4-BE49-F238E27FC236}">
                      <a16:creationId xmlns:a16="http://schemas.microsoft.com/office/drawing/2014/main" id="{464A648A-F7CB-490E-A09E-23D4BAC8714E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9" name="矩形 598">
                  <a:extLst>
                    <a:ext uri="{FF2B5EF4-FFF2-40B4-BE49-F238E27FC236}">
                      <a16:creationId xmlns:a16="http://schemas.microsoft.com/office/drawing/2014/main" id="{64B29F3D-B18B-437C-B0BF-AB96EC4EC01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96" name="矩形: 圆角 595">
                <a:extLst>
                  <a:ext uri="{FF2B5EF4-FFF2-40B4-BE49-F238E27FC236}">
                    <a16:creationId xmlns:a16="http://schemas.microsoft.com/office/drawing/2014/main" id="{9C9D8A40-244D-4ABD-9F60-61A7CE7B5861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94" name="图形 593" descr="直升飞机">
              <a:extLst>
                <a:ext uri="{FF2B5EF4-FFF2-40B4-BE49-F238E27FC236}">
                  <a16:creationId xmlns:a16="http://schemas.microsoft.com/office/drawing/2014/main" id="{D7EC8365-ED0A-4EF6-BA6F-C5924355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15631" y="848655"/>
              <a:ext cx="552999" cy="552999"/>
            </a:xfrm>
            <a:prstGeom prst="rect">
              <a:avLst/>
            </a:prstGeom>
          </p:spPr>
        </p:pic>
      </p:grpSp>
      <p:grpSp>
        <p:nvGrpSpPr>
          <p:cNvPr id="600" name="组合 599">
            <a:extLst>
              <a:ext uri="{FF2B5EF4-FFF2-40B4-BE49-F238E27FC236}">
                <a16:creationId xmlns:a16="http://schemas.microsoft.com/office/drawing/2014/main" id="{1598E39F-114F-481B-B45D-83BF1ACADE82}"/>
              </a:ext>
            </a:extLst>
          </p:cNvPr>
          <p:cNvGrpSpPr/>
          <p:nvPr/>
        </p:nvGrpSpPr>
        <p:grpSpPr>
          <a:xfrm>
            <a:off x="5970367" y="3566046"/>
            <a:ext cx="363114" cy="436246"/>
            <a:chOff x="5715631" y="848655"/>
            <a:chExt cx="552999" cy="664375"/>
          </a:xfrm>
        </p:grpSpPr>
        <p:grpSp>
          <p:nvGrpSpPr>
            <p:cNvPr id="601" name="组合 600">
              <a:extLst>
                <a:ext uri="{FF2B5EF4-FFF2-40B4-BE49-F238E27FC236}">
                  <a16:creationId xmlns:a16="http://schemas.microsoft.com/office/drawing/2014/main" id="{E49C1973-1B32-4C2F-8475-FED747903A15}"/>
                </a:ext>
              </a:extLst>
            </p:cNvPr>
            <p:cNvGrpSpPr/>
            <p:nvPr/>
          </p:nvGrpSpPr>
          <p:grpSpPr>
            <a:xfrm>
              <a:off x="5727629" y="908381"/>
              <a:ext cx="538829" cy="604649"/>
              <a:chOff x="167518" y="529049"/>
              <a:chExt cx="538829" cy="604649"/>
            </a:xfrm>
          </p:grpSpPr>
          <p:grpSp>
            <p:nvGrpSpPr>
              <p:cNvPr id="603" name="组合 602">
                <a:extLst>
                  <a:ext uri="{FF2B5EF4-FFF2-40B4-BE49-F238E27FC236}">
                    <a16:creationId xmlns:a16="http://schemas.microsoft.com/office/drawing/2014/main" id="{4D64CDD7-3853-47FC-9988-1B7AE14225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606" name="矩形: 圆角 605">
                  <a:extLst>
                    <a:ext uri="{FF2B5EF4-FFF2-40B4-BE49-F238E27FC236}">
                      <a16:creationId xmlns:a16="http://schemas.microsoft.com/office/drawing/2014/main" id="{2DE44151-6895-405F-A31C-8155EBC9DE48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7" name="矩形 606">
                  <a:extLst>
                    <a:ext uri="{FF2B5EF4-FFF2-40B4-BE49-F238E27FC236}">
                      <a16:creationId xmlns:a16="http://schemas.microsoft.com/office/drawing/2014/main" id="{40A44BA7-D0CD-430C-8A33-53A09910F1B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04" name="矩形: 圆角 603">
                <a:extLst>
                  <a:ext uri="{FF2B5EF4-FFF2-40B4-BE49-F238E27FC236}">
                    <a16:creationId xmlns:a16="http://schemas.microsoft.com/office/drawing/2014/main" id="{16FF7CB7-D8F7-4846-8427-3F688584E76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02" name="图形 601" descr="直升飞机">
              <a:extLst>
                <a:ext uri="{FF2B5EF4-FFF2-40B4-BE49-F238E27FC236}">
                  <a16:creationId xmlns:a16="http://schemas.microsoft.com/office/drawing/2014/main" id="{5C04CAE5-B778-4DBA-9908-93A66EE21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15631" y="848655"/>
              <a:ext cx="552999" cy="552999"/>
            </a:xfrm>
            <a:prstGeom prst="rect">
              <a:avLst/>
            </a:prstGeom>
          </p:spPr>
        </p:pic>
      </p:grpSp>
      <p:pic>
        <p:nvPicPr>
          <p:cNvPr id="620" name="图片 619">
            <a:extLst>
              <a:ext uri="{FF2B5EF4-FFF2-40B4-BE49-F238E27FC236}">
                <a16:creationId xmlns:a16="http://schemas.microsoft.com/office/drawing/2014/main" id="{1DDCBFB7-CCE7-4146-97BA-0290B8BD63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96" y="768813"/>
            <a:ext cx="1603061" cy="2325007"/>
          </a:xfrm>
          <a:prstGeom prst="rect">
            <a:avLst/>
          </a:prstGeom>
        </p:spPr>
      </p:pic>
      <p:sp>
        <p:nvSpPr>
          <p:cNvPr id="621" name="矩形: 圆角 620">
            <a:extLst>
              <a:ext uri="{FF2B5EF4-FFF2-40B4-BE49-F238E27FC236}">
                <a16:creationId xmlns:a16="http://schemas.microsoft.com/office/drawing/2014/main" id="{3C0527DF-E539-4A75-8383-96D071FAFFB0}"/>
              </a:ext>
            </a:extLst>
          </p:cNvPr>
          <p:cNvSpPr/>
          <p:nvPr/>
        </p:nvSpPr>
        <p:spPr>
          <a:xfrm>
            <a:off x="8823240" y="125804"/>
            <a:ext cx="968451" cy="3207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制造舱</a:t>
            </a:r>
          </a:p>
        </p:txBody>
      </p:sp>
    </p:spTree>
    <p:extLst>
      <p:ext uri="{BB962C8B-B14F-4D97-AF65-F5344CB8AC3E}">
        <p14:creationId xmlns:p14="http://schemas.microsoft.com/office/powerpoint/2010/main" val="38380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2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hlinkClick r:id="rId3" action="ppaction://hlinksldjump"/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1396"/>
            <a:ext cx="10006510" cy="4622800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01AF9B46-314A-4227-A28B-19929CBF3130}"/>
              </a:ext>
            </a:extLst>
          </p:cNvPr>
          <p:cNvSpPr/>
          <p:nvPr/>
        </p:nvSpPr>
        <p:spPr>
          <a:xfrm>
            <a:off x="8667863" y="2930943"/>
            <a:ext cx="970136" cy="9701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C841D55A-DA3D-4F33-B294-3DE1769D539F}"/>
              </a:ext>
            </a:extLst>
          </p:cNvPr>
          <p:cNvGrpSpPr/>
          <p:nvPr/>
        </p:nvGrpSpPr>
        <p:grpSpPr>
          <a:xfrm>
            <a:off x="8815079" y="3857115"/>
            <a:ext cx="704729" cy="704729"/>
            <a:chOff x="9116496" y="3767168"/>
            <a:chExt cx="704729" cy="704729"/>
          </a:xfrm>
        </p:grpSpPr>
        <p:sp>
          <p:nvSpPr>
            <p:cNvPr id="346" name="矩形: 圆角 345">
              <a:extLst>
                <a:ext uri="{FF2B5EF4-FFF2-40B4-BE49-F238E27FC236}">
                  <a16:creationId xmlns:a16="http://schemas.microsoft.com/office/drawing/2014/main" id="{7592F1AA-E1BE-4825-8B40-63B19DFF45AD}"/>
                </a:ext>
              </a:extLst>
            </p:cNvPr>
            <p:cNvSpPr/>
            <p:nvPr/>
          </p:nvSpPr>
          <p:spPr>
            <a:xfrm>
              <a:off x="9116496" y="3767168"/>
              <a:ext cx="704729" cy="70472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箭头: 上 346">
              <a:extLst>
                <a:ext uri="{FF2B5EF4-FFF2-40B4-BE49-F238E27FC236}">
                  <a16:creationId xmlns:a16="http://schemas.microsoft.com/office/drawing/2014/main" id="{E4C0C7BD-6118-4588-A8DA-1A397272C93A}"/>
                </a:ext>
              </a:extLst>
            </p:cNvPr>
            <p:cNvSpPr/>
            <p:nvPr/>
          </p:nvSpPr>
          <p:spPr>
            <a:xfrm rot="10800000">
              <a:off x="9184801" y="3840883"/>
              <a:ext cx="568118" cy="557297"/>
            </a:xfrm>
            <a:prstGeom prst="upArrow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8" name="图形 347" descr="Web 摄像头">
            <a:extLst>
              <a:ext uri="{FF2B5EF4-FFF2-40B4-BE49-F238E27FC236}">
                <a16:creationId xmlns:a16="http://schemas.microsoft.com/office/drawing/2014/main" id="{0D52DD81-11C5-4AC7-8FA8-4E2134737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602" y="2942715"/>
            <a:ext cx="914400" cy="914400"/>
          </a:xfrm>
          <a:prstGeom prst="rect">
            <a:avLst/>
          </a:prstGeom>
        </p:spPr>
      </p:pic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671FEFC0-61F9-4580-9B61-C8373DF29712}"/>
              </a:ext>
            </a:extLst>
          </p:cNvPr>
          <p:cNvGrpSpPr/>
          <p:nvPr/>
        </p:nvGrpSpPr>
        <p:grpSpPr>
          <a:xfrm>
            <a:off x="8800566" y="2270178"/>
            <a:ext cx="704729" cy="704729"/>
            <a:chOff x="9097779" y="2886315"/>
            <a:chExt cx="704729" cy="704729"/>
          </a:xfrm>
        </p:grpSpPr>
        <p:sp>
          <p:nvSpPr>
            <p:cNvPr id="350" name="矩形: 圆角 349">
              <a:extLst>
                <a:ext uri="{FF2B5EF4-FFF2-40B4-BE49-F238E27FC236}">
                  <a16:creationId xmlns:a16="http://schemas.microsoft.com/office/drawing/2014/main" id="{FD3BC303-7850-465C-AA1B-ABDF1FD55F42}"/>
                </a:ext>
              </a:extLst>
            </p:cNvPr>
            <p:cNvSpPr/>
            <p:nvPr/>
          </p:nvSpPr>
          <p:spPr>
            <a:xfrm>
              <a:off x="9097779" y="2886315"/>
              <a:ext cx="704729" cy="70472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箭头: 上 350">
              <a:extLst>
                <a:ext uri="{FF2B5EF4-FFF2-40B4-BE49-F238E27FC236}">
                  <a16:creationId xmlns:a16="http://schemas.microsoft.com/office/drawing/2014/main" id="{81BEBEF0-8156-42F6-9BCF-0EDA97BBB5CA}"/>
                </a:ext>
              </a:extLst>
            </p:cNvPr>
            <p:cNvSpPr/>
            <p:nvPr/>
          </p:nvSpPr>
          <p:spPr>
            <a:xfrm>
              <a:off x="9166084" y="2960030"/>
              <a:ext cx="568118" cy="557297"/>
            </a:xfrm>
            <a:prstGeom prst="upArrow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2" name="图形 351" descr="返回">
            <a:hlinkClick r:id="rId7" action="ppaction://hlinksldjump"/>
            <a:extLst>
              <a:ext uri="{FF2B5EF4-FFF2-40B4-BE49-F238E27FC236}">
                <a16:creationId xmlns:a16="http://schemas.microsoft.com/office/drawing/2014/main" id="{4E63CB40-551A-45CC-AF05-E395B76846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5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2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hlinkClick r:id="rId3" action="ppaction://hlinksldjump"/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1396"/>
            <a:ext cx="10006510" cy="4622800"/>
          </a:xfrm>
          <a:prstGeom prst="rect">
            <a:avLst/>
          </a:prstGeom>
        </p:spPr>
      </p:pic>
      <p:pic>
        <p:nvPicPr>
          <p:cNvPr id="352" name="图形 351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4E63CB40-551A-45CC-AF05-E395B7684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77FA47C-F735-4283-ADA8-123814A461E0}"/>
              </a:ext>
            </a:extLst>
          </p:cNvPr>
          <p:cNvSpPr/>
          <p:nvPr/>
        </p:nvSpPr>
        <p:spPr>
          <a:xfrm rot="5400000">
            <a:off x="6791456" y="3430677"/>
            <a:ext cx="1689003" cy="220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A69B0E-9DCA-4E52-9B6B-8503162E557B}"/>
              </a:ext>
            </a:extLst>
          </p:cNvPr>
          <p:cNvSpPr/>
          <p:nvPr/>
        </p:nvSpPr>
        <p:spPr>
          <a:xfrm rot="10800000">
            <a:off x="3785533" y="2476065"/>
            <a:ext cx="3960535" cy="220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34897D1-ED45-4968-A72F-847E1C76E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33" y="1270089"/>
            <a:ext cx="1124622" cy="1631101"/>
          </a:xfrm>
          <a:prstGeom prst="rect">
            <a:avLst/>
          </a:prstGeom>
        </p:spPr>
      </p:pic>
      <p:pic>
        <p:nvPicPr>
          <p:cNvPr id="4" name="图形 3" descr="居家">
            <a:extLst>
              <a:ext uri="{FF2B5EF4-FFF2-40B4-BE49-F238E27FC236}">
                <a16:creationId xmlns:a16="http://schemas.microsoft.com/office/drawing/2014/main" id="{E7AA0185-FE25-4A85-B8E6-37B51B1C64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6068" y="3707004"/>
            <a:ext cx="914400" cy="914400"/>
          </a:xfrm>
          <a:prstGeom prst="rect">
            <a:avLst/>
          </a:prstGeom>
        </p:spPr>
      </p:pic>
      <p:pic>
        <p:nvPicPr>
          <p:cNvPr id="20" name="图形 19" descr="居家">
            <a:extLst>
              <a:ext uri="{FF2B5EF4-FFF2-40B4-BE49-F238E27FC236}">
                <a16:creationId xmlns:a16="http://schemas.microsoft.com/office/drawing/2014/main" id="{C8888D1D-FC4D-48F4-B602-1020A73984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2434" y="1628439"/>
            <a:ext cx="914400" cy="914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D37307-3067-446F-A362-D772A2E7F596}"/>
              </a:ext>
            </a:extLst>
          </p:cNvPr>
          <p:cNvSpPr/>
          <p:nvPr/>
        </p:nvSpPr>
        <p:spPr>
          <a:xfrm>
            <a:off x="7291263" y="3911999"/>
            <a:ext cx="172347" cy="18192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1744644-8EE7-4D2E-A6BD-D22943BEF64A}"/>
              </a:ext>
            </a:extLst>
          </p:cNvPr>
          <p:cNvSpPr/>
          <p:nvPr/>
        </p:nvSpPr>
        <p:spPr>
          <a:xfrm>
            <a:off x="4950746" y="2219680"/>
            <a:ext cx="225719" cy="248717"/>
          </a:xfrm>
          <a:prstGeom prst="rect">
            <a:avLst/>
          </a:prstGeom>
          <a:solidFill>
            <a:srgbClr val="13AF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形 23" descr="居家">
            <a:extLst>
              <a:ext uri="{FF2B5EF4-FFF2-40B4-BE49-F238E27FC236}">
                <a16:creationId xmlns:a16="http://schemas.microsoft.com/office/drawing/2014/main" id="{2CB66EE8-19E5-46B2-AF65-606DBFA3CE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9957" y="1706862"/>
            <a:ext cx="571436" cy="571436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6A92D5F-D1B1-4816-B0F9-564333135704}"/>
              </a:ext>
            </a:extLst>
          </p:cNvPr>
          <p:cNvSpPr/>
          <p:nvPr/>
        </p:nvSpPr>
        <p:spPr>
          <a:xfrm>
            <a:off x="6144564" y="3592768"/>
            <a:ext cx="1103612" cy="737850"/>
          </a:xfrm>
          <a:custGeom>
            <a:avLst/>
            <a:gdLst>
              <a:gd name="connsiteX0" fmla="*/ 333681 w 1103612"/>
              <a:gd name="connsiteY0" fmla="*/ 138 h 737850"/>
              <a:gd name="connsiteX1" fmla="*/ 1023072 w 1103612"/>
              <a:gd name="connsiteY1" fmla="*/ 134186 h 737850"/>
              <a:gd name="connsiteX2" fmla="*/ 1037434 w 1103612"/>
              <a:gd name="connsiteY2" fmla="*/ 651229 h 737850"/>
              <a:gd name="connsiteX3" fmla="*/ 553903 w 1103612"/>
              <a:gd name="connsiteY3" fmla="*/ 718253 h 737850"/>
              <a:gd name="connsiteX4" fmla="*/ 3349 w 1103612"/>
              <a:gd name="connsiteY4" fmla="*/ 445369 h 737850"/>
              <a:gd name="connsiteX5" fmla="*/ 324107 w 1103612"/>
              <a:gd name="connsiteY5" fmla="*/ 148548 h 737850"/>
              <a:gd name="connsiteX6" fmla="*/ 333681 w 1103612"/>
              <a:gd name="connsiteY6" fmla="*/ 138 h 73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3612" h="737850">
                <a:moveTo>
                  <a:pt x="333681" y="138"/>
                </a:moveTo>
                <a:cubicBezTo>
                  <a:pt x="450175" y="-2256"/>
                  <a:pt x="905780" y="25671"/>
                  <a:pt x="1023072" y="134186"/>
                </a:cubicBezTo>
                <a:cubicBezTo>
                  <a:pt x="1140364" y="242701"/>
                  <a:pt x="1115629" y="553885"/>
                  <a:pt x="1037434" y="651229"/>
                </a:cubicBezTo>
                <a:cubicBezTo>
                  <a:pt x="959239" y="748573"/>
                  <a:pt x="726251" y="752563"/>
                  <a:pt x="553903" y="718253"/>
                </a:cubicBezTo>
                <a:cubicBezTo>
                  <a:pt x="381556" y="683943"/>
                  <a:pt x="41648" y="540320"/>
                  <a:pt x="3349" y="445369"/>
                </a:cubicBezTo>
                <a:cubicBezTo>
                  <a:pt x="-34950" y="350418"/>
                  <a:pt x="266658" y="224349"/>
                  <a:pt x="324107" y="148548"/>
                </a:cubicBezTo>
                <a:cubicBezTo>
                  <a:pt x="381556" y="72747"/>
                  <a:pt x="217187" y="2532"/>
                  <a:pt x="333681" y="138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形 26" descr="居家">
            <a:extLst>
              <a:ext uri="{FF2B5EF4-FFF2-40B4-BE49-F238E27FC236}">
                <a16:creationId xmlns:a16="http://schemas.microsoft.com/office/drawing/2014/main" id="{1C6B9BE5-B94D-45AD-9C94-4776B11B7D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94272" y="3592768"/>
            <a:ext cx="571436" cy="57143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B7252F-811B-4FC2-978E-06B5E0F8FDDB}"/>
              </a:ext>
            </a:extLst>
          </p:cNvPr>
          <p:cNvGrpSpPr/>
          <p:nvPr/>
        </p:nvGrpSpPr>
        <p:grpSpPr>
          <a:xfrm>
            <a:off x="3338840" y="4755351"/>
            <a:ext cx="5044429" cy="4050438"/>
            <a:chOff x="3898823" y="4694678"/>
            <a:chExt cx="5044429" cy="405043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0A6717A-6F29-4F4A-9CFA-B7D5D869669D}"/>
                </a:ext>
              </a:extLst>
            </p:cNvPr>
            <p:cNvGrpSpPr/>
            <p:nvPr/>
          </p:nvGrpSpPr>
          <p:grpSpPr>
            <a:xfrm>
              <a:off x="3898823" y="4694678"/>
              <a:ext cx="5044429" cy="4050438"/>
              <a:chOff x="3898823" y="4694678"/>
              <a:chExt cx="5044429" cy="4050438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6367794-8F92-4869-BD8E-9B90B986B891}"/>
                  </a:ext>
                </a:extLst>
              </p:cNvPr>
              <p:cNvGrpSpPr/>
              <p:nvPr/>
            </p:nvGrpSpPr>
            <p:grpSpPr>
              <a:xfrm>
                <a:off x="3898823" y="4694678"/>
                <a:ext cx="5044429" cy="4050438"/>
                <a:chOff x="2444751" y="263209"/>
                <a:chExt cx="5044429" cy="4050438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116AA1DD-582F-4831-AB57-1C122546C73B}"/>
                    </a:ext>
                  </a:extLst>
                </p:cNvPr>
                <p:cNvSpPr/>
                <p:nvPr/>
              </p:nvSpPr>
              <p:spPr>
                <a:xfrm>
                  <a:off x="2444751" y="263209"/>
                  <a:ext cx="5044429" cy="4050438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CE03EF83-FB00-4FB2-A999-AC1AB5FA10ED}"/>
                    </a:ext>
                  </a:extLst>
                </p:cNvPr>
                <p:cNvSpPr/>
                <p:nvPr/>
              </p:nvSpPr>
              <p:spPr>
                <a:xfrm>
                  <a:off x="3373064" y="3644940"/>
                  <a:ext cx="1299135" cy="5714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需求</a:t>
                  </a: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926AD781-8CCF-470F-8B04-0A5838591E26}"/>
                    </a:ext>
                  </a:extLst>
                </p:cNvPr>
                <p:cNvSpPr/>
                <p:nvPr/>
              </p:nvSpPr>
              <p:spPr>
                <a:xfrm>
                  <a:off x="5447767" y="3644940"/>
                  <a:ext cx="1299135" cy="5714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发送</a:t>
                  </a:r>
                </a:p>
              </p:txBody>
            </p:sp>
          </p:grpSp>
          <p:grpSp>
            <p:nvGrpSpPr>
              <p:cNvPr id="234" name="组合 233">
                <a:extLst>
                  <a:ext uri="{FF2B5EF4-FFF2-40B4-BE49-F238E27FC236}">
                    <a16:creationId xmlns:a16="http://schemas.microsoft.com/office/drawing/2014/main" id="{8814385B-DC5E-4F35-9A90-CC1F57488412}"/>
                  </a:ext>
                </a:extLst>
              </p:cNvPr>
              <p:cNvGrpSpPr/>
              <p:nvPr/>
            </p:nvGrpSpPr>
            <p:grpSpPr>
              <a:xfrm>
                <a:off x="5093590" y="4899252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235" name="组合 234">
                  <a:extLst>
                    <a:ext uri="{FF2B5EF4-FFF2-40B4-BE49-F238E27FC236}">
                      <a16:creationId xmlns:a16="http://schemas.microsoft.com/office/drawing/2014/main" id="{A2E94400-0EED-4620-8907-BC8AA30C94EF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238" name="矩形: 圆角 237">
                    <a:extLst>
                      <a:ext uri="{FF2B5EF4-FFF2-40B4-BE49-F238E27FC236}">
                        <a16:creationId xmlns:a16="http://schemas.microsoft.com/office/drawing/2014/main" id="{FA5F94CA-961B-4299-A797-63BD1A939193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39" name="图片 238">
                    <a:extLst>
                      <a:ext uri="{FF2B5EF4-FFF2-40B4-BE49-F238E27FC236}">
                        <a16:creationId xmlns:a16="http://schemas.microsoft.com/office/drawing/2014/main" id="{CAE06FEA-DDBA-4198-9F87-72F4A50A3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240" name="矩形 239">
                    <a:extLst>
                      <a:ext uri="{FF2B5EF4-FFF2-40B4-BE49-F238E27FC236}">
                        <a16:creationId xmlns:a16="http://schemas.microsoft.com/office/drawing/2014/main" id="{D9DEE6BA-6A60-4DCD-8D45-1952F7A3AF89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36" name="矩形: 圆角 235">
                  <a:extLst>
                    <a:ext uri="{FF2B5EF4-FFF2-40B4-BE49-F238E27FC236}">
                      <a16:creationId xmlns:a16="http://schemas.microsoft.com/office/drawing/2014/main" id="{193DA519-BFAA-45DE-BC4F-DF91F15ABA3D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F31BD140-E7CA-4C47-B1A0-5DF30A47A748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241" name="组合 240">
                <a:extLst>
                  <a:ext uri="{FF2B5EF4-FFF2-40B4-BE49-F238E27FC236}">
                    <a16:creationId xmlns:a16="http://schemas.microsoft.com/office/drawing/2014/main" id="{96E4CFEC-4060-4D9F-BD61-98AC1684F1E7}"/>
                  </a:ext>
                </a:extLst>
              </p:cNvPr>
              <p:cNvGrpSpPr/>
              <p:nvPr/>
            </p:nvGrpSpPr>
            <p:grpSpPr>
              <a:xfrm>
                <a:off x="5671083" y="4897448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242" name="组合 241">
                  <a:extLst>
                    <a:ext uri="{FF2B5EF4-FFF2-40B4-BE49-F238E27FC236}">
                      <a16:creationId xmlns:a16="http://schemas.microsoft.com/office/drawing/2014/main" id="{7EAFD840-D704-4192-BD5B-4A76E98A2DD0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245" name="矩形: 圆角 244">
                    <a:extLst>
                      <a:ext uri="{FF2B5EF4-FFF2-40B4-BE49-F238E27FC236}">
                        <a16:creationId xmlns:a16="http://schemas.microsoft.com/office/drawing/2014/main" id="{CEE18C7C-8D97-49EC-88E4-B6BE5247A652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46" name="图片 245">
                    <a:extLst>
                      <a:ext uri="{FF2B5EF4-FFF2-40B4-BE49-F238E27FC236}">
                        <a16:creationId xmlns:a16="http://schemas.microsoft.com/office/drawing/2014/main" id="{F20DD4ED-4BED-4A7E-897B-01BCDB185B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247" name="矩形 246">
                    <a:extLst>
                      <a:ext uri="{FF2B5EF4-FFF2-40B4-BE49-F238E27FC236}">
                        <a16:creationId xmlns:a16="http://schemas.microsoft.com/office/drawing/2014/main" id="{C4E49E59-6C71-41AA-A762-BD1BF2FBCC78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43" name="矩形: 圆角 242">
                  <a:extLst>
                    <a:ext uri="{FF2B5EF4-FFF2-40B4-BE49-F238E27FC236}">
                      <a16:creationId xmlns:a16="http://schemas.microsoft.com/office/drawing/2014/main" id="{8C4589F3-92A9-49C6-916A-6B5C9A43BD08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" name="矩形 243">
                  <a:extLst>
                    <a:ext uri="{FF2B5EF4-FFF2-40B4-BE49-F238E27FC236}">
                      <a16:creationId xmlns:a16="http://schemas.microsoft.com/office/drawing/2014/main" id="{990A4390-A128-4ABE-B3AF-73583B34E944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0CA7C61A-FE3D-4032-94FF-C44986E61A56}"/>
                  </a:ext>
                </a:extLst>
              </p:cNvPr>
              <p:cNvGrpSpPr/>
              <p:nvPr/>
            </p:nvGrpSpPr>
            <p:grpSpPr>
              <a:xfrm>
                <a:off x="4527017" y="5492209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249" name="组合 248">
                  <a:extLst>
                    <a:ext uri="{FF2B5EF4-FFF2-40B4-BE49-F238E27FC236}">
                      <a16:creationId xmlns:a16="http://schemas.microsoft.com/office/drawing/2014/main" id="{69BC3127-2DAD-4DF5-B89E-387761E77E22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252" name="矩形: 圆角 251">
                    <a:extLst>
                      <a:ext uri="{FF2B5EF4-FFF2-40B4-BE49-F238E27FC236}">
                        <a16:creationId xmlns:a16="http://schemas.microsoft.com/office/drawing/2014/main" id="{61275E38-EA5E-4FFC-9FDC-368C230858DC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53" name="图片 252">
                    <a:extLst>
                      <a:ext uri="{FF2B5EF4-FFF2-40B4-BE49-F238E27FC236}">
                        <a16:creationId xmlns:a16="http://schemas.microsoft.com/office/drawing/2014/main" id="{953756CA-5BB3-403B-89AC-1E7DD69A86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254" name="矩形 253">
                    <a:extLst>
                      <a:ext uri="{FF2B5EF4-FFF2-40B4-BE49-F238E27FC236}">
                        <a16:creationId xmlns:a16="http://schemas.microsoft.com/office/drawing/2014/main" id="{DD1882B4-8B53-4082-9F6B-C810AC9D7DC4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50" name="矩形: 圆角 249">
                  <a:extLst>
                    <a:ext uri="{FF2B5EF4-FFF2-40B4-BE49-F238E27FC236}">
                      <a16:creationId xmlns:a16="http://schemas.microsoft.com/office/drawing/2014/main" id="{6F39A90E-0377-4A57-AD2F-6C3D7A01C2B1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1" name="矩形 250">
                  <a:extLst>
                    <a:ext uri="{FF2B5EF4-FFF2-40B4-BE49-F238E27FC236}">
                      <a16:creationId xmlns:a16="http://schemas.microsoft.com/office/drawing/2014/main" id="{A32AA518-205B-4EE4-932A-CE0E65F13404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6BBB170B-F948-4E28-B119-2342BCCD6A5A}"/>
                  </a:ext>
                </a:extLst>
              </p:cNvPr>
              <p:cNvGrpSpPr/>
              <p:nvPr/>
            </p:nvGrpSpPr>
            <p:grpSpPr>
              <a:xfrm>
                <a:off x="5104510" y="5496871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256" name="组合 255">
                  <a:extLst>
                    <a:ext uri="{FF2B5EF4-FFF2-40B4-BE49-F238E27FC236}">
                      <a16:creationId xmlns:a16="http://schemas.microsoft.com/office/drawing/2014/main" id="{3DA41693-BAC2-4AE0-85D3-F6590785D276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259" name="矩形: 圆角 258">
                    <a:extLst>
                      <a:ext uri="{FF2B5EF4-FFF2-40B4-BE49-F238E27FC236}">
                        <a16:creationId xmlns:a16="http://schemas.microsoft.com/office/drawing/2014/main" id="{884CDEE1-5A0F-4518-85C6-ACB8B0B776D8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60" name="图片 259">
                    <a:extLst>
                      <a:ext uri="{FF2B5EF4-FFF2-40B4-BE49-F238E27FC236}">
                        <a16:creationId xmlns:a16="http://schemas.microsoft.com/office/drawing/2014/main" id="{A48836FA-0041-4C26-8253-146C2D978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261" name="矩形 260">
                    <a:extLst>
                      <a:ext uri="{FF2B5EF4-FFF2-40B4-BE49-F238E27FC236}">
                        <a16:creationId xmlns:a16="http://schemas.microsoft.com/office/drawing/2014/main" id="{20813E67-9720-4A85-AD9F-0575D75DB8D1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57" name="矩形: 圆角 256">
                  <a:extLst>
                    <a:ext uri="{FF2B5EF4-FFF2-40B4-BE49-F238E27FC236}">
                      <a16:creationId xmlns:a16="http://schemas.microsoft.com/office/drawing/2014/main" id="{E3842BAB-3A89-4CB6-9404-D45153B32410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E16C12A6-FB6C-4422-AC2D-2D158AFE4CBC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4AF43A90-810A-4DCE-A649-BAA2792290BD}"/>
                  </a:ext>
                </a:extLst>
              </p:cNvPr>
              <p:cNvGrpSpPr/>
              <p:nvPr/>
            </p:nvGrpSpPr>
            <p:grpSpPr>
              <a:xfrm>
                <a:off x="5682003" y="5495067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263" name="组合 262">
                  <a:extLst>
                    <a:ext uri="{FF2B5EF4-FFF2-40B4-BE49-F238E27FC236}">
                      <a16:creationId xmlns:a16="http://schemas.microsoft.com/office/drawing/2014/main" id="{63CD8F98-D02E-43C3-BB85-7AC15D8FDFF4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266" name="矩形: 圆角 265">
                    <a:extLst>
                      <a:ext uri="{FF2B5EF4-FFF2-40B4-BE49-F238E27FC236}">
                        <a16:creationId xmlns:a16="http://schemas.microsoft.com/office/drawing/2014/main" id="{0237A062-D7E0-4205-B173-C71E5B2CAA27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67" name="图片 266">
                    <a:extLst>
                      <a:ext uri="{FF2B5EF4-FFF2-40B4-BE49-F238E27FC236}">
                        <a16:creationId xmlns:a16="http://schemas.microsoft.com/office/drawing/2014/main" id="{9EAF35A5-FD01-45E6-9789-C9A9CA882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268" name="矩形 267">
                    <a:extLst>
                      <a:ext uri="{FF2B5EF4-FFF2-40B4-BE49-F238E27FC236}">
                        <a16:creationId xmlns:a16="http://schemas.microsoft.com/office/drawing/2014/main" id="{C96DD1BC-B105-4089-B947-3C6406B19E52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64" name="矩形: 圆角 263">
                  <a:extLst>
                    <a:ext uri="{FF2B5EF4-FFF2-40B4-BE49-F238E27FC236}">
                      <a16:creationId xmlns:a16="http://schemas.microsoft.com/office/drawing/2014/main" id="{DB4CD2AF-A79C-4F40-A86B-F250B553FD32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5" name="矩形 264">
                  <a:extLst>
                    <a:ext uri="{FF2B5EF4-FFF2-40B4-BE49-F238E27FC236}">
                      <a16:creationId xmlns:a16="http://schemas.microsoft.com/office/drawing/2014/main" id="{1878EA16-B83B-4F65-A66A-928AA7A00266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47F9047B-B26F-4068-AB6D-0515BAD76DD6}"/>
                  </a:ext>
                </a:extLst>
              </p:cNvPr>
              <p:cNvGrpSpPr/>
              <p:nvPr/>
            </p:nvGrpSpPr>
            <p:grpSpPr>
              <a:xfrm>
                <a:off x="4527017" y="6090475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270" name="组合 269">
                  <a:extLst>
                    <a:ext uri="{FF2B5EF4-FFF2-40B4-BE49-F238E27FC236}">
                      <a16:creationId xmlns:a16="http://schemas.microsoft.com/office/drawing/2014/main" id="{27B0C4BB-A62E-4341-A936-D05911179F46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273" name="矩形: 圆角 272">
                    <a:extLst>
                      <a:ext uri="{FF2B5EF4-FFF2-40B4-BE49-F238E27FC236}">
                        <a16:creationId xmlns:a16="http://schemas.microsoft.com/office/drawing/2014/main" id="{F24A14A7-6682-4AD7-86D8-D621D9AB6139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74" name="图片 273">
                    <a:extLst>
                      <a:ext uri="{FF2B5EF4-FFF2-40B4-BE49-F238E27FC236}">
                        <a16:creationId xmlns:a16="http://schemas.microsoft.com/office/drawing/2014/main" id="{38E9CF04-7404-4319-9639-8BA96E94A3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275" name="矩形 274">
                    <a:extLst>
                      <a:ext uri="{FF2B5EF4-FFF2-40B4-BE49-F238E27FC236}">
                        <a16:creationId xmlns:a16="http://schemas.microsoft.com/office/drawing/2014/main" id="{8D666798-BFA7-4B86-9139-7657F097CB2D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71" name="矩形: 圆角 270">
                  <a:extLst>
                    <a:ext uri="{FF2B5EF4-FFF2-40B4-BE49-F238E27FC236}">
                      <a16:creationId xmlns:a16="http://schemas.microsoft.com/office/drawing/2014/main" id="{1CEFD3C6-59F7-4A57-B1A0-334586F6AADB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D0917BEB-0B6E-4E34-9D26-C678D25148FC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276" name="组合 275">
                <a:extLst>
                  <a:ext uri="{FF2B5EF4-FFF2-40B4-BE49-F238E27FC236}">
                    <a16:creationId xmlns:a16="http://schemas.microsoft.com/office/drawing/2014/main" id="{FC2ACE5F-1896-461A-8D3D-0D4B80EDDF32}"/>
                  </a:ext>
                </a:extLst>
              </p:cNvPr>
              <p:cNvGrpSpPr/>
              <p:nvPr/>
            </p:nvGrpSpPr>
            <p:grpSpPr>
              <a:xfrm>
                <a:off x="5104510" y="6095137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277" name="组合 276">
                  <a:extLst>
                    <a:ext uri="{FF2B5EF4-FFF2-40B4-BE49-F238E27FC236}">
                      <a16:creationId xmlns:a16="http://schemas.microsoft.com/office/drawing/2014/main" id="{CD45620E-FAEF-43E3-8218-8B0A3362BA14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280" name="矩形: 圆角 279">
                    <a:extLst>
                      <a:ext uri="{FF2B5EF4-FFF2-40B4-BE49-F238E27FC236}">
                        <a16:creationId xmlns:a16="http://schemas.microsoft.com/office/drawing/2014/main" id="{2E9E1BBE-33BB-4205-89FE-ED2CCC6EEA99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81" name="图片 280">
                    <a:extLst>
                      <a:ext uri="{FF2B5EF4-FFF2-40B4-BE49-F238E27FC236}">
                        <a16:creationId xmlns:a16="http://schemas.microsoft.com/office/drawing/2014/main" id="{B936B19E-9CE3-4EA1-92B8-1153D1667D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282" name="矩形 281">
                    <a:extLst>
                      <a:ext uri="{FF2B5EF4-FFF2-40B4-BE49-F238E27FC236}">
                        <a16:creationId xmlns:a16="http://schemas.microsoft.com/office/drawing/2014/main" id="{51B0766B-E132-4C92-A57E-D7FA703EF542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78" name="矩形: 圆角 277">
                  <a:extLst>
                    <a:ext uri="{FF2B5EF4-FFF2-40B4-BE49-F238E27FC236}">
                      <a16:creationId xmlns:a16="http://schemas.microsoft.com/office/drawing/2014/main" id="{230E29E4-7A76-4A86-B688-CC5634F51594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D4674B6D-05A6-40CA-9A4D-D3E65BA0C4C6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283" name="组合 282">
                <a:extLst>
                  <a:ext uri="{FF2B5EF4-FFF2-40B4-BE49-F238E27FC236}">
                    <a16:creationId xmlns:a16="http://schemas.microsoft.com/office/drawing/2014/main" id="{B32E21B6-A544-4F73-A1A2-75BFCF0261D0}"/>
                  </a:ext>
                </a:extLst>
              </p:cNvPr>
              <p:cNvGrpSpPr/>
              <p:nvPr/>
            </p:nvGrpSpPr>
            <p:grpSpPr>
              <a:xfrm>
                <a:off x="5682003" y="6093333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284" name="组合 283">
                  <a:extLst>
                    <a:ext uri="{FF2B5EF4-FFF2-40B4-BE49-F238E27FC236}">
                      <a16:creationId xmlns:a16="http://schemas.microsoft.com/office/drawing/2014/main" id="{7E2CDA69-9F17-445E-BEF1-30E6A94AE835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287" name="矩形: 圆角 286">
                    <a:extLst>
                      <a:ext uri="{FF2B5EF4-FFF2-40B4-BE49-F238E27FC236}">
                        <a16:creationId xmlns:a16="http://schemas.microsoft.com/office/drawing/2014/main" id="{079FE1D2-D331-46B6-AA89-FCE9ADBF933D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88" name="图片 287">
                    <a:extLst>
                      <a:ext uri="{FF2B5EF4-FFF2-40B4-BE49-F238E27FC236}">
                        <a16:creationId xmlns:a16="http://schemas.microsoft.com/office/drawing/2014/main" id="{17E446BE-DF48-461A-8DB5-3B0760FA4B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289" name="矩形 288">
                    <a:extLst>
                      <a:ext uri="{FF2B5EF4-FFF2-40B4-BE49-F238E27FC236}">
                        <a16:creationId xmlns:a16="http://schemas.microsoft.com/office/drawing/2014/main" id="{72DA2874-24DF-47F9-8CC0-E8157F2F5AAD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85" name="矩形: 圆角 284">
                  <a:extLst>
                    <a:ext uri="{FF2B5EF4-FFF2-40B4-BE49-F238E27FC236}">
                      <a16:creationId xmlns:a16="http://schemas.microsoft.com/office/drawing/2014/main" id="{3D40744E-8340-4354-910C-4E0F4E75B92B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6" name="矩形 285">
                  <a:extLst>
                    <a:ext uri="{FF2B5EF4-FFF2-40B4-BE49-F238E27FC236}">
                      <a16:creationId xmlns:a16="http://schemas.microsoft.com/office/drawing/2014/main" id="{8646D076-07A2-4C3A-8BB1-A08C0E4400CB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DE1280FB-C263-47FD-9584-BB1321E1412D}"/>
                  </a:ext>
                </a:extLst>
              </p:cNvPr>
              <p:cNvGrpSpPr/>
              <p:nvPr/>
            </p:nvGrpSpPr>
            <p:grpSpPr>
              <a:xfrm>
                <a:off x="4527017" y="6680072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291" name="组合 290">
                  <a:extLst>
                    <a:ext uri="{FF2B5EF4-FFF2-40B4-BE49-F238E27FC236}">
                      <a16:creationId xmlns:a16="http://schemas.microsoft.com/office/drawing/2014/main" id="{4FD77312-AAB0-4799-B96E-DBC92631A50D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294" name="矩形: 圆角 293">
                    <a:extLst>
                      <a:ext uri="{FF2B5EF4-FFF2-40B4-BE49-F238E27FC236}">
                        <a16:creationId xmlns:a16="http://schemas.microsoft.com/office/drawing/2014/main" id="{5FD25A2F-B0F2-42DE-863A-F10DE14347B9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95" name="图片 294">
                    <a:extLst>
                      <a:ext uri="{FF2B5EF4-FFF2-40B4-BE49-F238E27FC236}">
                        <a16:creationId xmlns:a16="http://schemas.microsoft.com/office/drawing/2014/main" id="{8FB7B74D-2623-4CD6-9486-069CA0B849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296" name="矩形 295">
                    <a:extLst>
                      <a:ext uri="{FF2B5EF4-FFF2-40B4-BE49-F238E27FC236}">
                        <a16:creationId xmlns:a16="http://schemas.microsoft.com/office/drawing/2014/main" id="{7870B7E7-C1FA-468F-A075-7065D0D6423A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92" name="矩形: 圆角 291">
                  <a:extLst>
                    <a:ext uri="{FF2B5EF4-FFF2-40B4-BE49-F238E27FC236}">
                      <a16:creationId xmlns:a16="http://schemas.microsoft.com/office/drawing/2014/main" id="{683C03B2-30C6-405B-B5BF-1E7CE53A2C54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3" name="矩形 292">
                  <a:extLst>
                    <a:ext uri="{FF2B5EF4-FFF2-40B4-BE49-F238E27FC236}">
                      <a16:creationId xmlns:a16="http://schemas.microsoft.com/office/drawing/2014/main" id="{5369BC6A-1CC3-42C4-8AB8-21186ABBFE53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297" name="组合 296">
                <a:extLst>
                  <a:ext uri="{FF2B5EF4-FFF2-40B4-BE49-F238E27FC236}">
                    <a16:creationId xmlns:a16="http://schemas.microsoft.com/office/drawing/2014/main" id="{5DEFF710-B0DD-4EC9-9B5B-C54FBC2122D1}"/>
                  </a:ext>
                </a:extLst>
              </p:cNvPr>
              <p:cNvGrpSpPr/>
              <p:nvPr/>
            </p:nvGrpSpPr>
            <p:grpSpPr>
              <a:xfrm>
                <a:off x="5104510" y="6684734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298" name="组合 297">
                  <a:extLst>
                    <a:ext uri="{FF2B5EF4-FFF2-40B4-BE49-F238E27FC236}">
                      <a16:creationId xmlns:a16="http://schemas.microsoft.com/office/drawing/2014/main" id="{841769A5-4AE2-46BB-A506-E6DB09C27481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301" name="矩形: 圆角 300">
                    <a:extLst>
                      <a:ext uri="{FF2B5EF4-FFF2-40B4-BE49-F238E27FC236}">
                        <a16:creationId xmlns:a16="http://schemas.microsoft.com/office/drawing/2014/main" id="{4CAAE63C-51AB-46E4-8348-130E2AF84634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302" name="图片 301">
                    <a:extLst>
                      <a:ext uri="{FF2B5EF4-FFF2-40B4-BE49-F238E27FC236}">
                        <a16:creationId xmlns:a16="http://schemas.microsoft.com/office/drawing/2014/main" id="{077E9D19-837E-4191-867A-8C3708131F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303" name="矩形 302">
                    <a:extLst>
                      <a:ext uri="{FF2B5EF4-FFF2-40B4-BE49-F238E27FC236}">
                        <a16:creationId xmlns:a16="http://schemas.microsoft.com/office/drawing/2014/main" id="{6589F34F-19D9-450C-9B07-26B1551ECB52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99" name="矩形: 圆角 298">
                  <a:extLst>
                    <a:ext uri="{FF2B5EF4-FFF2-40B4-BE49-F238E27FC236}">
                      <a16:creationId xmlns:a16="http://schemas.microsoft.com/office/drawing/2014/main" id="{CB88BA87-2F95-462A-BD96-DE59D27D0D37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5320AB5C-28A8-4CD8-8545-0ADB6151EF72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304" name="组合 303">
                <a:extLst>
                  <a:ext uri="{FF2B5EF4-FFF2-40B4-BE49-F238E27FC236}">
                    <a16:creationId xmlns:a16="http://schemas.microsoft.com/office/drawing/2014/main" id="{F9A7F8ED-4D58-4D7A-976F-FB202D96B086}"/>
                  </a:ext>
                </a:extLst>
              </p:cNvPr>
              <p:cNvGrpSpPr/>
              <p:nvPr/>
            </p:nvGrpSpPr>
            <p:grpSpPr>
              <a:xfrm>
                <a:off x="5682003" y="6682930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305" name="组合 304">
                  <a:extLst>
                    <a:ext uri="{FF2B5EF4-FFF2-40B4-BE49-F238E27FC236}">
                      <a16:creationId xmlns:a16="http://schemas.microsoft.com/office/drawing/2014/main" id="{86E1A498-5298-4546-9B7C-3169C70BDEFC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308" name="矩形: 圆角 307">
                    <a:extLst>
                      <a:ext uri="{FF2B5EF4-FFF2-40B4-BE49-F238E27FC236}">
                        <a16:creationId xmlns:a16="http://schemas.microsoft.com/office/drawing/2014/main" id="{ABE59EE4-ECC3-42DF-9613-4CC0403B5967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309" name="图片 308">
                    <a:extLst>
                      <a:ext uri="{FF2B5EF4-FFF2-40B4-BE49-F238E27FC236}">
                        <a16:creationId xmlns:a16="http://schemas.microsoft.com/office/drawing/2014/main" id="{247B39DB-84C6-444E-87C9-389D903A78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310" name="矩形 309">
                    <a:extLst>
                      <a:ext uri="{FF2B5EF4-FFF2-40B4-BE49-F238E27FC236}">
                        <a16:creationId xmlns:a16="http://schemas.microsoft.com/office/drawing/2014/main" id="{B1F70D12-D773-4E2E-A379-F520DEF9409B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306" name="矩形: 圆角 305">
                  <a:extLst>
                    <a:ext uri="{FF2B5EF4-FFF2-40B4-BE49-F238E27FC236}">
                      <a16:creationId xmlns:a16="http://schemas.microsoft.com/office/drawing/2014/main" id="{1F4FC633-B566-462C-ACAA-1198FE076295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矩形 306">
                  <a:extLst>
                    <a:ext uri="{FF2B5EF4-FFF2-40B4-BE49-F238E27FC236}">
                      <a16:creationId xmlns:a16="http://schemas.microsoft.com/office/drawing/2014/main" id="{F510F1A0-F0A3-42D2-B66B-FECBA3065FDB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B44AD02C-E5E0-46B6-BF29-0AF2624BB481}"/>
                  </a:ext>
                </a:extLst>
              </p:cNvPr>
              <p:cNvGrpSpPr/>
              <p:nvPr/>
            </p:nvGrpSpPr>
            <p:grpSpPr>
              <a:xfrm>
                <a:off x="4527017" y="7278338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312" name="组合 311">
                  <a:extLst>
                    <a:ext uri="{FF2B5EF4-FFF2-40B4-BE49-F238E27FC236}">
                      <a16:creationId xmlns:a16="http://schemas.microsoft.com/office/drawing/2014/main" id="{901E5B4A-71F0-4941-8C91-7F6AD9884F4F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315" name="矩形: 圆角 314">
                    <a:extLst>
                      <a:ext uri="{FF2B5EF4-FFF2-40B4-BE49-F238E27FC236}">
                        <a16:creationId xmlns:a16="http://schemas.microsoft.com/office/drawing/2014/main" id="{480D6249-B460-4A22-AC8A-327CC3C1C8F5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316" name="图片 315">
                    <a:extLst>
                      <a:ext uri="{FF2B5EF4-FFF2-40B4-BE49-F238E27FC236}">
                        <a16:creationId xmlns:a16="http://schemas.microsoft.com/office/drawing/2014/main" id="{F4098E5A-9060-4946-B9D9-32B2F040B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317" name="矩形 316">
                    <a:extLst>
                      <a:ext uri="{FF2B5EF4-FFF2-40B4-BE49-F238E27FC236}">
                        <a16:creationId xmlns:a16="http://schemas.microsoft.com/office/drawing/2014/main" id="{12094933-B826-4080-9113-B5B4DAF34E8A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313" name="矩形: 圆角 312">
                  <a:extLst>
                    <a:ext uri="{FF2B5EF4-FFF2-40B4-BE49-F238E27FC236}">
                      <a16:creationId xmlns:a16="http://schemas.microsoft.com/office/drawing/2014/main" id="{0D95DB76-A4C8-4B28-BD67-5052066EFEB6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矩形 313">
                  <a:extLst>
                    <a:ext uri="{FF2B5EF4-FFF2-40B4-BE49-F238E27FC236}">
                      <a16:creationId xmlns:a16="http://schemas.microsoft.com/office/drawing/2014/main" id="{207D7BF2-781B-4712-9BE2-1B9944A5B8AB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318" name="组合 317">
                <a:extLst>
                  <a:ext uri="{FF2B5EF4-FFF2-40B4-BE49-F238E27FC236}">
                    <a16:creationId xmlns:a16="http://schemas.microsoft.com/office/drawing/2014/main" id="{D7A43A4F-5BDD-4925-803C-F48175F5A882}"/>
                  </a:ext>
                </a:extLst>
              </p:cNvPr>
              <p:cNvGrpSpPr/>
              <p:nvPr/>
            </p:nvGrpSpPr>
            <p:grpSpPr>
              <a:xfrm>
                <a:off x="5104510" y="7283000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319" name="组合 318">
                  <a:extLst>
                    <a:ext uri="{FF2B5EF4-FFF2-40B4-BE49-F238E27FC236}">
                      <a16:creationId xmlns:a16="http://schemas.microsoft.com/office/drawing/2014/main" id="{AFA0182D-701D-42C0-A0DB-143EFA800CF9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322" name="矩形: 圆角 321">
                    <a:extLst>
                      <a:ext uri="{FF2B5EF4-FFF2-40B4-BE49-F238E27FC236}">
                        <a16:creationId xmlns:a16="http://schemas.microsoft.com/office/drawing/2014/main" id="{3146EEB6-7417-4474-B025-877ABE54D9B1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323" name="图片 322">
                    <a:extLst>
                      <a:ext uri="{FF2B5EF4-FFF2-40B4-BE49-F238E27FC236}">
                        <a16:creationId xmlns:a16="http://schemas.microsoft.com/office/drawing/2014/main" id="{B93019FF-94F9-4B0C-9826-BFCDB5F1F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324" name="矩形 323">
                    <a:extLst>
                      <a:ext uri="{FF2B5EF4-FFF2-40B4-BE49-F238E27FC236}">
                        <a16:creationId xmlns:a16="http://schemas.microsoft.com/office/drawing/2014/main" id="{346D3F65-CC3C-4683-AA05-CFD06C0AD80C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320" name="矩形: 圆角 319">
                  <a:extLst>
                    <a:ext uri="{FF2B5EF4-FFF2-40B4-BE49-F238E27FC236}">
                      <a16:creationId xmlns:a16="http://schemas.microsoft.com/office/drawing/2014/main" id="{C7FA952C-02F0-4AD6-A11D-B1C43910D4CE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AB64AB2E-5DB0-40A0-BFD5-1E9E0A233B00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325" name="组合 324">
                <a:extLst>
                  <a:ext uri="{FF2B5EF4-FFF2-40B4-BE49-F238E27FC236}">
                    <a16:creationId xmlns:a16="http://schemas.microsoft.com/office/drawing/2014/main" id="{BC3E1E8E-378F-46D0-869B-29C513A69A3F}"/>
                  </a:ext>
                </a:extLst>
              </p:cNvPr>
              <p:cNvGrpSpPr/>
              <p:nvPr/>
            </p:nvGrpSpPr>
            <p:grpSpPr>
              <a:xfrm>
                <a:off x="5682003" y="7281196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326" name="组合 325">
                  <a:extLst>
                    <a:ext uri="{FF2B5EF4-FFF2-40B4-BE49-F238E27FC236}">
                      <a16:creationId xmlns:a16="http://schemas.microsoft.com/office/drawing/2014/main" id="{CACDF76E-EDF9-42FB-987B-80D99C476FC2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329" name="矩形: 圆角 328">
                    <a:extLst>
                      <a:ext uri="{FF2B5EF4-FFF2-40B4-BE49-F238E27FC236}">
                        <a16:creationId xmlns:a16="http://schemas.microsoft.com/office/drawing/2014/main" id="{26F0FA11-3E92-42E2-830E-7A0655B5AF55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330" name="图片 329">
                    <a:extLst>
                      <a:ext uri="{FF2B5EF4-FFF2-40B4-BE49-F238E27FC236}">
                        <a16:creationId xmlns:a16="http://schemas.microsoft.com/office/drawing/2014/main" id="{7AE2771B-0509-489A-877B-0FB72A1C99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331" name="矩形 330">
                    <a:extLst>
                      <a:ext uri="{FF2B5EF4-FFF2-40B4-BE49-F238E27FC236}">
                        <a16:creationId xmlns:a16="http://schemas.microsoft.com/office/drawing/2014/main" id="{538D8E10-1973-4A22-A0D7-70EFB0D070CC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327" name="矩形: 圆角 326">
                  <a:extLst>
                    <a:ext uri="{FF2B5EF4-FFF2-40B4-BE49-F238E27FC236}">
                      <a16:creationId xmlns:a16="http://schemas.microsoft.com/office/drawing/2014/main" id="{7A368A3E-F9D4-4ED0-9958-B631223964F0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8" name="矩形 327">
                  <a:extLst>
                    <a:ext uri="{FF2B5EF4-FFF2-40B4-BE49-F238E27FC236}">
                      <a16:creationId xmlns:a16="http://schemas.microsoft.com/office/drawing/2014/main" id="{AFA10060-3163-413C-AC53-E722953F58BA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7120F7B9-F43D-4EF5-BAF5-685C9DB5C8EB}"/>
                  </a:ext>
                </a:extLst>
              </p:cNvPr>
              <p:cNvGrpSpPr/>
              <p:nvPr/>
            </p:nvGrpSpPr>
            <p:grpSpPr>
              <a:xfrm>
                <a:off x="4518109" y="4894716"/>
                <a:ext cx="538829" cy="604649"/>
                <a:chOff x="167518" y="529049"/>
                <a:chExt cx="538829" cy="604649"/>
              </a:xfrm>
            </p:grpSpPr>
            <p:grpSp>
              <p:nvGrpSpPr>
                <p:cNvPr id="333" name="组合 332">
                  <a:extLst>
                    <a:ext uri="{FF2B5EF4-FFF2-40B4-BE49-F238E27FC236}">
                      <a16:creationId xmlns:a16="http://schemas.microsoft.com/office/drawing/2014/main" id="{B2AFC6B6-A9D2-4A84-946C-1DDD41754656}"/>
                    </a:ext>
                  </a:extLst>
                </p:cNvPr>
                <p:cNvGrpSpPr/>
                <p:nvPr/>
              </p:nvGrpSpPr>
              <p:grpSpPr>
                <a:xfrm>
                  <a:off x="167518" y="529049"/>
                  <a:ext cx="538829" cy="604649"/>
                  <a:chOff x="7418021" y="3956842"/>
                  <a:chExt cx="538829" cy="604649"/>
                </a:xfrm>
              </p:grpSpPr>
              <p:sp>
                <p:nvSpPr>
                  <p:cNvPr id="336" name="矩形: 圆角 335">
                    <a:extLst>
                      <a:ext uri="{FF2B5EF4-FFF2-40B4-BE49-F238E27FC236}">
                        <a16:creationId xmlns:a16="http://schemas.microsoft.com/office/drawing/2014/main" id="{FA4399B3-0465-41F4-A190-615DD925847E}"/>
                      </a:ext>
                    </a:extLst>
                  </p:cNvPr>
                  <p:cNvSpPr/>
                  <p:nvPr/>
                </p:nvSpPr>
                <p:spPr>
                  <a:xfrm>
                    <a:off x="7418021" y="3956842"/>
                    <a:ext cx="538829" cy="538829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337" name="图片 336">
                    <a:extLst>
                      <a:ext uri="{FF2B5EF4-FFF2-40B4-BE49-F238E27FC236}">
                        <a16:creationId xmlns:a16="http://schemas.microsoft.com/office/drawing/2014/main" id="{3A29D14B-9AF3-4A61-91B6-7109BDFB7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2466" y="4022064"/>
                    <a:ext cx="406963" cy="406963"/>
                  </a:xfrm>
                  <a:prstGeom prst="rect">
                    <a:avLst/>
                  </a:prstGeom>
                </p:spPr>
              </p:pic>
              <p:sp>
                <p:nvSpPr>
                  <p:cNvPr id="338" name="矩形 337">
                    <a:extLst>
                      <a:ext uri="{FF2B5EF4-FFF2-40B4-BE49-F238E27FC236}">
                        <a16:creationId xmlns:a16="http://schemas.microsoft.com/office/drawing/2014/main" id="{06E5A6B0-B662-4EB6-963B-2AC216B15E95}"/>
                      </a:ext>
                    </a:extLst>
                  </p:cNvPr>
                  <p:cNvSpPr/>
                  <p:nvPr/>
                </p:nvSpPr>
                <p:spPr>
                  <a:xfrm>
                    <a:off x="7474957" y="4284492"/>
                    <a:ext cx="42030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334" name="矩形: 圆角 333">
                  <a:extLst>
                    <a:ext uri="{FF2B5EF4-FFF2-40B4-BE49-F238E27FC236}">
                      <a16:creationId xmlns:a16="http://schemas.microsoft.com/office/drawing/2014/main" id="{3CC115E4-243E-42EC-BC56-36F8C9BFA2A1}"/>
                    </a:ext>
                  </a:extLst>
                </p:cNvPr>
                <p:cNvSpPr/>
                <p:nvPr/>
              </p:nvSpPr>
              <p:spPr>
                <a:xfrm>
                  <a:off x="170741" y="917575"/>
                  <a:ext cx="528846" cy="1440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5" name="矩形 334">
                  <a:extLst>
                    <a:ext uri="{FF2B5EF4-FFF2-40B4-BE49-F238E27FC236}">
                      <a16:creationId xmlns:a16="http://schemas.microsoft.com/office/drawing/2014/main" id="{C0B9E0BC-4C65-42E7-B53C-BA5D49CA6F4B}"/>
                    </a:ext>
                  </a:extLst>
                </p:cNvPr>
                <p:cNvSpPr/>
                <p:nvPr/>
              </p:nvSpPr>
              <p:spPr>
                <a:xfrm>
                  <a:off x="168351" y="902767"/>
                  <a:ext cx="53202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800" b="1" cap="none" spc="0" dirty="0">
                      <a:ln w="1270">
                        <a:noFill/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机器爪</a:t>
                  </a:r>
                </a:p>
              </p:txBody>
            </p:sp>
          </p:grpSp>
        </p:grpSp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5BC362DE-2565-4C1D-B081-435BDCB52584}"/>
                </a:ext>
              </a:extLst>
            </p:cNvPr>
            <p:cNvGrpSpPr/>
            <p:nvPr/>
          </p:nvGrpSpPr>
          <p:grpSpPr>
            <a:xfrm>
              <a:off x="7262790" y="4900347"/>
              <a:ext cx="538829" cy="604649"/>
              <a:chOff x="167518" y="529049"/>
              <a:chExt cx="538829" cy="604649"/>
            </a:xfrm>
          </p:grpSpPr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B947E975-D9F5-47F5-9143-094C454A7008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344" name="矩形: 圆角 343">
                  <a:extLst>
                    <a:ext uri="{FF2B5EF4-FFF2-40B4-BE49-F238E27FC236}">
                      <a16:creationId xmlns:a16="http://schemas.microsoft.com/office/drawing/2014/main" id="{7C0767C9-6A85-4639-9BAB-C544B1CD677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45" name="图片 344">
                  <a:extLst>
                    <a:ext uri="{FF2B5EF4-FFF2-40B4-BE49-F238E27FC236}">
                      <a16:creationId xmlns:a16="http://schemas.microsoft.com/office/drawing/2014/main" id="{D5FA1AC6-ECEA-4D76-9414-BB3C5D845B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346" name="矩形 345">
                  <a:extLst>
                    <a:ext uri="{FF2B5EF4-FFF2-40B4-BE49-F238E27FC236}">
                      <a16:creationId xmlns:a16="http://schemas.microsoft.com/office/drawing/2014/main" id="{0C4C048A-B4E6-4DB4-AFEA-8EDA8D529531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42" name="矩形: 圆角 341">
                <a:extLst>
                  <a:ext uri="{FF2B5EF4-FFF2-40B4-BE49-F238E27FC236}">
                    <a16:creationId xmlns:a16="http://schemas.microsoft.com/office/drawing/2014/main" id="{45440943-4BCC-4B85-8D99-1A159C48047C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矩形 342">
                <a:extLst>
                  <a:ext uri="{FF2B5EF4-FFF2-40B4-BE49-F238E27FC236}">
                    <a16:creationId xmlns:a16="http://schemas.microsoft.com/office/drawing/2014/main" id="{6928498D-F05B-4D50-A2AA-D84D59C50F7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347" name="组合 346">
              <a:extLst>
                <a:ext uri="{FF2B5EF4-FFF2-40B4-BE49-F238E27FC236}">
                  <a16:creationId xmlns:a16="http://schemas.microsoft.com/office/drawing/2014/main" id="{1D092453-471A-4C9C-9E52-EFC5CA7A842A}"/>
                </a:ext>
              </a:extLst>
            </p:cNvPr>
            <p:cNvGrpSpPr/>
            <p:nvPr/>
          </p:nvGrpSpPr>
          <p:grpSpPr>
            <a:xfrm>
              <a:off x="7840283" y="4898543"/>
              <a:ext cx="538829" cy="604649"/>
              <a:chOff x="167518" y="529049"/>
              <a:chExt cx="538829" cy="604649"/>
            </a:xfrm>
          </p:grpSpPr>
          <p:grpSp>
            <p:nvGrpSpPr>
              <p:cNvPr id="348" name="组合 347">
                <a:extLst>
                  <a:ext uri="{FF2B5EF4-FFF2-40B4-BE49-F238E27FC236}">
                    <a16:creationId xmlns:a16="http://schemas.microsoft.com/office/drawing/2014/main" id="{E84BC5D6-0108-4060-A291-0062368BD82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351" name="矩形: 圆角 350">
                  <a:extLst>
                    <a:ext uri="{FF2B5EF4-FFF2-40B4-BE49-F238E27FC236}">
                      <a16:creationId xmlns:a16="http://schemas.microsoft.com/office/drawing/2014/main" id="{F9C94DFC-3F42-4A8D-A319-AB7FFE89507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53" name="图片 352">
                  <a:extLst>
                    <a:ext uri="{FF2B5EF4-FFF2-40B4-BE49-F238E27FC236}">
                      <a16:creationId xmlns:a16="http://schemas.microsoft.com/office/drawing/2014/main" id="{B45B38C5-12FB-468C-87DF-C3D3894202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882E734C-C3EA-43D2-BEB6-42C72C4584D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49" name="矩形: 圆角 348">
                <a:extLst>
                  <a:ext uri="{FF2B5EF4-FFF2-40B4-BE49-F238E27FC236}">
                    <a16:creationId xmlns:a16="http://schemas.microsoft.com/office/drawing/2014/main" id="{7A950C73-CB12-4A2C-84B5-6CBD5541359A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5246EE0E-9290-4704-84B8-22932A515FDB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355" name="组合 354">
              <a:extLst>
                <a:ext uri="{FF2B5EF4-FFF2-40B4-BE49-F238E27FC236}">
                  <a16:creationId xmlns:a16="http://schemas.microsoft.com/office/drawing/2014/main" id="{80999FB1-1F96-4C76-8A6F-9BE609F0B9E5}"/>
                </a:ext>
              </a:extLst>
            </p:cNvPr>
            <p:cNvGrpSpPr/>
            <p:nvPr/>
          </p:nvGrpSpPr>
          <p:grpSpPr>
            <a:xfrm>
              <a:off x="6696217" y="5493304"/>
              <a:ext cx="538829" cy="604649"/>
              <a:chOff x="167518" y="529049"/>
              <a:chExt cx="538829" cy="604649"/>
            </a:xfrm>
          </p:grpSpPr>
          <p:grpSp>
            <p:nvGrpSpPr>
              <p:cNvPr id="356" name="组合 355">
                <a:extLst>
                  <a:ext uri="{FF2B5EF4-FFF2-40B4-BE49-F238E27FC236}">
                    <a16:creationId xmlns:a16="http://schemas.microsoft.com/office/drawing/2014/main" id="{B299CA7E-4624-4C3A-914B-7EDFE3ACBAD6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359" name="矩形: 圆角 358">
                  <a:extLst>
                    <a:ext uri="{FF2B5EF4-FFF2-40B4-BE49-F238E27FC236}">
                      <a16:creationId xmlns:a16="http://schemas.microsoft.com/office/drawing/2014/main" id="{535F69B2-175E-4B13-9E18-DFAC129F2197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193854FF-6F0B-41A6-830D-44A03CD96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361" name="矩形 360">
                  <a:extLst>
                    <a:ext uri="{FF2B5EF4-FFF2-40B4-BE49-F238E27FC236}">
                      <a16:creationId xmlns:a16="http://schemas.microsoft.com/office/drawing/2014/main" id="{573E0C9C-1957-4415-899E-5FF9048A2BB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57" name="矩形: 圆角 356">
                <a:extLst>
                  <a:ext uri="{FF2B5EF4-FFF2-40B4-BE49-F238E27FC236}">
                    <a16:creationId xmlns:a16="http://schemas.microsoft.com/office/drawing/2014/main" id="{109CA051-44B9-4099-8583-53DE8E69E2F4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31BE8888-B526-427F-8515-A29E4B3C781F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3EDEC92D-DBEA-419A-91A8-41D15F7B2681}"/>
                </a:ext>
              </a:extLst>
            </p:cNvPr>
            <p:cNvGrpSpPr/>
            <p:nvPr/>
          </p:nvGrpSpPr>
          <p:grpSpPr>
            <a:xfrm>
              <a:off x="7273710" y="5497966"/>
              <a:ext cx="538829" cy="604649"/>
              <a:chOff x="167518" y="529049"/>
              <a:chExt cx="538829" cy="604649"/>
            </a:xfrm>
          </p:grpSpPr>
          <p:grpSp>
            <p:nvGrpSpPr>
              <p:cNvPr id="363" name="组合 362">
                <a:extLst>
                  <a:ext uri="{FF2B5EF4-FFF2-40B4-BE49-F238E27FC236}">
                    <a16:creationId xmlns:a16="http://schemas.microsoft.com/office/drawing/2014/main" id="{4B7120D2-5CB7-49AF-9E94-1CDAEF1AAE7E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366" name="矩形: 圆角 365">
                  <a:extLst>
                    <a:ext uri="{FF2B5EF4-FFF2-40B4-BE49-F238E27FC236}">
                      <a16:creationId xmlns:a16="http://schemas.microsoft.com/office/drawing/2014/main" id="{107CD433-6BCE-4FAC-9FE8-633D2BC8F839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67" name="图片 366">
                  <a:extLst>
                    <a:ext uri="{FF2B5EF4-FFF2-40B4-BE49-F238E27FC236}">
                      <a16:creationId xmlns:a16="http://schemas.microsoft.com/office/drawing/2014/main" id="{A18347F0-66F8-412E-AF85-53DA05D3B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368" name="矩形 367">
                  <a:extLst>
                    <a:ext uri="{FF2B5EF4-FFF2-40B4-BE49-F238E27FC236}">
                      <a16:creationId xmlns:a16="http://schemas.microsoft.com/office/drawing/2014/main" id="{E9AF88B5-8070-4B62-BEAA-FA17F7C5E6A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64" name="矩形: 圆角 363">
                <a:extLst>
                  <a:ext uri="{FF2B5EF4-FFF2-40B4-BE49-F238E27FC236}">
                    <a16:creationId xmlns:a16="http://schemas.microsoft.com/office/drawing/2014/main" id="{8BB32AF8-2855-4B01-823B-077518937A6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矩形 364">
                <a:extLst>
                  <a:ext uri="{FF2B5EF4-FFF2-40B4-BE49-F238E27FC236}">
                    <a16:creationId xmlns:a16="http://schemas.microsoft.com/office/drawing/2014/main" id="{8E20E650-C934-4430-958C-FD513EAFA4B1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369" name="组合 368">
              <a:extLst>
                <a:ext uri="{FF2B5EF4-FFF2-40B4-BE49-F238E27FC236}">
                  <a16:creationId xmlns:a16="http://schemas.microsoft.com/office/drawing/2014/main" id="{EE30FE78-1C09-4898-8888-2C4EDE3B6EAE}"/>
                </a:ext>
              </a:extLst>
            </p:cNvPr>
            <p:cNvGrpSpPr/>
            <p:nvPr/>
          </p:nvGrpSpPr>
          <p:grpSpPr>
            <a:xfrm>
              <a:off x="7851203" y="5496162"/>
              <a:ext cx="538829" cy="604649"/>
              <a:chOff x="167518" y="529049"/>
              <a:chExt cx="538829" cy="604649"/>
            </a:xfrm>
          </p:grpSpPr>
          <p:grpSp>
            <p:nvGrpSpPr>
              <p:cNvPr id="370" name="组合 369">
                <a:extLst>
                  <a:ext uri="{FF2B5EF4-FFF2-40B4-BE49-F238E27FC236}">
                    <a16:creationId xmlns:a16="http://schemas.microsoft.com/office/drawing/2014/main" id="{7C09106E-785F-4381-8DA2-CC3D53AC777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373" name="矩形: 圆角 372">
                  <a:extLst>
                    <a:ext uri="{FF2B5EF4-FFF2-40B4-BE49-F238E27FC236}">
                      <a16:creationId xmlns:a16="http://schemas.microsoft.com/office/drawing/2014/main" id="{E7475D88-A363-466A-BF0C-84C450E61CCD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74" name="图片 373">
                  <a:extLst>
                    <a:ext uri="{FF2B5EF4-FFF2-40B4-BE49-F238E27FC236}">
                      <a16:creationId xmlns:a16="http://schemas.microsoft.com/office/drawing/2014/main" id="{C2EEB3C3-6EE7-4CAA-A4F0-BDC01142C5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D4762E53-FE67-4686-AB80-8BA278ED500B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71" name="矩形: 圆角 370">
                <a:extLst>
                  <a:ext uri="{FF2B5EF4-FFF2-40B4-BE49-F238E27FC236}">
                    <a16:creationId xmlns:a16="http://schemas.microsoft.com/office/drawing/2014/main" id="{4C28A60E-BCEC-42CE-843F-C61DBA9E0C8F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矩形 371">
                <a:extLst>
                  <a:ext uri="{FF2B5EF4-FFF2-40B4-BE49-F238E27FC236}">
                    <a16:creationId xmlns:a16="http://schemas.microsoft.com/office/drawing/2014/main" id="{87A1643A-26D4-49DD-B925-0406967FA47C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277FF29F-54D0-46AC-BDB6-AEEA49132F59}"/>
                </a:ext>
              </a:extLst>
            </p:cNvPr>
            <p:cNvGrpSpPr/>
            <p:nvPr/>
          </p:nvGrpSpPr>
          <p:grpSpPr>
            <a:xfrm>
              <a:off x="6696217" y="6091570"/>
              <a:ext cx="538829" cy="604649"/>
              <a:chOff x="167518" y="529049"/>
              <a:chExt cx="538829" cy="604649"/>
            </a:xfrm>
          </p:grpSpPr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E6E631F4-9D33-4E88-94A2-AA9391910CB0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380" name="矩形: 圆角 379">
                  <a:extLst>
                    <a:ext uri="{FF2B5EF4-FFF2-40B4-BE49-F238E27FC236}">
                      <a16:creationId xmlns:a16="http://schemas.microsoft.com/office/drawing/2014/main" id="{680BABD2-7548-48A0-B31F-2206E20AD88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81" name="图片 380">
                  <a:extLst>
                    <a:ext uri="{FF2B5EF4-FFF2-40B4-BE49-F238E27FC236}">
                      <a16:creationId xmlns:a16="http://schemas.microsoft.com/office/drawing/2014/main" id="{CF925DB1-516D-4F5F-8149-DC6E70F288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382" name="矩形 381">
                  <a:extLst>
                    <a:ext uri="{FF2B5EF4-FFF2-40B4-BE49-F238E27FC236}">
                      <a16:creationId xmlns:a16="http://schemas.microsoft.com/office/drawing/2014/main" id="{EF841A10-C0E5-4F89-9A7B-109BE781D29D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78" name="矩形: 圆角 377">
                <a:extLst>
                  <a:ext uri="{FF2B5EF4-FFF2-40B4-BE49-F238E27FC236}">
                    <a16:creationId xmlns:a16="http://schemas.microsoft.com/office/drawing/2014/main" id="{2C43F89A-2622-4998-9380-8C6A70CBEB93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矩形 378">
                <a:extLst>
                  <a:ext uri="{FF2B5EF4-FFF2-40B4-BE49-F238E27FC236}">
                    <a16:creationId xmlns:a16="http://schemas.microsoft.com/office/drawing/2014/main" id="{D31351CA-A73B-4ADA-BA33-7630994DCEA5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383" name="组合 382">
              <a:extLst>
                <a:ext uri="{FF2B5EF4-FFF2-40B4-BE49-F238E27FC236}">
                  <a16:creationId xmlns:a16="http://schemas.microsoft.com/office/drawing/2014/main" id="{E9337049-A065-4CA7-8E08-B7E9AD227D36}"/>
                </a:ext>
              </a:extLst>
            </p:cNvPr>
            <p:cNvGrpSpPr/>
            <p:nvPr/>
          </p:nvGrpSpPr>
          <p:grpSpPr>
            <a:xfrm>
              <a:off x="7273710" y="6096232"/>
              <a:ext cx="538829" cy="604649"/>
              <a:chOff x="167518" y="529049"/>
              <a:chExt cx="538829" cy="604649"/>
            </a:xfrm>
          </p:grpSpPr>
          <p:grpSp>
            <p:nvGrpSpPr>
              <p:cNvPr id="384" name="组合 383">
                <a:extLst>
                  <a:ext uri="{FF2B5EF4-FFF2-40B4-BE49-F238E27FC236}">
                    <a16:creationId xmlns:a16="http://schemas.microsoft.com/office/drawing/2014/main" id="{44198C89-ED61-4D2F-AB84-1A3FFE72FA45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387" name="矩形: 圆角 386">
                  <a:extLst>
                    <a:ext uri="{FF2B5EF4-FFF2-40B4-BE49-F238E27FC236}">
                      <a16:creationId xmlns:a16="http://schemas.microsoft.com/office/drawing/2014/main" id="{58F83E32-E83B-493D-BD12-434CCDFE3605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88" name="图片 387">
                  <a:extLst>
                    <a:ext uri="{FF2B5EF4-FFF2-40B4-BE49-F238E27FC236}">
                      <a16:creationId xmlns:a16="http://schemas.microsoft.com/office/drawing/2014/main" id="{13E1CD5C-9326-4729-8419-B4DEECD974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389" name="矩形 388">
                  <a:extLst>
                    <a:ext uri="{FF2B5EF4-FFF2-40B4-BE49-F238E27FC236}">
                      <a16:creationId xmlns:a16="http://schemas.microsoft.com/office/drawing/2014/main" id="{E64A51BE-CB76-4705-B133-0EF48F87E826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85" name="矩形: 圆角 384">
                <a:extLst>
                  <a:ext uri="{FF2B5EF4-FFF2-40B4-BE49-F238E27FC236}">
                    <a16:creationId xmlns:a16="http://schemas.microsoft.com/office/drawing/2014/main" id="{9DC15C58-BBEA-4AAC-BEFC-A1501A9124AC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矩形 385">
                <a:extLst>
                  <a:ext uri="{FF2B5EF4-FFF2-40B4-BE49-F238E27FC236}">
                    <a16:creationId xmlns:a16="http://schemas.microsoft.com/office/drawing/2014/main" id="{36DF5B10-5492-4CD8-97D8-17A4EF9D9163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390" name="组合 389">
              <a:extLst>
                <a:ext uri="{FF2B5EF4-FFF2-40B4-BE49-F238E27FC236}">
                  <a16:creationId xmlns:a16="http://schemas.microsoft.com/office/drawing/2014/main" id="{2A525CCC-C13F-4C4E-8195-E57602336D32}"/>
                </a:ext>
              </a:extLst>
            </p:cNvPr>
            <p:cNvGrpSpPr/>
            <p:nvPr/>
          </p:nvGrpSpPr>
          <p:grpSpPr>
            <a:xfrm>
              <a:off x="7851203" y="6094428"/>
              <a:ext cx="538829" cy="604649"/>
              <a:chOff x="167518" y="529049"/>
              <a:chExt cx="538829" cy="604649"/>
            </a:xfrm>
          </p:grpSpPr>
          <p:grpSp>
            <p:nvGrpSpPr>
              <p:cNvPr id="391" name="组合 390">
                <a:extLst>
                  <a:ext uri="{FF2B5EF4-FFF2-40B4-BE49-F238E27FC236}">
                    <a16:creationId xmlns:a16="http://schemas.microsoft.com/office/drawing/2014/main" id="{0D2CF00A-7F23-48BA-AB3A-C03D564DAA60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394" name="矩形: 圆角 393">
                  <a:extLst>
                    <a:ext uri="{FF2B5EF4-FFF2-40B4-BE49-F238E27FC236}">
                      <a16:creationId xmlns:a16="http://schemas.microsoft.com/office/drawing/2014/main" id="{30EE4A8F-2405-40BA-B034-375C2EF42E71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95" name="图片 394">
                  <a:extLst>
                    <a:ext uri="{FF2B5EF4-FFF2-40B4-BE49-F238E27FC236}">
                      <a16:creationId xmlns:a16="http://schemas.microsoft.com/office/drawing/2014/main" id="{96481EC4-FCBF-4205-914A-8FD82A1A8C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C6069A4B-2474-413C-95DE-D884C5595984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92" name="矩形: 圆角 391">
                <a:extLst>
                  <a:ext uri="{FF2B5EF4-FFF2-40B4-BE49-F238E27FC236}">
                    <a16:creationId xmlns:a16="http://schemas.microsoft.com/office/drawing/2014/main" id="{8DC75C3B-60FB-4849-A885-4D0241E1C74B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矩形 392">
                <a:extLst>
                  <a:ext uri="{FF2B5EF4-FFF2-40B4-BE49-F238E27FC236}">
                    <a16:creationId xmlns:a16="http://schemas.microsoft.com/office/drawing/2014/main" id="{2D9CEC44-6C19-4FD6-947D-956D7F1308FE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2F4B3659-1FDB-4534-8668-4112611A5292}"/>
                </a:ext>
              </a:extLst>
            </p:cNvPr>
            <p:cNvGrpSpPr/>
            <p:nvPr/>
          </p:nvGrpSpPr>
          <p:grpSpPr>
            <a:xfrm>
              <a:off x="6696217" y="6681167"/>
              <a:ext cx="538829" cy="604649"/>
              <a:chOff x="167518" y="529049"/>
              <a:chExt cx="538829" cy="604649"/>
            </a:xfrm>
          </p:grpSpPr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15C54113-CA29-435C-9D8C-45E2C7D86563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401" name="矩形: 圆角 400">
                  <a:extLst>
                    <a:ext uri="{FF2B5EF4-FFF2-40B4-BE49-F238E27FC236}">
                      <a16:creationId xmlns:a16="http://schemas.microsoft.com/office/drawing/2014/main" id="{DA3C28C4-98A0-4A42-9897-29CC37021942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02" name="图片 401">
                  <a:extLst>
                    <a:ext uri="{FF2B5EF4-FFF2-40B4-BE49-F238E27FC236}">
                      <a16:creationId xmlns:a16="http://schemas.microsoft.com/office/drawing/2014/main" id="{69F37A39-D3B8-4720-8545-0351BBD2A8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24C44243-C4B1-422D-8FE2-6D005D1FFC2E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99" name="矩形: 圆角 398">
                <a:extLst>
                  <a:ext uri="{FF2B5EF4-FFF2-40B4-BE49-F238E27FC236}">
                    <a16:creationId xmlns:a16="http://schemas.microsoft.com/office/drawing/2014/main" id="{481D20A9-0139-4736-B6B0-CE5858032AE2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矩形 399">
                <a:extLst>
                  <a:ext uri="{FF2B5EF4-FFF2-40B4-BE49-F238E27FC236}">
                    <a16:creationId xmlns:a16="http://schemas.microsoft.com/office/drawing/2014/main" id="{63CAFE42-A568-4EB0-995E-185E53C1E03B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404" name="组合 403">
              <a:extLst>
                <a:ext uri="{FF2B5EF4-FFF2-40B4-BE49-F238E27FC236}">
                  <a16:creationId xmlns:a16="http://schemas.microsoft.com/office/drawing/2014/main" id="{B767153C-4065-43EB-9AA1-03C64DB4AFBD}"/>
                </a:ext>
              </a:extLst>
            </p:cNvPr>
            <p:cNvGrpSpPr/>
            <p:nvPr/>
          </p:nvGrpSpPr>
          <p:grpSpPr>
            <a:xfrm>
              <a:off x="7273710" y="6685829"/>
              <a:ext cx="538829" cy="604649"/>
              <a:chOff x="167518" y="529049"/>
              <a:chExt cx="538829" cy="604649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3A48AA4B-7991-492A-B3B6-EE061CD2ADEF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408" name="矩形: 圆角 407">
                  <a:extLst>
                    <a:ext uri="{FF2B5EF4-FFF2-40B4-BE49-F238E27FC236}">
                      <a16:creationId xmlns:a16="http://schemas.microsoft.com/office/drawing/2014/main" id="{E0C2169F-1BEE-495F-808B-F157BBF6517F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09" name="图片 408">
                  <a:extLst>
                    <a:ext uri="{FF2B5EF4-FFF2-40B4-BE49-F238E27FC236}">
                      <a16:creationId xmlns:a16="http://schemas.microsoft.com/office/drawing/2014/main" id="{A4D129ED-816C-486B-8E8E-D7BA6024C8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4D64EFAB-243F-4877-A005-986EA1A0218C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6" name="矩形: 圆角 405">
                <a:extLst>
                  <a:ext uri="{FF2B5EF4-FFF2-40B4-BE49-F238E27FC236}">
                    <a16:creationId xmlns:a16="http://schemas.microsoft.com/office/drawing/2014/main" id="{7FD41A9E-E0AF-43E6-8D90-96E5A38743C6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53F874E1-8207-4C4C-8566-0E6778FB3BD2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411" name="组合 410">
              <a:extLst>
                <a:ext uri="{FF2B5EF4-FFF2-40B4-BE49-F238E27FC236}">
                  <a16:creationId xmlns:a16="http://schemas.microsoft.com/office/drawing/2014/main" id="{662AFCF1-D21F-4C5E-8B1D-A719462F3BE2}"/>
                </a:ext>
              </a:extLst>
            </p:cNvPr>
            <p:cNvGrpSpPr/>
            <p:nvPr/>
          </p:nvGrpSpPr>
          <p:grpSpPr>
            <a:xfrm>
              <a:off x="7851203" y="6684025"/>
              <a:ext cx="538829" cy="604649"/>
              <a:chOff x="167518" y="529049"/>
              <a:chExt cx="538829" cy="604649"/>
            </a:xfrm>
          </p:grpSpPr>
          <p:grpSp>
            <p:nvGrpSpPr>
              <p:cNvPr id="412" name="组合 411">
                <a:extLst>
                  <a:ext uri="{FF2B5EF4-FFF2-40B4-BE49-F238E27FC236}">
                    <a16:creationId xmlns:a16="http://schemas.microsoft.com/office/drawing/2014/main" id="{DB22C31F-3976-4EE2-9A6F-5914D7EEC94A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415" name="矩形: 圆角 414">
                  <a:extLst>
                    <a:ext uri="{FF2B5EF4-FFF2-40B4-BE49-F238E27FC236}">
                      <a16:creationId xmlns:a16="http://schemas.microsoft.com/office/drawing/2014/main" id="{5BBE689C-3D8A-4554-8B7B-D993BCDCD207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16" name="图片 415">
                  <a:extLst>
                    <a:ext uri="{FF2B5EF4-FFF2-40B4-BE49-F238E27FC236}">
                      <a16:creationId xmlns:a16="http://schemas.microsoft.com/office/drawing/2014/main" id="{0C5D6D64-6D26-4671-9CBD-2E8C630E35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6C26B209-C9BE-4080-B9C1-DBF50D7BBFE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13" name="矩形: 圆角 412">
                <a:extLst>
                  <a:ext uri="{FF2B5EF4-FFF2-40B4-BE49-F238E27FC236}">
                    <a16:creationId xmlns:a16="http://schemas.microsoft.com/office/drawing/2014/main" id="{B78372AB-B887-4138-BCF9-C7B463053745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矩形 413">
                <a:extLst>
                  <a:ext uri="{FF2B5EF4-FFF2-40B4-BE49-F238E27FC236}">
                    <a16:creationId xmlns:a16="http://schemas.microsoft.com/office/drawing/2014/main" id="{6C3EB60F-D92A-4768-8CE7-A35545F5C48A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418" name="组合 417">
              <a:extLst>
                <a:ext uri="{FF2B5EF4-FFF2-40B4-BE49-F238E27FC236}">
                  <a16:creationId xmlns:a16="http://schemas.microsoft.com/office/drawing/2014/main" id="{B01FF447-7397-48AF-BDB6-5E3AD952ADF1}"/>
                </a:ext>
              </a:extLst>
            </p:cNvPr>
            <p:cNvGrpSpPr/>
            <p:nvPr/>
          </p:nvGrpSpPr>
          <p:grpSpPr>
            <a:xfrm>
              <a:off x="6696217" y="7279433"/>
              <a:ext cx="538829" cy="604649"/>
              <a:chOff x="167518" y="529049"/>
              <a:chExt cx="538829" cy="604649"/>
            </a:xfrm>
          </p:grpSpPr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D43CD4B8-1123-43CE-9CC8-4757955B21AC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422" name="矩形: 圆角 421">
                  <a:extLst>
                    <a:ext uri="{FF2B5EF4-FFF2-40B4-BE49-F238E27FC236}">
                      <a16:creationId xmlns:a16="http://schemas.microsoft.com/office/drawing/2014/main" id="{BE45CDA2-6B5F-48A8-B548-570D37C190C5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23" name="图片 422">
                  <a:extLst>
                    <a:ext uri="{FF2B5EF4-FFF2-40B4-BE49-F238E27FC236}">
                      <a16:creationId xmlns:a16="http://schemas.microsoft.com/office/drawing/2014/main" id="{81DA0E29-54FA-40B7-B5D1-CAA887A321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424" name="矩形 423">
                  <a:extLst>
                    <a:ext uri="{FF2B5EF4-FFF2-40B4-BE49-F238E27FC236}">
                      <a16:creationId xmlns:a16="http://schemas.microsoft.com/office/drawing/2014/main" id="{C53BA240-392C-4C9F-A4CC-09A1363A1E7A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20" name="矩形: 圆角 419">
                <a:extLst>
                  <a:ext uri="{FF2B5EF4-FFF2-40B4-BE49-F238E27FC236}">
                    <a16:creationId xmlns:a16="http://schemas.microsoft.com/office/drawing/2014/main" id="{D46B5428-0292-4F30-9EF4-C568D3AB64D0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1" name="矩形 420">
                <a:extLst>
                  <a:ext uri="{FF2B5EF4-FFF2-40B4-BE49-F238E27FC236}">
                    <a16:creationId xmlns:a16="http://schemas.microsoft.com/office/drawing/2014/main" id="{BDCE8B16-D551-40A7-8C54-1A78D8CECDAE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425" name="组合 424">
              <a:extLst>
                <a:ext uri="{FF2B5EF4-FFF2-40B4-BE49-F238E27FC236}">
                  <a16:creationId xmlns:a16="http://schemas.microsoft.com/office/drawing/2014/main" id="{A8F6887A-31EA-49CD-B3EF-5179A5A1D6D1}"/>
                </a:ext>
              </a:extLst>
            </p:cNvPr>
            <p:cNvGrpSpPr/>
            <p:nvPr/>
          </p:nvGrpSpPr>
          <p:grpSpPr>
            <a:xfrm>
              <a:off x="7273710" y="7284095"/>
              <a:ext cx="538829" cy="604649"/>
              <a:chOff x="167518" y="529049"/>
              <a:chExt cx="538829" cy="604649"/>
            </a:xfrm>
          </p:grpSpPr>
          <p:grpSp>
            <p:nvGrpSpPr>
              <p:cNvPr id="426" name="组合 425">
                <a:extLst>
                  <a:ext uri="{FF2B5EF4-FFF2-40B4-BE49-F238E27FC236}">
                    <a16:creationId xmlns:a16="http://schemas.microsoft.com/office/drawing/2014/main" id="{5FA2D464-FA75-4512-829D-04FA16A36137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429" name="矩形: 圆角 428">
                  <a:extLst>
                    <a:ext uri="{FF2B5EF4-FFF2-40B4-BE49-F238E27FC236}">
                      <a16:creationId xmlns:a16="http://schemas.microsoft.com/office/drawing/2014/main" id="{ADFFC70B-E193-4E70-87BF-1A235E902C4F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30" name="图片 429">
                  <a:extLst>
                    <a:ext uri="{FF2B5EF4-FFF2-40B4-BE49-F238E27FC236}">
                      <a16:creationId xmlns:a16="http://schemas.microsoft.com/office/drawing/2014/main" id="{C6FE4541-C70E-4E2B-B5B7-C210694DD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431" name="矩形 430">
                  <a:extLst>
                    <a:ext uri="{FF2B5EF4-FFF2-40B4-BE49-F238E27FC236}">
                      <a16:creationId xmlns:a16="http://schemas.microsoft.com/office/drawing/2014/main" id="{063F3BF6-F856-48F3-A3EF-D93806ABC00A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27" name="矩形: 圆角 426">
                <a:extLst>
                  <a:ext uri="{FF2B5EF4-FFF2-40B4-BE49-F238E27FC236}">
                    <a16:creationId xmlns:a16="http://schemas.microsoft.com/office/drawing/2014/main" id="{F4485D3E-0987-45E4-89F8-B77EEC5A68DC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02342A30-11DB-4B8D-81FD-F91317D777E7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432" name="组合 431">
              <a:extLst>
                <a:ext uri="{FF2B5EF4-FFF2-40B4-BE49-F238E27FC236}">
                  <a16:creationId xmlns:a16="http://schemas.microsoft.com/office/drawing/2014/main" id="{8E320BAB-9601-43C6-B377-654331BC170A}"/>
                </a:ext>
              </a:extLst>
            </p:cNvPr>
            <p:cNvGrpSpPr/>
            <p:nvPr/>
          </p:nvGrpSpPr>
          <p:grpSpPr>
            <a:xfrm>
              <a:off x="7851203" y="7282291"/>
              <a:ext cx="538829" cy="604649"/>
              <a:chOff x="167518" y="529049"/>
              <a:chExt cx="538829" cy="604649"/>
            </a:xfrm>
          </p:grpSpPr>
          <p:grpSp>
            <p:nvGrpSpPr>
              <p:cNvPr id="433" name="组合 432">
                <a:extLst>
                  <a:ext uri="{FF2B5EF4-FFF2-40B4-BE49-F238E27FC236}">
                    <a16:creationId xmlns:a16="http://schemas.microsoft.com/office/drawing/2014/main" id="{BD16D979-A14F-43B4-8A37-FE71EFBA9E59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436" name="矩形: 圆角 435">
                  <a:extLst>
                    <a:ext uri="{FF2B5EF4-FFF2-40B4-BE49-F238E27FC236}">
                      <a16:creationId xmlns:a16="http://schemas.microsoft.com/office/drawing/2014/main" id="{ED0A8E05-B99E-4A76-857D-5DAA5A891ED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37" name="图片 436">
                  <a:extLst>
                    <a:ext uri="{FF2B5EF4-FFF2-40B4-BE49-F238E27FC236}">
                      <a16:creationId xmlns:a16="http://schemas.microsoft.com/office/drawing/2014/main" id="{7C20D8C9-E998-4A2C-9C4C-6D7CDE03C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8EC6FFB3-898C-4948-B601-BDBDAD96B53A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34" name="矩形: 圆角 433">
                <a:extLst>
                  <a:ext uri="{FF2B5EF4-FFF2-40B4-BE49-F238E27FC236}">
                    <a16:creationId xmlns:a16="http://schemas.microsoft.com/office/drawing/2014/main" id="{D04F8E85-21D6-4B2F-8A4B-6AB4E25A279D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矩形 434">
                <a:extLst>
                  <a:ext uri="{FF2B5EF4-FFF2-40B4-BE49-F238E27FC236}">
                    <a16:creationId xmlns:a16="http://schemas.microsoft.com/office/drawing/2014/main" id="{7409EDC3-D2DD-4CE2-B219-7A154E0A84F9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422785D6-5995-4282-B573-9991A0FA026F}"/>
                </a:ext>
              </a:extLst>
            </p:cNvPr>
            <p:cNvGrpSpPr/>
            <p:nvPr/>
          </p:nvGrpSpPr>
          <p:grpSpPr>
            <a:xfrm>
              <a:off x="6687309" y="4895811"/>
              <a:ext cx="538829" cy="604649"/>
              <a:chOff x="167518" y="529049"/>
              <a:chExt cx="538829" cy="604649"/>
            </a:xfrm>
          </p:grpSpPr>
          <p:grpSp>
            <p:nvGrpSpPr>
              <p:cNvPr id="440" name="组合 439">
                <a:extLst>
                  <a:ext uri="{FF2B5EF4-FFF2-40B4-BE49-F238E27FC236}">
                    <a16:creationId xmlns:a16="http://schemas.microsoft.com/office/drawing/2014/main" id="{09DC113F-FF3B-4E19-A371-84932A3FF1AB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443" name="矩形: 圆角 442">
                  <a:extLst>
                    <a:ext uri="{FF2B5EF4-FFF2-40B4-BE49-F238E27FC236}">
                      <a16:creationId xmlns:a16="http://schemas.microsoft.com/office/drawing/2014/main" id="{DBCB58DA-984A-4136-B6BE-024913FBE6E5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44" name="图片 443">
                  <a:extLst>
                    <a:ext uri="{FF2B5EF4-FFF2-40B4-BE49-F238E27FC236}">
                      <a16:creationId xmlns:a16="http://schemas.microsoft.com/office/drawing/2014/main" id="{EED72E0C-B146-475B-82A0-CFAAA30A5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2466" y="4022064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371C2FF2-613A-4020-B315-1DD0122DC2B3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41" name="矩形: 圆角 440">
                <a:extLst>
                  <a:ext uri="{FF2B5EF4-FFF2-40B4-BE49-F238E27FC236}">
                    <a16:creationId xmlns:a16="http://schemas.microsoft.com/office/drawing/2014/main" id="{62F26004-82D7-4C97-BFC0-B2160CD4D4E5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矩形 441">
                <a:extLst>
                  <a:ext uri="{FF2B5EF4-FFF2-40B4-BE49-F238E27FC236}">
                    <a16:creationId xmlns:a16="http://schemas.microsoft.com/office/drawing/2014/main" id="{F5B0866D-8B78-4818-8583-D71E7D9ED538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</p:grpSp>
      <p:sp>
        <p:nvSpPr>
          <p:cNvPr id="447" name="矩形 446">
            <a:extLst>
              <a:ext uri="{FF2B5EF4-FFF2-40B4-BE49-F238E27FC236}">
                <a16:creationId xmlns:a16="http://schemas.microsoft.com/office/drawing/2014/main" id="{725DC401-AF4B-45F2-B946-5D78C8D4BD72}"/>
              </a:ext>
            </a:extLst>
          </p:cNvPr>
          <p:cNvSpPr/>
          <p:nvPr/>
        </p:nvSpPr>
        <p:spPr>
          <a:xfrm>
            <a:off x="5477218" y="2017581"/>
            <a:ext cx="172347" cy="1819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8" name="箭头: 燕尾形 447">
            <a:extLst>
              <a:ext uri="{FF2B5EF4-FFF2-40B4-BE49-F238E27FC236}">
                <a16:creationId xmlns:a16="http://schemas.microsoft.com/office/drawing/2014/main" id="{B27185DB-06D2-4291-9EED-E699E6E4095C}"/>
              </a:ext>
            </a:extLst>
          </p:cNvPr>
          <p:cNvSpPr/>
          <p:nvPr/>
        </p:nvSpPr>
        <p:spPr>
          <a:xfrm>
            <a:off x="5220435" y="2023314"/>
            <a:ext cx="261916" cy="160637"/>
          </a:xfrm>
          <a:prstGeom prst="notch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2C526C01-4427-4FC9-B96E-4FF86350F170}"/>
              </a:ext>
            </a:extLst>
          </p:cNvPr>
          <p:cNvSpPr/>
          <p:nvPr/>
        </p:nvSpPr>
        <p:spPr>
          <a:xfrm>
            <a:off x="5470458" y="2221080"/>
            <a:ext cx="190391" cy="248717"/>
          </a:xfrm>
          <a:prstGeom prst="rect">
            <a:avLst/>
          </a:prstGeom>
          <a:solidFill>
            <a:srgbClr val="13AF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" name="等腰三角形 449">
            <a:extLst>
              <a:ext uri="{FF2B5EF4-FFF2-40B4-BE49-F238E27FC236}">
                <a16:creationId xmlns:a16="http://schemas.microsoft.com/office/drawing/2014/main" id="{76690D02-8CED-40EA-9379-FE0126905DE8}"/>
              </a:ext>
            </a:extLst>
          </p:cNvPr>
          <p:cNvSpPr/>
          <p:nvPr/>
        </p:nvSpPr>
        <p:spPr>
          <a:xfrm>
            <a:off x="5010851" y="2232022"/>
            <a:ext cx="100249" cy="8077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1" name="等腰三角形 450">
            <a:extLst>
              <a:ext uri="{FF2B5EF4-FFF2-40B4-BE49-F238E27FC236}">
                <a16:creationId xmlns:a16="http://schemas.microsoft.com/office/drawing/2014/main" id="{F77B8D50-F53F-4379-9DC9-A35B1DDC37CE}"/>
              </a:ext>
            </a:extLst>
          </p:cNvPr>
          <p:cNvSpPr/>
          <p:nvPr/>
        </p:nvSpPr>
        <p:spPr>
          <a:xfrm>
            <a:off x="5010850" y="2283247"/>
            <a:ext cx="100249" cy="8077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2" name="等腰三角形 451">
            <a:extLst>
              <a:ext uri="{FF2B5EF4-FFF2-40B4-BE49-F238E27FC236}">
                <a16:creationId xmlns:a16="http://schemas.microsoft.com/office/drawing/2014/main" id="{402777F3-EFB6-4A37-BA3E-A0657E58706C}"/>
              </a:ext>
            </a:extLst>
          </p:cNvPr>
          <p:cNvSpPr/>
          <p:nvPr/>
        </p:nvSpPr>
        <p:spPr>
          <a:xfrm>
            <a:off x="5010849" y="2336915"/>
            <a:ext cx="100249" cy="8077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3" name="等腰三角形 452">
            <a:extLst>
              <a:ext uri="{FF2B5EF4-FFF2-40B4-BE49-F238E27FC236}">
                <a16:creationId xmlns:a16="http://schemas.microsoft.com/office/drawing/2014/main" id="{3944F779-0522-4A41-BC50-A447E4C78469}"/>
              </a:ext>
            </a:extLst>
          </p:cNvPr>
          <p:cNvSpPr/>
          <p:nvPr/>
        </p:nvSpPr>
        <p:spPr>
          <a:xfrm rot="10800000">
            <a:off x="5510752" y="2293898"/>
            <a:ext cx="100249" cy="8077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4" name="等腰三角形 453">
            <a:extLst>
              <a:ext uri="{FF2B5EF4-FFF2-40B4-BE49-F238E27FC236}">
                <a16:creationId xmlns:a16="http://schemas.microsoft.com/office/drawing/2014/main" id="{95F92147-515C-452C-97B9-2FEE3977FF61}"/>
              </a:ext>
            </a:extLst>
          </p:cNvPr>
          <p:cNvSpPr/>
          <p:nvPr/>
        </p:nvSpPr>
        <p:spPr>
          <a:xfrm rot="10800000">
            <a:off x="5510752" y="2332610"/>
            <a:ext cx="100249" cy="8077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5" name="等腰三角形 454">
            <a:extLst>
              <a:ext uri="{FF2B5EF4-FFF2-40B4-BE49-F238E27FC236}">
                <a16:creationId xmlns:a16="http://schemas.microsoft.com/office/drawing/2014/main" id="{7E04DC53-08E1-4431-91A2-C8D83908B489}"/>
              </a:ext>
            </a:extLst>
          </p:cNvPr>
          <p:cNvSpPr/>
          <p:nvPr/>
        </p:nvSpPr>
        <p:spPr>
          <a:xfrm rot="10800000">
            <a:off x="5506506" y="2370100"/>
            <a:ext cx="100249" cy="8077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45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5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2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9825354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243">
            <a:hlinkClick r:id="rId2" action="ppaction://hlinksldjump"/>
            <a:extLst>
              <a:ext uri="{FF2B5EF4-FFF2-40B4-BE49-F238E27FC236}">
                <a16:creationId xmlns:a16="http://schemas.microsoft.com/office/drawing/2014/main" id="{7B04B453-6802-4AEB-813E-39B5D2147FA9}"/>
              </a:ext>
            </a:extLst>
          </p:cNvPr>
          <p:cNvSpPr/>
          <p:nvPr/>
        </p:nvSpPr>
        <p:spPr>
          <a:xfrm>
            <a:off x="626042" y="32210"/>
            <a:ext cx="16206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区域地图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形 66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53AFFDB2-93C6-446E-B142-8D9033441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6FC051-D2A3-42F6-8176-C64368D659A6}"/>
              </a:ext>
            </a:extLst>
          </p:cNvPr>
          <p:cNvSpPr/>
          <p:nvPr/>
        </p:nvSpPr>
        <p:spPr>
          <a:xfrm>
            <a:off x="1147870" y="51631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31248A6-25B7-4B33-82E4-0F5F09B9D6DE}"/>
              </a:ext>
            </a:extLst>
          </p:cNvPr>
          <p:cNvSpPr/>
          <p:nvPr/>
        </p:nvSpPr>
        <p:spPr>
          <a:xfrm>
            <a:off x="1885135" y="51631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523B44A-F75C-4346-88C3-88ED868F58DD}"/>
              </a:ext>
            </a:extLst>
          </p:cNvPr>
          <p:cNvSpPr/>
          <p:nvPr/>
        </p:nvSpPr>
        <p:spPr>
          <a:xfrm>
            <a:off x="2622400" y="51631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3C8D349-10FC-4619-A603-107F5347C194}"/>
              </a:ext>
            </a:extLst>
          </p:cNvPr>
          <p:cNvSpPr/>
          <p:nvPr/>
        </p:nvSpPr>
        <p:spPr>
          <a:xfrm>
            <a:off x="3359665" y="51631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7D863A2C-0F3C-46A5-928F-A6943FCE1002}"/>
              </a:ext>
            </a:extLst>
          </p:cNvPr>
          <p:cNvSpPr/>
          <p:nvPr/>
        </p:nvSpPr>
        <p:spPr>
          <a:xfrm>
            <a:off x="4096930" y="516314"/>
            <a:ext cx="737265" cy="7372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4E92F14E-0E10-44E0-B689-83D52A39D8D8}"/>
              </a:ext>
            </a:extLst>
          </p:cNvPr>
          <p:cNvSpPr/>
          <p:nvPr/>
        </p:nvSpPr>
        <p:spPr>
          <a:xfrm>
            <a:off x="4834195" y="516314"/>
            <a:ext cx="737265" cy="7372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BEE99CB-DBF8-4410-9B4B-C68B80D65DA5}"/>
              </a:ext>
            </a:extLst>
          </p:cNvPr>
          <p:cNvSpPr/>
          <p:nvPr/>
        </p:nvSpPr>
        <p:spPr>
          <a:xfrm>
            <a:off x="5571460" y="51631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DBE3A9F3-93AD-466C-809D-7BB68F8AD690}"/>
              </a:ext>
            </a:extLst>
          </p:cNvPr>
          <p:cNvSpPr/>
          <p:nvPr/>
        </p:nvSpPr>
        <p:spPr>
          <a:xfrm>
            <a:off x="6308725" y="51631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95A9401-DBAC-4267-85FA-0936CD37F86A}"/>
              </a:ext>
            </a:extLst>
          </p:cNvPr>
          <p:cNvSpPr/>
          <p:nvPr/>
        </p:nvSpPr>
        <p:spPr>
          <a:xfrm>
            <a:off x="1147870" y="125357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90F533D7-03FA-4AE3-A0C0-9CE9291585E4}"/>
              </a:ext>
            </a:extLst>
          </p:cNvPr>
          <p:cNvSpPr/>
          <p:nvPr/>
        </p:nvSpPr>
        <p:spPr>
          <a:xfrm>
            <a:off x="1885135" y="125357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778211B-AB89-4DDC-95CA-8852C1719B67}"/>
              </a:ext>
            </a:extLst>
          </p:cNvPr>
          <p:cNvSpPr/>
          <p:nvPr/>
        </p:nvSpPr>
        <p:spPr>
          <a:xfrm>
            <a:off x="2622400" y="125357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44DE8DDA-C37F-41AC-BAB0-D465ED09F5E6}"/>
              </a:ext>
            </a:extLst>
          </p:cNvPr>
          <p:cNvSpPr/>
          <p:nvPr/>
        </p:nvSpPr>
        <p:spPr>
          <a:xfrm>
            <a:off x="3359665" y="125357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3C5790D9-E206-499F-B262-05E9F98FE7B2}"/>
              </a:ext>
            </a:extLst>
          </p:cNvPr>
          <p:cNvSpPr/>
          <p:nvPr/>
        </p:nvSpPr>
        <p:spPr>
          <a:xfrm>
            <a:off x="4096930" y="1253579"/>
            <a:ext cx="737265" cy="7372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46C51D3-0576-4EB8-9789-ED49978EE318}"/>
              </a:ext>
            </a:extLst>
          </p:cNvPr>
          <p:cNvSpPr/>
          <p:nvPr/>
        </p:nvSpPr>
        <p:spPr>
          <a:xfrm>
            <a:off x="4834195" y="125357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993AF87E-6208-4F01-AF69-26E404193ABC}"/>
              </a:ext>
            </a:extLst>
          </p:cNvPr>
          <p:cNvSpPr/>
          <p:nvPr/>
        </p:nvSpPr>
        <p:spPr>
          <a:xfrm>
            <a:off x="5571460" y="125357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EA614E1-36E5-40E0-8D3C-F7A6AA44D467}"/>
              </a:ext>
            </a:extLst>
          </p:cNvPr>
          <p:cNvSpPr/>
          <p:nvPr/>
        </p:nvSpPr>
        <p:spPr>
          <a:xfrm>
            <a:off x="6308725" y="125357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2A150BC-27B7-42C6-8D36-DBA2B30817A6}"/>
              </a:ext>
            </a:extLst>
          </p:cNvPr>
          <p:cNvSpPr/>
          <p:nvPr/>
        </p:nvSpPr>
        <p:spPr>
          <a:xfrm>
            <a:off x="7045990" y="51381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9840CA8E-8A4D-45F5-8ABD-F77BE2189735}"/>
              </a:ext>
            </a:extLst>
          </p:cNvPr>
          <p:cNvSpPr/>
          <p:nvPr/>
        </p:nvSpPr>
        <p:spPr>
          <a:xfrm>
            <a:off x="7045990" y="125108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11750B4F-45D0-4A6E-A882-25A8EECDFEC4}"/>
              </a:ext>
            </a:extLst>
          </p:cNvPr>
          <p:cNvSpPr/>
          <p:nvPr/>
        </p:nvSpPr>
        <p:spPr>
          <a:xfrm>
            <a:off x="1147870" y="199522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B1A9C997-1B09-4D13-B19A-CF11FE3037B8}"/>
              </a:ext>
            </a:extLst>
          </p:cNvPr>
          <p:cNvSpPr/>
          <p:nvPr/>
        </p:nvSpPr>
        <p:spPr>
          <a:xfrm>
            <a:off x="1885135" y="199522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8E540280-77D9-4695-BD56-D53F12AB85AF}"/>
              </a:ext>
            </a:extLst>
          </p:cNvPr>
          <p:cNvSpPr/>
          <p:nvPr/>
        </p:nvSpPr>
        <p:spPr>
          <a:xfrm>
            <a:off x="2622400" y="199522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F1A7982-ABBD-4500-B598-B3E65AAE9D9F}"/>
              </a:ext>
            </a:extLst>
          </p:cNvPr>
          <p:cNvSpPr/>
          <p:nvPr/>
        </p:nvSpPr>
        <p:spPr>
          <a:xfrm>
            <a:off x="3359665" y="199522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4F38DDF7-448D-4A49-8985-81C89F4DA5D8}"/>
              </a:ext>
            </a:extLst>
          </p:cNvPr>
          <p:cNvSpPr/>
          <p:nvPr/>
        </p:nvSpPr>
        <p:spPr>
          <a:xfrm>
            <a:off x="4096930" y="199522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C05022D-3001-49A1-B0F1-EEB9E2FBFF3B}"/>
              </a:ext>
            </a:extLst>
          </p:cNvPr>
          <p:cNvSpPr/>
          <p:nvPr/>
        </p:nvSpPr>
        <p:spPr>
          <a:xfrm>
            <a:off x="4834195" y="199522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57729AA4-2276-4250-BFD1-EC17EC9BA2AA}"/>
              </a:ext>
            </a:extLst>
          </p:cNvPr>
          <p:cNvSpPr/>
          <p:nvPr/>
        </p:nvSpPr>
        <p:spPr>
          <a:xfrm>
            <a:off x="5571460" y="1995224"/>
            <a:ext cx="737265" cy="737265"/>
          </a:xfrm>
          <a:prstGeom prst="rect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AF76183E-9BD3-4525-9024-265315BAA3F7}"/>
              </a:ext>
            </a:extLst>
          </p:cNvPr>
          <p:cNvSpPr/>
          <p:nvPr/>
        </p:nvSpPr>
        <p:spPr>
          <a:xfrm>
            <a:off x="6308725" y="199522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1097FB58-80DB-4BD7-A88E-70F868C650F9}"/>
              </a:ext>
            </a:extLst>
          </p:cNvPr>
          <p:cNvSpPr/>
          <p:nvPr/>
        </p:nvSpPr>
        <p:spPr>
          <a:xfrm>
            <a:off x="1147870" y="273248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FD2BF689-5413-4CEA-8C50-4F88E05410DD}"/>
              </a:ext>
            </a:extLst>
          </p:cNvPr>
          <p:cNvSpPr/>
          <p:nvPr/>
        </p:nvSpPr>
        <p:spPr>
          <a:xfrm>
            <a:off x="1885135" y="273248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FDC91D52-278E-422F-92ED-DA90AA12CED7}"/>
              </a:ext>
            </a:extLst>
          </p:cNvPr>
          <p:cNvSpPr/>
          <p:nvPr/>
        </p:nvSpPr>
        <p:spPr>
          <a:xfrm>
            <a:off x="2622400" y="273248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B50618C9-BEBE-4C5B-A5CE-8140559D053C}"/>
              </a:ext>
            </a:extLst>
          </p:cNvPr>
          <p:cNvSpPr/>
          <p:nvPr/>
        </p:nvSpPr>
        <p:spPr>
          <a:xfrm>
            <a:off x="3359665" y="273248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0F4C2C6-03B1-4768-8E53-DB737744D16C}"/>
              </a:ext>
            </a:extLst>
          </p:cNvPr>
          <p:cNvSpPr/>
          <p:nvPr/>
        </p:nvSpPr>
        <p:spPr>
          <a:xfrm>
            <a:off x="4096930" y="273248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DAA9D1D9-FFAE-4B11-990B-9F76833C5034}"/>
              </a:ext>
            </a:extLst>
          </p:cNvPr>
          <p:cNvSpPr/>
          <p:nvPr/>
        </p:nvSpPr>
        <p:spPr>
          <a:xfrm>
            <a:off x="4834195" y="273248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4EC02B57-DA2E-4399-92F0-5778C9691573}"/>
              </a:ext>
            </a:extLst>
          </p:cNvPr>
          <p:cNvSpPr/>
          <p:nvPr/>
        </p:nvSpPr>
        <p:spPr>
          <a:xfrm>
            <a:off x="5571460" y="273248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558C78F1-C34A-4097-85CD-774690F98AAB}"/>
              </a:ext>
            </a:extLst>
          </p:cNvPr>
          <p:cNvSpPr/>
          <p:nvPr/>
        </p:nvSpPr>
        <p:spPr>
          <a:xfrm>
            <a:off x="6308725" y="273248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F2783AE8-8232-4194-87AE-0E4156300A62}"/>
              </a:ext>
            </a:extLst>
          </p:cNvPr>
          <p:cNvSpPr/>
          <p:nvPr/>
        </p:nvSpPr>
        <p:spPr>
          <a:xfrm>
            <a:off x="7045990" y="1992729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C49B960B-AAA3-423A-9398-C7E74B21142B}"/>
              </a:ext>
            </a:extLst>
          </p:cNvPr>
          <p:cNvSpPr/>
          <p:nvPr/>
        </p:nvSpPr>
        <p:spPr>
          <a:xfrm>
            <a:off x="7045990" y="2729994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 descr="居家">
            <a:extLst>
              <a:ext uri="{FF2B5EF4-FFF2-40B4-BE49-F238E27FC236}">
                <a16:creationId xmlns:a16="http://schemas.microsoft.com/office/drawing/2014/main" id="{388D565D-99F8-48E5-8FB6-13E137833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64166" y="1305039"/>
            <a:ext cx="586549" cy="586549"/>
          </a:xfrm>
          <a:prstGeom prst="rect">
            <a:avLst/>
          </a:prstGeom>
        </p:spPr>
      </p:pic>
      <p:pic>
        <p:nvPicPr>
          <p:cNvPr id="145" name="图形 144" descr="居家">
            <a:extLst>
              <a:ext uri="{FF2B5EF4-FFF2-40B4-BE49-F238E27FC236}">
                <a16:creationId xmlns:a16="http://schemas.microsoft.com/office/drawing/2014/main" id="{4577C9B5-5ED6-424F-8452-BF785B8D0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432" y="2059905"/>
            <a:ext cx="586549" cy="586549"/>
          </a:xfrm>
          <a:prstGeom prst="rect">
            <a:avLst/>
          </a:prstGeom>
        </p:spPr>
      </p:pic>
      <p:pic>
        <p:nvPicPr>
          <p:cNvPr id="146" name="图形 145" descr="居家">
            <a:extLst>
              <a:ext uri="{FF2B5EF4-FFF2-40B4-BE49-F238E27FC236}">
                <a16:creationId xmlns:a16="http://schemas.microsoft.com/office/drawing/2014/main" id="{7FF67F1B-24D5-4EBA-AE00-CFAD960342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4531" y="579017"/>
            <a:ext cx="586549" cy="586549"/>
          </a:xfrm>
          <a:prstGeom prst="rect">
            <a:avLst/>
          </a:prstGeom>
        </p:spPr>
      </p:pic>
      <p:pic>
        <p:nvPicPr>
          <p:cNvPr id="147" name="图形 146" descr="居家">
            <a:extLst>
              <a:ext uri="{FF2B5EF4-FFF2-40B4-BE49-F238E27FC236}">
                <a16:creationId xmlns:a16="http://schemas.microsoft.com/office/drawing/2014/main" id="{1E2AA6F9-FE9F-4BC0-91AA-B98A030D4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6166" y="579017"/>
            <a:ext cx="586549" cy="586549"/>
          </a:xfrm>
          <a:prstGeom prst="rect">
            <a:avLst/>
          </a:prstGeom>
        </p:spPr>
      </p:pic>
      <p:pic>
        <p:nvPicPr>
          <p:cNvPr id="10" name="图形 9" descr="拖船">
            <a:extLst>
              <a:ext uri="{FF2B5EF4-FFF2-40B4-BE49-F238E27FC236}">
                <a16:creationId xmlns:a16="http://schemas.microsoft.com/office/drawing/2014/main" id="{EA93FD9B-5D67-4BBC-9560-6F5ACCEEE3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90529" y="1789746"/>
            <a:ext cx="205478" cy="205478"/>
          </a:xfrm>
          <a:prstGeom prst="rect">
            <a:avLst/>
          </a:prstGeom>
        </p:spPr>
      </p:pic>
      <p:pic>
        <p:nvPicPr>
          <p:cNvPr id="13" name="图形 12" descr="火车">
            <a:extLst>
              <a:ext uri="{FF2B5EF4-FFF2-40B4-BE49-F238E27FC236}">
                <a16:creationId xmlns:a16="http://schemas.microsoft.com/office/drawing/2014/main" id="{5E7119BF-1143-478A-8A99-4D39DF33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86666" y="1813461"/>
            <a:ext cx="171777" cy="171777"/>
          </a:xfrm>
          <a:prstGeom prst="rect">
            <a:avLst/>
          </a:prstGeom>
        </p:spPr>
      </p:pic>
      <p:pic>
        <p:nvPicPr>
          <p:cNvPr id="15" name="图形 14" descr="直升飞机">
            <a:extLst>
              <a:ext uri="{FF2B5EF4-FFF2-40B4-BE49-F238E27FC236}">
                <a16:creationId xmlns:a16="http://schemas.microsoft.com/office/drawing/2014/main" id="{56DED151-25BE-4323-B047-DD77D5B248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4363904" y="1763310"/>
            <a:ext cx="270551" cy="270551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B1158D1-12FB-44CB-AE48-5A4968F29B10}"/>
              </a:ext>
            </a:extLst>
          </p:cNvPr>
          <p:cNvCxnSpPr>
            <a:cxnSpLocks/>
          </p:cNvCxnSpPr>
          <p:nvPr/>
        </p:nvCxnSpPr>
        <p:spPr>
          <a:xfrm flipV="1">
            <a:off x="4465562" y="916380"/>
            <a:ext cx="0" cy="64174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39BAB2B9-A1D1-4A72-A88C-E87C9E13D8C4}"/>
              </a:ext>
            </a:extLst>
          </p:cNvPr>
          <p:cNvCxnSpPr>
            <a:cxnSpLocks/>
          </p:cNvCxnSpPr>
          <p:nvPr/>
        </p:nvCxnSpPr>
        <p:spPr>
          <a:xfrm flipV="1">
            <a:off x="4463164" y="920318"/>
            <a:ext cx="720205" cy="64531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E75A1BFD-B9A0-47D7-82B9-59D1058466BC}"/>
              </a:ext>
            </a:extLst>
          </p:cNvPr>
          <p:cNvCxnSpPr>
            <a:cxnSpLocks/>
          </p:cNvCxnSpPr>
          <p:nvPr/>
        </p:nvCxnSpPr>
        <p:spPr>
          <a:xfrm>
            <a:off x="4466684" y="1558121"/>
            <a:ext cx="1470022" cy="835209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FBD26C44-EBC7-4298-B55D-F26E95ECD497}"/>
              </a:ext>
            </a:extLst>
          </p:cNvPr>
          <p:cNvCxnSpPr>
            <a:cxnSpLocks/>
          </p:cNvCxnSpPr>
          <p:nvPr/>
        </p:nvCxnSpPr>
        <p:spPr>
          <a:xfrm>
            <a:off x="5178572" y="916379"/>
            <a:ext cx="763764" cy="148482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椭圆 251">
            <a:extLst>
              <a:ext uri="{FF2B5EF4-FFF2-40B4-BE49-F238E27FC236}">
                <a16:creationId xmlns:a16="http://schemas.microsoft.com/office/drawing/2014/main" id="{E9F3BE75-E8FB-4F65-9426-6F18945A211C}"/>
              </a:ext>
            </a:extLst>
          </p:cNvPr>
          <p:cNvSpPr/>
          <p:nvPr/>
        </p:nvSpPr>
        <p:spPr>
          <a:xfrm>
            <a:off x="8301965" y="3997796"/>
            <a:ext cx="93957" cy="93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>
            <a:extLst>
              <a:ext uri="{FF2B5EF4-FFF2-40B4-BE49-F238E27FC236}">
                <a16:creationId xmlns:a16="http://schemas.microsoft.com/office/drawing/2014/main" id="{9F691537-CDC2-4D41-807A-52D21FB747AA}"/>
              </a:ext>
            </a:extLst>
          </p:cNvPr>
          <p:cNvSpPr/>
          <p:nvPr/>
        </p:nvSpPr>
        <p:spPr>
          <a:xfrm>
            <a:off x="8479795" y="4001898"/>
            <a:ext cx="93957" cy="939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5" name="图形 254" descr="男人">
            <a:extLst>
              <a:ext uri="{FF2B5EF4-FFF2-40B4-BE49-F238E27FC236}">
                <a16:creationId xmlns:a16="http://schemas.microsoft.com/office/drawing/2014/main" id="{0D8006E2-5265-4762-A472-555BCB2945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62960" y="4199420"/>
            <a:ext cx="315897" cy="315897"/>
          </a:xfrm>
          <a:prstGeom prst="rect">
            <a:avLst/>
          </a:prstGeom>
        </p:spPr>
      </p:pic>
      <p:pic>
        <p:nvPicPr>
          <p:cNvPr id="256" name="图形 255" descr="箭头右旋">
            <a:extLst>
              <a:ext uri="{FF2B5EF4-FFF2-40B4-BE49-F238E27FC236}">
                <a16:creationId xmlns:a16="http://schemas.microsoft.com/office/drawing/2014/main" id="{677875DA-2800-4AC8-AC33-452C4E3324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8883723">
            <a:off x="9132589" y="4149949"/>
            <a:ext cx="309434" cy="309434"/>
          </a:xfrm>
          <a:prstGeom prst="rect">
            <a:avLst/>
          </a:prstGeom>
        </p:spPr>
      </p:pic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26A6BD43-01D8-40B9-B586-E23FCA84F9CA}"/>
              </a:ext>
            </a:extLst>
          </p:cNvPr>
          <p:cNvGrpSpPr/>
          <p:nvPr/>
        </p:nvGrpSpPr>
        <p:grpSpPr>
          <a:xfrm>
            <a:off x="9268940" y="35232"/>
            <a:ext cx="783614" cy="601213"/>
            <a:chOff x="9277674" y="55088"/>
            <a:chExt cx="783614" cy="601213"/>
          </a:xfrm>
        </p:grpSpPr>
        <p:pic>
          <p:nvPicPr>
            <p:cNvPr id="258" name="图形 257" descr="下降趋势条形图">
              <a:extLst>
                <a:ext uri="{FF2B5EF4-FFF2-40B4-BE49-F238E27FC236}">
                  <a16:creationId xmlns:a16="http://schemas.microsoft.com/office/drawing/2014/main" id="{B384ECFD-9364-420A-9AB0-78C8F9F66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466141" y="55088"/>
              <a:ext cx="447425" cy="447425"/>
            </a:xfrm>
            <a:prstGeom prst="rect">
              <a:avLst/>
            </a:prstGeom>
          </p:spPr>
        </p:pic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D3B5614A-9664-46D1-9C16-B03CF6773AC6}"/>
                </a:ext>
              </a:extLst>
            </p:cNvPr>
            <p:cNvSpPr/>
            <p:nvPr/>
          </p:nvSpPr>
          <p:spPr>
            <a:xfrm>
              <a:off x="9277674" y="397376"/>
              <a:ext cx="783614" cy="25892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    排序</a:t>
              </a:r>
            </a:p>
          </p:txBody>
        </p:sp>
        <p:pic>
          <p:nvPicPr>
            <p:cNvPr id="260" name="图形 259" descr="公文包">
              <a:extLst>
                <a:ext uri="{FF2B5EF4-FFF2-40B4-BE49-F238E27FC236}">
                  <a16:creationId xmlns:a16="http://schemas.microsoft.com/office/drawing/2014/main" id="{44F1BCA1-F958-43E2-A73A-2D48549F4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459212" y="236587"/>
              <a:ext cx="248584" cy="248584"/>
            </a:xfrm>
            <a:prstGeom prst="rect">
              <a:avLst/>
            </a:prstGeom>
          </p:spPr>
        </p:pic>
      </p:grpSp>
      <p:sp>
        <p:nvSpPr>
          <p:cNvPr id="292" name="矩形 291">
            <a:extLst>
              <a:ext uri="{FF2B5EF4-FFF2-40B4-BE49-F238E27FC236}">
                <a16:creationId xmlns:a16="http://schemas.microsoft.com/office/drawing/2014/main" id="{A5A8EEC1-9283-4D32-8044-8F57FBD2297D}"/>
              </a:ext>
            </a:extLst>
          </p:cNvPr>
          <p:cNvSpPr/>
          <p:nvPr/>
        </p:nvSpPr>
        <p:spPr>
          <a:xfrm>
            <a:off x="8214207" y="79288"/>
            <a:ext cx="1766346" cy="4464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8D662F1D-FE44-4C4C-A8BF-126A450A91EC}"/>
              </a:ext>
            </a:extLst>
          </p:cNvPr>
          <p:cNvSpPr/>
          <p:nvPr/>
        </p:nvSpPr>
        <p:spPr>
          <a:xfrm>
            <a:off x="8206281" y="85954"/>
            <a:ext cx="1774271" cy="215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8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区域一</a:t>
            </a:r>
            <a:endParaRPr lang="zh-CN" altLang="en-US" sz="1100" b="1" cap="none" spc="0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20147253-7442-4665-9DC2-F4D325F0BE88}"/>
              </a:ext>
            </a:extLst>
          </p:cNvPr>
          <p:cNvGrpSpPr/>
          <p:nvPr/>
        </p:nvGrpSpPr>
        <p:grpSpPr>
          <a:xfrm>
            <a:off x="8287617" y="678303"/>
            <a:ext cx="1458331" cy="871822"/>
            <a:chOff x="7131561" y="638104"/>
            <a:chExt cx="1598892" cy="1011401"/>
          </a:xfrm>
        </p:grpSpPr>
        <p:pic>
          <p:nvPicPr>
            <p:cNvPr id="295" name="图形 294" descr="直升飞机">
              <a:extLst>
                <a:ext uri="{FF2B5EF4-FFF2-40B4-BE49-F238E27FC236}">
                  <a16:creationId xmlns:a16="http://schemas.microsoft.com/office/drawing/2014/main" id="{1E870946-F9FC-4087-B844-729757698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131561" y="638104"/>
              <a:ext cx="288375" cy="288375"/>
            </a:xfrm>
            <a:prstGeom prst="rect">
              <a:avLst/>
            </a:prstGeom>
          </p:spPr>
        </p:pic>
        <p:sp>
          <p:nvSpPr>
            <p:cNvPr id="296" name="矩形 295">
              <a:extLst>
                <a:ext uri="{FF2B5EF4-FFF2-40B4-BE49-F238E27FC236}">
                  <a16:creationId xmlns:a16="http://schemas.microsoft.com/office/drawing/2014/main" id="{EDF6BC96-176A-400C-A761-4C1D312C3379}"/>
                </a:ext>
              </a:extLst>
            </p:cNvPr>
            <p:cNvSpPr/>
            <p:nvPr/>
          </p:nvSpPr>
          <p:spPr>
            <a:xfrm>
              <a:off x="7321145" y="645334"/>
              <a:ext cx="1409308" cy="28564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0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发电量</a:t>
              </a:r>
              <a:r>
                <a:rPr lang="zh-CN" altLang="en-US" sz="10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en-US" altLang="zh-CN" sz="10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11MW</a:t>
              </a:r>
              <a:endPara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1" name="图形 300">
              <a:extLst>
                <a:ext uri="{FF2B5EF4-FFF2-40B4-BE49-F238E27FC236}">
                  <a16:creationId xmlns:a16="http://schemas.microsoft.com/office/drawing/2014/main" id="{278B44EC-BF3E-4F9A-B165-D9B5CDD5A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206083" y="941944"/>
              <a:ext cx="183481" cy="183480"/>
            </a:xfrm>
            <a:prstGeom prst="rect">
              <a:avLst/>
            </a:prstGeom>
          </p:spPr>
        </p:pic>
        <p:pic>
          <p:nvPicPr>
            <p:cNvPr id="298" name="图形 297" descr="垃圾桶">
              <a:extLst>
                <a:ext uri="{FF2B5EF4-FFF2-40B4-BE49-F238E27FC236}">
                  <a16:creationId xmlns:a16="http://schemas.microsoft.com/office/drawing/2014/main" id="{53AFA674-DA3C-4C9F-9CF5-90F644209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211691" y="1212546"/>
              <a:ext cx="177873" cy="177873"/>
            </a:xfrm>
            <a:prstGeom prst="rect">
              <a:avLst/>
            </a:prstGeom>
          </p:spPr>
        </p:pic>
        <p:pic>
          <p:nvPicPr>
            <p:cNvPr id="299" name="图形 298" descr="可回收标志">
              <a:extLst>
                <a:ext uri="{FF2B5EF4-FFF2-40B4-BE49-F238E27FC236}">
                  <a16:creationId xmlns:a16="http://schemas.microsoft.com/office/drawing/2014/main" id="{56E73918-D269-4B2C-8280-FB8E3BBE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196722" y="1447304"/>
              <a:ext cx="202201" cy="202201"/>
            </a:xfrm>
            <a:prstGeom prst="rect">
              <a:avLst/>
            </a:prstGeom>
          </p:spPr>
        </p:pic>
      </p:grpSp>
      <p:cxnSp>
        <p:nvCxnSpPr>
          <p:cNvPr id="302" name="直接连接符 301">
            <a:extLst>
              <a:ext uri="{FF2B5EF4-FFF2-40B4-BE49-F238E27FC236}">
                <a16:creationId xmlns:a16="http://schemas.microsoft.com/office/drawing/2014/main" id="{560828DB-0F11-4931-8E88-82EADE5424DD}"/>
              </a:ext>
            </a:extLst>
          </p:cNvPr>
          <p:cNvCxnSpPr>
            <a:cxnSpLocks/>
          </p:cNvCxnSpPr>
          <p:nvPr/>
        </p:nvCxnSpPr>
        <p:spPr>
          <a:xfrm flipV="1">
            <a:off x="8199685" y="480047"/>
            <a:ext cx="1755215" cy="5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4" name="矩形: 圆角 303">
            <a:extLst>
              <a:ext uri="{FF2B5EF4-FFF2-40B4-BE49-F238E27FC236}">
                <a16:creationId xmlns:a16="http://schemas.microsoft.com/office/drawing/2014/main" id="{3B1CE44A-48D1-454C-90B4-4DBED8ED87AF}"/>
              </a:ext>
            </a:extLst>
          </p:cNvPr>
          <p:cNvSpPr/>
          <p:nvPr/>
        </p:nvSpPr>
        <p:spPr>
          <a:xfrm>
            <a:off x="8600500" y="4031605"/>
            <a:ext cx="1045192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进入区域</a:t>
            </a:r>
          </a:p>
        </p:txBody>
      </p: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06560E18-DF12-4ABF-9C37-E8A06943EF0B}"/>
              </a:ext>
            </a:extLst>
          </p:cNvPr>
          <p:cNvCxnSpPr>
            <a:cxnSpLocks/>
          </p:cNvCxnSpPr>
          <p:nvPr/>
        </p:nvCxnSpPr>
        <p:spPr>
          <a:xfrm flipV="1">
            <a:off x="8206692" y="3884089"/>
            <a:ext cx="1755215" cy="5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0" name="矩形 309">
            <a:extLst>
              <a:ext uri="{FF2B5EF4-FFF2-40B4-BE49-F238E27FC236}">
                <a16:creationId xmlns:a16="http://schemas.microsoft.com/office/drawing/2014/main" id="{B0D5EC83-55CB-483B-AA86-A9F96FEFB337}"/>
              </a:ext>
            </a:extLst>
          </p:cNvPr>
          <p:cNvSpPr/>
          <p:nvPr/>
        </p:nvSpPr>
        <p:spPr>
          <a:xfrm>
            <a:off x="8206629" y="297996"/>
            <a:ext cx="1753523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4662CE63-AB65-49AD-B75F-632D849EC5D8}"/>
              </a:ext>
            </a:extLst>
          </p:cNvPr>
          <p:cNvSpPr/>
          <p:nvPr/>
        </p:nvSpPr>
        <p:spPr>
          <a:xfrm>
            <a:off x="8218113" y="1742290"/>
            <a:ext cx="1767956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矿藏信息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2" name="直接连接符 321">
            <a:extLst>
              <a:ext uri="{FF2B5EF4-FFF2-40B4-BE49-F238E27FC236}">
                <a16:creationId xmlns:a16="http://schemas.microsoft.com/office/drawing/2014/main" id="{F7D564BA-343D-412C-B7A5-DA0415AB6BFE}"/>
              </a:ext>
            </a:extLst>
          </p:cNvPr>
          <p:cNvCxnSpPr>
            <a:cxnSpLocks/>
          </p:cNvCxnSpPr>
          <p:nvPr/>
        </p:nvCxnSpPr>
        <p:spPr>
          <a:xfrm flipV="1">
            <a:off x="8236387" y="2015914"/>
            <a:ext cx="1755215" cy="5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3" name="矩形 322">
            <a:extLst>
              <a:ext uri="{FF2B5EF4-FFF2-40B4-BE49-F238E27FC236}">
                <a16:creationId xmlns:a16="http://schemas.microsoft.com/office/drawing/2014/main" id="{81210863-554D-4B54-B6BB-C3A2009B2D34}"/>
              </a:ext>
            </a:extLst>
          </p:cNvPr>
          <p:cNvSpPr/>
          <p:nvPr/>
        </p:nvSpPr>
        <p:spPr>
          <a:xfrm>
            <a:off x="8471721" y="901910"/>
            <a:ext cx="128541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火车       </a:t>
            </a:r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324" name="矩形 323">
            <a:extLst>
              <a:ext uri="{FF2B5EF4-FFF2-40B4-BE49-F238E27FC236}">
                <a16:creationId xmlns:a16="http://schemas.microsoft.com/office/drawing/2014/main" id="{7F016E3A-26BA-42E0-9B97-FCFADBD79135}"/>
              </a:ext>
            </a:extLst>
          </p:cNvPr>
          <p:cNvSpPr/>
          <p:nvPr/>
        </p:nvSpPr>
        <p:spPr>
          <a:xfrm>
            <a:off x="8482643" y="1122045"/>
            <a:ext cx="128541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物流中心</a:t>
            </a:r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26E80619-7DA3-4F42-A82C-58679E5F0903}"/>
              </a:ext>
            </a:extLst>
          </p:cNvPr>
          <p:cNvSpPr/>
          <p:nvPr/>
        </p:nvSpPr>
        <p:spPr>
          <a:xfrm>
            <a:off x="8493565" y="1348600"/>
            <a:ext cx="128541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运输车</a:t>
            </a:r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267B99FB-8C34-406C-9C7F-B0F677738AF8}"/>
              </a:ext>
            </a:extLst>
          </p:cNvPr>
          <p:cNvGrpSpPr/>
          <p:nvPr/>
        </p:nvGrpSpPr>
        <p:grpSpPr>
          <a:xfrm>
            <a:off x="8296140" y="2228541"/>
            <a:ext cx="1458331" cy="871822"/>
            <a:chOff x="7131561" y="638104"/>
            <a:chExt cx="1598892" cy="1011401"/>
          </a:xfrm>
        </p:grpSpPr>
        <p:pic>
          <p:nvPicPr>
            <p:cNvPr id="343" name="图形 342" descr="直升飞机">
              <a:extLst>
                <a:ext uri="{FF2B5EF4-FFF2-40B4-BE49-F238E27FC236}">
                  <a16:creationId xmlns:a16="http://schemas.microsoft.com/office/drawing/2014/main" id="{94C43271-4889-41B9-A80F-D1DE2FFAC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131561" y="638104"/>
              <a:ext cx="288375" cy="288375"/>
            </a:xfrm>
            <a:prstGeom prst="rect">
              <a:avLst/>
            </a:prstGeom>
          </p:spPr>
        </p:pic>
        <p:sp>
          <p:nvSpPr>
            <p:cNvPr id="344" name="矩形 343">
              <a:extLst>
                <a:ext uri="{FF2B5EF4-FFF2-40B4-BE49-F238E27FC236}">
                  <a16:creationId xmlns:a16="http://schemas.microsoft.com/office/drawing/2014/main" id="{C619A4D6-4E72-4CF1-86D4-BACD829B7369}"/>
                </a:ext>
              </a:extLst>
            </p:cNvPr>
            <p:cNvSpPr/>
            <p:nvPr/>
          </p:nvSpPr>
          <p:spPr>
            <a:xfrm>
              <a:off x="7321145" y="645334"/>
              <a:ext cx="1409308" cy="28564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0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铁矿</a:t>
              </a:r>
              <a:endPara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5" name="图形 344">
              <a:extLst>
                <a:ext uri="{FF2B5EF4-FFF2-40B4-BE49-F238E27FC236}">
                  <a16:creationId xmlns:a16="http://schemas.microsoft.com/office/drawing/2014/main" id="{5FF7824E-901B-4354-ABD3-ABE2E5A91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206083" y="941944"/>
              <a:ext cx="183481" cy="183480"/>
            </a:xfrm>
            <a:prstGeom prst="rect">
              <a:avLst/>
            </a:prstGeom>
          </p:spPr>
        </p:pic>
        <p:pic>
          <p:nvPicPr>
            <p:cNvPr id="346" name="图形 345" descr="垃圾桶">
              <a:extLst>
                <a:ext uri="{FF2B5EF4-FFF2-40B4-BE49-F238E27FC236}">
                  <a16:creationId xmlns:a16="http://schemas.microsoft.com/office/drawing/2014/main" id="{130EFF5D-009D-4D10-9645-847D48C47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211691" y="1212546"/>
              <a:ext cx="177873" cy="177873"/>
            </a:xfrm>
            <a:prstGeom prst="rect">
              <a:avLst/>
            </a:prstGeom>
          </p:spPr>
        </p:pic>
        <p:pic>
          <p:nvPicPr>
            <p:cNvPr id="347" name="图形 346" descr="可回收标志">
              <a:extLst>
                <a:ext uri="{FF2B5EF4-FFF2-40B4-BE49-F238E27FC236}">
                  <a16:creationId xmlns:a16="http://schemas.microsoft.com/office/drawing/2014/main" id="{E1DEAFD2-23C8-4448-AE4F-E9A8E2C8A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196722" y="1447304"/>
              <a:ext cx="202201" cy="202201"/>
            </a:xfrm>
            <a:prstGeom prst="rect">
              <a:avLst/>
            </a:prstGeom>
          </p:spPr>
        </p:pic>
      </p:grpSp>
      <p:sp>
        <p:nvSpPr>
          <p:cNvPr id="348" name="矩形 347">
            <a:extLst>
              <a:ext uri="{FF2B5EF4-FFF2-40B4-BE49-F238E27FC236}">
                <a16:creationId xmlns:a16="http://schemas.microsoft.com/office/drawing/2014/main" id="{898B04ED-5CA8-49E8-BBA2-FC641F52ACB3}"/>
              </a:ext>
            </a:extLst>
          </p:cNvPr>
          <p:cNvSpPr/>
          <p:nvPr/>
        </p:nvSpPr>
        <p:spPr>
          <a:xfrm>
            <a:off x="8480244" y="2452148"/>
            <a:ext cx="128541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铝矿</a:t>
            </a:r>
            <a:endParaRPr lang="zh-CN" altLang="en-US" sz="1000" b="1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F58C78C8-66FA-4175-AF02-9B11365FB616}"/>
              </a:ext>
            </a:extLst>
          </p:cNvPr>
          <p:cNvSpPr/>
          <p:nvPr/>
        </p:nvSpPr>
        <p:spPr>
          <a:xfrm>
            <a:off x="8491166" y="2672283"/>
            <a:ext cx="128541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沙土矿</a:t>
            </a:r>
            <a:endParaRPr lang="zh-CN" altLang="en-US" sz="1000" b="1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95D5B6CA-CD10-4C78-8E3B-38F948A42ACE}"/>
              </a:ext>
            </a:extLst>
          </p:cNvPr>
          <p:cNvSpPr/>
          <p:nvPr/>
        </p:nvSpPr>
        <p:spPr>
          <a:xfrm>
            <a:off x="8502088" y="2898838"/>
            <a:ext cx="128541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0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石灰矿</a:t>
            </a:r>
            <a:endParaRPr lang="zh-CN" altLang="en-US" sz="1000" b="1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6085BF4-A429-4951-8B36-509BF2A42DB8}"/>
              </a:ext>
            </a:extLst>
          </p:cNvPr>
          <p:cNvSpPr/>
          <p:nvPr/>
        </p:nvSpPr>
        <p:spPr>
          <a:xfrm>
            <a:off x="9035601" y="2302211"/>
            <a:ext cx="677371" cy="124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3A52014D-9477-4645-A582-D100C9CDB589}"/>
              </a:ext>
            </a:extLst>
          </p:cNvPr>
          <p:cNvSpPr/>
          <p:nvPr/>
        </p:nvSpPr>
        <p:spPr>
          <a:xfrm>
            <a:off x="9035601" y="2525239"/>
            <a:ext cx="421807" cy="1233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矩形 351">
            <a:extLst>
              <a:ext uri="{FF2B5EF4-FFF2-40B4-BE49-F238E27FC236}">
                <a16:creationId xmlns:a16="http://schemas.microsoft.com/office/drawing/2014/main" id="{2720C101-B6BC-4105-B1A3-74F9584BBC20}"/>
              </a:ext>
            </a:extLst>
          </p:cNvPr>
          <p:cNvSpPr/>
          <p:nvPr/>
        </p:nvSpPr>
        <p:spPr>
          <a:xfrm>
            <a:off x="9035601" y="2751667"/>
            <a:ext cx="820532" cy="1189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矩形 352">
            <a:extLst>
              <a:ext uri="{FF2B5EF4-FFF2-40B4-BE49-F238E27FC236}">
                <a16:creationId xmlns:a16="http://schemas.microsoft.com/office/drawing/2014/main" id="{01667849-718E-462A-B1BF-57C7EA5976A6}"/>
              </a:ext>
            </a:extLst>
          </p:cNvPr>
          <p:cNvSpPr/>
          <p:nvPr/>
        </p:nvSpPr>
        <p:spPr>
          <a:xfrm>
            <a:off x="9035602" y="2971614"/>
            <a:ext cx="178660" cy="1142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7BA2CC4C-3914-4715-A694-67DDF43AAB22}"/>
              </a:ext>
            </a:extLst>
          </p:cNvPr>
          <p:cNvSpPr/>
          <p:nvPr/>
        </p:nvSpPr>
        <p:spPr>
          <a:xfrm>
            <a:off x="1147870" y="3468607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88B27900-9F0C-4F87-96AA-3861E52D4AF8}"/>
              </a:ext>
            </a:extLst>
          </p:cNvPr>
          <p:cNvSpPr/>
          <p:nvPr/>
        </p:nvSpPr>
        <p:spPr>
          <a:xfrm>
            <a:off x="1885135" y="3468607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07B5D88F-631F-41FF-AFF6-1EA8F2794C2A}"/>
              </a:ext>
            </a:extLst>
          </p:cNvPr>
          <p:cNvSpPr/>
          <p:nvPr/>
        </p:nvSpPr>
        <p:spPr>
          <a:xfrm>
            <a:off x="2622400" y="3468607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224D6859-2B4E-4759-8CD8-78BB9F31CD55}"/>
              </a:ext>
            </a:extLst>
          </p:cNvPr>
          <p:cNvSpPr/>
          <p:nvPr/>
        </p:nvSpPr>
        <p:spPr>
          <a:xfrm>
            <a:off x="3359665" y="3468607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6D4B772A-DD09-4389-83FE-390093DDD9D8}"/>
              </a:ext>
            </a:extLst>
          </p:cNvPr>
          <p:cNvSpPr/>
          <p:nvPr/>
        </p:nvSpPr>
        <p:spPr>
          <a:xfrm>
            <a:off x="4096930" y="3468607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矩形 358">
            <a:extLst>
              <a:ext uri="{FF2B5EF4-FFF2-40B4-BE49-F238E27FC236}">
                <a16:creationId xmlns:a16="http://schemas.microsoft.com/office/drawing/2014/main" id="{F13C2CF2-D8A2-409F-B71D-3A3AB05E9E1D}"/>
              </a:ext>
            </a:extLst>
          </p:cNvPr>
          <p:cNvSpPr/>
          <p:nvPr/>
        </p:nvSpPr>
        <p:spPr>
          <a:xfrm>
            <a:off x="4834195" y="3468607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C11030CD-9BDF-47B6-B5D7-18AE9CD81D94}"/>
              </a:ext>
            </a:extLst>
          </p:cNvPr>
          <p:cNvSpPr/>
          <p:nvPr/>
        </p:nvSpPr>
        <p:spPr>
          <a:xfrm>
            <a:off x="5571460" y="3468607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54371826-16DF-4DE2-84DB-12ABE2C386FB}"/>
              </a:ext>
            </a:extLst>
          </p:cNvPr>
          <p:cNvSpPr/>
          <p:nvPr/>
        </p:nvSpPr>
        <p:spPr>
          <a:xfrm>
            <a:off x="6308725" y="3468607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4BF99127-DA53-4DA6-8DDB-E76BDBDCB416}"/>
              </a:ext>
            </a:extLst>
          </p:cNvPr>
          <p:cNvSpPr/>
          <p:nvPr/>
        </p:nvSpPr>
        <p:spPr>
          <a:xfrm>
            <a:off x="7045990" y="3466112"/>
            <a:ext cx="737265" cy="737265"/>
          </a:xfrm>
          <a:prstGeom prst="rect">
            <a:avLst/>
          </a:prstGeom>
          <a:solidFill>
            <a:srgbClr val="FEDF1E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矩形 362">
            <a:extLst>
              <a:ext uri="{FF2B5EF4-FFF2-40B4-BE49-F238E27FC236}">
                <a16:creationId xmlns:a16="http://schemas.microsoft.com/office/drawing/2014/main" id="{F5386E6B-3ECC-4EB1-840E-2432EADAEDB9}"/>
              </a:ext>
            </a:extLst>
          </p:cNvPr>
          <p:cNvSpPr/>
          <p:nvPr/>
        </p:nvSpPr>
        <p:spPr>
          <a:xfrm>
            <a:off x="2627128" y="2735900"/>
            <a:ext cx="737265" cy="737265"/>
          </a:xfrm>
          <a:prstGeom prst="rect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4" name="图形 363" descr="居家">
            <a:extLst>
              <a:ext uri="{FF2B5EF4-FFF2-40B4-BE49-F238E27FC236}">
                <a16:creationId xmlns:a16="http://schemas.microsoft.com/office/drawing/2014/main" id="{BA576200-665B-4622-A55C-429A4D3B55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99468" y="2807273"/>
            <a:ext cx="586549" cy="586549"/>
          </a:xfrm>
          <a:prstGeom prst="rect">
            <a:avLst/>
          </a:prstGeom>
        </p:spPr>
      </p:pic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1BED43FC-8368-42EB-84B6-F45B706882F6}"/>
              </a:ext>
            </a:extLst>
          </p:cNvPr>
          <p:cNvCxnSpPr>
            <a:cxnSpLocks/>
          </p:cNvCxnSpPr>
          <p:nvPr/>
        </p:nvCxnSpPr>
        <p:spPr>
          <a:xfrm flipV="1">
            <a:off x="2977983" y="926881"/>
            <a:ext cx="1476251" cy="223180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6" name="图形 365" descr="居家">
            <a:extLst>
              <a:ext uri="{FF2B5EF4-FFF2-40B4-BE49-F238E27FC236}">
                <a16:creationId xmlns:a16="http://schemas.microsoft.com/office/drawing/2014/main" id="{CF5BF63A-C000-4801-9EC8-CC92FB99DE8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217163" y="82740"/>
            <a:ext cx="201966" cy="20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0167" y="89365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矩形 346">
            <a:hlinkClick r:id="rId5" action="ppaction://hlinksldjump"/>
            <a:extLst>
              <a:ext uri="{FF2B5EF4-FFF2-40B4-BE49-F238E27FC236}">
                <a16:creationId xmlns:a16="http://schemas.microsoft.com/office/drawing/2014/main" id="{0116A215-80A1-41E2-B0D6-AB4FCA576AA7}"/>
              </a:ext>
            </a:extLst>
          </p:cNvPr>
          <p:cNvSpPr/>
          <p:nvPr/>
        </p:nvSpPr>
        <p:spPr>
          <a:xfrm>
            <a:off x="537633" y="34025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物流箱</a:t>
            </a:r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9065" y="558446"/>
            <a:ext cx="5141252" cy="3579285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42" name="图形 441" descr="返回">
            <a:hlinkClick r:id="rId6" action="ppaction://hlinksldjump"/>
            <a:extLst>
              <a:ext uri="{FF2B5EF4-FFF2-40B4-BE49-F238E27FC236}">
                <a16:creationId xmlns:a16="http://schemas.microsoft.com/office/drawing/2014/main" id="{32FA6D39-7D7E-4E61-9F11-E7340D5F4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032AD1CA-01A7-4CEC-B475-C597005DAAF0}"/>
              </a:ext>
            </a:extLst>
          </p:cNvPr>
          <p:cNvGrpSpPr/>
          <p:nvPr/>
        </p:nvGrpSpPr>
        <p:grpSpPr>
          <a:xfrm>
            <a:off x="7291297" y="3568102"/>
            <a:ext cx="538829" cy="604649"/>
            <a:chOff x="7418021" y="3956842"/>
            <a:chExt cx="538829" cy="604649"/>
          </a:xfrm>
        </p:grpSpPr>
        <p:sp>
          <p:nvSpPr>
            <p:cNvPr id="452" name="矩形: 圆角 451">
              <a:extLst>
                <a:ext uri="{FF2B5EF4-FFF2-40B4-BE49-F238E27FC236}">
                  <a16:creationId xmlns:a16="http://schemas.microsoft.com/office/drawing/2014/main" id="{A9215153-6313-4967-96EF-6DE84871C6E3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矩形 452">
              <a:extLst>
                <a:ext uri="{FF2B5EF4-FFF2-40B4-BE49-F238E27FC236}">
                  <a16:creationId xmlns:a16="http://schemas.microsoft.com/office/drawing/2014/main" id="{4CDC0EE1-D480-49B3-BC13-1E0C3A8ADB8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8BAC08A1-12AD-4219-A3B7-C084BF4B862C}"/>
              </a:ext>
            </a:extLst>
          </p:cNvPr>
          <p:cNvGrpSpPr/>
          <p:nvPr/>
        </p:nvGrpSpPr>
        <p:grpSpPr>
          <a:xfrm>
            <a:off x="5001398" y="3584769"/>
            <a:ext cx="538829" cy="604649"/>
            <a:chOff x="7418021" y="3956842"/>
            <a:chExt cx="538829" cy="604649"/>
          </a:xfrm>
        </p:grpSpPr>
        <p:sp>
          <p:nvSpPr>
            <p:cNvPr id="459" name="矩形: 圆角 458">
              <a:extLst>
                <a:ext uri="{FF2B5EF4-FFF2-40B4-BE49-F238E27FC236}">
                  <a16:creationId xmlns:a16="http://schemas.microsoft.com/office/drawing/2014/main" id="{77F6CF67-38E9-4C74-873F-6895BEAE375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0" name="图片 459">
              <a:extLst>
                <a:ext uri="{FF2B5EF4-FFF2-40B4-BE49-F238E27FC236}">
                  <a16:creationId xmlns:a16="http://schemas.microsoft.com/office/drawing/2014/main" id="{858AFBCC-8AF1-4CAE-AD4F-A3C103787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873C21F7-AD07-4DBF-94FB-4D863B1B123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63" name="组合 462">
            <a:extLst>
              <a:ext uri="{FF2B5EF4-FFF2-40B4-BE49-F238E27FC236}">
                <a16:creationId xmlns:a16="http://schemas.microsoft.com/office/drawing/2014/main" id="{3FB229BD-8279-4A42-9806-EEF48D724D2D}"/>
              </a:ext>
            </a:extLst>
          </p:cNvPr>
          <p:cNvGrpSpPr/>
          <p:nvPr/>
        </p:nvGrpSpPr>
        <p:grpSpPr>
          <a:xfrm>
            <a:off x="5560853" y="3571119"/>
            <a:ext cx="538829" cy="604649"/>
            <a:chOff x="7418021" y="3956842"/>
            <a:chExt cx="538829" cy="604649"/>
          </a:xfrm>
        </p:grpSpPr>
        <p:sp>
          <p:nvSpPr>
            <p:cNvPr id="472" name="矩形: 圆角 471">
              <a:extLst>
                <a:ext uri="{FF2B5EF4-FFF2-40B4-BE49-F238E27FC236}">
                  <a16:creationId xmlns:a16="http://schemas.microsoft.com/office/drawing/2014/main" id="{1F019B65-7E11-421A-9F21-052D5F193FD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3" name="图片 472">
              <a:extLst>
                <a:ext uri="{FF2B5EF4-FFF2-40B4-BE49-F238E27FC236}">
                  <a16:creationId xmlns:a16="http://schemas.microsoft.com/office/drawing/2014/main" id="{A23C211E-6998-4575-983E-B8C4B7D5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474" name="矩形 473">
              <a:extLst>
                <a:ext uri="{FF2B5EF4-FFF2-40B4-BE49-F238E27FC236}">
                  <a16:creationId xmlns:a16="http://schemas.microsoft.com/office/drawing/2014/main" id="{11439547-076B-4189-91A2-8D5B8881D71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417C2768-AE41-430C-8CA1-C71181AFC538}"/>
              </a:ext>
            </a:extLst>
          </p:cNvPr>
          <p:cNvGrpSpPr/>
          <p:nvPr/>
        </p:nvGrpSpPr>
        <p:grpSpPr>
          <a:xfrm>
            <a:off x="6134376" y="3576846"/>
            <a:ext cx="538829" cy="604649"/>
            <a:chOff x="7418021" y="3956842"/>
            <a:chExt cx="538829" cy="604649"/>
          </a:xfrm>
        </p:grpSpPr>
        <p:sp>
          <p:nvSpPr>
            <p:cNvPr id="479" name="矩形: 圆角 478">
              <a:extLst>
                <a:ext uri="{FF2B5EF4-FFF2-40B4-BE49-F238E27FC236}">
                  <a16:creationId xmlns:a16="http://schemas.microsoft.com/office/drawing/2014/main" id="{D05AAC07-B9C7-4F1A-89E4-FB22F215916D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0" name="图片 479">
              <a:extLst>
                <a:ext uri="{FF2B5EF4-FFF2-40B4-BE49-F238E27FC236}">
                  <a16:creationId xmlns:a16="http://schemas.microsoft.com/office/drawing/2014/main" id="{F7B32834-0332-4284-8290-9BFA58780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481" name="矩形 480">
              <a:extLst>
                <a:ext uri="{FF2B5EF4-FFF2-40B4-BE49-F238E27FC236}">
                  <a16:creationId xmlns:a16="http://schemas.microsoft.com/office/drawing/2014/main" id="{7AA6C354-6306-426D-874C-FCADB762F3B9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F563042E-393C-4716-8B24-6E2757109A02}"/>
              </a:ext>
            </a:extLst>
          </p:cNvPr>
          <p:cNvGrpSpPr/>
          <p:nvPr/>
        </p:nvGrpSpPr>
        <p:grpSpPr>
          <a:xfrm>
            <a:off x="6710604" y="3568102"/>
            <a:ext cx="538829" cy="604649"/>
            <a:chOff x="7418021" y="3956842"/>
            <a:chExt cx="538829" cy="604649"/>
          </a:xfrm>
        </p:grpSpPr>
        <p:sp>
          <p:nvSpPr>
            <p:cNvPr id="492" name="矩形: 圆角 491">
              <a:extLst>
                <a:ext uri="{FF2B5EF4-FFF2-40B4-BE49-F238E27FC236}">
                  <a16:creationId xmlns:a16="http://schemas.microsoft.com/office/drawing/2014/main" id="{78ADD55C-EADD-4370-924E-53137354AA5B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3" name="图片 492">
              <a:extLst>
                <a:ext uri="{FF2B5EF4-FFF2-40B4-BE49-F238E27FC236}">
                  <a16:creationId xmlns:a16="http://schemas.microsoft.com/office/drawing/2014/main" id="{E00AE68E-9193-42BC-9658-9A8C536B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B8D7B972-03F3-43CD-B355-F045E8DB80F9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24" name="组合 523">
            <a:extLst>
              <a:ext uri="{FF2B5EF4-FFF2-40B4-BE49-F238E27FC236}">
                <a16:creationId xmlns:a16="http://schemas.microsoft.com/office/drawing/2014/main" id="{4A1FD13F-5250-42CD-9624-F81796CED95B}"/>
              </a:ext>
            </a:extLst>
          </p:cNvPr>
          <p:cNvGrpSpPr/>
          <p:nvPr/>
        </p:nvGrpSpPr>
        <p:grpSpPr>
          <a:xfrm>
            <a:off x="7896660" y="3571119"/>
            <a:ext cx="538829" cy="604649"/>
            <a:chOff x="7418021" y="3956842"/>
            <a:chExt cx="538829" cy="604649"/>
          </a:xfrm>
        </p:grpSpPr>
        <p:sp>
          <p:nvSpPr>
            <p:cNvPr id="525" name="矩形: 圆角 524">
              <a:extLst>
                <a:ext uri="{FF2B5EF4-FFF2-40B4-BE49-F238E27FC236}">
                  <a16:creationId xmlns:a16="http://schemas.microsoft.com/office/drawing/2014/main" id="{EE1B6DD2-FC1D-47C8-85FE-9761D434A9F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065749B6-0C73-419C-8341-03FCB97F43A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49" name="组合 448">
            <a:extLst>
              <a:ext uri="{FF2B5EF4-FFF2-40B4-BE49-F238E27FC236}">
                <a16:creationId xmlns:a16="http://schemas.microsoft.com/office/drawing/2014/main" id="{409499C4-2629-4C4D-B38D-B36933FE251D}"/>
              </a:ext>
            </a:extLst>
          </p:cNvPr>
          <p:cNvGrpSpPr/>
          <p:nvPr/>
        </p:nvGrpSpPr>
        <p:grpSpPr>
          <a:xfrm>
            <a:off x="6462918" y="823675"/>
            <a:ext cx="538829" cy="604649"/>
            <a:chOff x="7418021" y="3956842"/>
            <a:chExt cx="538829" cy="604649"/>
          </a:xfrm>
        </p:grpSpPr>
        <p:sp>
          <p:nvSpPr>
            <p:cNvPr id="495" name="矩形: 圆角 494">
              <a:extLst>
                <a:ext uri="{FF2B5EF4-FFF2-40B4-BE49-F238E27FC236}">
                  <a16:creationId xmlns:a16="http://schemas.microsoft.com/office/drawing/2014/main" id="{3CB2A64B-ECFD-405B-9FC7-910A3FE112AB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7" name="图片 496">
              <a:extLst>
                <a:ext uri="{FF2B5EF4-FFF2-40B4-BE49-F238E27FC236}">
                  <a16:creationId xmlns:a16="http://schemas.microsoft.com/office/drawing/2014/main" id="{73B65EEF-DDBB-4A94-8234-DD12F36E8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498" name="矩形 497">
              <a:extLst>
                <a:ext uri="{FF2B5EF4-FFF2-40B4-BE49-F238E27FC236}">
                  <a16:creationId xmlns:a16="http://schemas.microsoft.com/office/drawing/2014/main" id="{750CDDDD-2F72-4AE9-A70D-709D0454B8F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00" name="组合 499">
            <a:extLst>
              <a:ext uri="{FF2B5EF4-FFF2-40B4-BE49-F238E27FC236}">
                <a16:creationId xmlns:a16="http://schemas.microsoft.com/office/drawing/2014/main" id="{1E8ADD3E-CEF1-4A13-9253-0120873E5318}"/>
              </a:ext>
            </a:extLst>
          </p:cNvPr>
          <p:cNvGrpSpPr/>
          <p:nvPr/>
        </p:nvGrpSpPr>
        <p:grpSpPr>
          <a:xfrm>
            <a:off x="7040411" y="821871"/>
            <a:ext cx="538829" cy="604649"/>
            <a:chOff x="7418021" y="3956842"/>
            <a:chExt cx="538829" cy="604649"/>
          </a:xfrm>
        </p:grpSpPr>
        <p:sp>
          <p:nvSpPr>
            <p:cNvPr id="508" name="矩形: 圆角 507">
              <a:extLst>
                <a:ext uri="{FF2B5EF4-FFF2-40B4-BE49-F238E27FC236}">
                  <a16:creationId xmlns:a16="http://schemas.microsoft.com/office/drawing/2014/main" id="{4499FD7F-DA8F-4167-98AD-965933B022F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0" name="图片 509">
              <a:extLst>
                <a:ext uri="{FF2B5EF4-FFF2-40B4-BE49-F238E27FC236}">
                  <a16:creationId xmlns:a16="http://schemas.microsoft.com/office/drawing/2014/main" id="{3F5FC705-6BF5-49D8-A46F-24276705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AE0BDE7C-2B72-4B0B-BB27-9BC2114265F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DEE06E9D-A208-46E8-8CE0-B1246F7060FD}"/>
              </a:ext>
            </a:extLst>
          </p:cNvPr>
          <p:cNvGrpSpPr/>
          <p:nvPr/>
        </p:nvGrpSpPr>
        <p:grpSpPr>
          <a:xfrm>
            <a:off x="7617904" y="826533"/>
            <a:ext cx="538829" cy="604649"/>
            <a:chOff x="7418021" y="3956842"/>
            <a:chExt cx="538829" cy="604649"/>
          </a:xfrm>
        </p:grpSpPr>
        <p:sp>
          <p:nvSpPr>
            <p:cNvPr id="522" name="矩形: 圆角 521">
              <a:extLst>
                <a:ext uri="{FF2B5EF4-FFF2-40B4-BE49-F238E27FC236}">
                  <a16:creationId xmlns:a16="http://schemas.microsoft.com/office/drawing/2014/main" id="{DBABC355-E872-41D0-A9CC-FC52DABA09C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3" name="图片 522">
              <a:extLst>
                <a:ext uri="{FF2B5EF4-FFF2-40B4-BE49-F238E27FC236}">
                  <a16:creationId xmlns:a16="http://schemas.microsoft.com/office/drawing/2014/main" id="{F715E717-05BD-475C-B58A-A04A8B89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1C8612E3-ABA5-4C28-B428-97D4DAA63D5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29" name="组合 528">
            <a:extLst>
              <a:ext uri="{FF2B5EF4-FFF2-40B4-BE49-F238E27FC236}">
                <a16:creationId xmlns:a16="http://schemas.microsoft.com/office/drawing/2014/main" id="{B6E8AE3F-0318-4988-956F-A59B9126DF3A}"/>
              </a:ext>
            </a:extLst>
          </p:cNvPr>
          <p:cNvGrpSpPr/>
          <p:nvPr/>
        </p:nvGrpSpPr>
        <p:grpSpPr>
          <a:xfrm>
            <a:off x="8194667" y="827962"/>
            <a:ext cx="538829" cy="604649"/>
            <a:chOff x="7418021" y="3956842"/>
            <a:chExt cx="538829" cy="604649"/>
          </a:xfrm>
        </p:grpSpPr>
        <p:sp>
          <p:nvSpPr>
            <p:cNvPr id="532" name="矩形: 圆角 531">
              <a:extLst>
                <a:ext uri="{FF2B5EF4-FFF2-40B4-BE49-F238E27FC236}">
                  <a16:creationId xmlns:a16="http://schemas.microsoft.com/office/drawing/2014/main" id="{AE2C6B3B-99A5-4B60-A841-CA9724B0904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3" name="图片 532">
              <a:extLst>
                <a:ext uri="{FF2B5EF4-FFF2-40B4-BE49-F238E27FC236}">
                  <a16:creationId xmlns:a16="http://schemas.microsoft.com/office/drawing/2014/main" id="{B20652F5-DB27-4B48-AAA0-B8E01D79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534" name="矩形 533">
              <a:extLst>
                <a:ext uri="{FF2B5EF4-FFF2-40B4-BE49-F238E27FC236}">
                  <a16:creationId xmlns:a16="http://schemas.microsoft.com/office/drawing/2014/main" id="{25878216-E132-4A88-8F32-3F95536790B6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29A79EAB-20FE-4964-BE88-7430D4111F49}"/>
              </a:ext>
            </a:extLst>
          </p:cNvPr>
          <p:cNvGrpSpPr/>
          <p:nvPr/>
        </p:nvGrpSpPr>
        <p:grpSpPr>
          <a:xfrm>
            <a:off x="5887437" y="819139"/>
            <a:ext cx="538829" cy="604649"/>
            <a:chOff x="7418021" y="3956842"/>
            <a:chExt cx="538829" cy="604649"/>
          </a:xfrm>
        </p:grpSpPr>
        <p:sp>
          <p:nvSpPr>
            <p:cNvPr id="701" name="矩形: 圆角 700">
              <a:extLst>
                <a:ext uri="{FF2B5EF4-FFF2-40B4-BE49-F238E27FC236}">
                  <a16:creationId xmlns:a16="http://schemas.microsoft.com/office/drawing/2014/main" id="{90B13A4F-1809-491F-AF84-8E4D549D545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2" name="图片 701">
              <a:extLst>
                <a:ext uri="{FF2B5EF4-FFF2-40B4-BE49-F238E27FC236}">
                  <a16:creationId xmlns:a16="http://schemas.microsoft.com/office/drawing/2014/main" id="{5975C045-22EB-4948-8E54-D1D485D0F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172D4325-C8D8-4A15-9F53-80C9AC820CC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04" name="加号 703">
            <a:extLst>
              <a:ext uri="{FF2B5EF4-FFF2-40B4-BE49-F238E27FC236}">
                <a16:creationId xmlns:a16="http://schemas.microsoft.com/office/drawing/2014/main" id="{1450F442-A49D-4AA6-B450-1AC78FDDFA58}"/>
              </a:ext>
            </a:extLst>
          </p:cNvPr>
          <p:cNvSpPr/>
          <p:nvPr/>
        </p:nvSpPr>
        <p:spPr>
          <a:xfrm>
            <a:off x="7352803" y="3631218"/>
            <a:ext cx="420943" cy="428661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5" name="加号 704">
            <a:extLst>
              <a:ext uri="{FF2B5EF4-FFF2-40B4-BE49-F238E27FC236}">
                <a16:creationId xmlns:a16="http://schemas.microsoft.com/office/drawing/2014/main" id="{CDFE701C-BB45-4867-9EFE-2C4726457F80}"/>
              </a:ext>
            </a:extLst>
          </p:cNvPr>
          <p:cNvSpPr/>
          <p:nvPr/>
        </p:nvSpPr>
        <p:spPr>
          <a:xfrm>
            <a:off x="7962195" y="3631217"/>
            <a:ext cx="420943" cy="428661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06" name="直接连接符 705">
            <a:extLst>
              <a:ext uri="{FF2B5EF4-FFF2-40B4-BE49-F238E27FC236}">
                <a16:creationId xmlns:a16="http://schemas.microsoft.com/office/drawing/2014/main" id="{ACC95587-8C15-4F5D-A2A5-5FF02502CD86}"/>
              </a:ext>
            </a:extLst>
          </p:cNvPr>
          <p:cNvCxnSpPr>
            <a:cxnSpLocks/>
          </p:cNvCxnSpPr>
          <p:nvPr/>
        </p:nvCxnSpPr>
        <p:spPr>
          <a:xfrm flipV="1">
            <a:off x="4990064" y="3322062"/>
            <a:ext cx="4661362" cy="14489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7" name="图片 706">
            <a:extLst>
              <a:ext uri="{FF2B5EF4-FFF2-40B4-BE49-F238E27FC236}">
                <a16:creationId xmlns:a16="http://schemas.microsoft.com/office/drawing/2014/main" id="{26B20091-FC31-49EF-8F2E-3F502369E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712" name="标注: 弯曲线形(无边框) 711">
            <a:extLst>
              <a:ext uri="{FF2B5EF4-FFF2-40B4-BE49-F238E27FC236}">
                <a16:creationId xmlns:a16="http://schemas.microsoft.com/office/drawing/2014/main" id="{BC03D0FC-3467-4B7E-BFF3-F949CD9EC60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标注: 弯曲线形(无边框) 712">
            <a:extLst>
              <a:ext uri="{FF2B5EF4-FFF2-40B4-BE49-F238E27FC236}">
                <a16:creationId xmlns:a16="http://schemas.microsoft.com/office/drawing/2014/main" id="{87F11B57-FBE9-49DD-81C1-358EF5655407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标注: 弯曲线形(无边框) 713">
            <a:extLst>
              <a:ext uri="{FF2B5EF4-FFF2-40B4-BE49-F238E27FC236}">
                <a16:creationId xmlns:a16="http://schemas.microsoft.com/office/drawing/2014/main" id="{81D134E8-DF40-40A4-A086-064FB70BF50D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标注: 弯曲线形(无边框) 714">
            <a:extLst>
              <a:ext uri="{FF2B5EF4-FFF2-40B4-BE49-F238E27FC236}">
                <a16:creationId xmlns:a16="http://schemas.microsoft.com/office/drawing/2014/main" id="{07EC0FEE-1CF0-4720-9986-6565FF9DF134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标注: 弯曲线形(无边框) 715">
            <a:extLst>
              <a:ext uri="{FF2B5EF4-FFF2-40B4-BE49-F238E27FC236}">
                <a16:creationId xmlns:a16="http://schemas.microsoft.com/office/drawing/2014/main" id="{DCC5B09D-062D-445B-ADC7-8117579E3CE3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标注: 弯曲线形(无边框) 716">
            <a:extLst>
              <a:ext uri="{FF2B5EF4-FFF2-40B4-BE49-F238E27FC236}">
                <a16:creationId xmlns:a16="http://schemas.microsoft.com/office/drawing/2014/main" id="{DFF7AD4B-FCCE-4E06-AA86-3CB432265A46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标注: 弯曲线形(无边框) 717">
            <a:extLst>
              <a:ext uri="{FF2B5EF4-FFF2-40B4-BE49-F238E27FC236}">
                <a16:creationId xmlns:a16="http://schemas.microsoft.com/office/drawing/2014/main" id="{0C79F18A-80E4-4CA2-85DC-AF94FB730FED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标注: 弯曲线形(无边框) 718">
            <a:extLst>
              <a:ext uri="{FF2B5EF4-FFF2-40B4-BE49-F238E27FC236}">
                <a16:creationId xmlns:a16="http://schemas.microsoft.com/office/drawing/2014/main" id="{616D6B21-F1D5-49C1-920C-696BCD22DE2A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0" name="组合 719">
            <a:extLst>
              <a:ext uri="{FF2B5EF4-FFF2-40B4-BE49-F238E27FC236}">
                <a16:creationId xmlns:a16="http://schemas.microsoft.com/office/drawing/2014/main" id="{685C6448-2113-45C3-9A14-B831B471EADB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21" name="矩形 720">
              <a:extLst>
                <a:ext uri="{FF2B5EF4-FFF2-40B4-BE49-F238E27FC236}">
                  <a16:creationId xmlns:a16="http://schemas.microsoft.com/office/drawing/2014/main" id="{D9D549A1-D7AA-4D54-839B-C0D7EFC89761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22" name="图形 721">
              <a:extLst>
                <a:ext uri="{FF2B5EF4-FFF2-40B4-BE49-F238E27FC236}">
                  <a16:creationId xmlns:a16="http://schemas.microsoft.com/office/drawing/2014/main" id="{07DC03B3-500A-43C7-8813-C4339914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23" name="图形 722" descr="闪电">
            <a:extLst>
              <a:ext uri="{FF2B5EF4-FFF2-40B4-BE49-F238E27FC236}">
                <a16:creationId xmlns:a16="http://schemas.microsoft.com/office/drawing/2014/main" id="{BCEC6960-C0C1-4229-BFB0-6F5919B50E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24" name="矩形 723">
            <a:extLst>
              <a:ext uri="{FF2B5EF4-FFF2-40B4-BE49-F238E27FC236}">
                <a16:creationId xmlns:a16="http://schemas.microsoft.com/office/drawing/2014/main" id="{5D44FC9F-BEA0-4DA7-AABD-CF68A9684ED9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5" name="矩形 724">
            <a:extLst>
              <a:ext uri="{FF2B5EF4-FFF2-40B4-BE49-F238E27FC236}">
                <a16:creationId xmlns:a16="http://schemas.microsoft.com/office/drawing/2014/main" id="{B6237035-0566-43A9-86B2-F9EBD1767604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26" name="图形 725" descr="医学">
            <a:extLst>
              <a:ext uri="{FF2B5EF4-FFF2-40B4-BE49-F238E27FC236}">
                <a16:creationId xmlns:a16="http://schemas.microsoft.com/office/drawing/2014/main" id="{B2E1EC97-1BC8-4612-AD0C-5C4B5C1440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727" name="矩形 726">
            <a:extLst>
              <a:ext uri="{FF2B5EF4-FFF2-40B4-BE49-F238E27FC236}">
                <a16:creationId xmlns:a16="http://schemas.microsoft.com/office/drawing/2014/main" id="{8D7A37DE-0933-4A54-801F-4CB616BAEA61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28" name="矩形 727">
            <a:extLst>
              <a:ext uri="{FF2B5EF4-FFF2-40B4-BE49-F238E27FC236}">
                <a16:creationId xmlns:a16="http://schemas.microsoft.com/office/drawing/2014/main" id="{FE241FAA-18BB-43D8-A530-DA0F869D9928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29" name="图形 728" descr="医学">
            <a:extLst>
              <a:ext uri="{FF2B5EF4-FFF2-40B4-BE49-F238E27FC236}">
                <a16:creationId xmlns:a16="http://schemas.microsoft.com/office/drawing/2014/main" id="{5FF4F496-7D7F-4062-9B85-EE33DFE4E8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30" name="矩形 729">
            <a:extLst>
              <a:ext uri="{FF2B5EF4-FFF2-40B4-BE49-F238E27FC236}">
                <a16:creationId xmlns:a16="http://schemas.microsoft.com/office/drawing/2014/main" id="{38E19326-67AA-4165-8B58-430560B0F21A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1" name="图形 730" descr="医学">
            <a:extLst>
              <a:ext uri="{FF2B5EF4-FFF2-40B4-BE49-F238E27FC236}">
                <a16:creationId xmlns:a16="http://schemas.microsoft.com/office/drawing/2014/main" id="{3A9A8643-89E3-4758-B1BF-F4AF6DBC24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32" name="矩形 731">
            <a:extLst>
              <a:ext uri="{FF2B5EF4-FFF2-40B4-BE49-F238E27FC236}">
                <a16:creationId xmlns:a16="http://schemas.microsoft.com/office/drawing/2014/main" id="{74E66C09-1974-418F-AEE1-E25E06B1CB5D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3" name="图形 732" descr="医学">
            <a:extLst>
              <a:ext uri="{FF2B5EF4-FFF2-40B4-BE49-F238E27FC236}">
                <a16:creationId xmlns:a16="http://schemas.microsoft.com/office/drawing/2014/main" id="{7362EEB8-F0F1-4398-B7C8-50039CA16D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34" name="矩形 733">
            <a:extLst>
              <a:ext uri="{FF2B5EF4-FFF2-40B4-BE49-F238E27FC236}">
                <a16:creationId xmlns:a16="http://schemas.microsoft.com/office/drawing/2014/main" id="{A42738B7-2061-4524-848F-3C955520C60C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5" name="图形 734" descr="医学">
            <a:extLst>
              <a:ext uri="{FF2B5EF4-FFF2-40B4-BE49-F238E27FC236}">
                <a16:creationId xmlns:a16="http://schemas.microsoft.com/office/drawing/2014/main" id="{2C246A2D-1A83-4460-A84E-5A7350E69B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A315626F-E404-4DAF-AD06-9983BC5FD58F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7" name="图形 736" descr="医学">
            <a:extLst>
              <a:ext uri="{FF2B5EF4-FFF2-40B4-BE49-F238E27FC236}">
                <a16:creationId xmlns:a16="http://schemas.microsoft.com/office/drawing/2014/main" id="{30AEFAA6-9C91-4D57-B555-E46F02CBED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grpSp>
        <p:nvGrpSpPr>
          <p:cNvPr id="741" name="组合 740">
            <a:extLst>
              <a:ext uri="{FF2B5EF4-FFF2-40B4-BE49-F238E27FC236}">
                <a16:creationId xmlns:a16="http://schemas.microsoft.com/office/drawing/2014/main" id="{18597837-7CC6-4C73-BD6D-E434B9A0622C}"/>
              </a:ext>
            </a:extLst>
          </p:cNvPr>
          <p:cNvGrpSpPr/>
          <p:nvPr/>
        </p:nvGrpSpPr>
        <p:grpSpPr>
          <a:xfrm>
            <a:off x="8486713" y="3572766"/>
            <a:ext cx="538829" cy="604649"/>
            <a:chOff x="7418021" y="3956842"/>
            <a:chExt cx="538829" cy="604649"/>
          </a:xfrm>
        </p:grpSpPr>
        <p:sp>
          <p:nvSpPr>
            <p:cNvPr id="742" name="矩形: 圆角 741">
              <a:extLst>
                <a:ext uri="{FF2B5EF4-FFF2-40B4-BE49-F238E27FC236}">
                  <a16:creationId xmlns:a16="http://schemas.microsoft.com/office/drawing/2014/main" id="{1C44857A-7734-42AF-8715-676D4569142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矩形 742">
              <a:extLst>
                <a:ext uri="{FF2B5EF4-FFF2-40B4-BE49-F238E27FC236}">
                  <a16:creationId xmlns:a16="http://schemas.microsoft.com/office/drawing/2014/main" id="{63CF7F9D-7055-426C-A9AD-FC3748ED859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44" name="组合 743">
            <a:extLst>
              <a:ext uri="{FF2B5EF4-FFF2-40B4-BE49-F238E27FC236}">
                <a16:creationId xmlns:a16="http://schemas.microsoft.com/office/drawing/2014/main" id="{FB459742-F884-494D-9C41-62A0B41F6C7A}"/>
              </a:ext>
            </a:extLst>
          </p:cNvPr>
          <p:cNvGrpSpPr/>
          <p:nvPr/>
        </p:nvGrpSpPr>
        <p:grpSpPr>
          <a:xfrm>
            <a:off x="9092076" y="3575783"/>
            <a:ext cx="538829" cy="604649"/>
            <a:chOff x="7418021" y="3956842"/>
            <a:chExt cx="538829" cy="604649"/>
          </a:xfrm>
        </p:grpSpPr>
        <p:sp>
          <p:nvSpPr>
            <p:cNvPr id="745" name="矩形: 圆角 744">
              <a:extLst>
                <a:ext uri="{FF2B5EF4-FFF2-40B4-BE49-F238E27FC236}">
                  <a16:creationId xmlns:a16="http://schemas.microsoft.com/office/drawing/2014/main" id="{D1E1720A-2B55-44C9-805B-D6F460D1C24A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矩形 745">
              <a:extLst>
                <a:ext uri="{FF2B5EF4-FFF2-40B4-BE49-F238E27FC236}">
                  <a16:creationId xmlns:a16="http://schemas.microsoft.com/office/drawing/2014/main" id="{08FEC5AF-C46E-4AB6-A4B2-187501724CD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47" name="加号 746">
            <a:extLst>
              <a:ext uri="{FF2B5EF4-FFF2-40B4-BE49-F238E27FC236}">
                <a16:creationId xmlns:a16="http://schemas.microsoft.com/office/drawing/2014/main" id="{495D7C0B-F5EE-4A11-91CA-F0E0369E2230}"/>
              </a:ext>
            </a:extLst>
          </p:cNvPr>
          <p:cNvSpPr/>
          <p:nvPr/>
        </p:nvSpPr>
        <p:spPr>
          <a:xfrm>
            <a:off x="8548219" y="3635882"/>
            <a:ext cx="420943" cy="428661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8" name="加号 747">
            <a:extLst>
              <a:ext uri="{FF2B5EF4-FFF2-40B4-BE49-F238E27FC236}">
                <a16:creationId xmlns:a16="http://schemas.microsoft.com/office/drawing/2014/main" id="{31471D9C-FD3C-4CF7-8E55-415996301687}"/>
              </a:ext>
            </a:extLst>
          </p:cNvPr>
          <p:cNvSpPr/>
          <p:nvPr/>
        </p:nvSpPr>
        <p:spPr>
          <a:xfrm>
            <a:off x="9157611" y="3635881"/>
            <a:ext cx="420943" cy="428661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9" name="矩形: 圆角 748">
            <a:extLst>
              <a:ext uri="{FF2B5EF4-FFF2-40B4-BE49-F238E27FC236}">
                <a16:creationId xmlns:a16="http://schemas.microsoft.com/office/drawing/2014/main" id="{A7E166BA-F8A5-4904-8F1C-4B1ED22F6A39}"/>
              </a:ext>
            </a:extLst>
          </p:cNvPr>
          <p:cNvSpPr/>
          <p:nvPr/>
        </p:nvSpPr>
        <p:spPr>
          <a:xfrm>
            <a:off x="4764241" y="3321519"/>
            <a:ext cx="801948" cy="218871"/>
          </a:xfrm>
          <a:prstGeom prst="roundRect">
            <a:avLst/>
          </a:prstGeom>
          <a:solidFill>
            <a:srgbClr val="FFD96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0" name="矩形 749">
            <a:extLst>
              <a:ext uri="{FF2B5EF4-FFF2-40B4-BE49-F238E27FC236}">
                <a16:creationId xmlns:a16="http://schemas.microsoft.com/office/drawing/2014/main" id="{C8B8CE31-74E4-4895-90A9-1E58C0118226}"/>
              </a:ext>
            </a:extLst>
          </p:cNvPr>
          <p:cNvSpPr/>
          <p:nvPr/>
        </p:nvSpPr>
        <p:spPr>
          <a:xfrm>
            <a:off x="4908041" y="3326090"/>
            <a:ext cx="66262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需求货物</a:t>
            </a:r>
            <a:endParaRPr lang="en-US" altLang="zh-CN" sz="800" b="1" dirty="0">
              <a:ln w="127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1" name="图形 750" descr="校舍">
            <a:extLst>
              <a:ext uri="{FF2B5EF4-FFF2-40B4-BE49-F238E27FC236}">
                <a16:creationId xmlns:a16="http://schemas.microsoft.com/office/drawing/2014/main" id="{D58FA413-DF2A-40DA-95C5-DE60FAC461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89285" y="3307542"/>
            <a:ext cx="233980" cy="233980"/>
          </a:xfrm>
          <a:prstGeom prst="rect">
            <a:avLst/>
          </a:prstGeom>
        </p:spPr>
      </p:pic>
      <p:sp>
        <p:nvSpPr>
          <p:cNvPr id="752" name="矩形 751">
            <a:extLst>
              <a:ext uri="{FF2B5EF4-FFF2-40B4-BE49-F238E27FC236}">
                <a16:creationId xmlns:a16="http://schemas.microsoft.com/office/drawing/2014/main" id="{4F12E49A-6DFC-4CE4-BDAE-E7D26CA1539D}"/>
              </a:ext>
            </a:extLst>
          </p:cNvPr>
          <p:cNvSpPr/>
          <p:nvPr/>
        </p:nvSpPr>
        <p:spPr>
          <a:xfrm>
            <a:off x="5814782" y="764708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53" name="矩形 752">
            <a:extLst>
              <a:ext uri="{FF2B5EF4-FFF2-40B4-BE49-F238E27FC236}">
                <a16:creationId xmlns:a16="http://schemas.microsoft.com/office/drawing/2014/main" id="{2D51C69B-4F37-4BD5-86EA-5181A5FFBC90}"/>
              </a:ext>
            </a:extLst>
          </p:cNvPr>
          <p:cNvSpPr/>
          <p:nvPr/>
        </p:nvSpPr>
        <p:spPr>
          <a:xfrm>
            <a:off x="6400067" y="773583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54" name="矩形 753">
            <a:extLst>
              <a:ext uri="{FF2B5EF4-FFF2-40B4-BE49-F238E27FC236}">
                <a16:creationId xmlns:a16="http://schemas.microsoft.com/office/drawing/2014/main" id="{D921DAF6-E541-4983-B94E-445B1D960927}"/>
              </a:ext>
            </a:extLst>
          </p:cNvPr>
          <p:cNvSpPr/>
          <p:nvPr/>
        </p:nvSpPr>
        <p:spPr>
          <a:xfrm>
            <a:off x="6979314" y="774387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55" name="矩形 754">
            <a:extLst>
              <a:ext uri="{FF2B5EF4-FFF2-40B4-BE49-F238E27FC236}">
                <a16:creationId xmlns:a16="http://schemas.microsoft.com/office/drawing/2014/main" id="{64983DBA-FC20-49FF-849A-2615787B7D48}"/>
              </a:ext>
            </a:extLst>
          </p:cNvPr>
          <p:cNvSpPr/>
          <p:nvPr/>
        </p:nvSpPr>
        <p:spPr>
          <a:xfrm>
            <a:off x="7549340" y="774706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56" name="矩形 755">
            <a:extLst>
              <a:ext uri="{FF2B5EF4-FFF2-40B4-BE49-F238E27FC236}">
                <a16:creationId xmlns:a16="http://schemas.microsoft.com/office/drawing/2014/main" id="{26265A17-1790-4434-AB69-DF6E19390713}"/>
              </a:ext>
            </a:extLst>
          </p:cNvPr>
          <p:cNvSpPr/>
          <p:nvPr/>
        </p:nvSpPr>
        <p:spPr>
          <a:xfrm>
            <a:off x="8133109" y="775374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772" name="组合 771">
            <a:extLst>
              <a:ext uri="{FF2B5EF4-FFF2-40B4-BE49-F238E27FC236}">
                <a16:creationId xmlns:a16="http://schemas.microsoft.com/office/drawing/2014/main" id="{E659A052-260F-4BF3-A210-8016CC9339AD}"/>
              </a:ext>
            </a:extLst>
          </p:cNvPr>
          <p:cNvGrpSpPr/>
          <p:nvPr/>
        </p:nvGrpSpPr>
        <p:grpSpPr>
          <a:xfrm>
            <a:off x="6456860" y="1448161"/>
            <a:ext cx="538829" cy="604649"/>
            <a:chOff x="7418021" y="3956842"/>
            <a:chExt cx="538829" cy="604649"/>
          </a:xfrm>
        </p:grpSpPr>
        <p:sp>
          <p:nvSpPr>
            <p:cNvPr id="773" name="矩形: 圆角 772">
              <a:extLst>
                <a:ext uri="{FF2B5EF4-FFF2-40B4-BE49-F238E27FC236}">
                  <a16:creationId xmlns:a16="http://schemas.microsoft.com/office/drawing/2014/main" id="{F492D5E6-2802-4D0B-8BE9-E995CC1FA47A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74" name="图片 773">
              <a:extLst>
                <a:ext uri="{FF2B5EF4-FFF2-40B4-BE49-F238E27FC236}">
                  <a16:creationId xmlns:a16="http://schemas.microsoft.com/office/drawing/2014/main" id="{259FAA70-87C6-46BB-8042-A66BEAAB3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775" name="矩形 774">
              <a:extLst>
                <a:ext uri="{FF2B5EF4-FFF2-40B4-BE49-F238E27FC236}">
                  <a16:creationId xmlns:a16="http://schemas.microsoft.com/office/drawing/2014/main" id="{0CCF7067-C643-4723-9D7A-6D32B63796D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2A998362-319D-4174-835A-5D7097946617}"/>
              </a:ext>
            </a:extLst>
          </p:cNvPr>
          <p:cNvGrpSpPr/>
          <p:nvPr/>
        </p:nvGrpSpPr>
        <p:grpSpPr>
          <a:xfrm>
            <a:off x="7034353" y="1446357"/>
            <a:ext cx="538829" cy="604649"/>
            <a:chOff x="7418021" y="3956842"/>
            <a:chExt cx="538829" cy="604649"/>
          </a:xfrm>
        </p:grpSpPr>
        <p:sp>
          <p:nvSpPr>
            <p:cNvPr id="777" name="矩形: 圆角 776">
              <a:extLst>
                <a:ext uri="{FF2B5EF4-FFF2-40B4-BE49-F238E27FC236}">
                  <a16:creationId xmlns:a16="http://schemas.microsoft.com/office/drawing/2014/main" id="{57E72B62-9338-45B9-8AC2-DA9DCCBB2C3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78" name="图片 777">
              <a:extLst>
                <a:ext uri="{FF2B5EF4-FFF2-40B4-BE49-F238E27FC236}">
                  <a16:creationId xmlns:a16="http://schemas.microsoft.com/office/drawing/2014/main" id="{36B51D47-68DD-4A1D-B113-169B2E541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2B29AE14-E14A-420B-A195-396209375BF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80" name="组合 779">
            <a:extLst>
              <a:ext uri="{FF2B5EF4-FFF2-40B4-BE49-F238E27FC236}">
                <a16:creationId xmlns:a16="http://schemas.microsoft.com/office/drawing/2014/main" id="{A0FF4B7D-8A8F-4909-ACCE-71913D9AE06D}"/>
              </a:ext>
            </a:extLst>
          </p:cNvPr>
          <p:cNvGrpSpPr/>
          <p:nvPr/>
        </p:nvGrpSpPr>
        <p:grpSpPr>
          <a:xfrm>
            <a:off x="7611846" y="1451019"/>
            <a:ext cx="538829" cy="604649"/>
            <a:chOff x="7418021" y="3956842"/>
            <a:chExt cx="538829" cy="604649"/>
          </a:xfrm>
        </p:grpSpPr>
        <p:sp>
          <p:nvSpPr>
            <p:cNvPr id="781" name="矩形: 圆角 780">
              <a:extLst>
                <a:ext uri="{FF2B5EF4-FFF2-40B4-BE49-F238E27FC236}">
                  <a16:creationId xmlns:a16="http://schemas.microsoft.com/office/drawing/2014/main" id="{77A5DAB6-19C4-461C-A93C-64E38E957DC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82" name="图片 781">
              <a:extLst>
                <a:ext uri="{FF2B5EF4-FFF2-40B4-BE49-F238E27FC236}">
                  <a16:creationId xmlns:a16="http://schemas.microsoft.com/office/drawing/2014/main" id="{2E296A8F-3640-4E6C-8141-160D32C5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2B60C802-8A0C-4C09-AAE8-8EFB77C4466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84" name="组合 783">
            <a:extLst>
              <a:ext uri="{FF2B5EF4-FFF2-40B4-BE49-F238E27FC236}">
                <a16:creationId xmlns:a16="http://schemas.microsoft.com/office/drawing/2014/main" id="{D506BC12-396E-42A3-AC3A-8B5AE65C35E4}"/>
              </a:ext>
            </a:extLst>
          </p:cNvPr>
          <p:cNvGrpSpPr/>
          <p:nvPr/>
        </p:nvGrpSpPr>
        <p:grpSpPr>
          <a:xfrm>
            <a:off x="8188609" y="1452448"/>
            <a:ext cx="538829" cy="604649"/>
            <a:chOff x="7418021" y="3956842"/>
            <a:chExt cx="538829" cy="604649"/>
          </a:xfrm>
        </p:grpSpPr>
        <p:sp>
          <p:nvSpPr>
            <p:cNvPr id="785" name="矩形: 圆角 784">
              <a:extLst>
                <a:ext uri="{FF2B5EF4-FFF2-40B4-BE49-F238E27FC236}">
                  <a16:creationId xmlns:a16="http://schemas.microsoft.com/office/drawing/2014/main" id="{C6DEAAAB-9EDB-42BB-B107-3938DF612837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86" name="图片 785">
              <a:extLst>
                <a:ext uri="{FF2B5EF4-FFF2-40B4-BE49-F238E27FC236}">
                  <a16:creationId xmlns:a16="http://schemas.microsoft.com/office/drawing/2014/main" id="{651DA237-1243-46C9-A1FE-B9E32864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65DECB16-5B43-4127-805E-FA8E0BBCB7D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88" name="组合 787">
            <a:extLst>
              <a:ext uri="{FF2B5EF4-FFF2-40B4-BE49-F238E27FC236}">
                <a16:creationId xmlns:a16="http://schemas.microsoft.com/office/drawing/2014/main" id="{4C9DD256-9D28-4964-B527-6F7A0CF26CAB}"/>
              </a:ext>
            </a:extLst>
          </p:cNvPr>
          <p:cNvGrpSpPr/>
          <p:nvPr/>
        </p:nvGrpSpPr>
        <p:grpSpPr>
          <a:xfrm>
            <a:off x="5881379" y="1443625"/>
            <a:ext cx="538829" cy="604649"/>
            <a:chOff x="7418021" y="3956842"/>
            <a:chExt cx="538829" cy="604649"/>
          </a:xfrm>
        </p:grpSpPr>
        <p:sp>
          <p:nvSpPr>
            <p:cNvPr id="789" name="矩形: 圆角 788">
              <a:extLst>
                <a:ext uri="{FF2B5EF4-FFF2-40B4-BE49-F238E27FC236}">
                  <a16:creationId xmlns:a16="http://schemas.microsoft.com/office/drawing/2014/main" id="{53338708-D53D-4ED8-9CEB-E5038809E78A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90" name="图片 789">
              <a:extLst>
                <a:ext uri="{FF2B5EF4-FFF2-40B4-BE49-F238E27FC236}">
                  <a16:creationId xmlns:a16="http://schemas.microsoft.com/office/drawing/2014/main" id="{9957AE2A-9FB1-4115-954C-FE5ECC88D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975952FF-2A32-4062-B4BA-81FEFB8211F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92" name="矩形 791">
            <a:extLst>
              <a:ext uri="{FF2B5EF4-FFF2-40B4-BE49-F238E27FC236}">
                <a16:creationId xmlns:a16="http://schemas.microsoft.com/office/drawing/2014/main" id="{EEFA1CCB-92C5-4E06-8EE6-BAE7D495E45A}"/>
              </a:ext>
            </a:extLst>
          </p:cNvPr>
          <p:cNvSpPr/>
          <p:nvPr/>
        </p:nvSpPr>
        <p:spPr>
          <a:xfrm>
            <a:off x="5036157" y="3902335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93" name="矩形 792">
            <a:extLst>
              <a:ext uri="{FF2B5EF4-FFF2-40B4-BE49-F238E27FC236}">
                <a16:creationId xmlns:a16="http://schemas.microsoft.com/office/drawing/2014/main" id="{A96D6F5E-C87E-450A-BB52-A35F1BCF5325}"/>
              </a:ext>
            </a:extLst>
          </p:cNvPr>
          <p:cNvSpPr/>
          <p:nvPr/>
        </p:nvSpPr>
        <p:spPr>
          <a:xfrm>
            <a:off x="6394009" y="1398069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94" name="矩形 793">
            <a:extLst>
              <a:ext uri="{FF2B5EF4-FFF2-40B4-BE49-F238E27FC236}">
                <a16:creationId xmlns:a16="http://schemas.microsoft.com/office/drawing/2014/main" id="{4A0E7827-2854-4E9F-B2BD-B699C4D5C467}"/>
              </a:ext>
            </a:extLst>
          </p:cNvPr>
          <p:cNvSpPr/>
          <p:nvPr/>
        </p:nvSpPr>
        <p:spPr>
          <a:xfrm>
            <a:off x="6973256" y="1398873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95" name="矩形 794">
            <a:extLst>
              <a:ext uri="{FF2B5EF4-FFF2-40B4-BE49-F238E27FC236}">
                <a16:creationId xmlns:a16="http://schemas.microsoft.com/office/drawing/2014/main" id="{A8168748-8BBA-48B2-9CCC-2168EF0DAEA0}"/>
              </a:ext>
            </a:extLst>
          </p:cNvPr>
          <p:cNvSpPr/>
          <p:nvPr/>
        </p:nvSpPr>
        <p:spPr>
          <a:xfrm>
            <a:off x="7543282" y="1399192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96" name="矩形 795">
            <a:extLst>
              <a:ext uri="{FF2B5EF4-FFF2-40B4-BE49-F238E27FC236}">
                <a16:creationId xmlns:a16="http://schemas.microsoft.com/office/drawing/2014/main" id="{B722C72E-ADBF-467A-B093-3711299414CC}"/>
              </a:ext>
            </a:extLst>
          </p:cNvPr>
          <p:cNvSpPr/>
          <p:nvPr/>
        </p:nvSpPr>
        <p:spPr>
          <a:xfrm>
            <a:off x="8127051" y="1399860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797" name="组合 796">
            <a:extLst>
              <a:ext uri="{FF2B5EF4-FFF2-40B4-BE49-F238E27FC236}">
                <a16:creationId xmlns:a16="http://schemas.microsoft.com/office/drawing/2014/main" id="{6E5062B6-79F7-44C7-B739-1125A8B64BB4}"/>
              </a:ext>
            </a:extLst>
          </p:cNvPr>
          <p:cNvGrpSpPr/>
          <p:nvPr/>
        </p:nvGrpSpPr>
        <p:grpSpPr>
          <a:xfrm>
            <a:off x="6462918" y="2069504"/>
            <a:ext cx="538829" cy="604649"/>
            <a:chOff x="7418021" y="3956842"/>
            <a:chExt cx="538829" cy="604649"/>
          </a:xfrm>
        </p:grpSpPr>
        <p:sp>
          <p:nvSpPr>
            <p:cNvPr id="798" name="矩形: 圆角 797">
              <a:extLst>
                <a:ext uri="{FF2B5EF4-FFF2-40B4-BE49-F238E27FC236}">
                  <a16:creationId xmlns:a16="http://schemas.microsoft.com/office/drawing/2014/main" id="{572CBF34-27EB-4082-BFCD-0131B9E9D1A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99" name="图片 798">
              <a:extLst>
                <a:ext uri="{FF2B5EF4-FFF2-40B4-BE49-F238E27FC236}">
                  <a16:creationId xmlns:a16="http://schemas.microsoft.com/office/drawing/2014/main" id="{1A8D7BFA-2D63-4001-9394-D92A395B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BC5FF988-0DB9-4FA2-8DDF-A67F889FE3E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01" name="组合 800">
            <a:extLst>
              <a:ext uri="{FF2B5EF4-FFF2-40B4-BE49-F238E27FC236}">
                <a16:creationId xmlns:a16="http://schemas.microsoft.com/office/drawing/2014/main" id="{2D154ABA-FCA2-482C-B5C3-D02EA4496668}"/>
              </a:ext>
            </a:extLst>
          </p:cNvPr>
          <p:cNvGrpSpPr/>
          <p:nvPr/>
        </p:nvGrpSpPr>
        <p:grpSpPr>
          <a:xfrm>
            <a:off x="7040411" y="2067700"/>
            <a:ext cx="538829" cy="604649"/>
            <a:chOff x="7418021" y="3956842"/>
            <a:chExt cx="538829" cy="604649"/>
          </a:xfrm>
        </p:grpSpPr>
        <p:sp>
          <p:nvSpPr>
            <p:cNvPr id="802" name="矩形: 圆角 801">
              <a:extLst>
                <a:ext uri="{FF2B5EF4-FFF2-40B4-BE49-F238E27FC236}">
                  <a16:creationId xmlns:a16="http://schemas.microsoft.com/office/drawing/2014/main" id="{173D42E4-F4FF-4C27-9152-757EA84A1AF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3" name="图片 802">
              <a:extLst>
                <a:ext uri="{FF2B5EF4-FFF2-40B4-BE49-F238E27FC236}">
                  <a16:creationId xmlns:a16="http://schemas.microsoft.com/office/drawing/2014/main" id="{0FFCF4EA-3245-493C-86E8-106A9574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C7CBB25D-2CE0-41C9-A9D4-FED01A1D707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05" name="组合 804">
            <a:extLst>
              <a:ext uri="{FF2B5EF4-FFF2-40B4-BE49-F238E27FC236}">
                <a16:creationId xmlns:a16="http://schemas.microsoft.com/office/drawing/2014/main" id="{B277961B-0B45-486F-8B67-AE5A17070644}"/>
              </a:ext>
            </a:extLst>
          </p:cNvPr>
          <p:cNvGrpSpPr/>
          <p:nvPr/>
        </p:nvGrpSpPr>
        <p:grpSpPr>
          <a:xfrm>
            <a:off x="7617904" y="2072362"/>
            <a:ext cx="538829" cy="604649"/>
            <a:chOff x="7418021" y="3956842"/>
            <a:chExt cx="538829" cy="604649"/>
          </a:xfrm>
        </p:grpSpPr>
        <p:sp>
          <p:nvSpPr>
            <p:cNvPr id="806" name="矩形: 圆角 805">
              <a:extLst>
                <a:ext uri="{FF2B5EF4-FFF2-40B4-BE49-F238E27FC236}">
                  <a16:creationId xmlns:a16="http://schemas.microsoft.com/office/drawing/2014/main" id="{BC46DCF6-172B-4598-A6D0-1A45A97B5FF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7" name="图片 806">
              <a:extLst>
                <a:ext uri="{FF2B5EF4-FFF2-40B4-BE49-F238E27FC236}">
                  <a16:creationId xmlns:a16="http://schemas.microsoft.com/office/drawing/2014/main" id="{4869A96A-B0D0-4ABF-B66E-2540860D5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2D2B0F25-5B14-4824-9D31-3A1E66066DA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09" name="组合 808">
            <a:extLst>
              <a:ext uri="{FF2B5EF4-FFF2-40B4-BE49-F238E27FC236}">
                <a16:creationId xmlns:a16="http://schemas.microsoft.com/office/drawing/2014/main" id="{E9099D42-7E78-4AF6-98F1-153D92D868F3}"/>
              </a:ext>
            </a:extLst>
          </p:cNvPr>
          <p:cNvGrpSpPr/>
          <p:nvPr/>
        </p:nvGrpSpPr>
        <p:grpSpPr>
          <a:xfrm>
            <a:off x="8194667" y="2073791"/>
            <a:ext cx="538829" cy="604649"/>
            <a:chOff x="7418021" y="3956842"/>
            <a:chExt cx="538829" cy="604649"/>
          </a:xfrm>
        </p:grpSpPr>
        <p:sp>
          <p:nvSpPr>
            <p:cNvPr id="810" name="矩形: 圆角 809">
              <a:extLst>
                <a:ext uri="{FF2B5EF4-FFF2-40B4-BE49-F238E27FC236}">
                  <a16:creationId xmlns:a16="http://schemas.microsoft.com/office/drawing/2014/main" id="{A8AC42AC-D2E0-41DB-AC8E-DF42F106584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1" name="图片 810">
              <a:extLst>
                <a:ext uri="{FF2B5EF4-FFF2-40B4-BE49-F238E27FC236}">
                  <a16:creationId xmlns:a16="http://schemas.microsoft.com/office/drawing/2014/main" id="{29CC722C-3F87-4716-9660-3F1A8C8A7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4E634DD7-D962-48C1-A7AE-68F1BE31341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13" name="组合 812">
            <a:extLst>
              <a:ext uri="{FF2B5EF4-FFF2-40B4-BE49-F238E27FC236}">
                <a16:creationId xmlns:a16="http://schemas.microsoft.com/office/drawing/2014/main" id="{0AD979E4-3A83-498E-98C2-CF05F310FE49}"/>
              </a:ext>
            </a:extLst>
          </p:cNvPr>
          <p:cNvGrpSpPr/>
          <p:nvPr/>
        </p:nvGrpSpPr>
        <p:grpSpPr>
          <a:xfrm>
            <a:off x="5887437" y="2064968"/>
            <a:ext cx="538829" cy="604649"/>
            <a:chOff x="7418021" y="3956842"/>
            <a:chExt cx="538829" cy="604649"/>
          </a:xfrm>
        </p:grpSpPr>
        <p:sp>
          <p:nvSpPr>
            <p:cNvPr id="814" name="矩形: 圆角 813">
              <a:extLst>
                <a:ext uri="{FF2B5EF4-FFF2-40B4-BE49-F238E27FC236}">
                  <a16:creationId xmlns:a16="http://schemas.microsoft.com/office/drawing/2014/main" id="{F08291ED-12AA-4F95-972C-DE54CBBB3A0F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5" name="图片 814">
              <a:extLst>
                <a:ext uri="{FF2B5EF4-FFF2-40B4-BE49-F238E27FC236}">
                  <a16:creationId xmlns:a16="http://schemas.microsoft.com/office/drawing/2014/main" id="{DDFB1CC4-3E88-44CC-81D2-12E7178CE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0E83674A-CA4B-486B-A258-89376218B5F0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17" name="矩形 816">
            <a:extLst>
              <a:ext uri="{FF2B5EF4-FFF2-40B4-BE49-F238E27FC236}">
                <a16:creationId xmlns:a16="http://schemas.microsoft.com/office/drawing/2014/main" id="{91580C8D-62AF-49E7-917C-F090961ABF99}"/>
              </a:ext>
            </a:extLst>
          </p:cNvPr>
          <p:cNvSpPr/>
          <p:nvPr/>
        </p:nvSpPr>
        <p:spPr>
          <a:xfrm>
            <a:off x="5814782" y="2010537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18" name="矩形 817">
            <a:extLst>
              <a:ext uri="{FF2B5EF4-FFF2-40B4-BE49-F238E27FC236}">
                <a16:creationId xmlns:a16="http://schemas.microsoft.com/office/drawing/2014/main" id="{C5476C8D-325D-4802-81E7-3AA96D670775}"/>
              </a:ext>
            </a:extLst>
          </p:cNvPr>
          <p:cNvSpPr/>
          <p:nvPr/>
        </p:nvSpPr>
        <p:spPr>
          <a:xfrm>
            <a:off x="6400067" y="2019412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19" name="矩形 818">
            <a:extLst>
              <a:ext uri="{FF2B5EF4-FFF2-40B4-BE49-F238E27FC236}">
                <a16:creationId xmlns:a16="http://schemas.microsoft.com/office/drawing/2014/main" id="{FFA20FCD-71B8-46F4-AC48-A670B8767901}"/>
              </a:ext>
            </a:extLst>
          </p:cNvPr>
          <p:cNvSpPr/>
          <p:nvPr/>
        </p:nvSpPr>
        <p:spPr>
          <a:xfrm>
            <a:off x="6979314" y="2020216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20" name="矩形 819">
            <a:extLst>
              <a:ext uri="{FF2B5EF4-FFF2-40B4-BE49-F238E27FC236}">
                <a16:creationId xmlns:a16="http://schemas.microsoft.com/office/drawing/2014/main" id="{CD439434-6E83-4F97-86F7-A2AA8EF7F73C}"/>
              </a:ext>
            </a:extLst>
          </p:cNvPr>
          <p:cNvSpPr/>
          <p:nvPr/>
        </p:nvSpPr>
        <p:spPr>
          <a:xfrm>
            <a:off x="7549340" y="2020535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21" name="矩形 820">
            <a:extLst>
              <a:ext uri="{FF2B5EF4-FFF2-40B4-BE49-F238E27FC236}">
                <a16:creationId xmlns:a16="http://schemas.microsoft.com/office/drawing/2014/main" id="{8BF0FFE0-9B76-4556-849B-F881A34288C8}"/>
              </a:ext>
            </a:extLst>
          </p:cNvPr>
          <p:cNvSpPr/>
          <p:nvPr/>
        </p:nvSpPr>
        <p:spPr>
          <a:xfrm>
            <a:off x="8133109" y="2021203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822" name="组合 821">
            <a:extLst>
              <a:ext uri="{FF2B5EF4-FFF2-40B4-BE49-F238E27FC236}">
                <a16:creationId xmlns:a16="http://schemas.microsoft.com/office/drawing/2014/main" id="{2FB9E415-35C9-45CD-956B-32634A559510}"/>
              </a:ext>
            </a:extLst>
          </p:cNvPr>
          <p:cNvGrpSpPr/>
          <p:nvPr/>
        </p:nvGrpSpPr>
        <p:grpSpPr>
          <a:xfrm>
            <a:off x="6457047" y="2670421"/>
            <a:ext cx="538829" cy="604649"/>
            <a:chOff x="7418021" y="3956842"/>
            <a:chExt cx="538829" cy="604649"/>
          </a:xfrm>
        </p:grpSpPr>
        <p:sp>
          <p:nvSpPr>
            <p:cNvPr id="823" name="矩形: 圆角 822">
              <a:extLst>
                <a:ext uri="{FF2B5EF4-FFF2-40B4-BE49-F238E27FC236}">
                  <a16:creationId xmlns:a16="http://schemas.microsoft.com/office/drawing/2014/main" id="{84712D34-7F8B-4791-AF11-0341EFD6185B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24" name="图片 823">
              <a:extLst>
                <a:ext uri="{FF2B5EF4-FFF2-40B4-BE49-F238E27FC236}">
                  <a16:creationId xmlns:a16="http://schemas.microsoft.com/office/drawing/2014/main" id="{666B1D82-2312-40E4-8BEB-7F7ECDD40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E62D34AB-035F-4E13-BB49-BFDE1179D98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26" name="组合 825">
            <a:extLst>
              <a:ext uri="{FF2B5EF4-FFF2-40B4-BE49-F238E27FC236}">
                <a16:creationId xmlns:a16="http://schemas.microsoft.com/office/drawing/2014/main" id="{61E6F65A-27D0-41D2-B0A9-C41FA0C777A5}"/>
              </a:ext>
            </a:extLst>
          </p:cNvPr>
          <p:cNvGrpSpPr/>
          <p:nvPr/>
        </p:nvGrpSpPr>
        <p:grpSpPr>
          <a:xfrm>
            <a:off x="7034540" y="2668617"/>
            <a:ext cx="538829" cy="604649"/>
            <a:chOff x="7418021" y="3956842"/>
            <a:chExt cx="538829" cy="604649"/>
          </a:xfrm>
        </p:grpSpPr>
        <p:sp>
          <p:nvSpPr>
            <p:cNvPr id="827" name="矩形: 圆角 826">
              <a:extLst>
                <a:ext uri="{FF2B5EF4-FFF2-40B4-BE49-F238E27FC236}">
                  <a16:creationId xmlns:a16="http://schemas.microsoft.com/office/drawing/2014/main" id="{C4AA5765-4B51-47CB-8524-D6934615D961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28" name="图片 827">
              <a:extLst>
                <a:ext uri="{FF2B5EF4-FFF2-40B4-BE49-F238E27FC236}">
                  <a16:creationId xmlns:a16="http://schemas.microsoft.com/office/drawing/2014/main" id="{47C86A01-BB2D-415B-8B27-F6BBC6842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29" name="矩形 828">
              <a:extLst>
                <a:ext uri="{FF2B5EF4-FFF2-40B4-BE49-F238E27FC236}">
                  <a16:creationId xmlns:a16="http://schemas.microsoft.com/office/drawing/2014/main" id="{9C0CA2AF-2AE6-4404-A9BD-15B7243CA43A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519557B5-275B-48C9-A0FE-1720E7CABCA1}"/>
              </a:ext>
            </a:extLst>
          </p:cNvPr>
          <p:cNvGrpSpPr/>
          <p:nvPr/>
        </p:nvGrpSpPr>
        <p:grpSpPr>
          <a:xfrm>
            <a:off x="7612033" y="2673279"/>
            <a:ext cx="538829" cy="604649"/>
            <a:chOff x="7418021" y="3956842"/>
            <a:chExt cx="538829" cy="604649"/>
          </a:xfrm>
        </p:grpSpPr>
        <p:sp>
          <p:nvSpPr>
            <p:cNvPr id="831" name="矩形: 圆角 830">
              <a:extLst>
                <a:ext uri="{FF2B5EF4-FFF2-40B4-BE49-F238E27FC236}">
                  <a16:creationId xmlns:a16="http://schemas.microsoft.com/office/drawing/2014/main" id="{7C6B5C80-0ED2-40A8-BECE-629C1F68A393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32" name="图片 831">
              <a:extLst>
                <a:ext uri="{FF2B5EF4-FFF2-40B4-BE49-F238E27FC236}">
                  <a16:creationId xmlns:a16="http://schemas.microsoft.com/office/drawing/2014/main" id="{62923251-5375-48E8-83CC-DEF984472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33" name="矩形 832">
              <a:extLst>
                <a:ext uri="{FF2B5EF4-FFF2-40B4-BE49-F238E27FC236}">
                  <a16:creationId xmlns:a16="http://schemas.microsoft.com/office/drawing/2014/main" id="{DA8296DB-711A-4000-985B-CDFDBBEB6047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34" name="组合 833">
            <a:extLst>
              <a:ext uri="{FF2B5EF4-FFF2-40B4-BE49-F238E27FC236}">
                <a16:creationId xmlns:a16="http://schemas.microsoft.com/office/drawing/2014/main" id="{2CCA7A6D-A0DC-49C9-A473-51C3AE72AB5E}"/>
              </a:ext>
            </a:extLst>
          </p:cNvPr>
          <p:cNvGrpSpPr/>
          <p:nvPr/>
        </p:nvGrpSpPr>
        <p:grpSpPr>
          <a:xfrm>
            <a:off x="8188796" y="2674708"/>
            <a:ext cx="538829" cy="604649"/>
            <a:chOff x="7418021" y="3956842"/>
            <a:chExt cx="538829" cy="604649"/>
          </a:xfrm>
        </p:grpSpPr>
        <p:sp>
          <p:nvSpPr>
            <p:cNvPr id="835" name="矩形: 圆角 834">
              <a:extLst>
                <a:ext uri="{FF2B5EF4-FFF2-40B4-BE49-F238E27FC236}">
                  <a16:creationId xmlns:a16="http://schemas.microsoft.com/office/drawing/2014/main" id="{E9ECEF58-4144-4F78-86ED-0C0280910BF6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36" name="图片 835">
              <a:extLst>
                <a:ext uri="{FF2B5EF4-FFF2-40B4-BE49-F238E27FC236}">
                  <a16:creationId xmlns:a16="http://schemas.microsoft.com/office/drawing/2014/main" id="{DAF648D1-A71B-431A-A7B6-EAF3D2EF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37" name="矩形 836">
              <a:extLst>
                <a:ext uri="{FF2B5EF4-FFF2-40B4-BE49-F238E27FC236}">
                  <a16:creationId xmlns:a16="http://schemas.microsoft.com/office/drawing/2014/main" id="{C62F70E3-19E7-4984-8350-A8B84DCEA6E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38" name="组合 837">
            <a:extLst>
              <a:ext uri="{FF2B5EF4-FFF2-40B4-BE49-F238E27FC236}">
                <a16:creationId xmlns:a16="http://schemas.microsoft.com/office/drawing/2014/main" id="{DB10C507-2A67-47FD-87C6-506340D657F2}"/>
              </a:ext>
            </a:extLst>
          </p:cNvPr>
          <p:cNvGrpSpPr/>
          <p:nvPr/>
        </p:nvGrpSpPr>
        <p:grpSpPr>
          <a:xfrm>
            <a:off x="5881566" y="2665885"/>
            <a:ext cx="538829" cy="604649"/>
            <a:chOff x="7418021" y="3956842"/>
            <a:chExt cx="538829" cy="604649"/>
          </a:xfrm>
        </p:grpSpPr>
        <p:sp>
          <p:nvSpPr>
            <p:cNvPr id="839" name="矩形: 圆角 838">
              <a:extLst>
                <a:ext uri="{FF2B5EF4-FFF2-40B4-BE49-F238E27FC236}">
                  <a16:creationId xmlns:a16="http://schemas.microsoft.com/office/drawing/2014/main" id="{C7174F27-E43A-42AF-BF6E-07C5637C599B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40" name="图片 839">
              <a:extLst>
                <a:ext uri="{FF2B5EF4-FFF2-40B4-BE49-F238E27FC236}">
                  <a16:creationId xmlns:a16="http://schemas.microsoft.com/office/drawing/2014/main" id="{BE07D8E0-2DCC-4071-9B0A-B8270FA7C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41" name="矩形 840">
              <a:extLst>
                <a:ext uri="{FF2B5EF4-FFF2-40B4-BE49-F238E27FC236}">
                  <a16:creationId xmlns:a16="http://schemas.microsoft.com/office/drawing/2014/main" id="{23B73298-0FC7-49D0-90A6-B8AC1F0EB8C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42" name="矩形 841">
            <a:extLst>
              <a:ext uri="{FF2B5EF4-FFF2-40B4-BE49-F238E27FC236}">
                <a16:creationId xmlns:a16="http://schemas.microsoft.com/office/drawing/2014/main" id="{F53D9264-E264-4D60-82DD-A5E3D3070FF0}"/>
              </a:ext>
            </a:extLst>
          </p:cNvPr>
          <p:cNvSpPr/>
          <p:nvPr/>
        </p:nvSpPr>
        <p:spPr>
          <a:xfrm>
            <a:off x="5808911" y="2611454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43" name="矩形 842">
            <a:extLst>
              <a:ext uri="{FF2B5EF4-FFF2-40B4-BE49-F238E27FC236}">
                <a16:creationId xmlns:a16="http://schemas.microsoft.com/office/drawing/2014/main" id="{32FD7D25-6AF1-4705-8FAA-737C7470781B}"/>
              </a:ext>
            </a:extLst>
          </p:cNvPr>
          <p:cNvSpPr/>
          <p:nvPr/>
        </p:nvSpPr>
        <p:spPr>
          <a:xfrm>
            <a:off x="6394196" y="2620329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44" name="矩形 843">
            <a:extLst>
              <a:ext uri="{FF2B5EF4-FFF2-40B4-BE49-F238E27FC236}">
                <a16:creationId xmlns:a16="http://schemas.microsoft.com/office/drawing/2014/main" id="{AD34FF1B-F3C5-49DF-A7F2-698F2BF0DCEC}"/>
              </a:ext>
            </a:extLst>
          </p:cNvPr>
          <p:cNvSpPr/>
          <p:nvPr/>
        </p:nvSpPr>
        <p:spPr>
          <a:xfrm>
            <a:off x="6973443" y="2621133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45" name="矩形 844">
            <a:extLst>
              <a:ext uri="{FF2B5EF4-FFF2-40B4-BE49-F238E27FC236}">
                <a16:creationId xmlns:a16="http://schemas.microsoft.com/office/drawing/2014/main" id="{D91B89D1-C642-4915-877C-72B75E1693AE}"/>
              </a:ext>
            </a:extLst>
          </p:cNvPr>
          <p:cNvSpPr/>
          <p:nvPr/>
        </p:nvSpPr>
        <p:spPr>
          <a:xfrm>
            <a:off x="7543469" y="2621452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46" name="矩形 845">
            <a:extLst>
              <a:ext uri="{FF2B5EF4-FFF2-40B4-BE49-F238E27FC236}">
                <a16:creationId xmlns:a16="http://schemas.microsoft.com/office/drawing/2014/main" id="{380D50B0-D639-45E1-A3FF-C7D624B84FDC}"/>
              </a:ext>
            </a:extLst>
          </p:cNvPr>
          <p:cNvSpPr/>
          <p:nvPr/>
        </p:nvSpPr>
        <p:spPr>
          <a:xfrm>
            <a:off x="8127238" y="2622120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47" name="矩形 846">
            <a:extLst>
              <a:ext uri="{FF2B5EF4-FFF2-40B4-BE49-F238E27FC236}">
                <a16:creationId xmlns:a16="http://schemas.microsoft.com/office/drawing/2014/main" id="{1BDB2152-34E7-4A29-874E-7CCD492C7643}"/>
              </a:ext>
            </a:extLst>
          </p:cNvPr>
          <p:cNvSpPr/>
          <p:nvPr/>
        </p:nvSpPr>
        <p:spPr>
          <a:xfrm>
            <a:off x="5614249" y="3893601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48" name="矩形 847">
            <a:extLst>
              <a:ext uri="{FF2B5EF4-FFF2-40B4-BE49-F238E27FC236}">
                <a16:creationId xmlns:a16="http://schemas.microsoft.com/office/drawing/2014/main" id="{40ECD62B-9AAF-453E-A8F5-BC08618BB932}"/>
              </a:ext>
            </a:extLst>
          </p:cNvPr>
          <p:cNvSpPr/>
          <p:nvPr/>
        </p:nvSpPr>
        <p:spPr>
          <a:xfrm>
            <a:off x="6175007" y="3892259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49" name="矩形 848">
            <a:extLst>
              <a:ext uri="{FF2B5EF4-FFF2-40B4-BE49-F238E27FC236}">
                <a16:creationId xmlns:a16="http://schemas.microsoft.com/office/drawing/2014/main" id="{3435933C-79C2-480A-96CB-F081104DD4C1}"/>
              </a:ext>
            </a:extLst>
          </p:cNvPr>
          <p:cNvSpPr/>
          <p:nvPr/>
        </p:nvSpPr>
        <p:spPr>
          <a:xfrm>
            <a:off x="6763380" y="3882214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50" name="矩形 849">
            <a:extLst>
              <a:ext uri="{FF2B5EF4-FFF2-40B4-BE49-F238E27FC236}">
                <a16:creationId xmlns:a16="http://schemas.microsoft.com/office/drawing/2014/main" id="{0985F52B-3651-4041-869E-112D9C077D78}"/>
              </a:ext>
            </a:extLst>
          </p:cNvPr>
          <p:cNvSpPr/>
          <p:nvPr/>
        </p:nvSpPr>
        <p:spPr>
          <a:xfrm>
            <a:off x="5837919" y="1407253"/>
            <a:ext cx="4663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26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39C4C8-D6BA-45CB-86BA-77A942BA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44" y="95748"/>
            <a:ext cx="7680726" cy="43327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CF2E314-BC55-49D8-AE97-D4F8529A0BD3}"/>
              </a:ext>
            </a:extLst>
          </p:cNvPr>
          <p:cNvSpPr/>
          <p:nvPr/>
        </p:nvSpPr>
        <p:spPr>
          <a:xfrm>
            <a:off x="1206432" y="550555"/>
            <a:ext cx="1560705" cy="382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EC902D-90E4-4AF8-A28E-C005FACF5C21}"/>
              </a:ext>
            </a:extLst>
          </p:cNvPr>
          <p:cNvSpPr/>
          <p:nvPr/>
        </p:nvSpPr>
        <p:spPr>
          <a:xfrm>
            <a:off x="1206432" y="1005362"/>
            <a:ext cx="1560705" cy="382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1CBCBD-6203-4D0A-B50D-92B8D26B5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71" y="538570"/>
            <a:ext cx="406963" cy="4069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3A7FFC2-E446-4C48-9C01-C5BA034C7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70" y="1005503"/>
            <a:ext cx="406963" cy="40696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12AFE0D-FC1F-4E11-A824-F52802B95370}"/>
              </a:ext>
            </a:extLst>
          </p:cNvPr>
          <p:cNvSpPr txBox="1"/>
          <p:nvPr/>
        </p:nvSpPr>
        <p:spPr>
          <a:xfrm>
            <a:off x="1666024" y="552887"/>
            <a:ext cx="122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X 200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6CAD758-362A-45B4-A12C-206DBEB2A6E6}"/>
              </a:ext>
            </a:extLst>
          </p:cNvPr>
          <p:cNvSpPr txBox="1"/>
          <p:nvPr/>
        </p:nvSpPr>
        <p:spPr>
          <a:xfrm>
            <a:off x="1666024" y="1022646"/>
            <a:ext cx="122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X 200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813319-6CA5-4DBB-B3A2-B2ADF3D2CEBA}"/>
              </a:ext>
            </a:extLst>
          </p:cNvPr>
          <p:cNvSpPr/>
          <p:nvPr/>
        </p:nvSpPr>
        <p:spPr>
          <a:xfrm>
            <a:off x="2886820" y="548223"/>
            <a:ext cx="1560705" cy="382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370B3D8-15EA-4EE2-B039-46F55C47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9" y="536238"/>
            <a:ext cx="406963" cy="40696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BDBC8FA-B15A-4517-8C5E-3ACE7B9A73C1}"/>
              </a:ext>
            </a:extLst>
          </p:cNvPr>
          <p:cNvSpPr txBox="1"/>
          <p:nvPr/>
        </p:nvSpPr>
        <p:spPr>
          <a:xfrm>
            <a:off x="3346412" y="550555"/>
            <a:ext cx="122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X 200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EF39BE-288C-4257-84B5-D1A6224C2202}"/>
              </a:ext>
            </a:extLst>
          </p:cNvPr>
          <p:cNvSpPr/>
          <p:nvPr/>
        </p:nvSpPr>
        <p:spPr>
          <a:xfrm>
            <a:off x="2886820" y="1003030"/>
            <a:ext cx="1560705" cy="382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36788F6-E9C3-45B7-B042-2A96586AF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9" y="991045"/>
            <a:ext cx="406963" cy="40696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313EF22-E3C5-4D6B-8FF6-B4057BE71A50}"/>
              </a:ext>
            </a:extLst>
          </p:cNvPr>
          <p:cNvSpPr txBox="1"/>
          <p:nvPr/>
        </p:nvSpPr>
        <p:spPr>
          <a:xfrm>
            <a:off x="3346412" y="1005362"/>
            <a:ext cx="122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X 200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F2F7989-A137-43B3-AA39-38D0B118C880}"/>
              </a:ext>
            </a:extLst>
          </p:cNvPr>
          <p:cNvSpPr/>
          <p:nvPr/>
        </p:nvSpPr>
        <p:spPr>
          <a:xfrm>
            <a:off x="1206432" y="1481074"/>
            <a:ext cx="1560705" cy="382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B9E7D8B-5D56-4D12-998E-472E0CEAF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71" y="1469089"/>
            <a:ext cx="406963" cy="40696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4B3D521-9FC4-4765-B9E3-3CB9FBEEC0C7}"/>
              </a:ext>
            </a:extLst>
          </p:cNvPr>
          <p:cNvSpPr txBox="1"/>
          <p:nvPr/>
        </p:nvSpPr>
        <p:spPr>
          <a:xfrm>
            <a:off x="1666024" y="1483406"/>
            <a:ext cx="122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X 200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E53D2-FDCB-4978-BD5F-CBB441D551F5}"/>
              </a:ext>
            </a:extLst>
          </p:cNvPr>
          <p:cNvSpPr/>
          <p:nvPr/>
        </p:nvSpPr>
        <p:spPr>
          <a:xfrm>
            <a:off x="2886820" y="1481074"/>
            <a:ext cx="1560705" cy="382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CD10F1D-D139-4602-A822-B58670E79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9" y="1469089"/>
            <a:ext cx="406963" cy="406963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133B350-08D3-460A-A829-6D355714E366}"/>
              </a:ext>
            </a:extLst>
          </p:cNvPr>
          <p:cNvSpPr txBox="1"/>
          <p:nvPr/>
        </p:nvSpPr>
        <p:spPr>
          <a:xfrm>
            <a:off x="3346412" y="1483406"/>
            <a:ext cx="122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X 200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E4256C7-CA8E-4679-AD2A-1D83FB1AFF73}"/>
              </a:ext>
            </a:extLst>
          </p:cNvPr>
          <p:cNvSpPr/>
          <p:nvPr/>
        </p:nvSpPr>
        <p:spPr>
          <a:xfrm>
            <a:off x="1206432" y="2010588"/>
            <a:ext cx="1560705" cy="382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C584FB02-E796-4129-A7E2-12757EA23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71" y="1998603"/>
            <a:ext cx="406963" cy="406963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F7565803-C372-4E01-8FDD-75A1A5110642}"/>
              </a:ext>
            </a:extLst>
          </p:cNvPr>
          <p:cNvSpPr txBox="1"/>
          <p:nvPr/>
        </p:nvSpPr>
        <p:spPr>
          <a:xfrm>
            <a:off x="1666024" y="2012920"/>
            <a:ext cx="122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X 200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EF9BE50-AF40-4846-8161-E901555BDEEF}"/>
              </a:ext>
            </a:extLst>
          </p:cNvPr>
          <p:cNvSpPr/>
          <p:nvPr/>
        </p:nvSpPr>
        <p:spPr>
          <a:xfrm>
            <a:off x="2886820" y="2010588"/>
            <a:ext cx="1560705" cy="382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13E889D7-20C2-4A28-BDAC-EC4441BE5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9" y="1998603"/>
            <a:ext cx="406963" cy="406963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FC82BED6-BA0E-4A0F-94FF-A61A40A64405}"/>
              </a:ext>
            </a:extLst>
          </p:cNvPr>
          <p:cNvSpPr txBox="1"/>
          <p:nvPr/>
        </p:nvSpPr>
        <p:spPr>
          <a:xfrm>
            <a:off x="3346412" y="2012920"/>
            <a:ext cx="122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X 200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05BFAE5-DEAF-42AB-A644-199A0F5FC5FA}"/>
              </a:ext>
            </a:extLst>
          </p:cNvPr>
          <p:cNvSpPr/>
          <p:nvPr/>
        </p:nvSpPr>
        <p:spPr>
          <a:xfrm>
            <a:off x="1187285" y="2525785"/>
            <a:ext cx="1560705" cy="382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2B159E52-313D-43FC-887C-CC1F6E509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24" y="2513800"/>
            <a:ext cx="406963" cy="406963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8150688-C63E-44E0-8CD5-AA7E2C63249E}"/>
              </a:ext>
            </a:extLst>
          </p:cNvPr>
          <p:cNvSpPr txBox="1"/>
          <p:nvPr/>
        </p:nvSpPr>
        <p:spPr>
          <a:xfrm>
            <a:off x="1646877" y="2528117"/>
            <a:ext cx="122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X 200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8D08335-49CF-4CCF-BE78-562892305346}"/>
              </a:ext>
            </a:extLst>
          </p:cNvPr>
          <p:cNvSpPr/>
          <p:nvPr/>
        </p:nvSpPr>
        <p:spPr>
          <a:xfrm>
            <a:off x="2867673" y="2525785"/>
            <a:ext cx="1560705" cy="382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A82BD889-D76A-4C7B-9BCB-55CE7197E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012" y="2513800"/>
            <a:ext cx="406963" cy="406963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1FE81174-97D1-4B1B-BA05-5E932DEAB4DC}"/>
              </a:ext>
            </a:extLst>
          </p:cNvPr>
          <p:cNvSpPr txBox="1"/>
          <p:nvPr/>
        </p:nvSpPr>
        <p:spPr>
          <a:xfrm>
            <a:off x="3327265" y="2528117"/>
            <a:ext cx="122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X 200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C441CEF-DA39-4DE2-9197-DBE27171DA57}"/>
              </a:ext>
            </a:extLst>
          </p:cNvPr>
          <p:cNvSpPr/>
          <p:nvPr/>
        </p:nvSpPr>
        <p:spPr>
          <a:xfrm>
            <a:off x="1208541" y="556656"/>
            <a:ext cx="1364421" cy="374562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FA18042-1A98-4D97-AFB8-A7F55A49B51B}"/>
              </a:ext>
            </a:extLst>
          </p:cNvPr>
          <p:cNvSpPr/>
          <p:nvPr/>
        </p:nvSpPr>
        <p:spPr>
          <a:xfrm>
            <a:off x="2881639" y="1001500"/>
            <a:ext cx="927460" cy="374562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614A5C4-2B59-4BE1-BDCC-6C03D348AE67}"/>
              </a:ext>
            </a:extLst>
          </p:cNvPr>
          <p:cNvSpPr/>
          <p:nvPr/>
        </p:nvSpPr>
        <p:spPr>
          <a:xfrm>
            <a:off x="2881638" y="2010305"/>
            <a:ext cx="1457703" cy="374562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4F083D-8B94-4C68-BDAA-1F11FECC1876}"/>
              </a:ext>
            </a:extLst>
          </p:cNvPr>
          <p:cNvSpPr/>
          <p:nvPr/>
        </p:nvSpPr>
        <p:spPr>
          <a:xfrm>
            <a:off x="1187873" y="2525502"/>
            <a:ext cx="339321" cy="374562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AB9C558-1740-4B33-9AE8-33A075C4F2A6}"/>
              </a:ext>
            </a:extLst>
          </p:cNvPr>
          <p:cNvSpPr txBox="1"/>
          <p:nvPr/>
        </p:nvSpPr>
        <p:spPr>
          <a:xfrm>
            <a:off x="3226993" y="3992701"/>
            <a:ext cx="145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空间</a:t>
            </a:r>
            <a:r>
              <a:rPr lang="zh-CN" altLang="en-US" dirty="0">
                <a:solidFill>
                  <a:srgbClr val="92D050"/>
                </a:solidFill>
              </a:rPr>
              <a:t> </a:t>
            </a:r>
            <a:r>
              <a:rPr lang="en-US" altLang="zh-CN" dirty="0">
                <a:solidFill>
                  <a:srgbClr val="92D050"/>
                </a:solidFill>
              </a:rPr>
              <a:t>50/200</a:t>
            </a:r>
            <a:endParaRPr lang="zh-CN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B29CD2-7388-4BF1-B646-C5D25CFE44CC}"/>
              </a:ext>
            </a:extLst>
          </p:cNvPr>
          <p:cNvSpPr/>
          <p:nvPr/>
        </p:nvSpPr>
        <p:spPr>
          <a:xfrm>
            <a:off x="5068522" y="79288"/>
            <a:ext cx="4857750" cy="452980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7467" y="89365"/>
            <a:ext cx="48577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2" name="矩形 481">
            <a:extLst>
              <a:ext uri="{FF2B5EF4-FFF2-40B4-BE49-F238E27FC236}">
                <a16:creationId xmlns:a16="http://schemas.microsoft.com/office/drawing/2014/main" id="{77008352-6542-454F-A947-3BC561703E58}"/>
              </a:ext>
            </a:extLst>
          </p:cNvPr>
          <p:cNvSpPr/>
          <p:nvPr/>
        </p:nvSpPr>
        <p:spPr>
          <a:xfrm>
            <a:off x="4939545" y="526699"/>
            <a:ext cx="45719" cy="302152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矩形 482">
            <a:extLst>
              <a:ext uri="{FF2B5EF4-FFF2-40B4-BE49-F238E27FC236}">
                <a16:creationId xmlns:a16="http://schemas.microsoft.com/office/drawing/2014/main" id="{441C4000-32C3-4F31-9EAC-1EFF5CA31511}"/>
              </a:ext>
            </a:extLst>
          </p:cNvPr>
          <p:cNvSpPr/>
          <p:nvPr/>
        </p:nvSpPr>
        <p:spPr>
          <a:xfrm>
            <a:off x="4946541" y="1772978"/>
            <a:ext cx="45719" cy="902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BE49ED0-C15E-40F3-BC27-B3676495FC00}"/>
              </a:ext>
            </a:extLst>
          </p:cNvPr>
          <p:cNvGrpSpPr/>
          <p:nvPr/>
        </p:nvGrpSpPr>
        <p:grpSpPr>
          <a:xfrm>
            <a:off x="219901" y="537212"/>
            <a:ext cx="538829" cy="604649"/>
            <a:chOff x="167518" y="529049"/>
            <a:chExt cx="538829" cy="604649"/>
          </a:xfrm>
        </p:grpSpPr>
        <p:grpSp>
          <p:nvGrpSpPr>
            <p:cNvPr id="253" name="组合 252">
              <a:extLst>
                <a:ext uri="{FF2B5EF4-FFF2-40B4-BE49-F238E27FC236}">
                  <a16:creationId xmlns:a16="http://schemas.microsoft.com/office/drawing/2014/main" id="{6E160DC8-D64D-4D9F-BC2C-7A77A31D934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4" name="矩形: 圆角 253">
                <a:extLst>
                  <a:ext uri="{FF2B5EF4-FFF2-40B4-BE49-F238E27FC236}">
                    <a16:creationId xmlns:a16="http://schemas.microsoft.com/office/drawing/2014/main" id="{C57C5AB4-5386-4149-A027-0F6C32404D9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5" name="图片 254">
                <a:extLst>
                  <a:ext uri="{FF2B5EF4-FFF2-40B4-BE49-F238E27FC236}">
                    <a16:creationId xmlns:a16="http://schemas.microsoft.com/office/drawing/2014/main" id="{979A3C10-2383-46A8-86D7-E6F5A89BB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2E4857F9-A68B-417E-B240-26D1AE53E6B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03F8D83-8FB9-45DB-9774-DAEA0529BF5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06E0D1FF-CA36-4AF7-86F4-A50ACEB81F7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7C47D5DC-1B9E-4226-8817-BC50BF1A4570}"/>
              </a:ext>
            </a:extLst>
          </p:cNvPr>
          <p:cNvGrpSpPr/>
          <p:nvPr/>
        </p:nvGrpSpPr>
        <p:grpSpPr>
          <a:xfrm>
            <a:off x="220957" y="1137379"/>
            <a:ext cx="538829" cy="604649"/>
            <a:chOff x="167518" y="529049"/>
            <a:chExt cx="538829" cy="604649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8EF7C9E5-12C3-496E-B816-0BC361B0EA3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02" name="矩形: 圆角 401">
                <a:extLst>
                  <a:ext uri="{FF2B5EF4-FFF2-40B4-BE49-F238E27FC236}">
                    <a16:creationId xmlns:a16="http://schemas.microsoft.com/office/drawing/2014/main" id="{ED91852C-D1CB-40FE-A301-9193BAD3C2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3" name="图片 402">
                <a:extLst>
                  <a:ext uri="{FF2B5EF4-FFF2-40B4-BE49-F238E27FC236}">
                    <a16:creationId xmlns:a16="http://schemas.microsoft.com/office/drawing/2014/main" id="{886A9F3B-EDD2-42BF-A0D8-8D2F542A1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04" name="矩形 403">
                <a:extLst>
                  <a:ext uri="{FF2B5EF4-FFF2-40B4-BE49-F238E27FC236}">
                    <a16:creationId xmlns:a16="http://schemas.microsoft.com/office/drawing/2014/main" id="{F900D990-3FB3-449B-B8ED-4776EBF4AAA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0" name="矩形: 圆角 399">
              <a:extLst>
                <a:ext uri="{FF2B5EF4-FFF2-40B4-BE49-F238E27FC236}">
                  <a16:creationId xmlns:a16="http://schemas.microsoft.com/office/drawing/2014/main" id="{30885592-9F56-46EF-B9B8-F21BD831E1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E531A322-3EE2-4D80-BF77-2E528570D29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2870086A-94D9-445C-9285-1F2FF1D1BE83}"/>
              </a:ext>
            </a:extLst>
          </p:cNvPr>
          <p:cNvGrpSpPr/>
          <p:nvPr/>
        </p:nvGrpSpPr>
        <p:grpSpPr>
          <a:xfrm>
            <a:off x="221262" y="1738259"/>
            <a:ext cx="538829" cy="604649"/>
            <a:chOff x="167518" y="529049"/>
            <a:chExt cx="538829" cy="604649"/>
          </a:xfrm>
        </p:grpSpPr>
        <p:grpSp>
          <p:nvGrpSpPr>
            <p:cNvPr id="406" name="组合 405">
              <a:extLst>
                <a:ext uri="{FF2B5EF4-FFF2-40B4-BE49-F238E27FC236}">
                  <a16:creationId xmlns:a16="http://schemas.microsoft.com/office/drawing/2014/main" id="{E89D4D11-F9D2-4467-8E81-5C89AB9FBF0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0" name="矩形: 圆角 409">
                <a:extLst>
                  <a:ext uri="{FF2B5EF4-FFF2-40B4-BE49-F238E27FC236}">
                    <a16:creationId xmlns:a16="http://schemas.microsoft.com/office/drawing/2014/main" id="{A2152EC0-AB79-471E-82D6-272C433AB99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1" name="图片 410">
                <a:extLst>
                  <a:ext uri="{FF2B5EF4-FFF2-40B4-BE49-F238E27FC236}">
                    <a16:creationId xmlns:a16="http://schemas.microsoft.com/office/drawing/2014/main" id="{FA651D57-D119-4C51-B856-53AD15DAB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12" name="矩形 411">
                <a:extLst>
                  <a:ext uri="{FF2B5EF4-FFF2-40B4-BE49-F238E27FC236}">
                    <a16:creationId xmlns:a16="http://schemas.microsoft.com/office/drawing/2014/main" id="{E307EBD0-CA1B-4CAF-AEF3-44AB2E6FBA5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8" name="矩形: 圆角 407">
              <a:extLst>
                <a:ext uri="{FF2B5EF4-FFF2-40B4-BE49-F238E27FC236}">
                  <a16:creationId xmlns:a16="http://schemas.microsoft.com/office/drawing/2014/main" id="{859AA5B4-DC3A-43C9-9BE6-310D49993F5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6580390-7FAC-47C2-9DA7-4169AD38EBD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525" name="矩形 524">
            <a:extLst>
              <a:ext uri="{FF2B5EF4-FFF2-40B4-BE49-F238E27FC236}">
                <a16:creationId xmlns:a16="http://schemas.microsoft.com/office/drawing/2014/main" id="{1E045DC4-F0F1-4B4A-9B1E-B0120EED0966}"/>
              </a:ext>
            </a:extLst>
          </p:cNvPr>
          <p:cNvSpPr/>
          <p:nvPr/>
        </p:nvSpPr>
        <p:spPr>
          <a:xfrm>
            <a:off x="719829" y="1127420"/>
            <a:ext cx="10682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总数：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6" name="矩形 525">
            <a:extLst>
              <a:ext uri="{FF2B5EF4-FFF2-40B4-BE49-F238E27FC236}">
                <a16:creationId xmlns:a16="http://schemas.microsoft.com/office/drawing/2014/main" id="{42FEADA9-0977-4FAB-ACAF-948568E2232C}"/>
              </a:ext>
            </a:extLst>
          </p:cNvPr>
          <p:cNvSpPr/>
          <p:nvPr/>
        </p:nvSpPr>
        <p:spPr>
          <a:xfrm>
            <a:off x="703171" y="496119"/>
            <a:ext cx="109366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总数：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矩形 526">
            <a:extLst>
              <a:ext uri="{FF2B5EF4-FFF2-40B4-BE49-F238E27FC236}">
                <a16:creationId xmlns:a16="http://schemas.microsoft.com/office/drawing/2014/main" id="{DDA0FCDF-6FF2-47E7-A890-77576B6C5CFF}"/>
              </a:ext>
            </a:extLst>
          </p:cNvPr>
          <p:cNvSpPr/>
          <p:nvPr/>
        </p:nvSpPr>
        <p:spPr>
          <a:xfrm>
            <a:off x="696820" y="1714099"/>
            <a:ext cx="114240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总数：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58DF615E-E4BB-4AB9-8357-A00071A526CD}"/>
              </a:ext>
            </a:extLst>
          </p:cNvPr>
          <p:cNvGrpSpPr/>
          <p:nvPr/>
        </p:nvGrpSpPr>
        <p:grpSpPr>
          <a:xfrm>
            <a:off x="233257" y="2364816"/>
            <a:ext cx="538829" cy="604649"/>
            <a:chOff x="167518" y="529049"/>
            <a:chExt cx="538829" cy="604649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A4CE3327-B6BE-4F04-A49D-7613ADFCB75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2" name="矩形: 圆角 621">
                <a:extLst>
                  <a:ext uri="{FF2B5EF4-FFF2-40B4-BE49-F238E27FC236}">
                    <a16:creationId xmlns:a16="http://schemas.microsoft.com/office/drawing/2014/main" id="{0E8C5249-8E59-47F2-9111-8F3E1FE3684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3" name="图片 622">
                <a:extLst>
                  <a:ext uri="{FF2B5EF4-FFF2-40B4-BE49-F238E27FC236}">
                    <a16:creationId xmlns:a16="http://schemas.microsoft.com/office/drawing/2014/main" id="{A49763D1-E400-4914-B878-3C36ADD3E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4" name="矩形 623">
                <a:extLst>
                  <a:ext uri="{FF2B5EF4-FFF2-40B4-BE49-F238E27FC236}">
                    <a16:creationId xmlns:a16="http://schemas.microsoft.com/office/drawing/2014/main" id="{5DC06FC0-E9D7-4E61-A403-649A68BA0CD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0" name="矩形: 圆角 619">
              <a:extLst>
                <a:ext uri="{FF2B5EF4-FFF2-40B4-BE49-F238E27FC236}">
                  <a16:creationId xmlns:a16="http://schemas.microsoft.com/office/drawing/2014/main" id="{BE46742A-431E-4ADC-94BF-2D1DF0162D1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260321CE-E4A0-4A09-9883-561D9E545EB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625" name="矩形 624">
            <a:extLst>
              <a:ext uri="{FF2B5EF4-FFF2-40B4-BE49-F238E27FC236}">
                <a16:creationId xmlns:a16="http://schemas.microsoft.com/office/drawing/2014/main" id="{604363B5-9448-4200-A903-59379C66C565}"/>
              </a:ext>
            </a:extLst>
          </p:cNvPr>
          <p:cNvSpPr/>
          <p:nvPr/>
        </p:nvSpPr>
        <p:spPr>
          <a:xfrm>
            <a:off x="670716" y="2340656"/>
            <a:ext cx="119476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总数：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2" name="组合 631">
            <a:extLst>
              <a:ext uri="{FF2B5EF4-FFF2-40B4-BE49-F238E27FC236}">
                <a16:creationId xmlns:a16="http://schemas.microsoft.com/office/drawing/2014/main" id="{8762A37C-5091-4B74-8BF4-AA86E8BBA64E}"/>
              </a:ext>
            </a:extLst>
          </p:cNvPr>
          <p:cNvGrpSpPr/>
          <p:nvPr/>
        </p:nvGrpSpPr>
        <p:grpSpPr>
          <a:xfrm>
            <a:off x="233257" y="2985060"/>
            <a:ext cx="538829" cy="604649"/>
            <a:chOff x="167518" y="529049"/>
            <a:chExt cx="538829" cy="604649"/>
          </a:xfrm>
        </p:grpSpPr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BC69DFAB-5873-4BD5-8300-D53310CF03F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36" name="矩形: 圆角 635">
                <a:extLst>
                  <a:ext uri="{FF2B5EF4-FFF2-40B4-BE49-F238E27FC236}">
                    <a16:creationId xmlns:a16="http://schemas.microsoft.com/office/drawing/2014/main" id="{FB671DCF-80DB-4892-ABF2-1255A261110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7" name="图片 636">
                <a:extLst>
                  <a:ext uri="{FF2B5EF4-FFF2-40B4-BE49-F238E27FC236}">
                    <a16:creationId xmlns:a16="http://schemas.microsoft.com/office/drawing/2014/main" id="{E83BD30B-6E31-452D-9F75-3F2FC3C3C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8" name="矩形 637">
                <a:extLst>
                  <a:ext uri="{FF2B5EF4-FFF2-40B4-BE49-F238E27FC236}">
                    <a16:creationId xmlns:a16="http://schemas.microsoft.com/office/drawing/2014/main" id="{7A3C3ED6-C000-49FC-8520-1E2C5B6A819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34" name="矩形: 圆角 633">
              <a:extLst>
                <a:ext uri="{FF2B5EF4-FFF2-40B4-BE49-F238E27FC236}">
                  <a16:creationId xmlns:a16="http://schemas.microsoft.com/office/drawing/2014/main" id="{05BCF9B3-EF56-4DB4-9B4A-932CE2FDDA5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45FC8AF3-89A1-4680-90E6-028A3E8AFC8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639" name="矩形 638">
            <a:extLst>
              <a:ext uri="{FF2B5EF4-FFF2-40B4-BE49-F238E27FC236}">
                <a16:creationId xmlns:a16="http://schemas.microsoft.com/office/drawing/2014/main" id="{E4EC0282-B41A-4075-B4A1-29B3AFBBB9B5}"/>
              </a:ext>
            </a:extLst>
          </p:cNvPr>
          <p:cNvSpPr/>
          <p:nvPr/>
        </p:nvSpPr>
        <p:spPr>
          <a:xfrm>
            <a:off x="785015" y="2960900"/>
            <a:ext cx="99404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总数：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0" name="直接连接符 659">
            <a:extLst>
              <a:ext uri="{FF2B5EF4-FFF2-40B4-BE49-F238E27FC236}">
                <a16:creationId xmlns:a16="http://schemas.microsoft.com/office/drawing/2014/main" id="{6BD3A83C-45A2-46E3-979A-D0E40ADF9208}"/>
              </a:ext>
            </a:extLst>
          </p:cNvPr>
          <p:cNvCxnSpPr>
            <a:cxnSpLocks/>
          </p:cNvCxnSpPr>
          <p:nvPr/>
        </p:nvCxnSpPr>
        <p:spPr>
          <a:xfrm>
            <a:off x="2348842" y="561941"/>
            <a:ext cx="7469" cy="3113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3" name="组合 662">
            <a:extLst>
              <a:ext uri="{FF2B5EF4-FFF2-40B4-BE49-F238E27FC236}">
                <a16:creationId xmlns:a16="http://schemas.microsoft.com/office/drawing/2014/main" id="{262A14EE-D6E1-4FBF-8217-861119646E7F}"/>
              </a:ext>
            </a:extLst>
          </p:cNvPr>
          <p:cNvGrpSpPr/>
          <p:nvPr/>
        </p:nvGrpSpPr>
        <p:grpSpPr>
          <a:xfrm>
            <a:off x="2631177" y="567792"/>
            <a:ext cx="538829" cy="604649"/>
            <a:chOff x="167518" y="529049"/>
            <a:chExt cx="538829" cy="604649"/>
          </a:xfrm>
        </p:grpSpPr>
        <p:grpSp>
          <p:nvGrpSpPr>
            <p:cNvPr id="664" name="组合 663">
              <a:extLst>
                <a:ext uri="{FF2B5EF4-FFF2-40B4-BE49-F238E27FC236}">
                  <a16:creationId xmlns:a16="http://schemas.microsoft.com/office/drawing/2014/main" id="{E491BF9B-4697-4E9D-BA9A-1ADDFCB654C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67" name="矩形: 圆角 666">
                <a:extLst>
                  <a:ext uri="{FF2B5EF4-FFF2-40B4-BE49-F238E27FC236}">
                    <a16:creationId xmlns:a16="http://schemas.microsoft.com/office/drawing/2014/main" id="{54EEC4D1-E584-42A6-B4BB-FE0952329DE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8" name="图片 667">
                <a:extLst>
                  <a:ext uri="{FF2B5EF4-FFF2-40B4-BE49-F238E27FC236}">
                    <a16:creationId xmlns:a16="http://schemas.microsoft.com/office/drawing/2014/main" id="{34E65D09-7583-4AAA-8C11-1D04DBF05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69" name="矩形 668">
                <a:extLst>
                  <a:ext uri="{FF2B5EF4-FFF2-40B4-BE49-F238E27FC236}">
                    <a16:creationId xmlns:a16="http://schemas.microsoft.com/office/drawing/2014/main" id="{23DB2F26-9E0C-49F4-B8A8-B23E4047D43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65" name="矩形: 圆角 664">
              <a:extLst>
                <a:ext uri="{FF2B5EF4-FFF2-40B4-BE49-F238E27FC236}">
                  <a16:creationId xmlns:a16="http://schemas.microsoft.com/office/drawing/2014/main" id="{2969AC3B-207D-455B-BA3B-DCFAEC81A14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矩形 665">
              <a:extLst>
                <a:ext uri="{FF2B5EF4-FFF2-40B4-BE49-F238E27FC236}">
                  <a16:creationId xmlns:a16="http://schemas.microsoft.com/office/drawing/2014/main" id="{AA257B34-D2AB-44BA-B259-24D2B221688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70" name="组合 669">
            <a:extLst>
              <a:ext uri="{FF2B5EF4-FFF2-40B4-BE49-F238E27FC236}">
                <a16:creationId xmlns:a16="http://schemas.microsoft.com/office/drawing/2014/main" id="{8168F720-5871-422F-87FD-4421959F26B6}"/>
              </a:ext>
            </a:extLst>
          </p:cNvPr>
          <p:cNvGrpSpPr/>
          <p:nvPr/>
        </p:nvGrpSpPr>
        <p:grpSpPr>
          <a:xfrm>
            <a:off x="2632233" y="1167959"/>
            <a:ext cx="538829" cy="604649"/>
            <a:chOff x="167518" y="529049"/>
            <a:chExt cx="538829" cy="604649"/>
          </a:xfrm>
        </p:grpSpPr>
        <p:grpSp>
          <p:nvGrpSpPr>
            <p:cNvPr id="671" name="组合 670">
              <a:extLst>
                <a:ext uri="{FF2B5EF4-FFF2-40B4-BE49-F238E27FC236}">
                  <a16:creationId xmlns:a16="http://schemas.microsoft.com/office/drawing/2014/main" id="{A2BE9A59-9CB5-4B14-964A-C74AE04196C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74" name="矩形: 圆角 673">
                <a:extLst>
                  <a:ext uri="{FF2B5EF4-FFF2-40B4-BE49-F238E27FC236}">
                    <a16:creationId xmlns:a16="http://schemas.microsoft.com/office/drawing/2014/main" id="{31472606-5918-45C0-A632-60D14008B24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75" name="图片 674">
                <a:extLst>
                  <a:ext uri="{FF2B5EF4-FFF2-40B4-BE49-F238E27FC236}">
                    <a16:creationId xmlns:a16="http://schemas.microsoft.com/office/drawing/2014/main" id="{0174D345-43DB-498C-AFF5-33549F517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76" name="矩形 675">
                <a:extLst>
                  <a:ext uri="{FF2B5EF4-FFF2-40B4-BE49-F238E27FC236}">
                    <a16:creationId xmlns:a16="http://schemas.microsoft.com/office/drawing/2014/main" id="{77CE6130-345D-41DC-B26E-4C5E70EA47C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72" name="矩形: 圆角 671">
              <a:extLst>
                <a:ext uri="{FF2B5EF4-FFF2-40B4-BE49-F238E27FC236}">
                  <a16:creationId xmlns:a16="http://schemas.microsoft.com/office/drawing/2014/main" id="{AC884C61-7382-4DE3-94FD-E4F828CB64C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矩形 672">
              <a:extLst>
                <a:ext uri="{FF2B5EF4-FFF2-40B4-BE49-F238E27FC236}">
                  <a16:creationId xmlns:a16="http://schemas.microsoft.com/office/drawing/2014/main" id="{93222C73-2A05-47AA-9CD5-089D040FB90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77" name="组合 676">
            <a:extLst>
              <a:ext uri="{FF2B5EF4-FFF2-40B4-BE49-F238E27FC236}">
                <a16:creationId xmlns:a16="http://schemas.microsoft.com/office/drawing/2014/main" id="{7DDB9640-EE07-4A6E-9897-B6F2CFBB014C}"/>
              </a:ext>
            </a:extLst>
          </p:cNvPr>
          <p:cNvGrpSpPr/>
          <p:nvPr/>
        </p:nvGrpSpPr>
        <p:grpSpPr>
          <a:xfrm>
            <a:off x="2632538" y="1768839"/>
            <a:ext cx="538829" cy="604649"/>
            <a:chOff x="167518" y="529049"/>
            <a:chExt cx="538829" cy="604649"/>
          </a:xfrm>
        </p:grpSpPr>
        <p:grpSp>
          <p:nvGrpSpPr>
            <p:cNvPr id="678" name="组合 677">
              <a:extLst>
                <a:ext uri="{FF2B5EF4-FFF2-40B4-BE49-F238E27FC236}">
                  <a16:creationId xmlns:a16="http://schemas.microsoft.com/office/drawing/2014/main" id="{0A145A0B-5A1E-4747-85E4-073E47CD1C4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81" name="矩形: 圆角 680">
                <a:extLst>
                  <a:ext uri="{FF2B5EF4-FFF2-40B4-BE49-F238E27FC236}">
                    <a16:creationId xmlns:a16="http://schemas.microsoft.com/office/drawing/2014/main" id="{36B7956E-53C1-47A2-A186-FB7DF6DC189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82" name="图片 681">
                <a:extLst>
                  <a:ext uri="{FF2B5EF4-FFF2-40B4-BE49-F238E27FC236}">
                    <a16:creationId xmlns:a16="http://schemas.microsoft.com/office/drawing/2014/main" id="{4236DC34-0563-4697-B669-1BB7147C9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83" name="矩形 682">
                <a:extLst>
                  <a:ext uri="{FF2B5EF4-FFF2-40B4-BE49-F238E27FC236}">
                    <a16:creationId xmlns:a16="http://schemas.microsoft.com/office/drawing/2014/main" id="{13970B35-A6EA-444B-BF76-BFE752C5732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79" name="矩形: 圆角 678">
              <a:extLst>
                <a:ext uri="{FF2B5EF4-FFF2-40B4-BE49-F238E27FC236}">
                  <a16:creationId xmlns:a16="http://schemas.microsoft.com/office/drawing/2014/main" id="{320BA0ED-0D25-47CF-99CD-6AD16DA9BD1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矩形 679">
              <a:extLst>
                <a:ext uri="{FF2B5EF4-FFF2-40B4-BE49-F238E27FC236}">
                  <a16:creationId xmlns:a16="http://schemas.microsoft.com/office/drawing/2014/main" id="{5162534F-F75E-4B49-9CA6-003154F58C1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686" name="矩形 685">
            <a:extLst>
              <a:ext uri="{FF2B5EF4-FFF2-40B4-BE49-F238E27FC236}">
                <a16:creationId xmlns:a16="http://schemas.microsoft.com/office/drawing/2014/main" id="{39A00989-95F3-4C1F-9595-4291BE63C034}"/>
              </a:ext>
            </a:extLst>
          </p:cNvPr>
          <p:cNvSpPr/>
          <p:nvPr/>
        </p:nvSpPr>
        <p:spPr>
          <a:xfrm>
            <a:off x="3120797" y="1744679"/>
            <a:ext cx="107005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总数：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1" name="组合 710">
            <a:extLst>
              <a:ext uri="{FF2B5EF4-FFF2-40B4-BE49-F238E27FC236}">
                <a16:creationId xmlns:a16="http://schemas.microsoft.com/office/drawing/2014/main" id="{225E29A0-B1E5-4F36-8147-ABD2634EF642}"/>
              </a:ext>
            </a:extLst>
          </p:cNvPr>
          <p:cNvGrpSpPr/>
          <p:nvPr/>
        </p:nvGrpSpPr>
        <p:grpSpPr>
          <a:xfrm>
            <a:off x="2644533" y="2395396"/>
            <a:ext cx="538829" cy="604649"/>
            <a:chOff x="167518" y="529049"/>
            <a:chExt cx="538829" cy="604649"/>
          </a:xfrm>
        </p:grpSpPr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EDACE878-5E6C-46D8-8102-0B8A306D44E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15" name="矩形: 圆角 714">
                <a:extLst>
                  <a:ext uri="{FF2B5EF4-FFF2-40B4-BE49-F238E27FC236}">
                    <a16:creationId xmlns:a16="http://schemas.microsoft.com/office/drawing/2014/main" id="{11EBE7B8-F5B1-497E-94E9-BB4D2BA0F82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6" name="图片 715">
                <a:extLst>
                  <a:ext uri="{FF2B5EF4-FFF2-40B4-BE49-F238E27FC236}">
                    <a16:creationId xmlns:a16="http://schemas.microsoft.com/office/drawing/2014/main" id="{19F5AC21-7966-4AD3-A75E-4008FDCB7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17" name="矩形 716">
                <a:extLst>
                  <a:ext uri="{FF2B5EF4-FFF2-40B4-BE49-F238E27FC236}">
                    <a16:creationId xmlns:a16="http://schemas.microsoft.com/office/drawing/2014/main" id="{1D68E7AD-54D9-4C43-A696-CC22C5CE111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13" name="矩形: 圆角 712">
              <a:extLst>
                <a:ext uri="{FF2B5EF4-FFF2-40B4-BE49-F238E27FC236}">
                  <a16:creationId xmlns:a16="http://schemas.microsoft.com/office/drawing/2014/main" id="{67FC79C7-C1BD-44BD-86D3-879537970C3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4" name="矩形 713">
              <a:extLst>
                <a:ext uri="{FF2B5EF4-FFF2-40B4-BE49-F238E27FC236}">
                  <a16:creationId xmlns:a16="http://schemas.microsoft.com/office/drawing/2014/main" id="{3647C7FE-288F-490D-BFDB-4AF74010976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718" name="矩形 717">
            <a:extLst>
              <a:ext uri="{FF2B5EF4-FFF2-40B4-BE49-F238E27FC236}">
                <a16:creationId xmlns:a16="http://schemas.microsoft.com/office/drawing/2014/main" id="{582FD361-8BF3-4A47-9049-4BD2C1408D85}"/>
              </a:ext>
            </a:extLst>
          </p:cNvPr>
          <p:cNvSpPr/>
          <p:nvPr/>
        </p:nvSpPr>
        <p:spPr>
          <a:xfrm>
            <a:off x="3132792" y="2371236"/>
            <a:ext cx="108589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总数：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5" name="组合 724">
            <a:extLst>
              <a:ext uri="{FF2B5EF4-FFF2-40B4-BE49-F238E27FC236}">
                <a16:creationId xmlns:a16="http://schemas.microsoft.com/office/drawing/2014/main" id="{C3B50FA6-A73B-409F-924A-3055A26A8531}"/>
              </a:ext>
            </a:extLst>
          </p:cNvPr>
          <p:cNvGrpSpPr/>
          <p:nvPr/>
        </p:nvGrpSpPr>
        <p:grpSpPr>
          <a:xfrm>
            <a:off x="2644533" y="3015640"/>
            <a:ext cx="538829" cy="604649"/>
            <a:chOff x="167518" y="529049"/>
            <a:chExt cx="538829" cy="604649"/>
          </a:xfrm>
        </p:grpSpPr>
        <p:grpSp>
          <p:nvGrpSpPr>
            <p:cNvPr id="726" name="组合 725">
              <a:extLst>
                <a:ext uri="{FF2B5EF4-FFF2-40B4-BE49-F238E27FC236}">
                  <a16:creationId xmlns:a16="http://schemas.microsoft.com/office/drawing/2014/main" id="{45C7B95F-9EBA-4513-A7C3-034C5AD3414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29" name="矩形: 圆角 728">
                <a:extLst>
                  <a:ext uri="{FF2B5EF4-FFF2-40B4-BE49-F238E27FC236}">
                    <a16:creationId xmlns:a16="http://schemas.microsoft.com/office/drawing/2014/main" id="{37394807-0B82-4BA8-ACD2-F4350847082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0" name="图片 729">
                <a:extLst>
                  <a:ext uri="{FF2B5EF4-FFF2-40B4-BE49-F238E27FC236}">
                    <a16:creationId xmlns:a16="http://schemas.microsoft.com/office/drawing/2014/main" id="{7A5ECB7F-4069-4F51-B504-6A100501A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731" name="矩形 730">
                <a:extLst>
                  <a:ext uri="{FF2B5EF4-FFF2-40B4-BE49-F238E27FC236}">
                    <a16:creationId xmlns:a16="http://schemas.microsoft.com/office/drawing/2014/main" id="{11138026-6A50-4360-BAA8-84A13227113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27" name="矩形: 圆角 726">
              <a:extLst>
                <a:ext uri="{FF2B5EF4-FFF2-40B4-BE49-F238E27FC236}">
                  <a16:creationId xmlns:a16="http://schemas.microsoft.com/office/drawing/2014/main" id="{A13B4EF1-A7E5-4F5A-9F79-5DA2EA7657C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8" name="矩形 727">
              <a:extLst>
                <a:ext uri="{FF2B5EF4-FFF2-40B4-BE49-F238E27FC236}">
                  <a16:creationId xmlns:a16="http://schemas.microsoft.com/office/drawing/2014/main" id="{9DC800CE-11B1-4C37-B318-FAACC518333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732" name="矩形 731">
            <a:extLst>
              <a:ext uri="{FF2B5EF4-FFF2-40B4-BE49-F238E27FC236}">
                <a16:creationId xmlns:a16="http://schemas.microsoft.com/office/drawing/2014/main" id="{A7761547-231F-40EB-9660-6FB06E10A6CC}"/>
              </a:ext>
            </a:extLst>
          </p:cNvPr>
          <p:cNvSpPr/>
          <p:nvPr/>
        </p:nvSpPr>
        <p:spPr>
          <a:xfrm>
            <a:off x="3132792" y="2991480"/>
            <a:ext cx="107005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总数：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3" name="直接连接符 762">
            <a:extLst>
              <a:ext uri="{FF2B5EF4-FFF2-40B4-BE49-F238E27FC236}">
                <a16:creationId xmlns:a16="http://schemas.microsoft.com/office/drawing/2014/main" id="{E7FC2B8E-AE83-44D5-9F37-6B93D40CD7EC}"/>
              </a:ext>
            </a:extLst>
          </p:cNvPr>
          <p:cNvCxnSpPr>
            <a:cxnSpLocks/>
          </p:cNvCxnSpPr>
          <p:nvPr/>
        </p:nvCxnSpPr>
        <p:spPr>
          <a:xfrm>
            <a:off x="249622" y="1708197"/>
            <a:ext cx="4500481" cy="23777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4" name="直接连接符 763">
            <a:extLst>
              <a:ext uri="{FF2B5EF4-FFF2-40B4-BE49-F238E27FC236}">
                <a16:creationId xmlns:a16="http://schemas.microsoft.com/office/drawing/2014/main" id="{008FE016-54B5-4D8C-AB9F-642C4BF858D9}"/>
              </a:ext>
            </a:extLst>
          </p:cNvPr>
          <p:cNvCxnSpPr>
            <a:cxnSpLocks/>
          </p:cNvCxnSpPr>
          <p:nvPr/>
        </p:nvCxnSpPr>
        <p:spPr>
          <a:xfrm>
            <a:off x="272549" y="2306751"/>
            <a:ext cx="4500481" cy="23777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5" name="直接连接符 764">
            <a:extLst>
              <a:ext uri="{FF2B5EF4-FFF2-40B4-BE49-F238E27FC236}">
                <a16:creationId xmlns:a16="http://schemas.microsoft.com/office/drawing/2014/main" id="{056439FD-5038-47CE-9F92-F94326DEF70D}"/>
              </a:ext>
            </a:extLst>
          </p:cNvPr>
          <p:cNvCxnSpPr>
            <a:cxnSpLocks/>
          </p:cNvCxnSpPr>
          <p:nvPr/>
        </p:nvCxnSpPr>
        <p:spPr>
          <a:xfrm>
            <a:off x="262292" y="2943789"/>
            <a:ext cx="4500481" cy="23777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矩形 348">
            <a:hlinkClick r:id="rId6" action="ppaction://hlinksldjump"/>
            <a:extLst>
              <a:ext uri="{FF2B5EF4-FFF2-40B4-BE49-F238E27FC236}">
                <a16:creationId xmlns:a16="http://schemas.microsoft.com/office/drawing/2014/main" id="{94F5E30A-CC8C-4907-98D4-F713A62F278A}"/>
              </a:ext>
            </a:extLst>
          </p:cNvPr>
          <p:cNvSpPr/>
          <p:nvPr/>
        </p:nvSpPr>
        <p:spPr>
          <a:xfrm>
            <a:off x="632128" y="37234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角色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0" name="直接连接符 349">
            <a:extLst>
              <a:ext uri="{FF2B5EF4-FFF2-40B4-BE49-F238E27FC236}">
                <a16:creationId xmlns:a16="http://schemas.microsoft.com/office/drawing/2014/main" id="{553C464F-2FFD-4B16-8303-10F81AA1550D}"/>
              </a:ext>
            </a:extLst>
          </p:cNvPr>
          <p:cNvCxnSpPr>
            <a:cxnSpLocks/>
          </p:cNvCxnSpPr>
          <p:nvPr/>
        </p:nvCxnSpPr>
        <p:spPr>
          <a:xfrm>
            <a:off x="250494" y="1102303"/>
            <a:ext cx="4500481" cy="23777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F2301AA9-6FED-4F47-9D0D-3E727038500A}"/>
              </a:ext>
            </a:extLst>
          </p:cNvPr>
          <p:cNvCxnSpPr>
            <a:cxnSpLocks/>
          </p:cNvCxnSpPr>
          <p:nvPr/>
        </p:nvCxnSpPr>
        <p:spPr>
          <a:xfrm>
            <a:off x="293324" y="4267904"/>
            <a:ext cx="4500481" cy="23777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矩形 351">
            <a:extLst>
              <a:ext uri="{FF2B5EF4-FFF2-40B4-BE49-F238E27FC236}">
                <a16:creationId xmlns:a16="http://schemas.microsoft.com/office/drawing/2014/main" id="{516AF567-4065-4F33-BE0A-95EDBAC5BEAE}"/>
              </a:ext>
            </a:extLst>
          </p:cNvPr>
          <p:cNvSpPr/>
          <p:nvPr/>
        </p:nvSpPr>
        <p:spPr>
          <a:xfrm>
            <a:off x="3567495" y="4298907"/>
            <a:ext cx="1407202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容量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lang="en-US" altLang="zh-CN" sz="1050" b="1" cap="none" spc="0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345</a:t>
            </a:r>
            <a:r>
              <a:rPr lang="en-US" altLang="zh-CN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/1000</a:t>
            </a:r>
            <a:endParaRPr lang="zh-CN" altLang="en-US" sz="12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E83D3401-0767-4A9C-99B5-69CBCB93C3DA}"/>
              </a:ext>
            </a:extLst>
          </p:cNvPr>
          <p:cNvGrpSpPr/>
          <p:nvPr/>
        </p:nvGrpSpPr>
        <p:grpSpPr>
          <a:xfrm>
            <a:off x="293324" y="4321171"/>
            <a:ext cx="256579" cy="287921"/>
            <a:chOff x="7418021" y="3956842"/>
            <a:chExt cx="538829" cy="604649"/>
          </a:xfrm>
        </p:grpSpPr>
        <p:sp>
          <p:nvSpPr>
            <p:cNvPr id="354" name="矩形: 圆角 353">
              <a:extLst>
                <a:ext uri="{FF2B5EF4-FFF2-40B4-BE49-F238E27FC236}">
                  <a16:creationId xmlns:a16="http://schemas.microsoft.com/office/drawing/2014/main" id="{8C2DB032-3AEE-4D84-99BF-90BDC0730DA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5" name="矩形 354">
              <a:extLst>
                <a:ext uri="{FF2B5EF4-FFF2-40B4-BE49-F238E27FC236}">
                  <a16:creationId xmlns:a16="http://schemas.microsoft.com/office/drawing/2014/main" id="{54DAB8EC-04D8-47F7-AF30-4056017415A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56" name="矩形 355">
            <a:extLst>
              <a:ext uri="{FF2B5EF4-FFF2-40B4-BE49-F238E27FC236}">
                <a16:creationId xmlns:a16="http://schemas.microsoft.com/office/drawing/2014/main" id="{7F1A70A0-8623-4957-A2B5-FA7D1CC5C374}"/>
              </a:ext>
            </a:extLst>
          </p:cNvPr>
          <p:cNvSpPr/>
          <p:nvPr/>
        </p:nvSpPr>
        <p:spPr>
          <a:xfrm>
            <a:off x="471083" y="4312824"/>
            <a:ext cx="486021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18%</a:t>
            </a:r>
            <a:endParaRPr lang="zh-CN" altLang="en-US" sz="12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C535F3C8-F38A-463D-97EE-84E3C49BD30A}"/>
              </a:ext>
            </a:extLst>
          </p:cNvPr>
          <p:cNvGrpSpPr/>
          <p:nvPr/>
        </p:nvGrpSpPr>
        <p:grpSpPr>
          <a:xfrm>
            <a:off x="960230" y="4321171"/>
            <a:ext cx="256579" cy="287921"/>
            <a:chOff x="7418021" y="3956842"/>
            <a:chExt cx="538829" cy="604649"/>
          </a:xfrm>
        </p:grpSpPr>
        <p:sp>
          <p:nvSpPr>
            <p:cNvPr id="358" name="矩形: 圆角 357">
              <a:extLst>
                <a:ext uri="{FF2B5EF4-FFF2-40B4-BE49-F238E27FC236}">
                  <a16:creationId xmlns:a16="http://schemas.microsoft.com/office/drawing/2014/main" id="{32183BE7-6F87-4267-8851-90366E31EA8C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9" name="矩形 358">
              <a:extLst>
                <a:ext uri="{FF2B5EF4-FFF2-40B4-BE49-F238E27FC236}">
                  <a16:creationId xmlns:a16="http://schemas.microsoft.com/office/drawing/2014/main" id="{99CB3931-F58E-44A2-9EA8-5AD815241E4B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60" name="矩形 359">
            <a:extLst>
              <a:ext uri="{FF2B5EF4-FFF2-40B4-BE49-F238E27FC236}">
                <a16:creationId xmlns:a16="http://schemas.microsoft.com/office/drawing/2014/main" id="{50CD246F-457F-4440-A4B1-17A9C1F6E94C}"/>
              </a:ext>
            </a:extLst>
          </p:cNvPr>
          <p:cNvSpPr/>
          <p:nvPr/>
        </p:nvSpPr>
        <p:spPr>
          <a:xfrm>
            <a:off x="1137989" y="4312824"/>
            <a:ext cx="486021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52%</a:t>
            </a:r>
            <a:endParaRPr lang="zh-CN" altLang="en-US" sz="12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61" name="组合 360">
            <a:extLst>
              <a:ext uri="{FF2B5EF4-FFF2-40B4-BE49-F238E27FC236}">
                <a16:creationId xmlns:a16="http://schemas.microsoft.com/office/drawing/2014/main" id="{B1997CE5-37C7-4687-A78C-70FB0B539411}"/>
              </a:ext>
            </a:extLst>
          </p:cNvPr>
          <p:cNvGrpSpPr/>
          <p:nvPr/>
        </p:nvGrpSpPr>
        <p:grpSpPr>
          <a:xfrm>
            <a:off x="1556856" y="4321171"/>
            <a:ext cx="256579" cy="287921"/>
            <a:chOff x="7418021" y="3956842"/>
            <a:chExt cx="538829" cy="604649"/>
          </a:xfrm>
        </p:grpSpPr>
        <p:sp>
          <p:nvSpPr>
            <p:cNvPr id="362" name="矩形: 圆角 361">
              <a:extLst>
                <a:ext uri="{FF2B5EF4-FFF2-40B4-BE49-F238E27FC236}">
                  <a16:creationId xmlns:a16="http://schemas.microsoft.com/office/drawing/2014/main" id="{0F095859-F3FF-444B-BFA7-5B2E0AAF05EA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3" name="矩形 362">
              <a:extLst>
                <a:ext uri="{FF2B5EF4-FFF2-40B4-BE49-F238E27FC236}">
                  <a16:creationId xmlns:a16="http://schemas.microsoft.com/office/drawing/2014/main" id="{FE509EF3-D9D2-4E83-A6A1-EDCA75B771AD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64" name="矩形 363">
            <a:extLst>
              <a:ext uri="{FF2B5EF4-FFF2-40B4-BE49-F238E27FC236}">
                <a16:creationId xmlns:a16="http://schemas.microsoft.com/office/drawing/2014/main" id="{B591EF2C-C8AA-4AA6-890D-CF1DC68D5C05}"/>
              </a:ext>
            </a:extLst>
          </p:cNvPr>
          <p:cNvSpPr/>
          <p:nvPr/>
        </p:nvSpPr>
        <p:spPr>
          <a:xfrm>
            <a:off x="1734615" y="4312824"/>
            <a:ext cx="486021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15%</a:t>
            </a:r>
            <a:endParaRPr lang="zh-CN" altLang="en-US" sz="12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D4140AA9-E483-4857-A065-80393DB6EDCF}"/>
              </a:ext>
            </a:extLst>
          </p:cNvPr>
          <p:cNvGrpSpPr/>
          <p:nvPr/>
        </p:nvGrpSpPr>
        <p:grpSpPr>
          <a:xfrm>
            <a:off x="2190788" y="4321171"/>
            <a:ext cx="256579" cy="287921"/>
            <a:chOff x="7418021" y="3956842"/>
            <a:chExt cx="538829" cy="604649"/>
          </a:xfrm>
        </p:grpSpPr>
        <p:sp>
          <p:nvSpPr>
            <p:cNvPr id="366" name="矩形: 圆角 365">
              <a:extLst>
                <a:ext uri="{FF2B5EF4-FFF2-40B4-BE49-F238E27FC236}">
                  <a16:creationId xmlns:a16="http://schemas.microsoft.com/office/drawing/2014/main" id="{0814DB3F-312D-467C-8FB8-B038495A1C2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7" name="矩形 366">
              <a:extLst>
                <a:ext uri="{FF2B5EF4-FFF2-40B4-BE49-F238E27FC236}">
                  <a16:creationId xmlns:a16="http://schemas.microsoft.com/office/drawing/2014/main" id="{E7CBA01B-46F4-4D15-8E08-2DF04AB68D03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68" name="矩形 367">
            <a:extLst>
              <a:ext uri="{FF2B5EF4-FFF2-40B4-BE49-F238E27FC236}">
                <a16:creationId xmlns:a16="http://schemas.microsoft.com/office/drawing/2014/main" id="{510F35D9-DE1D-4697-A395-3A52B9235A09}"/>
              </a:ext>
            </a:extLst>
          </p:cNvPr>
          <p:cNvSpPr/>
          <p:nvPr/>
        </p:nvSpPr>
        <p:spPr>
          <a:xfrm>
            <a:off x="2368547" y="4312824"/>
            <a:ext cx="486021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15%</a:t>
            </a:r>
            <a:endParaRPr lang="zh-CN" altLang="en-US" sz="12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CCCA3D46-5EF7-46FB-A05A-01D107BBFED0}"/>
              </a:ext>
            </a:extLst>
          </p:cNvPr>
          <p:cNvGrpSpPr/>
          <p:nvPr/>
        </p:nvGrpSpPr>
        <p:grpSpPr>
          <a:xfrm>
            <a:off x="2828739" y="4321171"/>
            <a:ext cx="256579" cy="287921"/>
            <a:chOff x="7418021" y="3956842"/>
            <a:chExt cx="538829" cy="604649"/>
          </a:xfrm>
        </p:grpSpPr>
        <p:sp>
          <p:nvSpPr>
            <p:cNvPr id="370" name="矩形: 圆角 369">
              <a:extLst>
                <a:ext uri="{FF2B5EF4-FFF2-40B4-BE49-F238E27FC236}">
                  <a16:creationId xmlns:a16="http://schemas.microsoft.com/office/drawing/2014/main" id="{2579828F-9197-431B-BD06-FB7895D6B2C1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1" name="矩形 370">
              <a:extLst>
                <a:ext uri="{FF2B5EF4-FFF2-40B4-BE49-F238E27FC236}">
                  <a16:creationId xmlns:a16="http://schemas.microsoft.com/office/drawing/2014/main" id="{373E8019-61B0-4803-B7EB-3F238ADCB87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72" name="矩形 371">
            <a:extLst>
              <a:ext uri="{FF2B5EF4-FFF2-40B4-BE49-F238E27FC236}">
                <a16:creationId xmlns:a16="http://schemas.microsoft.com/office/drawing/2014/main" id="{686285C2-2ADA-4FBB-9766-A8BFC67188E9}"/>
              </a:ext>
            </a:extLst>
          </p:cNvPr>
          <p:cNvSpPr/>
          <p:nvPr/>
        </p:nvSpPr>
        <p:spPr>
          <a:xfrm>
            <a:off x="3006498" y="4312824"/>
            <a:ext cx="486021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0%</a:t>
            </a:r>
            <a:endParaRPr lang="zh-CN" altLang="en-US" sz="1200" b="1" cap="none" spc="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73" name="图形 372" descr="处理器">
            <a:extLst>
              <a:ext uri="{FF2B5EF4-FFF2-40B4-BE49-F238E27FC236}">
                <a16:creationId xmlns:a16="http://schemas.microsoft.com/office/drawing/2014/main" id="{E0D1F061-5C52-413D-BFDD-9217B7057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956" y="4319327"/>
            <a:ext cx="256579" cy="256579"/>
          </a:xfrm>
          <a:prstGeom prst="rect">
            <a:avLst/>
          </a:prstGeom>
        </p:spPr>
      </p:pic>
      <p:pic>
        <p:nvPicPr>
          <p:cNvPr id="374" name="图形 373" descr="试管">
            <a:extLst>
              <a:ext uri="{FF2B5EF4-FFF2-40B4-BE49-F238E27FC236}">
                <a16:creationId xmlns:a16="http://schemas.microsoft.com/office/drawing/2014/main" id="{E8B2A25E-1BC2-4E7E-BE8D-2DCDE2DE7C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1127" y="4338416"/>
            <a:ext cx="233840" cy="233840"/>
          </a:xfrm>
          <a:prstGeom prst="rect">
            <a:avLst/>
          </a:prstGeom>
        </p:spPr>
      </p:pic>
      <p:pic>
        <p:nvPicPr>
          <p:cNvPr id="375" name="图形 374" descr="信号塔">
            <a:extLst>
              <a:ext uri="{FF2B5EF4-FFF2-40B4-BE49-F238E27FC236}">
                <a16:creationId xmlns:a16="http://schemas.microsoft.com/office/drawing/2014/main" id="{A625CB50-A7D5-4471-9098-031D938D34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71" y="4339280"/>
            <a:ext cx="233037" cy="233037"/>
          </a:xfrm>
          <a:prstGeom prst="rect">
            <a:avLst/>
          </a:prstGeom>
        </p:spPr>
      </p:pic>
      <p:pic>
        <p:nvPicPr>
          <p:cNvPr id="376" name="图形 375" descr="火车">
            <a:extLst>
              <a:ext uri="{FF2B5EF4-FFF2-40B4-BE49-F238E27FC236}">
                <a16:creationId xmlns:a16="http://schemas.microsoft.com/office/drawing/2014/main" id="{309B547C-2D64-4926-BCC6-5D19E45B11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24911" y="4338416"/>
            <a:ext cx="215071" cy="215071"/>
          </a:xfrm>
          <a:prstGeom prst="rect">
            <a:avLst/>
          </a:prstGeom>
        </p:spPr>
      </p:pic>
      <p:pic>
        <p:nvPicPr>
          <p:cNvPr id="377" name="图形 376" descr="原子">
            <a:extLst>
              <a:ext uri="{FF2B5EF4-FFF2-40B4-BE49-F238E27FC236}">
                <a16:creationId xmlns:a16="http://schemas.microsoft.com/office/drawing/2014/main" id="{420B254D-0218-4FF3-8AA1-F5F54E12BD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42052" y="4319327"/>
            <a:ext cx="247112" cy="247112"/>
          </a:xfrm>
          <a:prstGeom prst="rect">
            <a:avLst/>
          </a:prstGeom>
        </p:spPr>
      </p:pic>
      <p:pic>
        <p:nvPicPr>
          <p:cNvPr id="7" name="图形 6" descr="男人">
            <a:extLst>
              <a:ext uri="{FF2B5EF4-FFF2-40B4-BE49-F238E27FC236}">
                <a16:creationId xmlns:a16="http://schemas.microsoft.com/office/drawing/2014/main" id="{54D0668C-0C58-41B0-ABC2-82B23B6750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49219" y="206234"/>
            <a:ext cx="4190384" cy="4190384"/>
          </a:xfrm>
          <a:prstGeom prst="rect">
            <a:avLst/>
          </a:prstGeom>
        </p:spPr>
      </p:pic>
      <p:grpSp>
        <p:nvGrpSpPr>
          <p:cNvPr id="380" name="组合 379">
            <a:extLst>
              <a:ext uri="{FF2B5EF4-FFF2-40B4-BE49-F238E27FC236}">
                <a16:creationId xmlns:a16="http://schemas.microsoft.com/office/drawing/2014/main" id="{CA83789D-7EF6-422F-BB92-B17D011F047F}"/>
              </a:ext>
            </a:extLst>
          </p:cNvPr>
          <p:cNvGrpSpPr/>
          <p:nvPr/>
        </p:nvGrpSpPr>
        <p:grpSpPr>
          <a:xfrm>
            <a:off x="5594392" y="525182"/>
            <a:ext cx="538829" cy="604649"/>
            <a:chOff x="7418021" y="3956842"/>
            <a:chExt cx="538829" cy="604649"/>
          </a:xfrm>
        </p:grpSpPr>
        <p:sp>
          <p:nvSpPr>
            <p:cNvPr id="381" name="矩形: 圆角 380">
              <a:extLst>
                <a:ext uri="{FF2B5EF4-FFF2-40B4-BE49-F238E27FC236}">
                  <a16:creationId xmlns:a16="http://schemas.microsoft.com/office/drawing/2014/main" id="{209B0CD6-50AD-428A-95DB-D3E13F56F2D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>
              <a:extLst>
                <a:ext uri="{FF2B5EF4-FFF2-40B4-BE49-F238E27FC236}">
                  <a16:creationId xmlns:a16="http://schemas.microsoft.com/office/drawing/2014/main" id="{7E31B8C1-4333-4949-873B-BDE213CD2901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83" name="加号 382">
            <a:extLst>
              <a:ext uri="{FF2B5EF4-FFF2-40B4-BE49-F238E27FC236}">
                <a16:creationId xmlns:a16="http://schemas.microsoft.com/office/drawing/2014/main" id="{E9F98CA4-2501-4400-9B16-91C2576C0CA0}"/>
              </a:ext>
            </a:extLst>
          </p:cNvPr>
          <p:cNvSpPr/>
          <p:nvPr/>
        </p:nvSpPr>
        <p:spPr>
          <a:xfrm>
            <a:off x="5694988" y="617449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B4F0DD09-1C32-4E75-8A3C-EEEB5A80C895}"/>
              </a:ext>
            </a:extLst>
          </p:cNvPr>
          <p:cNvGrpSpPr/>
          <p:nvPr/>
        </p:nvGrpSpPr>
        <p:grpSpPr>
          <a:xfrm>
            <a:off x="5586535" y="1277370"/>
            <a:ext cx="538829" cy="604649"/>
            <a:chOff x="167518" y="529049"/>
            <a:chExt cx="538829" cy="604649"/>
          </a:xfrm>
        </p:grpSpPr>
        <p:grpSp>
          <p:nvGrpSpPr>
            <p:cNvPr id="386" name="组合 385">
              <a:extLst>
                <a:ext uri="{FF2B5EF4-FFF2-40B4-BE49-F238E27FC236}">
                  <a16:creationId xmlns:a16="http://schemas.microsoft.com/office/drawing/2014/main" id="{55F0A438-1676-40BE-BC5D-C4A01A8F986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389" name="矩形: 圆角 388">
                <a:extLst>
                  <a:ext uri="{FF2B5EF4-FFF2-40B4-BE49-F238E27FC236}">
                    <a16:creationId xmlns:a16="http://schemas.microsoft.com/office/drawing/2014/main" id="{12F8E4F5-7C95-4082-B1B2-73DC9B8D117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0" name="图片 389">
                <a:extLst>
                  <a:ext uri="{FF2B5EF4-FFF2-40B4-BE49-F238E27FC236}">
                    <a16:creationId xmlns:a16="http://schemas.microsoft.com/office/drawing/2014/main" id="{1FB4B4BA-AD1E-45DD-84C5-BBC377EFC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91" name="矩形 390">
                <a:extLst>
                  <a:ext uri="{FF2B5EF4-FFF2-40B4-BE49-F238E27FC236}">
                    <a16:creationId xmlns:a16="http://schemas.microsoft.com/office/drawing/2014/main" id="{E918ACF5-EFF2-4489-B62A-12049759941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7" name="矩形: 圆角 386">
              <a:extLst>
                <a:ext uri="{FF2B5EF4-FFF2-40B4-BE49-F238E27FC236}">
                  <a16:creationId xmlns:a16="http://schemas.microsoft.com/office/drawing/2014/main" id="{ECF6A141-3AB1-4553-8A25-33E6C8FD0D8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DFF56232-0024-46F2-931D-B7D0EFE4BB3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3" name="组合 392">
            <a:extLst>
              <a:ext uri="{FF2B5EF4-FFF2-40B4-BE49-F238E27FC236}">
                <a16:creationId xmlns:a16="http://schemas.microsoft.com/office/drawing/2014/main" id="{D463F82E-9057-4406-94B9-DCAB26A332CE}"/>
              </a:ext>
            </a:extLst>
          </p:cNvPr>
          <p:cNvGrpSpPr/>
          <p:nvPr/>
        </p:nvGrpSpPr>
        <p:grpSpPr>
          <a:xfrm>
            <a:off x="5585807" y="2004093"/>
            <a:ext cx="538829" cy="604649"/>
            <a:chOff x="7418021" y="3956842"/>
            <a:chExt cx="538829" cy="604649"/>
          </a:xfrm>
        </p:grpSpPr>
        <p:sp>
          <p:nvSpPr>
            <p:cNvPr id="394" name="矩形: 圆角 393">
              <a:extLst>
                <a:ext uri="{FF2B5EF4-FFF2-40B4-BE49-F238E27FC236}">
                  <a16:creationId xmlns:a16="http://schemas.microsoft.com/office/drawing/2014/main" id="{152656CE-F38A-4171-9095-A843BB769680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6908E308-16CD-434D-AEC0-95F7527E91FE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407" name="加号 406">
            <a:extLst>
              <a:ext uri="{FF2B5EF4-FFF2-40B4-BE49-F238E27FC236}">
                <a16:creationId xmlns:a16="http://schemas.microsoft.com/office/drawing/2014/main" id="{02894736-7DC2-4F13-AE18-ACD77D08381D}"/>
              </a:ext>
            </a:extLst>
          </p:cNvPr>
          <p:cNvSpPr/>
          <p:nvPr/>
        </p:nvSpPr>
        <p:spPr>
          <a:xfrm>
            <a:off x="5686403" y="2096360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3" name="组合 412">
            <a:extLst>
              <a:ext uri="{FF2B5EF4-FFF2-40B4-BE49-F238E27FC236}">
                <a16:creationId xmlns:a16="http://schemas.microsoft.com/office/drawing/2014/main" id="{A078228F-C644-4EE1-B9D9-DFF9A56E5347}"/>
              </a:ext>
            </a:extLst>
          </p:cNvPr>
          <p:cNvGrpSpPr/>
          <p:nvPr/>
        </p:nvGrpSpPr>
        <p:grpSpPr>
          <a:xfrm>
            <a:off x="5586535" y="2696193"/>
            <a:ext cx="538829" cy="604649"/>
            <a:chOff x="167518" y="529049"/>
            <a:chExt cx="538829" cy="604649"/>
          </a:xfrm>
        </p:grpSpPr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A67A5989-DB2E-4B01-B336-B6E6C3790D2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7" name="矩形: 圆角 416">
                <a:extLst>
                  <a:ext uri="{FF2B5EF4-FFF2-40B4-BE49-F238E27FC236}">
                    <a16:creationId xmlns:a16="http://schemas.microsoft.com/office/drawing/2014/main" id="{D1CC6C34-0297-4746-AE05-D4CB202B694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8" name="图片 417">
                <a:extLst>
                  <a:ext uri="{FF2B5EF4-FFF2-40B4-BE49-F238E27FC236}">
                    <a16:creationId xmlns:a16="http://schemas.microsoft.com/office/drawing/2014/main" id="{03960D4A-1924-4E28-8B2F-9A93D18D9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19" name="矩形 418">
                <a:extLst>
                  <a:ext uri="{FF2B5EF4-FFF2-40B4-BE49-F238E27FC236}">
                    <a16:creationId xmlns:a16="http://schemas.microsoft.com/office/drawing/2014/main" id="{004D181A-52A2-4F54-B36C-693F85205BD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796A5EFF-378B-4955-8C32-47DC0315DEE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09E1567-EFEF-4C36-AA5E-3E43FC8AB8A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20" name="组合 419">
            <a:extLst>
              <a:ext uri="{FF2B5EF4-FFF2-40B4-BE49-F238E27FC236}">
                <a16:creationId xmlns:a16="http://schemas.microsoft.com/office/drawing/2014/main" id="{1902821D-3333-4EAB-997D-C53CC6A87D77}"/>
              </a:ext>
            </a:extLst>
          </p:cNvPr>
          <p:cNvGrpSpPr/>
          <p:nvPr/>
        </p:nvGrpSpPr>
        <p:grpSpPr>
          <a:xfrm>
            <a:off x="5585807" y="3513637"/>
            <a:ext cx="538829" cy="604649"/>
            <a:chOff x="167518" y="529049"/>
            <a:chExt cx="538829" cy="604649"/>
          </a:xfrm>
        </p:grpSpPr>
        <p:grpSp>
          <p:nvGrpSpPr>
            <p:cNvPr id="421" name="组合 420">
              <a:extLst>
                <a:ext uri="{FF2B5EF4-FFF2-40B4-BE49-F238E27FC236}">
                  <a16:creationId xmlns:a16="http://schemas.microsoft.com/office/drawing/2014/main" id="{74477929-0CF5-452A-BC1D-B50A1E97AC1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4" name="矩形: 圆角 423">
                <a:extLst>
                  <a:ext uri="{FF2B5EF4-FFF2-40B4-BE49-F238E27FC236}">
                    <a16:creationId xmlns:a16="http://schemas.microsoft.com/office/drawing/2014/main" id="{C0B364BF-EBD5-40EF-81C1-8D9F362C0A1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5" name="图片 424">
                <a:extLst>
                  <a:ext uri="{FF2B5EF4-FFF2-40B4-BE49-F238E27FC236}">
                    <a16:creationId xmlns:a16="http://schemas.microsoft.com/office/drawing/2014/main" id="{F0C52E53-42DE-4C99-BD7F-E53E3685D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26" name="矩形 425">
                <a:extLst>
                  <a:ext uri="{FF2B5EF4-FFF2-40B4-BE49-F238E27FC236}">
                    <a16:creationId xmlns:a16="http://schemas.microsoft.com/office/drawing/2014/main" id="{BC9E7229-1C99-4BE5-AA92-BAAD9D3348B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2" name="矩形: 圆角 421">
              <a:extLst>
                <a:ext uri="{FF2B5EF4-FFF2-40B4-BE49-F238E27FC236}">
                  <a16:creationId xmlns:a16="http://schemas.microsoft.com/office/drawing/2014/main" id="{5EFA9F54-1B61-46C5-8EC2-BF5B1D9932A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4FEA28E9-04CE-44D7-A8D7-F617630AD22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452" name="矩形 451">
            <a:extLst>
              <a:ext uri="{FF2B5EF4-FFF2-40B4-BE49-F238E27FC236}">
                <a16:creationId xmlns:a16="http://schemas.microsoft.com/office/drawing/2014/main" id="{6CCCC0F1-623B-400D-8131-18C38BAF351F}"/>
              </a:ext>
            </a:extLst>
          </p:cNvPr>
          <p:cNvSpPr/>
          <p:nvPr/>
        </p:nvSpPr>
        <p:spPr>
          <a:xfrm>
            <a:off x="8334780" y="314699"/>
            <a:ext cx="1556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机器人能耗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999kW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1D9C64A7-FD71-427D-B3EF-C61B4AD4F51C}"/>
              </a:ext>
            </a:extLst>
          </p:cNvPr>
          <p:cNvSpPr/>
          <p:nvPr/>
        </p:nvSpPr>
        <p:spPr>
          <a:xfrm>
            <a:off x="8350686" y="608340"/>
            <a:ext cx="1358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移动速度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10m/s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54" name="矩形 453">
            <a:extLst>
              <a:ext uri="{FF2B5EF4-FFF2-40B4-BE49-F238E27FC236}">
                <a16:creationId xmlns:a16="http://schemas.microsoft.com/office/drawing/2014/main" id="{1706A6EE-B379-4B9C-ACE6-799A4215F521}"/>
              </a:ext>
            </a:extLst>
          </p:cNvPr>
          <p:cNvSpPr/>
          <p:nvPr/>
        </p:nvSpPr>
        <p:spPr>
          <a:xfrm>
            <a:off x="8357580" y="879287"/>
            <a:ext cx="1645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机器人生命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200/990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55" name="矩形 454">
            <a:extLst>
              <a:ext uri="{FF2B5EF4-FFF2-40B4-BE49-F238E27FC236}">
                <a16:creationId xmlns:a16="http://schemas.microsoft.com/office/drawing/2014/main" id="{9F554B5F-92C6-418C-9578-26DF39769196}"/>
              </a:ext>
            </a:extLst>
          </p:cNvPr>
          <p:cNvSpPr/>
          <p:nvPr/>
        </p:nvSpPr>
        <p:spPr>
          <a:xfrm>
            <a:off x="8362663" y="1127420"/>
            <a:ext cx="12234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建造加成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37%</a:t>
            </a:r>
            <a:endParaRPr lang="zh-CN" altLang="en-US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56" name="图形 455" descr="闪电">
            <a:extLst>
              <a:ext uri="{FF2B5EF4-FFF2-40B4-BE49-F238E27FC236}">
                <a16:creationId xmlns:a16="http://schemas.microsoft.com/office/drawing/2014/main" id="{52F0A320-6813-4847-B1F9-BF8173791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74328" y="352327"/>
            <a:ext cx="217139" cy="217139"/>
          </a:xfrm>
          <a:prstGeom prst="rect">
            <a:avLst/>
          </a:prstGeom>
        </p:spPr>
      </p:pic>
      <p:pic>
        <p:nvPicPr>
          <p:cNvPr id="458" name="图形 457" descr="垃圾桶">
            <a:extLst>
              <a:ext uri="{FF2B5EF4-FFF2-40B4-BE49-F238E27FC236}">
                <a16:creationId xmlns:a16="http://schemas.microsoft.com/office/drawing/2014/main" id="{C9CE21E5-398E-4950-ACAA-E0E4670E55E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5089" y="1181985"/>
            <a:ext cx="177873" cy="177873"/>
          </a:xfrm>
          <a:prstGeom prst="rect">
            <a:avLst/>
          </a:prstGeom>
        </p:spPr>
      </p:pic>
      <p:pic>
        <p:nvPicPr>
          <p:cNvPr id="459" name="图形 458">
            <a:extLst>
              <a:ext uri="{FF2B5EF4-FFF2-40B4-BE49-F238E27FC236}">
                <a16:creationId xmlns:a16="http://schemas.microsoft.com/office/drawing/2014/main" id="{54FFBC2C-2E4E-49C2-BF93-A4D7E6AD7B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74328" y="663159"/>
            <a:ext cx="183481" cy="183481"/>
          </a:xfrm>
          <a:prstGeom prst="rect">
            <a:avLst/>
          </a:prstGeom>
        </p:spPr>
      </p:pic>
      <p:pic>
        <p:nvPicPr>
          <p:cNvPr id="12" name="图形 11" descr="医学">
            <a:extLst>
              <a:ext uri="{FF2B5EF4-FFF2-40B4-BE49-F238E27FC236}">
                <a16:creationId xmlns:a16="http://schemas.microsoft.com/office/drawing/2014/main" id="{75116EE2-A2BE-41C2-AED9-8CD0960884A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4328" y="919948"/>
            <a:ext cx="193762" cy="193762"/>
          </a:xfrm>
          <a:prstGeom prst="rect">
            <a:avLst/>
          </a:prstGeom>
        </p:spPr>
      </p:pic>
      <p:pic>
        <p:nvPicPr>
          <p:cNvPr id="460" name="图形 459" descr="下降趋势条形图">
            <a:extLst>
              <a:ext uri="{FF2B5EF4-FFF2-40B4-BE49-F238E27FC236}">
                <a16:creationId xmlns:a16="http://schemas.microsoft.com/office/drawing/2014/main" id="{42C0882C-73F9-4EF1-B352-90A6F04D6CB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353704" y="103726"/>
            <a:ext cx="478657" cy="478657"/>
          </a:xfrm>
          <a:prstGeom prst="rect">
            <a:avLst/>
          </a:prstGeom>
        </p:spPr>
      </p:pic>
      <p:sp>
        <p:nvSpPr>
          <p:cNvPr id="485" name="矩形: 圆角 484">
            <a:extLst>
              <a:ext uri="{FF2B5EF4-FFF2-40B4-BE49-F238E27FC236}">
                <a16:creationId xmlns:a16="http://schemas.microsoft.com/office/drawing/2014/main" id="{06225872-9F44-4155-8633-5DACBE3EFFEB}"/>
              </a:ext>
            </a:extLst>
          </p:cNvPr>
          <p:cNvSpPr/>
          <p:nvPr/>
        </p:nvSpPr>
        <p:spPr>
          <a:xfrm>
            <a:off x="291050" y="3672442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6" name="图形 485" descr="处理器">
            <a:extLst>
              <a:ext uri="{FF2B5EF4-FFF2-40B4-BE49-F238E27FC236}">
                <a16:creationId xmlns:a16="http://schemas.microsoft.com/office/drawing/2014/main" id="{6ACFB7AD-D481-4A39-8181-81CF99C08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414" y="3696252"/>
            <a:ext cx="414119" cy="414119"/>
          </a:xfrm>
          <a:prstGeom prst="rect">
            <a:avLst/>
          </a:prstGeom>
        </p:spPr>
      </p:pic>
      <p:sp>
        <p:nvSpPr>
          <p:cNvPr id="487" name="矩形 486">
            <a:extLst>
              <a:ext uri="{FF2B5EF4-FFF2-40B4-BE49-F238E27FC236}">
                <a16:creationId xmlns:a16="http://schemas.microsoft.com/office/drawing/2014/main" id="{E949CC09-3D2F-4C43-AD31-5BFF21B40126}"/>
              </a:ext>
            </a:extLst>
          </p:cNvPr>
          <p:cNvSpPr/>
          <p:nvPr/>
        </p:nvSpPr>
        <p:spPr>
          <a:xfrm>
            <a:off x="384706" y="4030038"/>
            <a:ext cx="56938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</a:p>
        </p:txBody>
      </p:sp>
      <p:sp>
        <p:nvSpPr>
          <p:cNvPr id="488" name="矩形: 圆角 487">
            <a:extLst>
              <a:ext uri="{FF2B5EF4-FFF2-40B4-BE49-F238E27FC236}">
                <a16:creationId xmlns:a16="http://schemas.microsoft.com/office/drawing/2014/main" id="{B8E147ED-2D19-433E-BA5E-47BEEB45B0FD}"/>
              </a:ext>
            </a:extLst>
          </p:cNvPr>
          <p:cNvSpPr/>
          <p:nvPr/>
        </p:nvSpPr>
        <p:spPr>
          <a:xfrm>
            <a:off x="1170313" y="3680742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9" name="矩形: 圆角 488">
            <a:extLst>
              <a:ext uri="{FF2B5EF4-FFF2-40B4-BE49-F238E27FC236}">
                <a16:creationId xmlns:a16="http://schemas.microsoft.com/office/drawing/2014/main" id="{AC3E2D2B-099C-4560-A246-B16A13325DFD}"/>
              </a:ext>
            </a:extLst>
          </p:cNvPr>
          <p:cNvSpPr/>
          <p:nvPr/>
        </p:nvSpPr>
        <p:spPr>
          <a:xfrm>
            <a:off x="2097563" y="3684524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0" name="矩形: 圆角 489">
            <a:extLst>
              <a:ext uri="{FF2B5EF4-FFF2-40B4-BE49-F238E27FC236}">
                <a16:creationId xmlns:a16="http://schemas.microsoft.com/office/drawing/2014/main" id="{A6B23F75-6126-4B35-B947-6660A8D077CC}"/>
              </a:ext>
            </a:extLst>
          </p:cNvPr>
          <p:cNvSpPr/>
          <p:nvPr/>
        </p:nvSpPr>
        <p:spPr>
          <a:xfrm>
            <a:off x="3047324" y="3691571"/>
            <a:ext cx="730602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1" name="矩形: 圆角 490">
            <a:extLst>
              <a:ext uri="{FF2B5EF4-FFF2-40B4-BE49-F238E27FC236}">
                <a16:creationId xmlns:a16="http://schemas.microsoft.com/office/drawing/2014/main" id="{49BE7389-80B8-417E-95F4-6D2F87DB7DBA}"/>
              </a:ext>
            </a:extLst>
          </p:cNvPr>
          <p:cNvSpPr/>
          <p:nvPr/>
        </p:nvSpPr>
        <p:spPr>
          <a:xfrm>
            <a:off x="3987155" y="3687178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2" name="图形 491" descr="试管">
            <a:extLst>
              <a:ext uri="{FF2B5EF4-FFF2-40B4-BE49-F238E27FC236}">
                <a16:creationId xmlns:a16="http://schemas.microsoft.com/office/drawing/2014/main" id="{2F9EF04F-C441-4AB7-B88C-15503ECBB9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6846" y="3715337"/>
            <a:ext cx="414119" cy="414119"/>
          </a:xfrm>
          <a:prstGeom prst="rect">
            <a:avLst/>
          </a:prstGeom>
        </p:spPr>
      </p:pic>
      <p:pic>
        <p:nvPicPr>
          <p:cNvPr id="493" name="图形 492" descr="信号塔">
            <a:extLst>
              <a:ext uri="{FF2B5EF4-FFF2-40B4-BE49-F238E27FC236}">
                <a16:creationId xmlns:a16="http://schemas.microsoft.com/office/drawing/2014/main" id="{37686946-C7FB-4D9A-8A32-CFF6F8B21B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7403" y="3719522"/>
            <a:ext cx="414119" cy="414119"/>
          </a:xfrm>
          <a:prstGeom prst="rect">
            <a:avLst/>
          </a:prstGeom>
        </p:spPr>
      </p:pic>
      <p:pic>
        <p:nvPicPr>
          <p:cNvPr id="494" name="图形 493" descr="原子">
            <a:extLst>
              <a:ext uri="{FF2B5EF4-FFF2-40B4-BE49-F238E27FC236}">
                <a16:creationId xmlns:a16="http://schemas.microsoft.com/office/drawing/2014/main" id="{67507FC7-13E4-46F9-80CD-F4AAAE6CEB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65050" y="3704992"/>
            <a:ext cx="414119" cy="414119"/>
          </a:xfrm>
          <a:prstGeom prst="rect">
            <a:avLst/>
          </a:prstGeom>
        </p:spPr>
      </p:pic>
      <p:pic>
        <p:nvPicPr>
          <p:cNvPr id="495" name="图形 494" descr="火车">
            <a:extLst>
              <a:ext uri="{FF2B5EF4-FFF2-40B4-BE49-F238E27FC236}">
                <a16:creationId xmlns:a16="http://schemas.microsoft.com/office/drawing/2014/main" id="{D42D58CB-BBDC-4A91-872D-9ED95A3CD7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06514" y="3730352"/>
            <a:ext cx="414119" cy="414119"/>
          </a:xfrm>
          <a:prstGeom prst="rect">
            <a:avLst/>
          </a:prstGeom>
        </p:spPr>
      </p:pic>
      <p:sp>
        <p:nvSpPr>
          <p:cNvPr id="496" name="矩形 495">
            <a:extLst>
              <a:ext uri="{FF2B5EF4-FFF2-40B4-BE49-F238E27FC236}">
                <a16:creationId xmlns:a16="http://schemas.microsoft.com/office/drawing/2014/main" id="{8556A0E1-73D0-4FD4-8088-CBE41160F34A}"/>
              </a:ext>
            </a:extLst>
          </p:cNvPr>
          <p:cNvSpPr/>
          <p:nvPr/>
        </p:nvSpPr>
        <p:spPr>
          <a:xfrm>
            <a:off x="1340515" y="4025603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化工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7" name="矩形 496">
            <a:extLst>
              <a:ext uri="{FF2B5EF4-FFF2-40B4-BE49-F238E27FC236}">
                <a16:creationId xmlns:a16="http://schemas.microsoft.com/office/drawing/2014/main" id="{629203ED-073F-4ABD-A8AD-3D5EEBAD38BE}"/>
              </a:ext>
            </a:extLst>
          </p:cNvPr>
          <p:cNvSpPr/>
          <p:nvPr/>
        </p:nvSpPr>
        <p:spPr>
          <a:xfrm>
            <a:off x="2255451" y="4019708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</a:p>
        </p:txBody>
      </p:sp>
      <p:sp>
        <p:nvSpPr>
          <p:cNvPr id="498" name="矩形 497">
            <a:extLst>
              <a:ext uri="{FF2B5EF4-FFF2-40B4-BE49-F238E27FC236}">
                <a16:creationId xmlns:a16="http://schemas.microsoft.com/office/drawing/2014/main" id="{50F2AEB7-C0B5-4E31-B32F-3A2FDA7DAD29}"/>
              </a:ext>
            </a:extLst>
          </p:cNvPr>
          <p:cNvSpPr/>
          <p:nvPr/>
        </p:nvSpPr>
        <p:spPr>
          <a:xfrm>
            <a:off x="3216604" y="4029434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物流</a:t>
            </a:r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7AE15D8A-5F78-4C72-BBBC-517221C0EEE7}"/>
              </a:ext>
            </a:extLst>
          </p:cNvPr>
          <p:cNvSpPr/>
          <p:nvPr/>
        </p:nvSpPr>
        <p:spPr>
          <a:xfrm>
            <a:off x="4144986" y="4014579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效能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055F6666-76CE-48DA-9AAE-98E3E9D14CB9}"/>
              </a:ext>
            </a:extLst>
          </p:cNvPr>
          <p:cNvGrpSpPr/>
          <p:nvPr/>
        </p:nvGrpSpPr>
        <p:grpSpPr>
          <a:xfrm>
            <a:off x="811720" y="782586"/>
            <a:ext cx="367532" cy="276999"/>
            <a:chOff x="2502429" y="877276"/>
            <a:chExt cx="367532" cy="276999"/>
          </a:xfrm>
        </p:grpSpPr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76FEE5EA-8EBE-486C-BAA6-941F53F04DCE}"/>
                </a:ext>
              </a:extLst>
            </p:cNvPr>
            <p:cNvSpPr/>
            <p:nvPr/>
          </p:nvSpPr>
          <p:spPr>
            <a:xfrm>
              <a:off x="2561114" y="917277"/>
              <a:ext cx="199398" cy="1993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DA7476D7-0759-402C-B4FD-F5663958A9A8}"/>
                </a:ext>
              </a:extLst>
            </p:cNvPr>
            <p:cNvSpPr/>
            <p:nvPr/>
          </p:nvSpPr>
          <p:spPr>
            <a:xfrm>
              <a:off x="2561114" y="1027056"/>
              <a:ext cx="199398" cy="89619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1A699C49-1047-4B23-83DE-CFAA88BDDC3A}"/>
                </a:ext>
              </a:extLst>
            </p:cNvPr>
            <p:cNvSpPr txBox="1"/>
            <p:nvPr/>
          </p:nvSpPr>
          <p:spPr>
            <a:xfrm>
              <a:off x="2502429" y="877276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27</a:t>
              </a:r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39" name="矩形 238">
            <a:extLst>
              <a:ext uri="{FF2B5EF4-FFF2-40B4-BE49-F238E27FC236}">
                <a16:creationId xmlns:a16="http://schemas.microsoft.com/office/drawing/2014/main" id="{D289ADAF-40A9-4B6D-B3E7-8382DA87A589}"/>
              </a:ext>
            </a:extLst>
          </p:cNvPr>
          <p:cNvSpPr/>
          <p:nvPr/>
        </p:nvSpPr>
        <p:spPr>
          <a:xfrm>
            <a:off x="1214460" y="828235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29C5FF3F-1BAD-4C3B-BAB9-F4181863EAEA}"/>
              </a:ext>
            </a:extLst>
          </p:cNvPr>
          <p:cNvSpPr/>
          <p:nvPr/>
        </p:nvSpPr>
        <p:spPr>
          <a:xfrm>
            <a:off x="1183824" y="828235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AA689854-B594-4947-B04B-4BF9A12899B9}"/>
              </a:ext>
            </a:extLst>
          </p:cNvPr>
          <p:cNvSpPr/>
          <p:nvPr/>
        </p:nvSpPr>
        <p:spPr>
          <a:xfrm>
            <a:off x="1149565" y="828235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AA2F7198-9FAD-4130-985C-1F50D95902B1}"/>
              </a:ext>
            </a:extLst>
          </p:cNvPr>
          <p:cNvSpPr/>
          <p:nvPr/>
        </p:nvSpPr>
        <p:spPr>
          <a:xfrm>
            <a:off x="1119997" y="828235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E5F3C81D-4594-4E56-B3C2-51E5C0E9028A}"/>
              </a:ext>
            </a:extLst>
          </p:cNvPr>
          <p:cNvSpPr txBox="1"/>
          <p:nvPr/>
        </p:nvSpPr>
        <p:spPr>
          <a:xfrm>
            <a:off x="1060442" y="791915"/>
            <a:ext cx="36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50</a:t>
            </a:r>
            <a:endParaRPr lang="zh-CN" altLang="en-US" sz="12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59905029-A2B1-47B5-AC39-650851FC9F61}"/>
              </a:ext>
            </a:extLst>
          </p:cNvPr>
          <p:cNvSpPr/>
          <p:nvPr/>
        </p:nvSpPr>
        <p:spPr>
          <a:xfrm>
            <a:off x="1243480" y="797240"/>
            <a:ext cx="6012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X4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3366127C-F49D-44A5-9480-C88FA24C7CF4}"/>
              </a:ext>
            </a:extLst>
          </p:cNvPr>
          <p:cNvGrpSpPr/>
          <p:nvPr/>
        </p:nvGrpSpPr>
        <p:grpSpPr>
          <a:xfrm>
            <a:off x="795209" y="1350378"/>
            <a:ext cx="1341735" cy="304664"/>
            <a:chOff x="6368378" y="-779303"/>
            <a:chExt cx="1341735" cy="304664"/>
          </a:xfrm>
        </p:grpSpPr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4DD92FA8-C343-4C28-B882-FAE1019B4299}"/>
                </a:ext>
              </a:extLst>
            </p:cNvPr>
            <p:cNvGrpSpPr/>
            <p:nvPr/>
          </p:nvGrpSpPr>
          <p:grpSpPr>
            <a:xfrm>
              <a:off x="6368378" y="-776578"/>
              <a:ext cx="367532" cy="276999"/>
              <a:chOff x="2502429" y="877276"/>
              <a:chExt cx="367532" cy="276999"/>
            </a:xfrm>
          </p:grpSpPr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8DAFB4E9-3C87-4365-BB14-9ABBDE2C31AA}"/>
                  </a:ext>
                </a:extLst>
              </p:cNvPr>
              <p:cNvSpPr/>
              <p:nvPr/>
            </p:nvSpPr>
            <p:spPr>
              <a:xfrm>
                <a:off x="2561114" y="917277"/>
                <a:ext cx="199398" cy="1993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5B166C53-0054-46E7-AAB4-1A73047FBC6B}"/>
                  </a:ext>
                </a:extLst>
              </p:cNvPr>
              <p:cNvSpPr/>
              <p:nvPr/>
            </p:nvSpPr>
            <p:spPr>
              <a:xfrm>
                <a:off x="2561114" y="1027056"/>
                <a:ext cx="199398" cy="89619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B8802E56-FAAE-42AA-A3EF-B04C05A7A128}"/>
                  </a:ext>
                </a:extLst>
              </p:cNvPr>
              <p:cNvSpPr txBox="1"/>
              <p:nvPr/>
            </p:nvSpPr>
            <p:spPr>
              <a:xfrm>
                <a:off x="2502429" y="877276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19</a:t>
                </a:r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AD895597-6D44-4906-B9CC-6CCDF2A558C7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B3EFC4F8-E28D-4FE1-A7EA-1C9F205FB170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E54F9068-6871-498C-A669-FFDBD3CEFF21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AEADB218-D13F-40DA-9099-6B1C7BEB332C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8324C7A4-589C-4314-83AF-EDD6B4E4B9E2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X27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79E3D3F1-CB6A-49B4-91F6-10370A0C9077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6410E937-7513-44FB-BE21-8723435D1FF0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CE62B041-0BC9-4B29-B83E-94C1568A926B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126DDA4A-DD13-4EDF-83A9-5D68EF8F431D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15D9D654-A049-4DEA-AE73-F451FFE5CC4F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1DC9551F-EBCC-4748-AA98-B5BE4B6909C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4FD6E00D-E6FB-4747-AA58-B2112E0FF34E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514AF9E9-7355-4890-BAC1-E2AB41829B25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2C276D01-1256-47CE-A36E-979AD23367B6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50</a:t>
              </a:r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30C32096-A34C-4FC8-BD23-065FE3DCA4F2}"/>
              </a:ext>
            </a:extLst>
          </p:cNvPr>
          <p:cNvGrpSpPr/>
          <p:nvPr/>
        </p:nvGrpSpPr>
        <p:grpSpPr>
          <a:xfrm>
            <a:off x="820650" y="1973543"/>
            <a:ext cx="1341735" cy="304664"/>
            <a:chOff x="6368378" y="-779303"/>
            <a:chExt cx="1341735" cy="304664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CB291426-5689-44C8-9324-2ACBB453D00A}"/>
                </a:ext>
              </a:extLst>
            </p:cNvPr>
            <p:cNvGrpSpPr/>
            <p:nvPr/>
          </p:nvGrpSpPr>
          <p:grpSpPr>
            <a:xfrm>
              <a:off x="6368378" y="-776578"/>
              <a:ext cx="367532" cy="276999"/>
              <a:chOff x="2502429" y="877276"/>
              <a:chExt cx="367532" cy="276999"/>
            </a:xfrm>
          </p:grpSpPr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315C67D0-B394-4A98-AFCC-42A74075B451}"/>
                  </a:ext>
                </a:extLst>
              </p:cNvPr>
              <p:cNvSpPr/>
              <p:nvPr/>
            </p:nvSpPr>
            <p:spPr>
              <a:xfrm>
                <a:off x="2561114" y="917277"/>
                <a:ext cx="199398" cy="1993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矩形 304">
                <a:extLst>
                  <a:ext uri="{FF2B5EF4-FFF2-40B4-BE49-F238E27FC236}">
                    <a16:creationId xmlns:a16="http://schemas.microsoft.com/office/drawing/2014/main" id="{1D09BFEE-2418-4624-BAA1-9129D2BF767A}"/>
                  </a:ext>
                </a:extLst>
              </p:cNvPr>
              <p:cNvSpPr/>
              <p:nvPr/>
            </p:nvSpPr>
            <p:spPr>
              <a:xfrm>
                <a:off x="2561114" y="1027056"/>
                <a:ext cx="199398" cy="89619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B0CC3C17-7BBE-4D07-BCD9-59E88149BE03}"/>
                  </a:ext>
                </a:extLst>
              </p:cNvPr>
              <p:cNvSpPr txBox="1"/>
              <p:nvPr/>
            </p:nvSpPr>
            <p:spPr>
              <a:xfrm>
                <a:off x="2502429" y="877276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11</a:t>
                </a:r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7C620141-D55D-4E67-9058-3BD87E389ED7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149D9F44-618F-47FC-8ADC-1FE0016F9B6C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789FFCFD-B00E-4579-8CD4-B2BE32BBBF25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006A2EC2-0DCA-412F-A8B4-9F45CC5CC7EE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F1FA5FAD-11A7-4CDB-B4C6-CB38760C31D2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X57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95" name="矩形 294">
              <a:extLst>
                <a:ext uri="{FF2B5EF4-FFF2-40B4-BE49-F238E27FC236}">
                  <a16:creationId xmlns:a16="http://schemas.microsoft.com/office/drawing/2014/main" id="{E8CFFA7E-9AE6-40AF-B097-674445E32FCF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矩形 295">
              <a:extLst>
                <a:ext uri="{FF2B5EF4-FFF2-40B4-BE49-F238E27FC236}">
                  <a16:creationId xmlns:a16="http://schemas.microsoft.com/office/drawing/2014/main" id="{78B8F4D4-7E39-4434-9580-F5D921243402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1C8D27BF-B963-4D2D-ADDE-3DF41A49B617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矩形 297">
              <a:extLst>
                <a:ext uri="{FF2B5EF4-FFF2-40B4-BE49-F238E27FC236}">
                  <a16:creationId xmlns:a16="http://schemas.microsoft.com/office/drawing/2014/main" id="{7D163E7E-5D48-4A48-BBF7-481FFFD830C8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9" name="矩形 298">
              <a:extLst>
                <a:ext uri="{FF2B5EF4-FFF2-40B4-BE49-F238E27FC236}">
                  <a16:creationId xmlns:a16="http://schemas.microsoft.com/office/drawing/2014/main" id="{C971906D-014F-43A9-8D76-C4B3B6AEF87C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F458EF07-FCB5-4651-8E6E-74FC59E97E8F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矩形 300">
              <a:extLst>
                <a:ext uri="{FF2B5EF4-FFF2-40B4-BE49-F238E27FC236}">
                  <a16:creationId xmlns:a16="http://schemas.microsoft.com/office/drawing/2014/main" id="{4006BA44-6293-423D-BBF2-F8AD7F80BAEE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矩形 301">
              <a:extLst>
                <a:ext uri="{FF2B5EF4-FFF2-40B4-BE49-F238E27FC236}">
                  <a16:creationId xmlns:a16="http://schemas.microsoft.com/office/drawing/2014/main" id="{020BE6B2-0267-44FE-A470-4E7BD2A3370F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3" name="文本框 302">
              <a:extLst>
                <a:ext uri="{FF2B5EF4-FFF2-40B4-BE49-F238E27FC236}">
                  <a16:creationId xmlns:a16="http://schemas.microsoft.com/office/drawing/2014/main" id="{6B78E34C-16DB-41AC-8531-448F1B71C986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50</a:t>
              </a:r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8EBFE2DE-9AB9-4495-B698-4C9788319A6F}"/>
              </a:ext>
            </a:extLst>
          </p:cNvPr>
          <p:cNvGrpSpPr/>
          <p:nvPr/>
        </p:nvGrpSpPr>
        <p:grpSpPr>
          <a:xfrm>
            <a:off x="858533" y="2596915"/>
            <a:ext cx="1341735" cy="304664"/>
            <a:chOff x="6368378" y="-779303"/>
            <a:chExt cx="1341735" cy="304664"/>
          </a:xfrm>
        </p:grpSpPr>
        <p:grpSp>
          <p:nvGrpSpPr>
            <p:cNvPr id="308" name="组合 307">
              <a:extLst>
                <a:ext uri="{FF2B5EF4-FFF2-40B4-BE49-F238E27FC236}">
                  <a16:creationId xmlns:a16="http://schemas.microsoft.com/office/drawing/2014/main" id="{61324F35-80A5-4AC5-9329-9C2EA38ED8C8}"/>
                </a:ext>
              </a:extLst>
            </p:cNvPr>
            <p:cNvGrpSpPr/>
            <p:nvPr/>
          </p:nvGrpSpPr>
          <p:grpSpPr>
            <a:xfrm>
              <a:off x="6368378" y="-776578"/>
              <a:ext cx="367532" cy="276999"/>
              <a:chOff x="2502429" y="877276"/>
              <a:chExt cx="367532" cy="276999"/>
            </a:xfrm>
          </p:grpSpPr>
          <p:sp>
            <p:nvSpPr>
              <p:cNvPr id="323" name="矩形 322">
                <a:extLst>
                  <a:ext uri="{FF2B5EF4-FFF2-40B4-BE49-F238E27FC236}">
                    <a16:creationId xmlns:a16="http://schemas.microsoft.com/office/drawing/2014/main" id="{BAC7EA20-8824-49D1-AAD6-4A5F48E56724}"/>
                  </a:ext>
                </a:extLst>
              </p:cNvPr>
              <p:cNvSpPr/>
              <p:nvPr/>
            </p:nvSpPr>
            <p:spPr>
              <a:xfrm>
                <a:off x="2561114" y="917277"/>
                <a:ext cx="199398" cy="1993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7DE9E053-C9E2-4932-84EE-33D5FBF14BC0}"/>
                  </a:ext>
                </a:extLst>
              </p:cNvPr>
              <p:cNvSpPr/>
              <p:nvPr/>
            </p:nvSpPr>
            <p:spPr>
              <a:xfrm>
                <a:off x="2561114" y="1027056"/>
                <a:ext cx="199398" cy="89619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1A155C3D-0A2B-450E-A8BB-70F944407F2D}"/>
                  </a:ext>
                </a:extLst>
              </p:cNvPr>
              <p:cNvSpPr txBox="1"/>
              <p:nvPr/>
            </p:nvSpPr>
            <p:spPr>
              <a:xfrm>
                <a:off x="2502429" y="877276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9</a:t>
                </a:r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9" name="矩形 308">
              <a:extLst>
                <a:ext uri="{FF2B5EF4-FFF2-40B4-BE49-F238E27FC236}">
                  <a16:creationId xmlns:a16="http://schemas.microsoft.com/office/drawing/2014/main" id="{44BD9DF2-1F8B-4640-96F4-72C8FF0BF5A2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矩形 309">
              <a:extLst>
                <a:ext uri="{FF2B5EF4-FFF2-40B4-BE49-F238E27FC236}">
                  <a16:creationId xmlns:a16="http://schemas.microsoft.com/office/drawing/2014/main" id="{7E4C0D13-BC95-4DF2-84F4-E8567C6360ED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7C9741CE-A5A9-4025-90C9-13935B914594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219C91FF-8A49-41BF-9312-5A6813469A96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3" name="矩形 312">
              <a:extLst>
                <a:ext uri="{FF2B5EF4-FFF2-40B4-BE49-F238E27FC236}">
                  <a16:creationId xmlns:a16="http://schemas.microsoft.com/office/drawing/2014/main" id="{22F9BAB3-6B9A-46AC-B9F2-5C45F832735C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X10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FE03DD8C-8E64-460B-9FBB-4A6539FC7DE5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9D01F6BA-CCC8-4B3F-A6A8-8B8F0E632D01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EBDC81C5-1A1C-45E6-B3C0-B48DCA3A1DA3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1FEF3D2C-DD7E-4576-A725-A1D74F5F5F1F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E222623E-014D-4812-9115-9A76E75DD52E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A633BCDE-840C-4F63-B860-7595602AEEFF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9E1C28E8-0556-418E-A6C4-E23CD04C6065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65CE6A54-FF2B-44DD-95F5-A36FE145F52D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2" name="文本框 321">
              <a:extLst>
                <a:ext uri="{FF2B5EF4-FFF2-40B4-BE49-F238E27FC236}">
                  <a16:creationId xmlns:a16="http://schemas.microsoft.com/office/drawing/2014/main" id="{0F5C50B7-D201-4C28-8E9F-7F9E305046BC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50</a:t>
              </a:r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AB12755D-FC4F-4E20-91F1-76F0AE379659}"/>
              </a:ext>
            </a:extLst>
          </p:cNvPr>
          <p:cNvGrpSpPr/>
          <p:nvPr/>
        </p:nvGrpSpPr>
        <p:grpSpPr>
          <a:xfrm>
            <a:off x="864071" y="3270003"/>
            <a:ext cx="1341735" cy="304664"/>
            <a:chOff x="6368378" y="-779303"/>
            <a:chExt cx="1341735" cy="304664"/>
          </a:xfrm>
        </p:grpSpPr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A5F0E4C5-A915-464F-9798-9B648EB9A63D}"/>
                </a:ext>
              </a:extLst>
            </p:cNvPr>
            <p:cNvGrpSpPr/>
            <p:nvPr/>
          </p:nvGrpSpPr>
          <p:grpSpPr>
            <a:xfrm>
              <a:off x="6368378" y="-776578"/>
              <a:ext cx="367532" cy="276999"/>
              <a:chOff x="2502429" y="877276"/>
              <a:chExt cx="367532" cy="276999"/>
            </a:xfrm>
          </p:grpSpPr>
          <p:sp>
            <p:nvSpPr>
              <p:cNvPr id="342" name="矩形 341">
                <a:extLst>
                  <a:ext uri="{FF2B5EF4-FFF2-40B4-BE49-F238E27FC236}">
                    <a16:creationId xmlns:a16="http://schemas.microsoft.com/office/drawing/2014/main" id="{285D6482-5460-48EF-B919-D751F3E17BBD}"/>
                  </a:ext>
                </a:extLst>
              </p:cNvPr>
              <p:cNvSpPr/>
              <p:nvPr/>
            </p:nvSpPr>
            <p:spPr>
              <a:xfrm>
                <a:off x="2561114" y="917277"/>
                <a:ext cx="199398" cy="1993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矩形 342">
                <a:extLst>
                  <a:ext uri="{FF2B5EF4-FFF2-40B4-BE49-F238E27FC236}">
                    <a16:creationId xmlns:a16="http://schemas.microsoft.com/office/drawing/2014/main" id="{1BB027ED-E49F-4457-A6AB-B86C199AB319}"/>
                  </a:ext>
                </a:extLst>
              </p:cNvPr>
              <p:cNvSpPr/>
              <p:nvPr/>
            </p:nvSpPr>
            <p:spPr>
              <a:xfrm>
                <a:off x="2561114" y="1027056"/>
                <a:ext cx="199398" cy="89619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2C9A157D-5497-47C1-B9CC-C611575ABB2A}"/>
                  </a:ext>
                </a:extLst>
              </p:cNvPr>
              <p:cNvSpPr txBox="1"/>
              <p:nvPr/>
            </p:nvSpPr>
            <p:spPr>
              <a:xfrm>
                <a:off x="2502429" y="877276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45</a:t>
                </a:r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8" name="矩形 327">
              <a:extLst>
                <a:ext uri="{FF2B5EF4-FFF2-40B4-BE49-F238E27FC236}">
                  <a16:creationId xmlns:a16="http://schemas.microsoft.com/office/drawing/2014/main" id="{76C51164-692F-425B-8B47-DC0D38BF80BD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F095E1B4-926A-4CD6-AA92-0770367AE996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2CDFDFF3-AE6C-4DD8-9196-12C89F8C3DEA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矩形 330">
              <a:extLst>
                <a:ext uri="{FF2B5EF4-FFF2-40B4-BE49-F238E27FC236}">
                  <a16:creationId xmlns:a16="http://schemas.microsoft.com/office/drawing/2014/main" id="{56CE7D7A-E577-4085-8FDB-793F384200EB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9BE08927-8060-40E7-A1FC-971911A65B20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X89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6B75A918-4B1E-4175-997D-A8BB99AEDA06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矩形 333">
              <a:extLst>
                <a:ext uri="{FF2B5EF4-FFF2-40B4-BE49-F238E27FC236}">
                  <a16:creationId xmlns:a16="http://schemas.microsoft.com/office/drawing/2014/main" id="{32C17BD1-5BCE-4258-B98A-1B7D17E5B5A6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33188413-1321-469E-882F-C692BCEEB087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A675B237-1E10-41EA-AA7E-6032C19E17EB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B17175DE-5462-4D41-88F4-008BDEBB9B4A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84F8E839-1E8A-42E4-8F42-A84015A05736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矩形 338">
              <a:extLst>
                <a:ext uri="{FF2B5EF4-FFF2-40B4-BE49-F238E27FC236}">
                  <a16:creationId xmlns:a16="http://schemas.microsoft.com/office/drawing/2014/main" id="{14FF07BA-48BB-4353-911E-23DBB39399C2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矩形 339">
              <a:extLst>
                <a:ext uri="{FF2B5EF4-FFF2-40B4-BE49-F238E27FC236}">
                  <a16:creationId xmlns:a16="http://schemas.microsoft.com/office/drawing/2014/main" id="{5C29B951-DC0A-4B9A-8C7E-31F467842F26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1" name="文本框 340">
              <a:extLst>
                <a:ext uri="{FF2B5EF4-FFF2-40B4-BE49-F238E27FC236}">
                  <a16:creationId xmlns:a16="http://schemas.microsoft.com/office/drawing/2014/main" id="{CAA90C7D-2F12-4876-80F4-AFD2D28B0C5A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50</a:t>
              </a:r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345" name="矩形 344">
            <a:extLst>
              <a:ext uri="{FF2B5EF4-FFF2-40B4-BE49-F238E27FC236}">
                <a16:creationId xmlns:a16="http://schemas.microsoft.com/office/drawing/2014/main" id="{C5E1B8D6-9526-4D5C-B962-50FF31482CD3}"/>
              </a:ext>
            </a:extLst>
          </p:cNvPr>
          <p:cNvSpPr/>
          <p:nvPr/>
        </p:nvSpPr>
        <p:spPr>
          <a:xfrm>
            <a:off x="3117316" y="1140305"/>
            <a:ext cx="1062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总数：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6" name="矩形 345">
            <a:extLst>
              <a:ext uri="{FF2B5EF4-FFF2-40B4-BE49-F238E27FC236}">
                <a16:creationId xmlns:a16="http://schemas.microsoft.com/office/drawing/2014/main" id="{F97196BF-5711-4E2D-A6A2-F98A43672DA1}"/>
              </a:ext>
            </a:extLst>
          </p:cNvPr>
          <p:cNvSpPr/>
          <p:nvPr/>
        </p:nvSpPr>
        <p:spPr>
          <a:xfrm>
            <a:off x="3094461" y="494690"/>
            <a:ext cx="110442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总数：</a:t>
            </a:r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B3B39F3D-EB24-44EE-BF70-263113127950}"/>
              </a:ext>
            </a:extLst>
          </p:cNvPr>
          <p:cNvSpPr/>
          <p:nvPr/>
        </p:nvSpPr>
        <p:spPr>
          <a:xfrm>
            <a:off x="3326489" y="831452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矩形 426">
            <a:extLst>
              <a:ext uri="{FF2B5EF4-FFF2-40B4-BE49-F238E27FC236}">
                <a16:creationId xmlns:a16="http://schemas.microsoft.com/office/drawing/2014/main" id="{3BD2D05B-5057-426A-8190-3337D3E131B5}"/>
              </a:ext>
            </a:extLst>
          </p:cNvPr>
          <p:cNvSpPr/>
          <p:nvPr/>
        </p:nvSpPr>
        <p:spPr>
          <a:xfrm>
            <a:off x="3296921" y="831452"/>
            <a:ext cx="199398" cy="19939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8" name="文本框 427">
            <a:extLst>
              <a:ext uri="{FF2B5EF4-FFF2-40B4-BE49-F238E27FC236}">
                <a16:creationId xmlns:a16="http://schemas.microsoft.com/office/drawing/2014/main" id="{D3AC0E72-507E-4316-BC40-5FEE4588E1DE}"/>
              </a:ext>
            </a:extLst>
          </p:cNvPr>
          <p:cNvSpPr txBox="1"/>
          <p:nvPr/>
        </p:nvSpPr>
        <p:spPr>
          <a:xfrm>
            <a:off x="3249697" y="783419"/>
            <a:ext cx="36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50</a:t>
            </a:r>
            <a:endParaRPr lang="zh-CN" altLang="en-US" sz="12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9" name="矩形 428">
            <a:extLst>
              <a:ext uri="{FF2B5EF4-FFF2-40B4-BE49-F238E27FC236}">
                <a16:creationId xmlns:a16="http://schemas.microsoft.com/office/drawing/2014/main" id="{DFB048CB-B2FB-43E5-9899-04A814808056}"/>
              </a:ext>
            </a:extLst>
          </p:cNvPr>
          <p:cNvSpPr/>
          <p:nvPr/>
        </p:nvSpPr>
        <p:spPr>
          <a:xfrm>
            <a:off x="3344204" y="800457"/>
            <a:ext cx="6012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X2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31" name="组合 430">
            <a:extLst>
              <a:ext uri="{FF2B5EF4-FFF2-40B4-BE49-F238E27FC236}">
                <a16:creationId xmlns:a16="http://schemas.microsoft.com/office/drawing/2014/main" id="{FE4EABF4-B1F3-42C7-BAB2-C272A1FEE0E1}"/>
              </a:ext>
            </a:extLst>
          </p:cNvPr>
          <p:cNvGrpSpPr/>
          <p:nvPr/>
        </p:nvGrpSpPr>
        <p:grpSpPr>
          <a:xfrm>
            <a:off x="3226133" y="1356320"/>
            <a:ext cx="367532" cy="276999"/>
            <a:chOff x="2502429" y="877276"/>
            <a:chExt cx="367532" cy="276999"/>
          </a:xfrm>
        </p:grpSpPr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AF06E232-09EA-4A93-A1AD-2B5BA0975042}"/>
                </a:ext>
              </a:extLst>
            </p:cNvPr>
            <p:cNvSpPr/>
            <p:nvPr/>
          </p:nvSpPr>
          <p:spPr>
            <a:xfrm>
              <a:off x="2561114" y="917277"/>
              <a:ext cx="199398" cy="1993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4D7689F7-8D35-427B-8616-65CE9F0C6DFB}"/>
                </a:ext>
              </a:extLst>
            </p:cNvPr>
            <p:cNvSpPr/>
            <p:nvPr/>
          </p:nvSpPr>
          <p:spPr>
            <a:xfrm>
              <a:off x="2561114" y="1027056"/>
              <a:ext cx="199398" cy="89619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文本框 447">
              <a:extLst>
                <a:ext uri="{FF2B5EF4-FFF2-40B4-BE49-F238E27FC236}">
                  <a16:creationId xmlns:a16="http://schemas.microsoft.com/office/drawing/2014/main" id="{DF3937C7-5033-47E0-B19E-13C63E32FA99}"/>
                </a:ext>
              </a:extLst>
            </p:cNvPr>
            <p:cNvSpPr txBox="1"/>
            <p:nvPr/>
          </p:nvSpPr>
          <p:spPr>
            <a:xfrm>
              <a:off x="2502429" y="877276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12</a:t>
              </a:r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E6FEEC23-6159-4402-B13B-39C3A00B8C46}"/>
              </a:ext>
            </a:extLst>
          </p:cNvPr>
          <p:cNvGrpSpPr/>
          <p:nvPr/>
        </p:nvGrpSpPr>
        <p:grpSpPr>
          <a:xfrm>
            <a:off x="3251256" y="1980643"/>
            <a:ext cx="1341735" cy="304664"/>
            <a:chOff x="6368378" y="-779303"/>
            <a:chExt cx="1341735" cy="304664"/>
          </a:xfrm>
        </p:grpSpPr>
        <p:grpSp>
          <p:nvGrpSpPr>
            <p:cNvPr id="478" name="组合 477">
              <a:extLst>
                <a:ext uri="{FF2B5EF4-FFF2-40B4-BE49-F238E27FC236}">
                  <a16:creationId xmlns:a16="http://schemas.microsoft.com/office/drawing/2014/main" id="{2543B964-1FB3-4D56-B971-600803475EA2}"/>
                </a:ext>
              </a:extLst>
            </p:cNvPr>
            <p:cNvGrpSpPr/>
            <p:nvPr/>
          </p:nvGrpSpPr>
          <p:grpSpPr>
            <a:xfrm>
              <a:off x="6368378" y="-776578"/>
              <a:ext cx="367532" cy="276999"/>
              <a:chOff x="2502429" y="877276"/>
              <a:chExt cx="367532" cy="276999"/>
            </a:xfrm>
          </p:grpSpPr>
          <p:sp>
            <p:nvSpPr>
              <p:cNvPr id="510" name="矩形 509">
                <a:extLst>
                  <a:ext uri="{FF2B5EF4-FFF2-40B4-BE49-F238E27FC236}">
                    <a16:creationId xmlns:a16="http://schemas.microsoft.com/office/drawing/2014/main" id="{0E3A03DA-171E-4447-A74D-31D39C323CA1}"/>
                  </a:ext>
                </a:extLst>
              </p:cNvPr>
              <p:cNvSpPr/>
              <p:nvPr/>
            </p:nvSpPr>
            <p:spPr>
              <a:xfrm>
                <a:off x="2561114" y="917277"/>
                <a:ext cx="199398" cy="1993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矩形 510">
                <a:extLst>
                  <a:ext uri="{FF2B5EF4-FFF2-40B4-BE49-F238E27FC236}">
                    <a16:creationId xmlns:a16="http://schemas.microsoft.com/office/drawing/2014/main" id="{FC1627C3-1F8F-47F6-BAC3-6E673ECC1107}"/>
                  </a:ext>
                </a:extLst>
              </p:cNvPr>
              <p:cNvSpPr/>
              <p:nvPr/>
            </p:nvSpPr>
            <p:spPr>
              <a:xfrm>
                <a:off x="2561114" y="1027056"/>
                <a:ext cx="199398" cy="89619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文本框 511">
                <a:extLst>
                  <a:ext uri="{FF2B5EF4-FFF2-40B4-BE49-F238E27FC236}">
                    <a16:creationId xmlns:a16="http://schemas.microsoft.com/office/drawing/2014/main" id="{798233BD-469E-4C06-A3F4-E35894646B0D}"/>
                  </a:ext>
                </a:extLst>
              </p:cNvPr>
              <p:cNvSpPr txBox="1"/>
              <p:nvPr/>
            </p:nvSpPr>
            <p:spPr>
              <a:xfrm>
                <a:off x="2502429" y="877276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19</a:t>
                </a:r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79" name="矩形 478">
              <a:extLst>
                <a:ext uri="{FF2B5EF4-FFF2-40B4-BE49-F238E27FC236}">
                  <a16:creationId xmlns:a16="http://schemas.microsoft.com/office/drawing/2014/main" id="{3EC1824F-2B36-47FF-B8EC-8747DB1385D5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C6DDF87E-E00A-4550-A32E-9DD53BA7D81A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矩形 480">
              <a:extLst>
                <a:ext uri="{FF2B5EF4-FFF2-40B4-BE49-F238E27FC236}">
                  <a16:creationId xmlns:a16="http://schemas.microsoft.com/office/drawing/2014/main" id="{239DF97F-BC20-4DD8-9EDA-17CE8F7E9378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234E30DF-F037-44E9-8B99-259342427DAA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0" name="矩形 499">
              <a:extLst>
                <a:ext uri="{FF2B5EF4-FFF2-40B4-BE49-F238E27FC236}">
                  <a16:creationId xmlns:a16="http://schemas.microsoft.com/office/drawing/2014/main" id="{2129BDF6-84BB-443B-9A3F-9B8AB9CDEC34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X27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01" name="矩形 500">
              <a:extLst>
                <a:ext uri="{FF2B5EF4-FFF2-40B4-BE49-F238E27FC236}">
                  <a16:creationId xmlns:a16="http://schemas.microsoft.com/office/drawing/2014/main" id="{F833A21E-079A-4D56-A584-A85DCA88D0B8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矩形 501">
              <a:extLst>
                <a:ext uri="{FF2B5EF4-FFF2-40B4-BE49-F238E27FC236}">
                  <a16:creationId xmlns:a16="http://schemas.microsoft.com/office/drawing/2014/main" id="{72A5F9C6-E905-4341-A3BD-18E6ED86EF39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矩形 502">
              <a:extLst>
                <a:ext uri="{FF2B5EF4-FFF2-40B4-BE49-F238E27FC236}">
                  <a16:creationId xmlns:a16="http://schemas.microsoft.com/office/drawing/2014/main" id="{673298D8-9D5E-4FD6-87F1-46270B58A523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矩形 503">
              <a:extLst>
                <a:ext uri="{FF2B5EF4-FFF2-40B4-BE49-F238E27FC236}">
                  <a16:creationId xmlns:a16="http://schemas.microsoft.com/office/drawing/2014/main" id="{214832D2-71AC-4403-AE4A-FEB18935659F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5" name="矩形 504">
              <a:extLst>
                <a:ext uri="{FF2B5EF4-FFF2-40B4-BE49-F238E27FC236}">
                  <a16:creationId xmlns:a16="http://schemas.microsoft.com/office/drawing/2014/main" id="{707C9F72-6B46-4B73-A0BD-53A7E369D2FA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693540BD-74DB-4605-A5D6-D79132B45B91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F508BF27-9294-4C60-9495-8CA609E0B74E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矩形 507">
              <a:extLst>
                <a:ext uri="{FF2B5EF4-FFF2-40B4-BE49-F238E27FC236}">
                  <a16:creationId xmlns:a16="http://schemas.microsoft.com/office/drawing/2014/main" id="{4568B53F-39B7-42F6-81E8-789B57AA182B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9" name="文本框 508">
              <a:extLst>
                <a:ext uri="{FF2B5EF4-FFF2-40B4-BE49-F238E27FC236}">
                  <a16:creationId xmlns:a16="http://schemas.microsoft.com/office/drawing/2014/main" id="{EC6673BB-C1CC-45E9-AC95-3072839097E4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50</a:t>
              </a:r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D2A51713-B1E9-4BA5-A7F0-D7288D106619}"/>
              </a:ext>
            </a:extLst>
          </p:cNvPr>
          <p:cNvGrpSpPr/>
          <p:nvPr/>
        </p:nvGrpSpPr>
        <p:grpSpPr>
          <a:xfrm>
            <a:off x="3244594" y="2615601"/>
            <a:ext cx="1341735" cy="304664"/>
            <a:chOff x="6368378" y="-779303"/>
            <a:chExt cx="1341735" cy="304664"/>
          </a:xfrm>
        </p:grpSpPr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968AE42E-4419-4471-85DB-5255562735F2}"/>
                </a:ext>
              </a:extLst>
            </p:cNvPr>
            <p:cNvGrpSpPr/>
            <p:nvPr/>
          </p:nvGrpSpPr>
          <p:grpSpPr>
            <a:xfrm>
              <a:off x="6368378" y="-776578"/>
              <a:ext cx="367532" cy="276999"/>
              <a:chOff x="2502429" y="877276"/>
              <a:chExt cx="367532" cy="276999"/>
            </a:xfrm>
          </p:grpSpPr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28BE13DF-0BCB-4C3B-BEF8-9F7D2D94148E}"/>
                  </a:ext>
                </a:extLst>
              </p:cNvPr>
              <p:cNvSpPr/>
              <p:nvPr/>
            </p:nvSpPr>
            <p:spPr>
              <a:xfrm>
                <a:off x="2561114" y="917277"/>
                <a:ext cx="199398" cy="1993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9E4F5FD8-72BB-443B-9F0E-F33BBBFD7801}"/>
                  </a:ext>
                </a:extLst>
              </p:cNvPr>
              <p:cNvSpPr/>
              <p:nvPr/>
            </p:nvSpPr>
            <p:spPr>
              <a:xfrm>
                <a:off x="2561114" y="1027056"/>
                <a:ext cx="199398" cy="89619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文本框 533">
                <a:extLst>
                  <a:ext uri="{FF2B5EF4-FFF2-40B4-BE49-F238E27FC236}">
                    <a16:creationId xmlns:a16="http://schemas.microsoft.com/office/drawing/2014/main" id="{DA6BE68F-5DB1-42D9-8EFC-3C24EF8386EF}"/>
                  </a:ext>
                </a:extLst>
              </p:cNvPr>
              <p:cNvSpPr txBox="1"/>
              <p:nvPr/>
            </p:nvSpPr>
            <p:spPr>
              <a:xfrm>
                <a:off x="2502429" y="877276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19</a:t>
                </a:r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15" name="矩形 514">
              <a:extLst>
                <a:ext uri="{FF2B5EF4-FFF2-40B4-BE49-F238E27FC236}">
                  <a16:creationId xmlns:a16="http://schemas.microsoft.com/office/drawing/2014/main" id="{DF20CFBA-CFA9-465D-B92A-272BB8EF0477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0B8C81B9-2BEF-4027-A3EF-61A76C08C560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C7BFAD3B-A448-4DA3-A8F5-630287025622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矩形 517">
              <a:extLst>
                <a:ext uri="{FF2B5EF4-FFF2-40B4-BE49-F238E27FC236}">
                  <a16:creationId xmlns:a16="http://schemas.microsoft.com/office/drawing/2014/main" id="{447F6C0C-939D-4E04-94F3-653B55CBBDAB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414B87FD-5871-428F-BEED-C050B0E39ECF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X27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0" name="矩形 519">
              <a:extLst>
                <a:ext uri="{FF2B5EF4-FFF2-40B4-BE49-F238E27FC236}">
                  <a16:creationId xmlns:a16="http://schemas.microsoft.com/office/drawing/2014/main" id="{FCB1DC0E-5883-4C1A-8CDA-3E4A634ACEB7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矩形 520">
              <a:extLst>
                <a:ext uri="{FF2B5EF4-FFF2-40B4-BE49-F238E27FC236}">
                  <a16:creationId xmlns:a16="http://schemas.microsoft.com/office/drawing/2014/main" id="{E377E79E-EE1B-4736-9733-150D4D2ECAC5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矩形 521">
              <a:extLst>
                <a:ext uri="{FF2B5EF4-FFF2-40B4-BE49-F238E27FC236}">
                  <a16:creationId xmlns:a16="http://schemas.microsoft.com/office/drawing/2014/main" id="{D041C8AE-00E4-4DF1-88F6-AE47E092E8B1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矩形 522">
              <a:extLst>
                <a:ext uri="{FF2B5EF4-FFF2-40B4-BE49-F238E27FC236}">
                  <a16:creationId xmlns:a16="http://schemas.microsoft.com/office/drawing/2014/main" id="{AD95A287-F539-4976-B062-CE3FF24AD4E5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4" name="矩形 523">
              <a:extLst>
                <a:ext uri="{FF2B5EF4-FFF2-40B4-BE49-F238E27FC236}">
                  <a16:creationId xmlns:a16="http://schemas.microsoft.com/office/drawing/2014/main" id="{6521C8D2-966E-41AF-9404-DEE2BDBEBE2D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矩形 527">
              <a:extLst>
                <a:ext uri="{FF2B5EF4-FFF2-40B4-BE49-F238E27FC236}">
                  <a16:creationId xmlns:a16="http://schemas.microsoft.com/office/drawing/2014/main" id="{FEAA5F42-7B05-4F47-887D-1EE0FEC9A239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矩形 528">
              <a:extLst>
                <a:ext uri="{FF2B5EF4-FFF2-40B4-BE49-F238E27FC236}">
                  <a16:creationId xmlns:a16="http://schemas.microsoft.com/office/drawing/2014/main" id="{47658C9C-E6E9-4A93-9F98-203A79FFE277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矩形 529">
              <a:extLst>
                <a:ext uri="{FF2B5EF4-FFF2-40B4-BE49-F238E27FC236}">
                  <a16:creationId xmlns:a16="http://schemas.microsoft.com/office/drawing/2014/main" id="{C5B0CFEC-AEE2-4512-9D46-A93E3D97AAB2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1" name="文本框 530">
              <a:extLst>
                <a:ext uri="{FF2B5EF4-FFF2-40B4-BE49-F238E27FC236}">
                  <a16:creationId xmlns:a16="http://schemas.microsoft.com/office/drawing/2014/main" id="{B45233BD-8DAC-4D7F-A10F-328F76FFA384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50</a:t>
              </a:r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AA45147C-EF03-4119-8EA3-5E32EDE37721}"/>
              </a:ext>
            </a:extLst>
          </p:cNvPr>
          <p:cNvGrpSpPr/>
          <p:nvPr/>
        </p:nvGrpSpPr>
        <p:grpSpPr>
          <a:xfrm>
            <a:off x="3250991" y="3256537"/>
            <a:ext cx="1341735" cy="304664"/>
            <a:chOff x="6368378" y="-779303"/>
            <a:chExt cx="1341735" cy="304664"/>
          </a:xfrm>
        </p:grpSpPr>
        <p:grpSp>
          <p:nvGrpSpPr>
            <p:cNvPr id="538" name="组合 537">
              <a:extLst>
                <a:ext uri="{FF2B5EF4-FFF2-40B4-BE49-F238E27FC236}">
                  <a16:creationId xmlns:a16="http://schemas.microsoft.com/office/drawing/2014/main" id="{B043B4D0-85C0-4F9C-9077-49DDB87DB9A7}"/>
                </a:ext>
              </a:extLst>
            </p:cNvPr>
            <p:cNvGrpSpPr/>
            <p:nvPr/>
          </p:nvGrpSpPr>
          <p:grpSpPr>
            <a:xfrm>
              <a:off x="6368378" y="-776578"/>
              <a:ext cx="367532" cy="276999"/>
              <a:chOff x="2502429" y="877276"/>
              <a:chExt cx="367532" cy="276999"/>
            </a:xfrm>
          </p:grpSpPr>
          <p:sp>
            <p:nvSpPr>
              <p:cNvPr id="564" name="矩形 563">
                <a:extLst>
                  <a:ext uri="{FF2B5EF4-FFF2-40B4-BE49-F238E27FC236}">
                    <a16:creationId xmlns:a16="http://schemas.microsoft.com/office/drawing/2014/main" id="{3FC50286-307F-4CDA-8A94-5978F16E1430}"/>
                  </a:ext>
                </a:extLst>
              </p:cNvPr>
              <p:cNvSpPr/>
              <p:nvPr/>
            </p:nvSpPr>
            <p:spPr>
              <a:xfrm>
                <a:off x="2561114" y="917277"/>
                <a:ext cx="199398" cy="1993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矩形 564">
                <a:extLst>
                  <a:ext uri="{FF2B5EF4-FFF2-40B4-BE49-F238E27FC236}">
                    <a16:creationId xmlns:a16="http://schemas.microsoft.com/office/drawing/2014/main" id="{F02F65A0-ADD7-448C-9489-BE536D336614}"/>
                  </a:ext>
                </a:extLst>
              </p:cNvPr>
              <p:cNvSpPr/>
              <p:nvPr/>
            </p:nvSpPr>
            <p:spPr>
              <a:xfrm>
                <a:off x="2561114" y="1027056"/>
                <a:ext cx="199398" cy="89619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文本框 565">
                <a:extLst>
                  <a:ext uri="{FF2B5EF4-FFF2-40B4-BE49-F238E27FC236}">
                    <a16:creationId xmlns:a16="http://schemas.microsoft.com/office/drawing/2014/main" id="{4EE67E24-D26C-4284-9533-3EB6A06C036E}"/>
                  </a:ext>
                </a:extLst>
              </p:cNvPr>
              <p:cNvSpPr txBox="1"/>
              <p:nvPr/>
            </p:nvSpPr>
            <p:spPr>
              <a:xfrm>
                <a:off x="2502429" y="877276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19</a:t>
                </a:r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9" name="矩形 538">
              <a:extLst>
                <a:ext uri="{FF2B5EF4-FFF2-40B4-BE49-F238E27FC236}">
                  <a16:creationId xmlns:a16="http://schemas.microsoft.com/office/drawing/2014/main" id="{CAADD1AA-5ED4-49FC-B64F-D12C0120F360}"/>
                </a:ext>
              </a:extLst>
            </p:cNvPr>
            <p:cNvSpPr/>
            <p:nvPr/>
          </p:nvSpPr>
          <p:spPr>
            <a:xfrm>
              <a:off x="7022017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矩形 539">
              <a:extLst>
                <a:ext uri="{FF2B5EF4-FFF2-40B4-BE49-F238E27FC236}">
                  <a16:creationId xmlns:a16="http://schemas.microsoft.com/office/drawing/2014/main" id="{9B4D0F79-F83C-4A50-8D13-C5CC24524B89}"/>
                </a:ext>
              </a:extLst>
            </p:cNvPr>
            <p:cNvSpPr/>
            <p:nvPr/>
          </p:nvSpPr>
          <p:spPr>
            <a:xfrm>
              <a:off x="6991381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矩形 540">
              <a:extLst>
                <a:ext uri="{FF2B5EF4-FFF2-40B4-BE49-F238E27FC236}">
                  <a16:creationId xmlns:a16="http://schemas.microsoft.com/office/drawing/2014/main" id="{BDBED55E-0424-4FBE-89DC-DD96C0C7920A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矩形 541">
              <a:extLst>
                <a:ext uri="{FF2B5EF4-FFF2-40B4-BE49-F238E27FC236}">
                  <a16:creationId xmlns:a16="http://schemas.microsoft.com/office/drawing/2014/main" id="{0FABF60E-E0C0-4575-86F7-F509DF4A890D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3" name="矩形 542">
              <a:extLst>
                <a:ext uri="{FF2B5EF4-FFF2-40B4-BE49-F238E27FC236}">
                  <a16:creationId xmlns:a16="http://schemas.microsoft.com/office/drawing/2014/main" id="{44EA2CBA-D6CC-4241-B3CF-ADC372A55E58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X27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44" name="矩形 543">
              <a:extLst>
                <a:ext uri="{FF2B5EF4-FFF2-40B4-BE49-F238E27FC236}">
                  <a16:creationId xmlns:a16="http://schemas.microsoft.com/office/drawing/2014/main" id="{96E737E7-C120-4C2B-A172-5BCFE5657D6D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矩形 545">
              <a:extLst>
                <a:ext uri="{FF2B5EF4-FFF2-40B4-BE49-F238E27FC236}">
                  <a16:creationId xmlns:a16="http://schemas.microsoft.com/office/drawing/2014/main" id="{786D48B1-3B21-45BF-91DC-17831EB73092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矩形 552">
              <a:extLst>
                <a:ext uri="{FF2B5EF4-FFF2-40B4-BE49-F238E27FC236}">
                  <a16:creationId xmlns:a16="http://schemas.microsoft.com/office/drawing/2014/main" id="{3BB83EB2-7D78-4EF8-9A8A-53395D114EDF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矩形 553">
              <a:extLst>
                <a:ext uri="{FF2B5EF4-FFF2-40B4-BE49-F238E27FC236}">
                  <a16:creationId xmlns:a16="http://schemas.microsoft.com/office/drawing/2014/main" id="{65857E90-F5C7-49FA-ADE3-08B4E9999AE7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5" name="矩形 554">
              <a:extLst>
                <a:ext uri="{FF2B5EF4-FFF2-40B4-BE49-F238E27FC236}">
                  <a16:creationId xmlns:a16="http://schemas.microsoft.com/office/drawing/2014/main" id="{3ECD80A2-A031-4A47-96D3-DE185B1CAD47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矩形 559">
              <a:extLst>
                <a:ext uri="{FF2B5EF4-FFF2-40B4-BE49-F238E27FC236}">
                  <a16:creationId xmlns:a16="http://schemas.microsoft.com/office/drawing/2014/main" id="{8929BD44-25EA-4275-AB20-77324D477FEA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矩形 560">
              <a:extLst>
                <a:ext uri="{FF2B5EF4-FFF2-40B4-BE49-F238E27FC236}">
                  <a16:creationId xmlns:a16="http://schemas.microsoft.com/office/drawing/2014/main" id="{751D80DF-E95E-4E6F-B146-AF5DC335EFDF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矩形 561">
              <a:extLst>
                <a:ext uri="{FF2B5EF4-FFF2-40B4-BE49-F238E27FC236}">
                  <a16:creationId xmlns:a16="http://schemas.microsoft.com/office/drawing/2014/main" id="{6D590077-B1D8-4E6D-9CFF-41E2085903C8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3" name="文本框 562">
              <a:extLst>
                <a:ext uri="{FF2B5EF4-FFF2-40B4-BE49-F238E27FC236}">
                  <a16:creationId xmlns:a16="http://schemas.microsoft.com/office/drawing/2014/main" id="{1436FC10-E1E7-4EFC-9971-F565E3888FDE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50</a:t>
              </a:r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598" name="矩形 597">
            <a:extLst>
              <a:ext uri="{FF2B5EF4-FFF2-40B4-BE49-F238E27FC236}">
                <a16:creationId xmlns:a16="http://schemas.microsoft.com/office/drawing/2014/main" id="{9BFF6371-B3CA-4B49-9AD2-0736A8384E6E}"/>
              </a:ext>
            </a:extLst>
          </p:cNvPr>
          <p:cNvSpPr/>
          <p:nvPr/>
        </p:nvSpPr>
        <p:spPr>
          <a:xfrm>
            <a:off x="4352610" y="449964"/>
            <a:ext cx="492443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排序</a:t>
            </a:r>
          </a:p>
        </p:txBody>
      </p:sp>
      <p:sp>
        <p:nvSpPr>
          <p:cNvPr id="347" name="矩形 346">
            <a:hlinkClick r:id="rId29" action="ppaction://hlinksldjump"/>
            <a:extLst>
              <a:ext uri="{FF2B5EF4-FFF2-40B4-BE49-F238E27FC236}">
                <a16:creationId xmlns:a16="http://schemas.microsoft.com/office/drawing/2014/main" id="{7DBDFAEB-02CF-4D1F-A483-F2A7A192B210}"/>
              </a:ext>
            </a:extLst>
          </p:cNvPr>
          <p:cNvSpPr/>
          <p:nvPr/>
        </p:nvSpPr>
        <p:spPr>
          <a:xfrm>
            <a:off x="-5633" y="2375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8" name="图形 347" descr="返回">
            <a:hlinkClick r:id="rId30" action="ppaction://hlinksldjump"/>
            <a:extLst>
              <a:ext uri="{FF2B5EF4-FFF2-40B4-BE49-F238E27FC236}">
                <a16:creationId xmlns:a16="http://schemas.microsoft.com/office/drawing/2014/main" id="{23DAB673-CFC8-4FCE-AC98-BD23E6F1E3C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3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915DBD-0099-4616-840C-FEB8FB26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" y="-23934"/>
            <a:ext cx="8207324" cy="4622800"/>
          </a:xfrm>
          <a:prstGeom prst="rect">
            <a:avLst/>
          </a:prstGeom>
        </p:spPr>
      </p:pic>
      <p:sp>
        <p:nvSpPr>
          <p:cNvPr id="7" name="圆: 空心 6">
            <a:extLst>
              <a:ext uri="{FF2B5EF4-FFF2-40B4-BE49-F238E27FC236}">
                <a16:creationId xmlns:a16="http://schemas.microsoft.com/office/drawing/2014/main" id="{DC01AB0D-DB9E-44EB-AD92-6D789663856F}"/>
              </a:ext>
            </a:extLst>
          </p:cNvPr>
          <p:cNvSpPr/>
          <p:nvPr/>
        </p:nvSpPr>
        <p:spPr>
          <a:xfrm>
            <a:off x="1858232" y="2069950"/>
            <a:ext cx="646500" cy="646500"/>
          </a:xfrm>
          <a:prstGeom prst="donut">
            <a:avLst>
              <a:gd name="adj" fmla="val 6191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48FF31-EEF6-4E6C-8B8C-4FFAEFDF3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79" y="207202"/>
            <a:ext cx="591363" cy="7193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298B38-FCF3-4327-AA4C-8CEDBA20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42" y="2966641"/>
            <a:ext cx="591363" cy="7193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263752D-3451-4384-80F6-7E9C979FE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65" y="295767"/>
            <a:ext cx="371888" cy="28653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4DCB6BE-DE10-4314-8781-EA0315A1013F}"/>
              </a:ext>
            </a:extLst>
          </p:cNvPr>
          <p:cNvGrpSpPr/>
          <p:nvPr/>
        </p:nvGrpSpPr>
        <p:grpSpPr>
          <a:xfrm>
            <a:off x="6068760" y="520243"/>
            <a:ext cx="2079141" cy="942806"/>
            <a:chOff x="5916225" y="836926"/>
            <a:chExt cx="2079141" cy="942806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D2A51CE-93DD-40F0-8563-8AEEAEB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225" y="1048149"/>
              <a:ext cx="731583" cy="73158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72CD0E9-A82C-4D65-91C1-22508E0E6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668" y="836926"/>
              <a:ext cx="812698" cy="81269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73133B-6896-4D40-85AB-1C71C1795469}"/>
              </a:ext>
            </a:extLst>
          </p:cNvPr>
          <p:cNvGrpSpPr/>
          <p:nvPr/>
        </p:nvGrpSpPr>
        <p:grpSpPr>
          <a:xfrm>
            <a:off x="4346565" y="236914"/>
            <a:ext cx="941133" cy="638183"/>
            <a:chOff x="4248571" y="537815"/>
            <a:chExt cx="713045" cy="483516"/>
          </a:xfrm>
        </p:grpSpPr>
        <p:pic>
          <p:nvPicPr>
            <p:cNvPr id="15" name="图形 14" descr="打开的书">
              <a:hlinkClick r:id="rId7" action="ppaction://hlinksldjump"/>
              <a:extLst>
                <a:ext uri="{FF2B5EF4-FFF2-40B4-BE49-F238E27FC236}">
                  <a16:creationId xmlns:a16="http://schemas.microsoft.com/office/drawing/2014/main" id="{2A20CA23-9EBB-4F75-B222-1FC1185A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7928" y="537815"/>
              <a:ext cx="374331" cy="374331"/>
            </a:xfrm>
            <a:prstGeom prst="rect">
              <a:avLst/>
            </a:prstGeom>
          </p:spPr>
        </p:pic>
        <p:sp>
          <p:nvSpPr>
            <p:cNvPr id="16" name="矩形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D514A01-5B7E-4A04-8707-DC7415C0699D}"/>
                </a:ext>
              </a:extLst>
            </p:cNvPr>
            <p:cNvSpPr/>
            <p:nvPr/>
          </p:nvSpPr>
          <p:spPr>
            <a:xfrm>
              <a:off x="4248571" y="775110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弧形 16">
            <a:hlinkClick r:id="rId11" action="ppaction://hlinksldjump"/>
            <a:extLst>
              <a:ext uri="{FF2B5EF4-FFF2-40B4-BE49-F238E27FC236}">
                <a16:creationId xmlns:a16="http://schemas.microsoft.com/office/drawing/2014/main" id="{98B6E97C-41EE-4949-B001-16DC12DEEE41}"/>
              </a:ext>
            </a:extLst>
          </p:cNvPr>
          <p:cNvSpPr/>
          <p:nvPr/>
        </p:nvSpPr>
        <p:spPr>
          <a:xfrm>
            <a:off x="3286169" y="1718165"/>
            <a:ext cx="2619461" cy="1807949"/>
          </a:xfrm>
          <a:prstGeom prst="arc">
            <a:avLst>
              <a:gd name="adj1" fmla="val 10620059"/>
              <a:gd name="adj2" fmla="val 241233"/>
            </a:avLst>
          </a:prstGeom>
          <a:noFill/>
          <a:ln w="508000">
            <a:solidFill>
              <a:srgbClr val="92D050">
                <a:alpha val="8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62804F-3BF3-4359-94A4-574111B12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78" y="3235098"/>
            <a:ext cx="731583" cy="7315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FADA0B3-FE07-420E-B884-9DB5C44E0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7" y="2256349"/>
            <a:ext cx="731583" cy="7315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DEDAB7-9C07-4A61-9357-7BE88B4DCB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90" y="2840935"/>
            <a:ext cx="609600" cy="609600"/>
          </a:xfrm>
          <a:prstGeom prst="rect">
            <a:avLst/>
          </a:prstGeom>
        </p:spPr>
      </p:pic>
      <p:sp>
        <p:nvSpPr>
          <p:cNvPr id="24" name="圆: 空心 23">
            <a:extLst>
              <a:ext uri="{FF2B5EF4-FFF2-40B4-BE49-F238E27FC236}">
                <a16:creationId xmlns:a16="http://schemas.microsoft.com/office/drawing/2014/main" id="{1DF89F7B-AB41-4CEF-869D-825FA37D9DE7}"/>
              </a:ext>
            </a:extLst>
          </p:cNvPr>
          <p:cNvSpPr/>
          <p:nvPr/>
        </p:nvSpPr>
        <p:spPr>
          <a:xfrm>
            <a:off x="4178248" y="2666756"/>
            <a:ext cx="2139984" cy="2139984"/>
          </a:xfrm>
          <a:prstGeom prst="donut">
            <a:avLst/>
          </a:prstGeom>
          <a:solidFill>
            <a:srgbClr val="92D05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FB420-1C6B-4711-AB09-2F8B8513E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02" y="1395230"/>
            <a:ext cx="1417872" cy="14178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BDB94F-4193-4480-AAD1-0A08451F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06" y="1744471"/>
            <a:ext cx="591363" cy="71939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530D9A-AD25-46E6-B320-333C9280427F}"/>
              </a:ext>
            </a:extLst>
          </p:cNvPr>
          <p:cNvSpPr/>
          <p:nvPr/>
        </p:nvSpPr>
        <p:spPr>
          <a:xfrm>
            <a:off x="4409262" y="1274410"/>
            <a:ext cx="591363" cy="5881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E54CE9-B718-4964-AFAB-40D726BA87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2186" y="1862560"/>
            <a:ext cx="473704" cy="463293"/>
          </a:xfrm>
          <a:prstGeom prst="rect">
            <a:avLst/>
          </a:prstGeom>
        </p:spPr>
      </p:pic>
      <p:pic>
        <p:nvPicPr>
          <p:cNvPr id="22" name="图形 21" descr="齿轮">
            <a:extLst>
              <a:ext uri="{FF2B5EF4-FFF2-40B4-BE49-F238E27FC236}">
                <a16:creationId xmlns:a16="http://schemas.microsoft.com/office/drawing/2014/main" id="{9C5267A8-07DC-4449-BB86-5A8A50E89B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4979" y="1676185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0DF119-8EE3-4D0D-A63C-44C1C54EDD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97" y="2237539"/>
            <a:ext cx="914479" cy="914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924858-F70F-41D0-BB4F-E8760988EF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656" y="-12721"/>
            <a:ext cx="3452263" cy="140822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71C8AD3-7F1E-4A58-83B9-03A2018BA0F2}"/>
              </a:ext>
            </a:extLst>
          </p:cNvPr>
          <p:cNvSpPr/>
          <p:nvPr/>
        </p:nvSpPr>
        <p:spPr>
          <a:xfrm>
            <a:off x="929789" y="880791"/>
            <a:ext cx="2746983" cy="420627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71989A-D2CC-4901-A38C-94FC16E78A53}"/>
              </a:ext>
            </a:extLst>
          </p:cNvPr>
          <p:cNvSpPr/>
          <p:nvPr/>
        </p:nvSpPr>
        <p:spPr>
          <a:xfrm>
            <a:off x="7941727" y="2905973"/>
            <a:ext cx="60960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40FD8D-5967-4E01-B64F-A957AF13C88A}"/>
              </a:ext>
            </a:extLst>
          </p:cNvPr>
          <p:cNvSpPr/>
          <p:nvPr/>
        </p:nvSpPr>
        <p:spPr>
          <a:xfrm>
            <a:off x="7941727" y="121386"/>
            <a:ext cx="609600" cy="609600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形 27" descr="框">
            <a:extLst>
              <a:ext uri="{FF2B5EF4-FFF2-40B4-BE49-F238E27FC236}">
                <a16:creationId xmlns:a16="http://schemas.microsoft.com/office/drawing/2014/main" id="{F8DB4EFB-0E43-49C8-BD12-5FBD62A105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69074" y="888276"/>
            <a:ext cx="315605" cy="315605"/>
          </a:xfrm>
          <a:prstGeom prst="rect">
            <a:avLst/>
          </a:prstGeom>
        </p:spPr>
      </p:pic>
      <p:pic>
        <p:nvPicPr>
          <p:cNvPr id="29" name="图形 28" descr="框">
            <a:extLst>
              <a:ext uri="{FF2B5EF4-FFF2-40B4-BE49-F238E27FC236}">
                <a16:creationId xmlns:a16="http://schemas.microsoft.com/office/drawing/2014/main" id="{FF370FFE-07DA-4A60-9E11-A387C9A3BC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3594" y="888276"/>
            <a:ext cx="315605" cy="315605"/>
          </a:xfrm>
          <a:prstGeom prst="rect">
            <a:avLst/>
          </a:prstGeom>
        </p:spPr>
      </p:pic>
      <p:pic>
        <p:nvPicPr>
          <p:cNvPr id="31" name="图形 30" descr="框">
            <a:extLst>
              <a:ext uri="{FF2B5EF4-FFF2-40B4-BE49-F238E27FC236}">
                <a16:creationId xmlns:a16="http://schemas.microsoft.com/office/drawing/2014/main" id="{FE5D071A-16BC-4D00-BA91-5A2E3A727E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49596" y="888275"/>
            <a:ext cx="315605" cy="3156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F45FA47-3FAB-4A30-B60D-451B5A0A9B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17" y="317939"/>
            <a:ext cx="406620" cy="40662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E33C878-14E8-49C2-A624-95F72629162D}"/>
              </a:ext>
            </a:extLst>
          </p:cNvPr>
          <p:cNvSpPr txBox="1"/>
          <p:nvPr/>
        </p:nvSpPr>
        <p:spPr>
          <a:xfrm>
            <a:off x="1239579" y="872374"/>
            <a:ext cx="936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486B49-675B-4248-A46E-1EBFB49C32DA}"/>
              </a:ext>
            </a:extLst>
          </p:cNvPr>
          <p:cNvSpPr txBox="1"/>
          <p:nvPr/>
        </p:nvSpPr>
        <p:spPr>
          <a:xfrm>
            <a:off x="7861259" y="95040"/>
            <a:ext cx="80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D4BE43F-FF08-4154-9CCC-4740007E3F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3276" y="-410126"/>
            <a:ext cx="8230688" cy="46228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1688AEEE-F7DB-4E9C-80DB-3427602C99AB}"/>
              </a:ext>
            </a:extLst>
          </p:cNvPr>
          <p:cNvSpPr/>
          <p:nvPr/>
        </p:nvSpPr>
        <p:spPr>
          <a:xfrm>
            <a:off x="7716466" y="2026004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F945079-039D-4860-91CA-8ADA682AA843}"/>
              </a:ext>
            </a:extLst>
          </p:cNvPr>
          <p:cNvSpPr/>
          <p:nvPr/>
        </p:nvSpPr>
        <p:spPr>
          <a:xfrm>
            <a:off x="7714156" y="2622139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E92750-0297-4756-A1F6-C95DEB0D0D3F}"/>
              </a:ext>
            </a:extLst>
          </p:cNvPr>
          <p:cNvSpPr/>
          <p:nvPr/>
        </p:nvSpPr>
        <p:spPr>
          <a:xfrm>
            <a:off x="7717182" y="234794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4E09910-D026-4609-A856-EB8160CF89EA}"/>
              </a:ext>
            </a:extLst>
          </p:cNvPr>
          <p:cNvSpPr/>
          <p:nvPr/>
        </p:nvSpPr>
        <p:spPr>
          <a:xfrm>
            <a:off x="7723101" y="844656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3F42FFA-248A-4E48-B91E-7AE46B86E348}"/>
              </a:ext>
            </a:extLst>
          </p:cNvPr>
          <p:cNvSpPr/>
          <p:nvPr/>
        </p:nvSpPr>
        <p:spPr>
          <a:xfrm>
            <a:off x="7726041" y="1432718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C3583D4-FB1C-4155-9FFC-3CED42D0CC0A}"/>
              </a:ext>
            </a:extLst>
          </p:cNvPr>
          <p:cNvSpPr/>
          <p:nvPr/>
        </p:nvSpPr>
        <p:spPr>
          <a:xfrm>
            <a:off x="7715489" y="3223885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0AF48B54-9DCB-4CFA-B04A-233960FBEDD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53011" y="3085510"/>
            <a:ext cx="5105400" cy="752475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7727F74B-C22E-4544-B4F3-38470158A038}"/>
              </a:ext>
            </a:extLst>
          </p:cNvPr>
          <p:cNvSpPr txBox="1"/>
          <p:nvPr/>
        </p:nvSpPr>
        <p:spPr>
          <a:xfrm>
            <a:off x="2104258" y="3062898"/>
            <a:ext cx="34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6350">
                  <a:solidFill>
                    <a:schemeClr val="tx1"/>
                  </a:solidFill>
                </a:ln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23769BA-452E-4C4B-B9E6-C14D0CC7006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40" y="2942453"/>
            <a:ext cx="196102" cy="8151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7C9B212-5DFF-43DF-8E8C-8DB5A1CD0B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696" y="3098256"/>
            <a:ext cx="196102" cy="8151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281AE4A-AEC3-44FD-8BD0-BBA4D836C330}"/>
              </a:ext>
            </a:extLst>
          </p:cNvPr>
          <p:cNvPicPr>
            <a:picLocks noChangeAspect="1"/>
          </p:cNvPicPr>
          <p:nvPr/>
        </p:nvPicPr>
        <p:blipFill>
          <a:blip r:embed="rId2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2470" y="3474817"/>
            <a:ext cx="196102" cy="81512"/>
          </a:xfrm>
          <a:prstGeom prst="rect">
            <a:avLst/>
          </a:prstGeom>
        </p:spPr>
      </p:pic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F0F9A394-D8A1-4A71-B7E3-B7EBA6003A99}"/>
              </a:ext>
            </a:extLst>
          </p:cNvPr>
          <p:cNvSpPr/>
          <p:nvPr/>
        </p:nvSpPr>
        <p:spPr>
          <a:xfrm rot="5400000">
            <a:off x="2018041" y="2729286"/>
            <a:ext cx="126931" cy="85136"/>
          </a:xfrm>
          <a:prstGeom prst="triangle">
            <a:avLst>
              <a:gd name="adj" fmla="val 51389"/>
            </a:avLst>
          </a:prstGeom>
          <a:gradFill>
            <a:gsLst>
              <a:gs pos="0">
                <a:srgbClr val="00B0F0"/>
              </a:gs>
              <a:gs pos="50000">
                <a:srgbClr val="00B0F0"/>
              </a:gs>
              <a:gs pos="100000">
                <a:srgbClr val="00B0F0"/>
              </a:gs>
            </a:gsLst>
          </a:gradFill>
          <a:ln w="3175"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半闭框 51">
            <a:extLst>
              <a:ext uri="{FF2B5EF4-FFF2-40B4-BE49-F238E27FC236}">
                <a16:creationId xmlns:a16="http://schemas.microsoft.com/office/drawing/2014/main" id="{C4082818-1E38-4FC8-895D-30DBD7749174}"/>
              </a:ext>
            </a:extLst>
          </p:cNvPr>
          <p:cNvSpPr/>
          <p:nvPr/>
        </p:nvSpPr>
        <p:spPr>
          <a:xfrm>
            <a:off x="3265565" y="1515153"/>
            <a:ext cx="728325" cy="728325"/>
          </a:xfrm>
          <a:prstGeom prst="halfFrame">
            <a:avLst>
              <a:gd name="adj1" fmla="val 27592"/>
              <a:gd name="adj2" fmla="val 26734"/>
            </a:avLst>
          </a:prstGeom>
          <a:solidFill>
            <a:srgbClr val="00B0F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374316F-8125-4A26-B120-550A19CAB1FC}"/>
              </a:ext>
            </a:extLst>
          </p:cNvPr>
          <p:cNvGrpSpPr/>
          <p:nvPr/>
        </p:nvGrpSpPr>
        <p:grpSpPr>
          <a:xfrm>
            <a:off x="5113831" y="996258"/>
            <a:ext cx="678592" cy="678592"/>
            <a:chOff x="5042745" y="3326336"/>
            <a:chExt cx="678592" cy="67859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FFED095-FF34-4EA8-8D17-0CF5D848B5F6}"/>
                </a:ext>
              </a:extLst>
            </p:cNvPr>
            <p:cNvSpPr/>
            <p:nvPr/>
          </p:nvSpPr>
          <p:spPr>
            <a:xfrm>
              <a:off x="5042745" y="3326336"/>
              <a:ext cx="678592" cy="6785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回滚放置</a:t>
              </a:r>
            </a:p>
          </p:txBody>
        </p:sp>
        <p:sp>
          <p:nvSpPr>
            <p:cNvPr id="55" name="箭头: 上弧形 54">
              <a:extLst>
                <a:ext uri="{FF2B5EF4-FFF2-40B4-BE49-F238E27FC236}">
                  <a16:creationId xmlns:a16="http://schemas.microsoft.com/office/drawing/2014/main" id="{C316A90F-3139-4FCF-BE82-494A91ED85C6}"/>
                </a:ext>
              </a:extLst>
            </p:cNvPr>
            <p:cNvSpPr/>
            <p:nvPr/>
          </p:nvSpPr>
          <p:spPr>
            <a:xfrm flipH="1">
              <a:off x="5121886" y="3484494"/>
              <a:ext cx="483212" cy="206330"/>
            </a:xfrm>
            <a:prstGeom prst="curvedDownArrow">
              <a:avLst>
                <a:gd name="adj1" fmla="val 43088"/>
                <a:gd name="adj2" fmla="val 78066"/>
                <a:gd name="adj3" fmla="val 319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B2887CA9-A70B-4888-9514-13D208C488A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28" y="2518712"/>
            <a:ext cx="242743" cy="242743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EBCCCFAE-1ABA-4D09-9975-A86347782A17}"/>
              </a:ext>
            </a:extLst>
          </p:cNvPr>
          <p:cNvGrpSpPr/>
          <p:nvPr/>
        </p:nvGrpSpPr>
        <p:grpSpPr>
          <a:xfrm>
            <a:off x="2871082" y="4146728"/>
            <a:ext cx="646500" cy="646500"/>
            <a:chOff x="2871082" y="4146728"/>
            <a:chExt cx="646500" cy="646500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9C8BB34-8C0D-4624-9519-01BCABED62E9}"/>
                </a:ext>
              </a:extLst>
            </p:cNvPr>
            <p:cNvSpPr/>
            <p:nvPr/>
          </p:nvSpPr>
          <p:spPr>
            <a:xfrm>
              <a:off x="2871082" y="4146728"/>
              <a:ext cx="646500" cy="646500"/>
            </a:xfrm>
            <a:prstGeom prst="ellipse">
              <a:avLst/>
            </a:prstGeom>
            <a:solidFill>
              <a:srgbClr val="34C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形 60" descr="闪电">
              <a:extLst>
                <a:ext uri="{FF2B5EF4-FFF2-40B4-BE49-F238E27FC236}">
                  <a16:creationId xmlns:a16="http://schemas.microsoft.com/office/drawing/2014/main" id="{77A2FD84-9A2C-40EA-96E9-C3E3B4FBD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925180" y="4188523"/>
              <a:ext cx="555916" cy="555916"/>
            </a:xfrm>
            <a:prstGeom prst="rect">
              <a:avLst/>
            </a:prstGeom>
          </p:spPr>
        </p:pic>
      </p:grpSp>
      <p:pic>
        <p:nvPicPr>
          <p:cNvPr id="67" name="图形 66" descr="工厂">
            <a:extLst>
              <a:ext uri="{FF2B5EF4-FFF2-40B4-BE49-F238E27FC236}">
                <a16:creationId xmlns:a16="http://schemas.microsoft.com/office/drawing/2014/main" id="{0DB2437D-415A-4FA1-B223-219A344B2A5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110293" y="2641894"/>
            <a:ext cx="462952" cy="462952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DED699B6-6019-47EE-AEAE-9C06A802426A}"/>
              </a:ext>
            </a:extLst>
          </p:cNvPr>
          <p:cNvGrpSpPr/>
          <p:nvPr/>
        </p:nvGrpSpPr>
        <p:grpSpPr>
          <a:xfrm>
            <a:off x="3882629" y="4129647"/>
            <a:ext cx="813886" cy="729246"/>
            <a:chOff x="3822844" y="4093626"/>
            <a:chExt cx="813886" cy="729246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91FA1B1F-B064-4BAC-B52B-DC81E952CCE4}"/>
                </a:ext>
              </a:extLst>
            </p:cNvPr>
            <p:cNvSpPr/>
            <p:nvPr/>
          </p:nvSpPr>
          <p:spPr>
            <a:xfrm>
              <a:off x="3874001" y="4164064"/>
              <a:ext cx="646500" cy="6465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08A7AF56-3BEB-4105-8A62-487A6C7F81F9}"/>
                </a:ext>
              </a:extLst>
            </p:cNvPr>
            <p:cNvSpPr/>
            <p:nvPr/>
          </p:nvSpPr>
          <p:spPr>
            <a:xfrm>
              <a:off x="3866508" y="4453540"/>
              <a:ext cx="59182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b="1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/>
                </a:rPr>
                <a:t>Z</a:t>
              </a:r>
              <a:endParaRPr lang="zh-CN" altLang="en-US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10755D04-D02C-4F36-BCCA-1C82F84B6649}"/>
                </a:ext>
              </a:extLst>
            </p:cNvPr>
            <p:cNvSpPr/>
            <p:nvPr/>
          </p:nvSpPr>
          <p:spPr>
            <a:xfrm>
              <a:off x="3822844" y="4093626"/>
              <a:ext cx="591829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3000" b="1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/>
                </a:rPr>
                <a:t>Z</a:t>
              </a:r>
              <a:endParaRPr lang="zh-CN" altLang="en-US" sz="30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F2DEE4D-7AEE-4233-82D4-FF651DE3C01B}"/>
                </a:ext>
              </a:extLst>
            </p:cNvPr>
            <p:cNvSpPr/>
            <p:nvPr/>
          </p:nvSpPr>
          <p:spPr>
            <a:xfrm>
              <a:off x="4044901" y="4209959"/>
              <a:ext cx="591829" cy="461665"/>
            </a:xfrm>
            <a:prstGeom prst="rect">
              <a:avLst/>
            </a:prstGeom>
            <a:noFill/>
          </p:spPr>
          <p:txBody>
            <a:bodyPr wrap="square" lIns="7200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/>
                </a:rPr>
                <a:t>Z</a:t>
              </a:r>
              <a:endParaRPr lang="zh-CN" altLang="en-US" sz="2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47F7BDC-9101-4CFB-887F-874B75EDF13E}"/>
              </a:ext>
            </a:extLst>
          </p:cNvPr>
          <p:cNvGrpSpPr/>
          <p:nvPr/>
        </p:nvGrpSpPr>
        <p:grpSpPr>
          <a:xfrm>
            <a:off x="4877224" y="4140076"/>
            <a:ext cx="646500" cy="646500"/>
            <a:chOff x="4877224" y="4140076"/>
            <a:chExt cx="646500" cy="64650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8B0A69A-58FC-465D-92F0-D16AF4A803FC}"/>
                </a:ext>
              </a:extLst>
            </p:cNvPr>
            <p:cNvSpPr/>
            <p:nvPr/>
          </p:nvSpPr>
          <p:spPr>
            <a:xfrm>
              <a:off x="4877224" y="4140076"/>
              <a:ext cx="646500" cy="646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AA18FA4A-F712-483E-B808-AA21B3C2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874" y="4232838"/>
              <a:ext cx="457200" cy="45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AD97AB3-F396-4494-9655-8C95CFBC5533}"/>
              </a:ext>
            </a:extLst>
          </p:cNvPr>
          <p:cNvGrpSpPr/>
          <p:nvPr/>
        </p:nvGrpSpPr>
        <p:grpSpPr>
          <a:xfrm>
            <a:off x="-5556372" y="683252"/>
            <a:ext cx="5890102" cy="3389007"/>
            <a:chOff x="2030474" y="-273028"/>
            <a:chExt cx="5890102" cy="3389007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159E140E-F00F-4FA0-9CC6-D8FED744E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2030474" y="-273028"/>
              <a:ext cx="5890102" cy="3389007"/>
            </a:xfrm>
            <a:prstGeom prst="rect">
              <a:avLst/>
            </a:prstGeom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38623CD-8AA0-4D2B-8E9F-0D35D29C38C8}"/>
                </a:ext>
              </a:extLst>
            </p:cNvPr>
            <p:cNvSpPr/>
            <p:nvPr/>
          </p:nvSpPr>
          <p:spPr>
            <a:xfrm>
              <a:off x="4384162" y="2465773"/>
              <a:ext cx="591363" cy="5913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取消放置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80A1DA79-E8EB-415C-9417-D436BA27F16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27033" y="-287610"/>
            <a:ext cx="7484231" cy="46228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75A564E9-E2BF-4FE9-925D-AD7C77B4433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19581228">
            <a:off x="7930188" y="1840641"/>
            <a:ext cx="534147" cy="691872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8FD76236-F28F-47A8-BC75-A4E9FD9D869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29" y="450736"/>
            <a:ext cx="499915" cy="499915"/>
          </a:xfrm>
          <a:prstGeom prst="rect">
            <a:avLst/>
          </a:prstGeom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140CBCA4-D55B-4633-BC70-160B3D687D9B}"/>
              </a:ext>
            </a:extLst>
          </p:cNvPr>
          <p:cNvSpPr txBox="1"/>
          <p:nvPr/>
        </p:nvSpPr>
        <p:spPr>
          <a:xfrm>
            <a:off x="3333328" y="2078149"/>
            <a:ext cx="70358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n w="3175">
                  <a:solidFill>
                    <a:schemeClr val="tx1"/>
                  </a:solidFill>
                </a:ln>
                <a:solidFill>
                  <a:srgbClr val="F5A03A"/>
                </a:solidFill>
              </a:rPr>
              <a:t>取消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4BC61D1-28A2-4A4D-B3A8-2C5D515217E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2" y="3241961"/>
            <a:ext cx="609600" cy="60960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2CC7AB6E-1D86-4B98-BF5E-298D42C20F2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11" y="1893013"/>
            <a:ext cx="581270" cy="58127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B1D0BD3E-BC87-4068-AFE3-5BBF661534C3}"/>
              </a:ext>
            </a:extLst>
          </p:cNvPr>
          <p:cNvSpPr txBox="1"/>
          <p:nvPr/>
        </p:nvSpPr>
        <p:spPr>
          <a:xfrm>
            <a:off x="7980653" y="2355619"/>
            <a:ext cx="70358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n w="3175">
                  <a:solidFill>
                    <a:schemeClr val="tx1"/>
                  </a:solidFill>
                </a:ln>
                <a:solidFill>
                  <a:srgbClr val="F5A03A"/>
                </a:solidFill>
              </a:rPr>
              <a:t>旋转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7D48780-84AA-4E02-9030-3D4E087743C4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743576" y="-379237"/>
            <a:ext cx="1903506" cy="46228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82F4E40-21B3-4DB1-ADA8-20A20BFB8397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524246" y="3461746"/>
            <a:ext cx="1122836" cy="752475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F9A520C9-88C2-4778-8179-933AFCDE120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910032" y="3472821"/>
            <a:ext cx="717634" cy="722064"/>
          </a:xfrm>
          <a:prstGeom prst="rect">
            <a:avLst/>
          </a:prstGeom>
        </p:spPr>
      </p:pic>
      <p:sp>
        <p:nvSpPr>
          <p:cNvPr id="63" name="箭头: 右 62">
            <a:extLst>
              <a:ext uri="{FF2B5EF4-FFF2-40B4-BE49-F238E27FC236}">
                <a16:creationId xmlns:a16="http://schemas.microsoft.com/office/drawing/2014/main" id="{AE52D895-7CE4-4506-BD87-422075FC19EF}"/>
              </a:ext>
            </a:extLst>
          </p:cNvPr>
          <p:cNvSpPr/>
          <p:nvPr/>
        </p:nvSpPr>
        <p:spPr>
          <a:xfrm>
            <a:off x="4518122" y="3734524"/>
            <a:ext cx="391910" cy="2321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8911777-9D4B-4620-9EA1-F9DC6D1E2F85}"/>
              </a:ext>
            </a:extLst>
          </p:cNvPr>
          <p:cNvSpPr txBox="1"/>
          <p:nvPr/>
        </p:nvSpPr>
        <p:spPr>
          <a:xfrm>
            <a:off x="4492352" y="3559761"/>
            <a:ext cx="70358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90%</a:t>
            </a:r>
            <a:endParaRPr lang="zh-CN" altLang="en-US" sz="12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90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915DBD-0099-4616-840C-FEB8FB26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" y="-23934"/>
            <a:ext cx="8207324" cy="4622800"/>
          </a:xfrm>
          <a:prstGeom prst="rect">
            <a:avLst/>
          </a:prstGeom>
        </p:spPr>
      </p:pic>
      <p:sp>
        <p:nvSpPr>
          <p:cNvPr id="7" name="圆: 空心 6">
            <a:extLst>
              <a:ext uri="{FF2B5EF4-FFF2-40B4-BE49-F238E27FC236}">
                <a16:creationId xmlns:a16="http://schemas.microsoft.com/office/drawing/2014/main" id="{DC01AB0D-DB9E-44EB-AD92-6D789663856F}"/>
              </a:ext>
            </a:extLst>
          </p:cNvPr>
          <p:cNvSpPr/>
          <p:nvPr/>
        </p:nvSpPr>
        <p:spPr>
          <a:xfrm>
            <a:off x="1858232" y="2069950"/>
            <a:ext cx="646500" cy="646500"/>
          </a:xfrm>
          <a:prstGeom prst="donut">
            <a:avLst>
              <a:gd name="adj" fmla="val 6191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48FF31-EEF6-4E6C-8B8C-4FFAEFDF3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79" y="207202"/>
            <a:ext cx="591363" cy="7193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298B38-FCF3-4327-AA4C-8CEDBA20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42" y="2966641"/>
            <a:ext cx="591363" cy="7193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263752D-3451-4384-80F6-7E9C979FE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65" y="295767"/>
            <a:ext cx="371888" cy="28653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4DCB6BE-DE10-4314-8781-EA0315A1013F}"/>
              </a:ext>
            </a:extLst>
          </p:cNvPr>
          <p:cNvGrpSpPr/>
          <p:nvPr/>
        </p:nvGrpSpPr>
        <p:grpSpPr>
          <a:xfrm>
            <a:off x="6068760" y="520243"/>
            <a:ext cx="2079141" cy="942806"/>
            <a:chOff x="5916225" y="836926"/>
            <a:chExt cx="2079141" cy="942806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D2A51CE-93DD-40F0-8563-8AEEAEB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225" y="1048149"/>
              <a:ext cx="731583" cy="73158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72CD0E9-A82C-4D65-91C1-22508E0E6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668" y="836926"/>
              <a:ext cx="812698" cy="81269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73133B-6896-4D40-85AB-1C71C1795469}"/>
              </a:ext>
            </a:extLst>
          </p:cNvPr>
          <p:cNvGrpSpPr/>
          <p:nvPr/>
        </p:nvGrpSpPr>
        <p:grpSpPr>
          <a:xfrm>
            <a:off x="4346565" y="236914"/>
            <a:ext cx="941133" cy="638183"/>
            <a:chOff x="4248571" y="537815"/>
            <a:chExt cx="713045" cy="483516"/>
          </a:xfrm>
        </p:grpSpPr>
        <p:pic>
          <p:nvPicPr>
            <p:cNvPr id="15" name="图形 14" descr="打开的书">
              <a:hlinkClick r:id="rId7" action="ppaction://hlinksldjump"/>
              <a:extLst>
                <a:ext uri="{FF2B5EF4-FFF2-40B4-BE49-F238E27FC236}">
                  <a16:creationId xmlns:a16="http://schemas.microsoft.com/office/drawing/2014/main" id="{2A20CA23-9EBB-4F75-B222-1FC1185A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7928" y="537815"/>
              <a:ext cx="374331" cy="374331"/>
            </a:xfrm>
            <a:prstGeom prst="rect">
              <a:avLst/>
            </a:prstGeom>
          </p:spPr>
        </p:pic>
        <p:sp>
          <p:nvSpPr>
            <p:cNvPr id="16" name="矩形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D514A01-5B7E-4A04-8707-DC7415C0699D}"/>
                </a:ext>
              </a:extLst>
            </p:cNvPr>
            <p:cNvSpPr/>
            <p:nvPr/>
          </p:nvSpPr>
          <p:spPr>
            <a:xfrm>
              <a:off x="4248571" y="775110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弧形 16">
            <a:hlinkClick r:id="rId11" action="ppaction://hlinksldjump"/>
            <a:extLst>
              <a:ext uri="{FF2B5EF4-FFF2-40B4-BE49-F238E27FC236}">
                <a16:creationId xmlns:a16="http://schemas.microsoft.com/office/drawing/2014/main" id="{98B6E97C-41EE-4949-B001-16DC12DEEE41}"/>
              </a:ext>
            </a:extLst>
          </p:cNvPr>
          <p:cNvSpPr/>
          <p:nvPr/>
        </p:nvSpPr>
        <p:spPr>
          <a:xfrm>
            <a:off x="3286169" y="1718165"/>
            <a:ext cx="2619461" cy="1807949"/>
          </a:xfrm>
          <a:prstGeom prst="arc">
            <a:avLst>
              <a:gd name="adj1" fmla="val 10620059"/>
              <a:gd name="adj2" fmla="val 241233"/>
            </a:avLst>
          </a:prstGeom>
          <a:noFill/>
          <a:ln w="508000">
            <a:solidFill>
              <a:srgbClr val="92D050">
                <a:alpha val="8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62804F-3BF3-4359-94A4-574111B12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78" y="3235098"/>
            <a:ext cx="731583" cy="7315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FADA0B3-FE07-420E-B884-9DB5C44E0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7" y="2256349"/>
            <a:ext cx="731583" cy="7315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DEDAB7-9C07-4A61-9357-7BE88B4DCB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90" y="2840935"/>
            <a:ext cx="609600" cy="609600"/>
          </a:xfrm>
          <a:prstGeom prst="rect">
            <a:avLst/>
          </a:prstGeom>
        </p:spPr>
      </p:pic>
      <p:sp>
        <p:nvSpPr>
          <p:cNvPr id="24" name="圆: 空心 23">
            <a:extLst>
              <a:ext uri="{FF2B5EF4-FFF2-40B4-BE49-F238E27FC236}">
                <a16:creationId xmlns:a16="http://schemas.microsoft.com/office/drawing/2014/main" id="{1DF89F7B-AB41-4CEF-869D-825FA37D9DE7}"/>
              </a:ext>
            </a:extLst>
          </p:cNvPr>
          <p:cNvSpPr/>
          <p:nvPr/>
        </p:nvSpPr>
        <p:spPr>
          <a:xfrm>
            <a:off x="3619225" y="226475"/>
            <a:ext cx="2139984" cy="2139984"/>
          </a:xfrm>
          <a:prstGeom prst="donut">
            <a:avLst/>
          </a:prstGeom>
          <a:solidFill>
            <a:srgbClr val="92D05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FB420-1C6B-4711-AB09-2F8B8513E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02" y="1395230"/>
            <a:ext cx="1417872" cy="14178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BDB94F-4193-4480-AAD1-0A08451F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06" y="1744471"/>
            <a:ext cx="591363" cy="71939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530D9A-AD25-46E6-B320-333C9280427F}"/>
              </a:ext>
            </a:extLst>
          </p:cNvPr>
          <p:cNvSpPr/>
          <p:nvPr/>
        </p:nvSpPr>
        <p:spPr>
          <a:xfrm>
            <a:off x="4409262" y="1274410"/>
            <a:ext cx="591363" cy="5881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E54CE9-B718-4964-AFAB-40D726BA87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2186" y="1862560"/>
            <a:ext cx="473704" cy="463293"/>
          </a:xfrm>
          <a:prstGeom prst="rect">
            <a:avLst/>
          </a:prstGeom>
        </p:spPr>
      </p:pic>
      <p:pic>
        <p:nvPicPr>
          <p:cNvPr id="22" name="图形 21" descr="齿轮">
            <a:extLst>
              <a:ext uri="{FF2B5EF4-FFF2-40B4-BE49-F238E27FC236}">
                <a16:creationId xmlns:a16="http://schemas.microsoft.com/office/drawing/2014/main" id="{9C5267A8-07DC-4449-BB86-5A8A50E89B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4979" y="1676185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0DF119-8EE3-4D0D-A63C-44C1C54EDD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97" y="2237539"/>
            <a:ext cx="914479" cy="914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924858-F70F-41D0-BB4F-E8760988EF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656" y="-12721"/>
            <a:ext cx="3452263" cy="140822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71C8AD3-7F1E-4A58-83B9-03A2018BA0F2}"/>
              </a:ext>
            </a:extLst>
          </p:cNvPr>
          <p:cNvSpPr/>
          <p:nvPr/>
        </p:nvSpPr>
        <p:spPr>
          <a:xfrm>
            <a:off x="929789" y="880791"/>
            <a:ext cx="2746983" cy="420627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71989A-D2CC-4901-A38C-94FC16E78A53}"/>
              </a:ext>
            </a:extLst>
          </p:cNvPr>
          <p:cNvSpPr/>
          <p:nvPr/>
        </p:nvSpPr>
        <p:spPr>
          <a:xfrm>
            <a:off x="7941727" y="2905973"/>
            <a:ext cx="60960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40FD8D-5967-4E01-B64F-A957AF13C88A}"/>
              </a:ext>
            </a:extLst>
          </p:cNvPr>
          <p:cNvSpPr/>
          <p:nvPr/>
        </p:nvSpPr>
        <p:spPr>
          <a:xfrm>
            <a:off x="7941727" y="121386"/>
            <a:ext cx="609600" cy="609600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形 27" descr="框">
            <a:extLst>
              <a:ext uri="{FF2B5EF4-FFF2-40B4-BE49-F238E27FC236}">
                <a16:creationId xmlns:a16="http://schemas.microsoft.com/office/drawing/2014/main" id="{F8DB4EFB-0E43-49C8-BD12-5FBD62A105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69074" y="888276"/>
            <a:ext cx="315605" cy="315605"/>
          </a:xfrm>
          <a:prstGeom prst="rect">
            <a:avLst/>
          </a:prstGeom>
        </p:spPr>
      </p:pic>
      <p:pic>
        <p:nvPicPr>
          <p:cNvPr id="29" name="图形 28" descr="框">
            <a:extLst>
              <a:ext uri="{FF2B5EF4-FFF2-40B4-BE49-F238E27FC236}">
                <a16:creationId xmlns:a16="http://schemas.microsoft.com/office/drawing/2014/main" id="{FF370FFE-07DA-4A60-9E11-A387C9A3BC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3594" y="888276"/>
            <a:ext cx="315605" cy="315605"/>
          </a:xfrm>
          <a:prstGeom prst="rect">
            <a:avLst/>
          </a:prstGeom>
        </p:spPr>
      </p:pic>
      <p:pic>
        <p:nvPicPr>
          <p:cNvPr id="31" name="图形 30" descr="框">
            <a:extLst>
              <a:ext uri="{FF2B5EF4-FFF2-40B4-BE49-F238E27FC236}">
                <a16:creationId xmlns:a16="http://schemas.microsoft.com/office/drawing/2014/main" id="{FE5D071A-16BC-4D00-BA91-5A2E3A727E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49596" y="888275"/>
            <a:ext cx="315605" cy="3156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F45FA47-3FAB-4A30-B60D-451B5A0A9B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17" y="317939"/>
            <a:ext cx="406620" cy="40662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E33C878-14E8-49C2-A624-95F72629162D}"/>
              </a:ext>
            </a:extLst>
          </p:cNvPr>
          <p:cNvSpPr txBox="1"/>
          <p:nvPr/>
        </p:nvSpPr>
        <p:spPr>
          <a:xfrm>
            <a:off x="1239579" y="872374"/>
            <a:ext cx="936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486B49-675B-4248-A46E-1EBFB49C32DA}"/>
              </a:ext>
            </a:extLst>
          </p:cNvPr>
          <p:cNvSpPr txBox="1"/>
          <p:nvPr/>
        </p:nvSpPr>
        <p:spPr>
          <a:xfrm>
            <a:off x="7861259" y="95040"/>
            <a:ext cx="80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D4BE43F-FF08-4154-9CCC-4740007E3F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69281" y="389570"/>
            <a:ext cx="8230688" cy="4622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F945079-039D-4860-91CA-8ADA682AA843}"/>
              </a:ext>
            </a:extLst>
          </p:cNvPr>
          <p:cNvSpPr/>
          <p:nvPr/>
        </p:nvSpPr>
        <p:spPr>
          <a:xfrm>
            <a:off x="2990487" y="-753561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半闭框 51">
            <a:extLst>
              <a:ext uri="{FF2B5EF4-FFF2-40B4-BE49-F238E27FC236}">
                <a16:creationId xmlns:a16="http://schemas.microsoft.com/office/drawing/2014/main" id="{C4082818-1E38-4FC8-895D-30DBD7749174}"/>
              </a:ext>
            </a:extLst>
          </p:cNvPr>
          <p:cNvSpPr/>
          <p:nvPr/>
        </p:nvSpPr>
        <p:spPr>
          <a:xfrm>
            <a:off x="4140683" y="-790925"/>
            <a:ext cx="728325" cy="728325"/>
          </a:xfrm>
          <a:prstGeom prst="halfFrame">
            <a:avLst>
              <a:gd name="adj1" fmla="val 27592"/>
              <a:gd name="adj2" fmla="val 26734"/>
            </a:avLst>
          </a:prstGeom>
          <a:solidFill>
            <a:srgbClr val="00B0F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374316F-8125-4A26-B120-550A19CAB1FC}"/>
              </a:ext>
            </a:extLst>
          </p:cNvPr>
          <p:cNvGrpSpPr/>
          <p:nvPr/>
        </p:nvGrpSpPr>
        <p:grpSpPr>
          <a:xfrm>
            <a:off x="5180374" y="-785659"/>
            <a:ext cx="678592" cy="678592"/>
            <a:chOff x="4433364" y="3316584"/>
            <a:chExt cx="678592" cy="67859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FFED095-FF34-4EA8-8D17-0CF5D848B5F6}"/>
                </a:ext>
              </a:extLst>
            </p:cNvPr>
            <p:cNvSpPr/>
            <p:nvPr/>
          </p:nvSpPr>
          <p:spPr>
            <a:xfrm>
              <a:off x="4433364" y="3316584"/>
              <a:ext cx="678592" cy="6785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回滚放置</a:t>
              </a:r>
            </a:p>
          </p:txBody>
        </p:sp>
        <p:sp>
          <p:nvSpPr>
            <p:cNvPr id="55" name="箭头: 上弧形 54">
              <a:extLst>
                <a:ext uri="{FF2B5EF4-FFF2-40B4-BE49-F238E27FC236}">
                  <a16:creationId xmlns:a16="http://schemas.microsoft.com/office/drawing/2014/main" id="{C316A90F-3139-4FCF-BE82-494A91ED85C6}"/>
                </a:ext>
              </a:extLst>
            </p:cNvPr>
            <p:cNvSpPr/>
            <p:nvPr/>
          </p:nvSpPr>
          <p:spPr>
            <a:xfrm flipH="1">
              <a:off x="4509870" y="3497011"/>
              <a:ext cx="483212" cy="190107"/>
            </a:xfrm>
            <a:prstGeom prst="curvedDownArrow">
              <a:avLst>
                <a:gd name="adj1" fmla="val 43088"/>
                <a:gd name="adj2" fmla="val 78066"/>
                <a:gd name="adj3" fmla="val 319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47F7BDC-9101-4CFB-887F-874B75EDF13E}"/>
              </a:ext>
            </a:extLst>
          </p:cNvPr>
          <p:cNvGrpSpPr/>
          <p:nvPr/>
        </p:nvGrpSpPr>
        <p:grpSpPr>
          <a:xfrm>
            <a:off x="2204523" y="-762572"/>
            <a:ext cx="646500" cy="646500"/>
            <a:chOff x="4877224" y="4140076"/>
            <a:chExt cx="646500" cy="64650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8B0A69A-58FC-465D-92F0-D16AF4A803FC}"/>
                </a:ext>
              </a:extLst>
            </p:cNvPr>
            <p:cNvSpPr/>
            <p:nvPr/>
          </p:nvSpPr>
          <p:spPr>
            <a:xfrm>
              <a:off x="4877224" y="4140076"/>
              <a:ext cx="646500" cy="646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AA18FA4A-F712-483E-B808-AA21B3C2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874" y="4232838"/>
              <a:ext cx="457200" cy="457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038623CD-8AA0-4D2B-8E9F-0D35D29C38C8}"/>
              </a:ext>
            </a:extLst>
          </p:cNvPr>
          <p:cNvSpPr/>
          <p:nvPr/>
        </p:nvSpPr>
        <p:spPr>
          <a:xfrm>
            <a:off x="7284387" y="-666196"/>
            <a:ext cx="591363" cy="5913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取消放置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8FD76236-F28F-47A8-BC75-A4E9FD9D86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32" y="-676721"/>
            <a:ext cx="499915" cy="499915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3906F3D0-AD82-4242-92B7-CDE08CC17E0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141447" y="2069372"/>
            <a:ext cx="922721" cy="922721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C8680F32-CD5C-4C19-B6DC-CB16FEF166FF}"/>
              </a:ext>
            </a:extLst>
          </p:cNvPr>
          <p:cNvPicPr>
            <a:picLocks noChangeAspect="1"/>
          </p:cNvPicPr>
          <p:nvPr/>
        </p:nvPicPr>
        <p:blipFill>
          <a:blip r:embed="rId3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599" y="2111453"/>
            <a:ext cx="826426" cy="826426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53B70109-1420-4A62-9BC0-0CF95126C7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59947" y="4149049"/>
            <a:ext cx="2494486" cy="799670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35531C75-1693-40EB-A37F-53B503FEF87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86" y="1519733"/>
            <a:ext cx="2532570" cy="1123435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5FF215C7-BDB8-4292-BB58-F305D221859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233" y="1940795"/>
            <a:ext cx="502711" cy="502711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321AFBF7-259C-4E5E-BF73-9F4D9AE1A0B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17" y="1782906"/>
            <a:ext cx="609600" cy="609600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41EE3D56-85D5-4709-8D81-C0778665F663}"/>
              </a:ext>
            </a:extLst>
          </p:cNvPr>
          <p:cNvSpPr txBox="1"/>
          <p:nvPr/>
        </p:nvSpPr>
        <p:spPr>
          <a:xfrm>
            <a:off x="3403066" y="2319675"/>
            <a:ext cx="496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取消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2294984-3400-4797-8177-DEBE1A89B117}"/>
              </a:ext>
            </a:extLst>
          </p:cNvPr>
          <p:cNvSpPr txBox="1"/>
          <p:nvPr/>
        </p:nvSpPr>
        <p:spPr>
          <a:xfrm>
            <a:off x="5390783" y="2319675"/>
            <a:ext cx="496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旋转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5EF502D-64A7-4390-90A8-CDB62C6F1336}"/>
              </a:ext>
            </a:extLst>
          </p:cNvPr>
          <p:cNvSpPr/>
          <p:nvPr/>
        </p:nvSpPr>
        <p:spPr>
          <a:xfrm>
            <a:off x="8147901" y="4266730"/>
            <a:ext cx="552028" cy="53602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78332987-D539-48F7-9223-877F2684E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00028" y="395060"/>
            <a:ext cx="2494486" cy="37539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77FD11C-161F-4D2B-B1E1-086E1E2326C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901" y="4248682"/>
            <a:ext cx="552028" cy="55202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43476D9-E9C0-4B8C-8E48-1FC51BBC377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799" y="1201467"/>
            <a:ext cx="364390" cy="36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915DBD-0099-4616-840C-FEB8FB26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" y="-23934"/>
            <a:ext cx="8207324" cy="4622800"/>
          </a:xfrm>
          <a:prstGeom prst="rect">
            <a:avLst/>
          </a:prstGeom>
        </p:spPr>
      </p:pic>
      <p:sp>
        <p:nvSpPr>
          <p:cNvPr id="7" name="圆: 空心 6">
            <a:extLst>
              <a:ext uri="{FF2B5EF4-FFF2-40B4-BE49-F238E27FC236}">
                <a16:creationId xmlns:a16="http://schemas.microsoft.com/office/drawing/2014/main" id="{DC01AB0D-DB9E-44EB-AD92-6D789663856F}"/>
              </a:ext>
            </a:extLst>
          </p:cNvPr>
          <p:cNvSpPr/>
          <p:nvPr/>
        </p:nvSpPr>
        <p:spPr>
          <a:xfrm>
            <a:off x="1858232" y="2069950"/>
            <a:ext cx="646500" cy="646500"/>
          </a:xfrm>
          <a:prstGeom prst="donut">
            <a:avLst>
              <a:gd name="adj" fmla="val 6191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48FF31-EEF6-4E6C-8B8C-4FFAEFDF3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79" y="207202"/>
            <a:ext cx="591363" cy="7193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298B38-FCF3-4327-AA4C-8CEDBA20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42" y="2966641"/>
            <a:ext cx="591363" cy="7193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263752D-3451-4384-80F6-7E9C979FE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65" y="295767"/>
            <a:ext cx="371888" cy="28653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4DCB6BE-DE10-4314-8781-EA0315A1013F}"/>
              </a:ext>
            </a:extLst>
          </p:cNvPr>
          <p:cNvGrpSpPr/>
          <p:nvPr/>
        </p:nvGrpSpPr>
        <p:grpSpPr>
          <a:xfrm>
            <a:off x="6068760" y="520243"/>
            <a:ext cx="2079141" cy="942806"/>
            <a:chOff x="5916225" y="836926"/>
            <a:chExt cx="2079141" cy="942806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D2A51CE-93DD-40F0-8563-8AEEAEB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225" y="1048149"/>
              <a:ext cx="731583" cy="73158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72CD0E9-A82C-4D65-91C1-22508E0E6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668" y="836926"/>
              <a:ext cx="812698" cy="81269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73133B-6896-4D40-85AB-1C71C1795469}"/>
              </a:ext>
            </a:extLst>
          </p:cNvPr>
          <p:cNvGrpSpPr/>
          <p:nvPr/>
        </p:nvGrpSpPr>
        <p:grpSpPr>
          <a:xfrm>
            <a:off x="4346565" y="236914"/>
            <a:ext cx="941133" cy="638183"/>
            <a:chOff x="4248571" y="537815"/>
            <a:chExt cx="713045" cy="483516"/>
          </a:xfrm>
        </p:grpSpPr>
        <p:pic>
          <p:nvPicPr>
            <p:cNvPr id="15" name="图形 14" descr="打开的书">
              <a:hlinkClick r:id="rId7" action="ppaction://hlinksldjump"/>
              <a:extLst>
                <a:ext uri="{FF2B5EF4-FFF2-40B4-BE49-F238E27FC236}">
                  <a16:creationId xmlns:a16="http://schemas.microsoft.com/office/drawing/2014/main" id="{2A20CA23-9EBB-4F75-B222-1FC1185A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7928" y="537815"/>
              <a:ext cx="374331" cy="374331"/>
            </a:xfrm>
            <a:prstGeom prst="rect">
              <a:avLst/>
            </a:prstGeom>
          </p:spPr>
        </p:pic>
        <p:sp>
          <p:nvSpPr>
            <p:cNvPr id="16" name="矩形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D514A01-5B7E-4A04-8707-DC7415C0699D}"/>
                </a:ext>
              </a:extLst>
            </p:cNvPr>
            <p:cNvSpPr/>
            <p:nvPr/>
          </p:nvSpPr>
          <p:spPr>
            <a:xfrm>
              <a:off x="4248571" y="775110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弧形 16">
            <a:hlinkClick r:id="rId11" action="ppaction://hlinksldjump"/>
            <a:extLst>
              <a:ext uri="{FF2B5EF4-FFF2-40B4-BE49-F238E27FC236}">
                <a16:creationId xmlns:a16="http://schemas.microsoft.com/office/drawing/2014/main" id="{98B6E97C-41EE-4949-B001-16DC12DEEE41}"/>
              </a:ext>
            </a:extLst>
          </p:cNvPr>
          <p:cNvSpPr/>
          <p:nvPr/>
        </p:nvSpPr>
        <p:spPr>
          <a:xfrm>
            <a:off x="3286169" y="1718165"/>
            <a:ext cx="2619461" cy="1807949"/>
          </a:xfrm>
          <a:prstGeom prst="arc">
            <a:avLst>
              <a:gd name="adj1" fmla="val 10620059"/>
              <a:gd name="adj2" fmla="val 241233"/>
            </a:avLst>
          </a:prstGeom>
          <a:noFill/>
          <a:ln w="508000">
            <a:solidFill>
              <a:srgbClr val="92D050">
                <a:alpha val="8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62804F-3BF3-4359-94A4-574111B12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78" y="3235098"/>
            <a:ext cx="731583" cy="7315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FADA0B3-FE07-420E-B884-9DB5C44E0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7" y="2256349"/>
            <a:ext cx="731583" cy="7315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DEDAB7-9C07-4A61-9357-7BE88B4DCB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90" y="2840935"/>
            <a:ext cx="609600" cy="609600"/>
          </a:xfrm>
          <a:prstGeom prst="rect">
            <a:avLst/>
          </a:prstGeom>
        </p:spPr>
      </p:pic>
      <p:sp>
        <p:nvSpPr>
          <p:cNvPr id="24" name="圆: 空心 23">
            <a:extLst>
              <a:ext uri="{FF2B5EF4-FFF2-40B4-BE49-F238E27FC236}">
                <a16:creationId xmlns:a16="http://schemas.microsoft.com/office/drawing/2014/main" id="{1DF89F7B-AB41-4CEF-869D-825FA37D9DE7}"/>
              </a:ext>
            </a:extLst>
          </p:cNvPr>
          <p:cNvSpPr/>
          <p:nvPr/>
        </p:nvSpPr>
        <p:spPr>
          <a:xfrm>
            <a:off x="3619225" y="226475"/>
            <a:ext cx="2139984" cy="2139984"/>
          </a:xfrm>
          <a:prstGeom prst="donut">
            <a:avLst/>
          </a:prstGeom>
          <a:solidFill>
            <a:srgbClr val="92D05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FB420-1C6B-4711-AB09-2F8B8513E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02" y="1395230"/>
            <a:ext cx="1417872" cy="14178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BDB94F-4193-4480-AAD1-0A08451F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06" y="1744471"/>
            <a:ext cx="591363" cy="71939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530D9A-AD25-46E6-B320-333C9280427F}"/>
              </a:ext>
            </a:extLst>
          </p:cNvPr>
          <p:cNvSpPr/>
          <p:nvPr/>
        </p:nvSpPr>
        <p:spPr>
          <a:xfrm>
            <a:off x="4409262" y="1274410"/>
            <a:ext cx="591363" cy="5881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E54CE9-B718-4964-AFAB-40D726BA87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2186" y="1862560"/>
            <a:ext cx="473704" cy="463293"/>
          </a:xfrm>
          <a:prstGeom prst="rect">
            <a:avLst/>
          </a:prstGeom>
        </p:spPr>
      </p:pic>
      <p:pic>
        <p:nvPicPr>
          <p:cNvPr id="22" name="图形 21" descr="齿轮">
            <a:extLst>
              <a:ext uri="{FF2B5EF4-FFF2-40B4-BE49-F238E27FC236}">
                <a16:creationId xmlns:a16="http://schemas.microsoft.com/office/drawing/2014/main" id="{9C5267A8-07DC-4449-BB86-5A8A50E89B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4979" y="1676185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0DF119-8EE3-4D0D-A63C-44C1C54EDD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97" y="2237539"/>
            <a:ext cx="914479" cy="914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924858-F70F-41D0-BB4F-E8760988EF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656" y="-12721"/>
            <a:ext cx="3452263" cy="140822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71C8AD3-7F1E-4A58-83B9-03A2018BA0F2}"/>
              </a:ext>
            </a:extLst>
          </p:cNvPr>
          <p:cNvSpPr/>
          <p:nvPr/>
        </p:nvSpPr>
        <p:spPr>
          <a:xfrm>
            <a:off x="929789" y="880791"/>
            <a:ext cx="2746983" cy="420627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71989A-D2CC-4901-A38C-94FC16E78A53}"/>
              </a:ext>
            </a:extLst>
          </p:cNvPr>
          <p:cNvSpPr/>
          <p:nvPr/>
        </p:nvSpPr>
        <p:spPr>
          <a:xfrm>
            <a:off x="7941727" y="2905973"/>
            <a:ext cx="60960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40FD8D-5967-4E01-B64F-A957AF13C88A}"/>
              </a:ext>
            </a:extLst>
          </p:cNvPr>
          <p:cNvSpPr/>
          <p:nvPr/>
        </p:nvSpPr>
        <p:spPr>
          <a:xfrm>
            <a:off x="7941727" y="121386"/>
            <a:ext cx="609600" cy="609600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形 27" descr="框">
            <a:extLst>
              <a:ext uri="{FF2B5EF4-FFF2-40B4-BE49-F238E27FC236}">
                <a16:creationId xmlns:a16="http://schemas.microsoft.com/office/drawing/2014/main" id="{F8DB4EFB-0E43-49C8-BD12-5FBD62A105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69074" y="888276"/>
            <a:ext cx="315605" cy="315605"/>
          </a:xfrm>
          <a:prstGeom prst="rect">
            <a:avLst/>
          </a:prstGeom>
        </p:spPr>
      </p:pic>
      <p:pic>
        <p:nvPicPr>
          <p:cNvPr id="29" name="图形 28" descr="框">
            <a:extLst>
              <a:ext uri="{FF2B5EF4-FFF2-40B4-BE49-F238E27FC236}">
                <a16:creationId xmlns:a16="http://schemas.microsoft.com/office/drawing/2014/main" id="{FF370FFE-07DA-4A60-9E11-A387C9A3BC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3594" y="888276"/>
            <a:ext cx="315605" cy="315605"/>
          </a:xfrm>
          <a:prstGeom prst="rect">
            <a:avLst/>
          </a:prstGeom>
        </p:spPr>
      </p:pic>
      <p:pic>
        <p:nvPicPr>
          <p:cNvPr id="31" name="图形 30" descr="框">
            <a:extLst>
              <a:ext uri="{FF2B5EF4-FFF2-40B4-BE49-F238E27FC236}">
                <a16:creationId xmlns:a16="http://schemas.microsoft.com/office/drawing/2014/main" id="{FE5D071A-16BC-4D00-BA91-5A2E3A727E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49596" y="888275"/>
            <a:ext cx="315605" cy="3156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F45FA47-3FAB-4A30-B60D-451B5A0A9B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17" y="317939"/>
            <a:ext cx="406620" cy="40662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E33C878-14E8-49C2-A624-95F72629162D}"/>
              </a:ext>
            </a:extLst>
          </p:cNvPr>
          <p:cNvSpPr txBox="1"/>
          <p:nvPr/>
        </p:nvSpPr>
        <p:spPr>
          <a:xfrm>
            <a:off x="1239579" y="872374"/>
            <a:ext cx="936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486B49-675B-4248-A46E-1EBFB49C32DA}"/>
              </a:ext>
            </a:extLst>
          </p:cNvPr>
          <p:cNvSpPr txBox="1"/>
          <p:nvPr/>
        </p:nvSpPr>
        <p:spPr>
          <a:xfrm>
            <a:off x="7861259" y="95040"/>
            <a:ext cx="80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D4BE43F-FF08-4154-9CCC-4740007E3F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8656" y="-1665"/>
            <a:ext cx="8230688" cy="4622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F945079-039D-4860-91CA-8ADA682AA843}"/>
              </a:ext>
            </a:extLst>
          </p:cNvPr>
          <p:cNvSpPr/>
          <p:nvPr/>
        </p:nvSpPr>
        <p:spPr>
          <a:xfrm>
            <a:off x="2990487" y="-753561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半闭框 51">
            <a:extLst>
              <a:ext uri="{FF2B5EF4-FFF2-40B4-BE49-F238E27FC236}">
                <a16:creationId xmlns:a16="http://schemas.microsoft.com/office/drawing/2014/main" id="{C4082818-1E38-4FC8-895D-30DBD7749174}"/>
              </a:ext>
            </a:extLst>
          </p:cNvPr>
          <p:cNvSpPr/>
          <p:nvPr/>
        </p:nvSpPr>
        <p:spPr>
          <a:xfrm>
            <a:off x="4140683" y="-790925"/>
            <a:ext cx="728325" cy="728325"/>
          </a:xfrm>
          <a:prstGeom prst="halfFrame">
            <a:avLst>
              <a:gd name="adj1" fmla="val 27592"/>
              <a:gd name="adj2" fmla="val 26734"/>
            </a:avLst>
          </a:prstGeom>
          <a:solidFill>
            <a:srgbClr val="00B0F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374316F-8125-4A26-B120-550A19CAB1FC}"/>
              </a:ext>
            </a:extLst>
          </p:cNvPr>
          <p:cNvGrpSpPr/>
          <p:nvPr/>
        </p:nvGrpSpPr>
        <p:grpSpPr>
          <a:xfrm>
            <a:off x="5180374" y="-785659"/>
            <a:ext cx="678592" cy="678592"/>
            <a:chOff x="4433364" y="3316584"/>
            <a:chExt cx="678592" cy="67859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FFED095-FF34-4EA8-8D17-0CF5D848B5F6}"/>
                </a:ext>
              </a:extLst>
            </p:cNvPr>
            <p:cNvSpPr/>
            <p:nvPr/>
          </p:nvSpPr>
          <p:spPr>
            <a:xfrm>
              <a:off x="4433364" y="3316584"/>
              <a:ext cx="678592" cy="6785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回滚放置</a:t>
              </a:r>
            </a:p>
          </p:txBody>
        </p:sp>
        <p:sp>
          <p:nvSpPr>
            <p:cNvPr id="55" name="箭头: 上弧形 54">
              <a:extLst>
                <a:ext uri="{FF2B5EF4-FFF2-40B4-BE49-F238E27FC236}">
                  <a16:creationId xmlns:a16="http://schemas.microsoft.com/office/drawing/2014/main" id="{C316A90F-3139-4FCF-BE82-494A91ED85C6}"/>
                </a:ext>
              </a:extLst>
            </p:cNvPr>
            <p:cNvSpPr/>
            <p:nvPr/>
          </p:nvSpPr>
          <p:spPr>
            <a:xfrm flipH="1">
              <a:off x="4509870" y="3497011"/>
              <a:ext cx="483212" cy="190107"/>
            </a:xfrm>
            <a:prstGeom prst="curvedDownArrow">
              <a:avLst>
                <a:gd name="adj1" fmla="val 43088"/>
                <a:gd name="adj2" fmla="val 78066"/>
                <a:gd name="adj3" fmla="val 319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47F7BDC-9101-4CFB-887F-874B75EDF13E}"/>
              </a:ext>
            </a:extLst>
          </p:cNvPr>
          <p:cNvGrpSpPr/>
          <p:nvPr/>
        </p:nvGrpSpPr>
        <p:grpSpPr>
          <a:xfrm>
            <a:off x="2204523" y="-762572"/>
            <a:ext cx="646500" cy="646500"/>
            <a:chOff x="4877224" y="4140076"/>
            <a:chExt cx="646500" cy="64650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8B0A69A-58FC-465D-92F0-D16AF4A803FC}"/>
                </a:ext>
              </a:extLst>
            </p:cNvPr>
            <p:cNvSpPr/>
            <p:nvPr/>
          </p:nvSpPr>
          <p:spPr>
            <a:xfrm>
              <a:off x="4877224" y="4140076"/>
              <a:ext cx="646500" cy="646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AA18FA4A-F712-483E-B808-AA21B3C2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874" y="4232838"/>
              <a:ext cx="457200" cy="4572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7" name="图片 76">
            <a:extLst>
              <a:ext uri="{FF2B5EF4-FFF2-40B4-BE49-F238E27FC236}">
                <a16:creationId xmlns:a16="http://schemas.microsoft.com/office/drawing/2014/main" id="{8FD76236-F28F-47A8-BC75-A4E9FD9D86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32" y="-676721"/>
            <a:ext cx="499915" cy="499915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FF9ABEB0-1540-47CE-9767-389593B0D69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43" y="3011346"/>
            <a:ext cx="714047" cy="714047"/>
          </a:xfrm>
          <a:prstGeom prst="rect">
            <a:avLst/>
          </a:prstGeom>
        </p:spPr>
      </p:pic>
      <p:sp>
        <p:nvSpPr>
          <p:cNvPr id="102" name="加号 101">
            <a:extLst>
              <a:ext uri="{FF2B5EF4-FFF2-40B4-BE49-F238E27FC236}">
                <a16:creationId xmlns:a16="http://schemas.microsoft.com/office/drawing/2014/main" id="{147A314B-C458-455E-9BC5-0CA04E4E603C}"/>
              </a:ext>
            </a:extLst>
          </p:cNvPr>
          <p:cNvSpPr/>
          <p:nvPr/>
        </p:nvSpPr>
        <p:spPr>
          <a:xfrm rot="18931752">
            <a:off x="2417753" y="3026496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3906F3D0-AD82-4242-92B7-CDE08CC17E0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171287" y="1901226"/>
            <a:ext cx="922721" cy="922721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3AF38E13-4F17-451B-AB83-0E80F233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52" y="2032340"/>
            <a:ext cx="714047" cy="714047"/>
          </a:xfrm>
          <a:prstGeom prst="rect">
            <a:avLst/>
          </a:prstGeom>
        </p:spPr>
      </p:pic>
      <p:sp>
        <p:nvSpPr>
          <p:cNvPr id="80" name="加号 79">
            <a:extLst>
              <a:ext uri="{FF2B5EF4-FFF2-40B4-BE49-F238E27FC236}">
                <a16:creationId xmlns:a16="http://schemas.microsoft.com/office/drawing/2014/main" id="{27F9EB37-E6C1-4B0F-BE58-9784C4A12E4E}"/>
              </a:ext>
            </a:extLst>
          </p:cNvPr>
          <p:cNvSpPr/>
          <p:nvPr/>
        </p:nvSpPr>
        <p:spPr>
          <a:xfrm rot="18931752">
            <a:off x="3182562" y="2047490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94434870-4E93-4DB3-AC3B-0AD31A2F232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04" y="1067052"/>
            <a:ext cx="714047" cy="714047"/>
          </a:xfrm>
          <a:prstGeom prst="rect">
            <a:avLst/>
          </a:prstGeom>
        </p:spPr>
      </p:pic>
      <p:sp>
        <p:nvSpPr>
          <p:cNvPr id="82" name="加号 81">
            <a:extLst>
              <a:ext uri="{FF2B5EF4-FFF2-40B4-BE49-F238E27FC236}">
                <a16:creationId xmlns:a16="http://schemas.microsoft.com/office/drawing/2014/main" id="{3C69BFF8-8C3D-4F70-832E-3AF202957120}"/>
              </a:ext>
            </a:extLst>
          </p:cNvPr>
          <p:cNvSpPr/>
          <p:nvPr/>
        </p:nvSpPr>
        <p:spPr>
          <a:xfrm rot="18931752">
            <a:off x="4231514" y="1082202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ACDF5EFB-A3D7-4993-BBB3-9FC9139B30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68" y="965969"/>
            <a:ext cx="714047" cy="714047"/>
          </a:xfrm>
          <a:prstGeom prst="rect">
            <a:avLst/>
          </a:prstGeom>
        </p:spPr>
      </p:pic>
      <p:sp>
        <p:nvSpPr>
          <p:cNvPr id="84" name="加号 83">
            <a:extLst>
              <a:ext uri="{FF2B5EF4-FFF2-40B4-BE49-F238E27FC236}">
                <a16:creationId xmlns:a16="http://schemas.microsoft.com/office/drawing/2014/main" id="{D4C8A733-56AD-4EE9-A713-81F7AC520E3D}"/>
              </a:ext>
            </a:extLst>
          </p:cNvPr>
          <p:cNvSpPr/>
          <p:nvPr/>
        </p:nvSpPr>
        <p:spPr>
          <a:xfrm rot="18931752">
            <a:off x="3036178" y="981119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53A695B6-73E0-45C2-81F1-5B631013A93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46" y="2916272"/>
            <a:ext cx="714047" cy="714047"/>
          </a:xfrm>
          <a:prstGeom prst="rect">
            <a:avLst/>
          </a:prstGeom>
        </p:spPr>
      </p:pic>
      <p:sp>
        <p:nvSpPr>
          <p:cNvPr id="86" name="加号 85">
            <a:extLst>
              <a:ext uri="{FF2B5EF4-FFF2-40B4-BE49-F238E27FC236}">
                <a16:creationId xmlns:a16="http://schemas.microsoft.com/office/drawing/2014/main" id="{B996A3B3-C2E8-4141-A0D7-124F8168B129}"/>
              </a:ext>
            </a:extLst>
          </p:cNvPr>
          <p:cNvSpPr/>
          <p:nvPr/>
        </p:nvSpPr>
        <p:spPr>
          <a:xfrm rot="18931752">
            <a:off x="4998456" y="2931422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C43D3C2D-9A2E-4D2B-A8A3-E28ADEA9E6FB}"/>
              </a:ext>
            </a:extLst>
          </p:cNvPr>
          <p:cNvSpPr/>
          <p:nvPr/>
        </p:nvSpPr>
        <p:spPr>
          <a:xfrm>
            <a:off x="7496666" y="3844698"/>
            <a:ext cx="953171" cy="6409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确定拆除</a:t>
            </a:r>
          </a:p>
        </p:txBody>
      </p:sp>
    </p:spTree>
    <p:extLst>
      <p:ext uri="{BB962C8B-B14F-4D97-AF65-F5344CB8AC3E}">
        <p14:creationId xmlns:p14="http://schemas.microsoft.com/office/powerpoint/2010/main" val="387419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</p:childTnLst>
        </p:cTn>
      </p:par>
    </p:tnLst>
    <p:bldLst>
      <p:bldP spid="102" grpId="0" animBg="1"/>
      <p:bldP spid="102" grpId="1" animBg="1"/>
      <p:bldP spid="102" grpId="2" animBg="1"/>
      <p:bldP spid="102" grpId="3" animBg="1"/>
      <p:bldP spid="80" grpId="0" animBg="1"/>
      <p:bldP spid="80" grpId="1" animBg="1"/>
      <p:bldP spid="80" grpId="2" animBg="1"/>
      <p:bldP spid="80" grpId="3" animBg="1"/>
      <p:bldP spid="82" grpId="0" animBg="1"/>
      <p:bldP spid="82" grpId="1" animBg="1"/>
      <p:bldP spid="82" grpId="2" animBg="1"/>
      <p:bldP spid="82" grpId="3" animBg="1"/>
      <p:bldP spid="84" grpId="0" animBg="1"/>
      <p:bldP spid="84" grpId="1" animBg="1"/>
      <p:bldP spid="84" grpId="2" animBg="1"/>
      <p:bldP spid="84" grpId="3" animBg="1"/>
      <p:bldP spid="86" grpId="0" animBg="1"/>
      <p:bldP spid="86" grpId="1" animBg="1"/>
      <p:bldP spid="86" grpId="2" animBg="1"/>
      <p:bldP spid="86" grpId="3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915DBD-0099-4616-840C-FEB8FB26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" y="-23934"/>
            <a:ext cx="8207324" cy="4622800"/>
          </a:xfrm>
          <a:prstGeom prst="rect">
            <a:avLst/>
          </a:prstGeom>
        </p:spPr>
      </p:pic>
      <p:sp>
        <p:nvSpPr>
          <p:cNvPr id="7" name="圆: 空心 6">
            <a:extLst>
              <a:ext uri="{FF2B5EF4-FFF2-40B4-BE49-F238E27FC236}">
                <a16:creationId xmlns:a16="http://schemas.microsoft.com/office/drawing/2014/main" id="{DC01AB0D-DB9E-44EB-AD92-6D789663856F}"/>
              </a:ext>
            </a:extLst>
          </p:cNvPr>
          <p:cNvSpPr/>
          <p:nvPr/>
        </p:nvSpPr>
        <p:spPr>
          <a:xfrm>
            <a:off x="1858232" y="2069950"/>
            <a:ext cx="646500" cy="646500"/>
          </a:xfrm>
          <a:prstGeom prst="donut">
            <a:avLst>
              <a:gd name="adj" fmla="val 6191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48FF31-EEF6-4E6C-8B8C-4FFAEFDF3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79" y="207202"/>
            <a:ext cx="591363" cy="7193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298B38-FCF3-4327-AA4C-8CEDBA20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42" y="2966641"/>
            <a:ext cx="591363" cy="7193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263752D-3451-4384-80F6-7E9C979FE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65" y="295767"/>
            <a:ext cx="371888" cy="28653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4DCB6BE-DE10-4314-8781-EA0315A1013F}"/>
              </a:ext>
            </a:extLst>
          </p:cNvPr>
          <p:cNvGrpSpPr/>
          <p:nvPr/>
        </p:nvGrpSpPr>
        <p:grpSpPr>
          <a:xfrm>
            <a:off x="6068760" y="520243"/>
            <a:ext cx="2079141" cy="942806"/>
            <a:chOff x="5916225" y="836926"/>
            <a:chExt cx="2079141" cy="942806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D2A51CE-93DD-40F0-8563-8AEEAEB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225" y="1048149"/>
              <a:ext cx="731583" cy="73158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72CD0E9-A82C-4D65-91C1-22508E0E6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668" y="836926"/>
              <a:ext cx="812698" cy="81269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73133B-6896-4D40-85AB-1C71C1795469}"/>
              </a:ext>
            </a:extLst>
          </p:cNvPr>
          <p:cNvGrpSpPr/>
          <p:nvPr/>
        </p:nvGrpSpPr>
        <p:grpSpPr>
          <a:xfrm>
            <a:off x="4346565" y="236914"/>
            <a:ext cx="941133" cy="638183"/>
            <a:chOff x="4248571" y="537815"/>
            <a:chExt cx="713045" cy="483516"/>
          </a:xfrm>
        </p:grpSpPr>
        <p:pic>
          <p:nvPicPr>
            <p:cNvPr id="15" name="图形 14" descr="打开的书">
              <a:hlinkClick r:id="rId7" action="ppaction://hlinksldjump"/>
              <a:extLst>
                <a:ext uri="{FF2B5EF4-FFF2-40B4-BE49-F238E27FC236}">
                  <a16:creationId xmlns:a16="http://schemas.microsoft.com/office/drawing/2014/main" id="{2A20CA23-9EBB-4F75-B222-1FC1185A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7928" y="537815"/>
              <a:ext cx="374331" cy="374331"/>
            </a:xfrm>
            <a:prstGeom prst="rect">
              <a:avLst/>
            </a:prstGeom>
          </p:spPr>
        </p:pic>
        <p:sp>
          <p:nvSpPr>
            <p:cNvPr id="16" name="矩形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D514A01-5B7E-4A04-8707-DC7415C0699D}"/>
                </a:ext>
              </a:extLst>
            </p:cNvPr>
            <p:cNvSpPr/>
            <p:nvPr/>
          </p:nvSpPr>
          <p:spPr>
            <a:xfrm>
              <a:off x="4248571" y="775110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弧形 16">
            <a:hlinkClick r:id="rId11" action="ppaction://hlinksldjump"/>
            <a:extLst>
              <a:ext uri="{FF2B5EF4-FFF2-40B4-BE49-F238E27FC236}">
                <a16:creationId xmlns:a16="http://schemas.microsoft.com/office/drawing/2014/main" id="{98B6E97C-41EE-4949-B001-16DC12DEEE41}"/>
              </a:ext>
            </a:extLst>
          </p:cNvPr>
          <p:cNvSpPr/>
          <p:nvPr/>
        </p:nvSpPr>
        <p:spPr>
          <a:xfrm>
            <a:off x="3286169" y="1718165"/>
            <a:ext cx="2619461" cy="1807949"/>
          </a:xfrm>
          <a:prstGeom prst="arc">
            <a:avLst>
              <a:gd name="adj1" fmla="val 10620059"/>
              <a:gd name="adj2" fmla="val 241233"/>
            </a:avLst>
          </a:prstGeom>
          <a:noFill/>
          <a:ln w="508000">
            <a:solidFill>
              <a:srgbClr val="92D050">
                <a:alpha val="8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62804F-3BF3-4359-94A4-574111B12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78" y="3235098"/>
            <a:ext cx="731583" cy="7315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FADA0B3-FE07-420E-B884-9DB5C44E0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7" y="2256349"/>
            <a:ext cx="731583" cy="7315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DEDAB7-9C07-4A61-9357-7BE88B4DCB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90" y="2840935"/>
            <a:ext cx="609600" cy="609600"/>
          </a:xfrm>
          <a:prstGeom prst="rect">
            <a:avLst/>
          </a:prstGeom>
        </p:spPr>
      </p:pic>
      <p:sp>
        <p:nvSpPr>
          <p:cNvPr id="24" name="圆: 空心 23">
            <a:extLst>
              <a:ext uri="{FF2B5EF4-FFF2-40B4-BE49-F238E27FC236}">
                <a16:creationId xmlns:a16="http://schemas.microsoft.com/office/drawing/2014/main" id="{1DF89F7B-AB41-4CEF-869D-825FA37D9DE7}"/>
              </a:ext>
            </a:extLst>
          </p:cNvPr>
          <p:cNvSpPr/>
          <p:nvPr/>
        </p:nvSpPr>
        <p:spPr>
          <a:xfrm>
            <a:off x="3619225" y="226475"/>
            <a:ext cx="2139984" cy="2139984"/>
          </a:xfrm>
          <a:prstGeom prst="donut">
            <a:avLst/>
          </a:prstGeom>
          <a:solidFill>
            <a:srgbClr val="92D05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FB420-1C6B-4711-AB09-2F8B8513E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02" y="1395230"/>
            <a:ext cx="1417872" cy="14178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BDB94F-4193-4480-AAD1-0A08451F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06" y="1744471"/>
            <a:ext cx="591363" cy="71939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530D9A-AD25-46E6-B320-333C9280427F}"/>
              </a:ext>
            </a:extLst>
          </p:cNvPr>
          <p:cNvSpPr/>
          <p:nvPr/>
        </p:nvSpPr>
        <p:spPr>
          <a:xfrm>
            <a:off x="4409262" y="1274410"/>
            <a:ext cx="591363" cy="5881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E54CE9-B718-4964-AFAB-40D726BA87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2186" y="1862560"/>
            <a:ext cx="473704" cy="463293"/>
          </a:xfrm>
          <a:prstGeom prst="rect">
            <a:avLst/>
          </a:prstGeom>
        </p:spPr>
      </p:pic>
      <p:pic>
        <p:nvPicPr>
          <p:cNvPr id="22" name="图形 21" descr="齿轮">
            <a:extLst>
              <a:ext uri="{FF2B5EF4-FFF2-40B4-BE49-F238E27FC236}">
                <a16:creationId xmlns:a16="http://schemas.microsoft.com/office/drawing/2014/main" id="{9C5267A8-07DC-4449-BB86-5A8A50E89B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4979" y="1676185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0DF119-8EE3-4D0D-A63C-44C1C54EDD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97" y="2237539"/>
            <a:ext cx="914479" cy="914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924858-F70F-41D0-BB4F-E8760988EF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656" y="-12721"/>
            <a:ext cx="3452263" cy="140822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71C8AD3-7F1E-4A58-83B9-03A2018BA0F2}"/>
              </a:ext>
            </a:extLst>
          </p:cNvPr>
          <p:cNvSpPr/>
          <p:nvPr/>
        </p:nvSpPr>
        <p:spPr>
          <a:xfrm>
            <a:off x="929789" y="880791"/>
            <a:ext cx="2746983" cy="420627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71989A-D2CC-4901-A38C-94FC16E78A53}"/>
              </a:ext>
            </a:extLst>
          </p:cNvPr>
          <p:cNvSpPr/>
          <p:nvPr/>
        </p:nvSpPr>
        <p:spPr>
          <a:xfrm>
            <a:off x="7941727" y="2905973"/>
            <a:ext cx="60960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40FD8D-5967-4E01-B64F-A957AF13C88A}"/>
              </a:ext>
            </a:extLst>
          </p:cNvPr>
          <p:cNvSpPr/>
          <p:nvPr/>
        </p:nvSpPr>
        <p:spPr>
          <a:xfrm>
            <a:off x="7941727" y="121386"/>
            <a:ext cx="609600" cy="609600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形 27" descr="框">
            <a:extLst>
              <a:ext uri="{FF2B5EF4-FFF2-40B4-BE49-F238E27FC236}">
                <a16:creationId xmlns:a16="http://schemas.microsoft.com/office/drawing/2014/main" id="{F8DB4EFB-0E43-49C8-BD12-5FBD62A105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69074" y="888276"/>
            <a:ext cx="315605" cy="315605"/>
          </a:xfrm>
          <a:prstGeom prst="rect">
            <a:avLst/>
          </a:prstGeom>
        </p:spPr>
      </p:pic>
      <p:pic>
        <p:nvPicPr>
          <p:cNvPr id="29" name="图形 28" descr="框">
            <a:extLst>
              <a:ext uri="{FF2B5EF4-FFF2-40B4-BE49-F238E27FC236}">
                <a16:creationId xmlns:a16="http://schemas.microsoft.com/office/drawing/2014/main" id="{FF370FFE-07DA-4A60-9E11-A387C9A3BC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3594" y="888276"/>
            <a:ext cx="315605" cy="315605"/>
          </a:xfrm>
          <a:prstGeom prst="rect">
            <a:avLst/>
          </a:prstGeom>
        </p:spPr>
      </p:pic>
      <p:pic>
        <p:nvPicPr>
          <p:cNvPr id="31" name="图形 30" descr="框">
            <a:extLst>
              <a:ext uri="{FF2B5EF4-FFF2-40B4-BE49-F238E27FC236}">
                <a16:creationId xmlns:a16="http://schemas.microsoft.com/office/drawing/2014/main" id="{FE5D071A-16BC-4D00-BA91-5A2E3A727E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49596" y="888275"/>
            <a:ext cx="315605" cy="3156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F45FA47-3FAB-4A30-B60D-451B5A0A9B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17" y="317939"/>
            <a:ext cx="406620" cy="40662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E33C878-14E8-49C2-A624-95F72629162D}"/>
              </a:ext>
            </a:extLst>
          </p:cNvPr>
          <p:cNvSpPr txBox="1"/>
          <p:nvPr/>
        </p:nvSpPr>
        <p:spPr>
          <a:xfrm>
            <a:off x="1239579" y="872374"/>
            <a:ext cx="936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486B49-675B-4248-A46E-1EBFB49C32DA}"/>
              </a:ext>
            </a:extLst>
          </p:cNvPr>
          <p:cNvSpPr txBox="1"/>
          <p:nvPr/>
        </p:nvSpPr>
        <p:spPr>
          <a:xfrm>
            <a:off x="7861259" y="95040"/>
            <a:ext cx="80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D4BE43F-FF08-4154-9CCC-4740007E3F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1536" y="55059"/>
            <a:ext cx="8230688" cy="4622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F945079-039D-4860-91CA-8ADA682AA843}"/>
              </a:ext>
            </a:extLst>
          </p:cNvPr>
          <p:cNvSpPr/>
          <p:nvPr/>
        </p:nvSpPr>
        <p:spPr>
          <a:xfrm>
            <a:off x="2990487" y="-753561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半闭框 51">
            <a:extLst>
              <a:ext uri="{FF2B5EF4-FFF2-40B4-BE49-F238E27FC236}">
                <a16:creationId xmlns:a16="http://schemas.microsoft.com/office/drawing/2014/main" id="{C4082818-1E38-4FC8-895D-30DBD7749174}"/>
              </a:ext>
            </a:extLst>
          </p:cNvPr>
          <p:cNvSpPr/>
          <p:nvPr/>
        </p:nvSpPr>
        <p:spPr>
          <a:xfrm>
            <a:off x="4140683" y="-790925"/>
            <a:ext cx="728325" cy="728325"/>
          </a:xfrm>
          <a:prstGeom prst="halfFrame">
            <a:avLst>
              <a:gd name="adj1" fmla="val 27592"/>
              <a:gd name="adj2" fmla="val 26734"/>
            </a:avLst>
          </a:prstGeom>
          <a:solidFill>
            <a:srgbClr val="00B0F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374316F-8125-4A26-B120-550A19CAB1FC}"/>
              </a:ext>
            </a:extLst>
          </p:cNvPr>
          <p:cNvGrpSpPr/>
          <p:nvPr/>
        </p:nvGrpSpPr>
        <p:grpSpPr>
          <a:xfrm>
            <a:off x="5180374" y="-785659"/>
            <a:ext cx="678592" cy="678592"/>
            <a:chOff x="4433364" y="3316584"/>
            <a:chExt cx="678592" cy="67859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FFED095-FF34-4EA8-8D17-0CF5D848B5F6}"/>
                </a:ext>
              </a:extLst>
            </p:cNvPr>
            <p:cNvSpPr/>
            <p:nvPr/>
          </p:nvSpPr>
          <p:spPr>
            <a:xfrm>
              <a:off x="4433364" y="3316584"/>
              <a:ext cx="678592" cy="6785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回滚放置</a:t>
              </a:r>
            </a:p>
          </p:txBody>
        </p:sp>
        <p:sp>
          <p:nvSpPr>
            <p:cNvPr id="55" name="箭头: 上弧形 54">
              <a:extLst>
                <a:ext uri="{FF2B5EF4-FFF2-40B4-BE49-F238E27FC236}">
                  <a16:creationId xmlns:a16="http://schemas.microsoft.com/office/drawing/2014/main" id="{C316A90F-3139-4FCF-BE82-494A91ED85C6}"/>
                </a:ext>
              </a:extLst>
            </p:cNvPr>
            <p:cNvSpPr/>
            <p:nvPr/>
          </p:nvSpPr>
          <p:spPr>
            <a:xfrm flipH="1">
              <a:off x="4509870" y="3497011"/>
              <a:ext cx="483212" cy="190107"/>
            </a:xfrm>
            <a:prstGeom prst="curvedDownArrow">
              <a:avLst>
                <a:gd name="adj1" fmla="val 43088"/>
                <a:gd name="adj2" fmla="val 78066"/>
                <a:gd name="adj3" fmla="val 319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47F7BDC-9101-4CFB-887F-874B75EDF13E}"/>
              </a:ext>
            </a:extLst>
          </p:cNvPr>
          <p:cNvGrpSpPr/>
          <p:nvPr/>
        </p:nvGrpSpPr>
        <p:grpSpPr>
          <a:xfrm>
            <a:off x="2204523" y="-762572"/>
            <a:ext cx="646500" cy="646500"/>
            <a:chOff x="4877224" y="4140076"/>
            <a:chExt cx="646500" cy="64650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8B0A69A-58FC-465D-92F0-D16AF4A803FC}"/>
                </a:ext>
              </a:extLst>
            </p:cNvPr>
            <p:cNvSpPr/>
            <p:nvPr/>
          </p:nvSpPr>
          <p:spPr>
            <a:xfrm>
              <a:off x="4877224" y="4140076"/>
              <a:ext cx="646500" cy="646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AA18FA4A-F712-483E-B808-AA21B3C2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874" y="4232838"/>
              <a:ext cx="457200" cy="4572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7" name="图片 76">
            <a:extLst>
              <a:ext uri="{FF2B5EF4-FFF2-40B4-BE49-F238E27FC236}">
                <a16:creationId xmlns:a16="http://schemas.microsoft.com/office/drawing/2014/main" id="{8FD76236-F28F-47A8-BC75-A4E9FD9D86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32" y="-676721"/>
            <a:ext cx="499915" cy="499915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FF9ABEB0-1540-47CE-9767-389593B0D69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43" y="3011346"/>
            <a:ext cx="714047" cy="714047"/>
          </a:xfrm>
          <a:prstGeom prst="rect">
            <a:avLst/>
          </a:prstGeom>
        </p:spPr>
      </p:pic>
      <p:sp>
        <p:nvSpPr>
          <p:cNvPr id="102" name="加号 101">
            <a:extLst>
              <a:ext uri="{FF2B5EF4-FFF2-40B4-BE49-F238E27FC236}">
                <a16:creationId xmlns:a16="http://schemas.microsoft.com/office/drawing/2014/main" id="{147A314B-C458-455E-9BC5-0CA04E4E603C}"/>
              </a:ext>
            </a:extLst>
          </p:cNvPr>
          <p:cNvSpPr/>
          <p:nvPr/>
        </p:nvSpPr>
        <p:spPr>
          <a:xfrm rot="18931752">
            <a:off x="2417753" y="3026496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3906F3D0-AD82-4242-92B7-CDE08CC17E0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171287" y="1901226"/>
            <a:ext cx="922721" cy="922721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3AF38E13-4F17-451B-AB83-0E80F233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52" y="2032340"/>
            <a:ext cx="714047" cy="714047"/>
          </a:xfrm>
          <a:prstGeom prst="rect">
            <a:avLst/>
          </a:prstGeom>
        </p:spPr>
      </p:pic>
      <p:sp>
        <p:nvSpPr>
          <p:cNvPr id="80" name="加号 79">
            <a:extLst>
              <a:ext uri="{FF2B5EF4-FFF2-40B4-BE49-F238E27FC236}">
                <a16:creationId xmlns:a16="http://schemas.microsoft.com/office/drawing/2014/main" id="{27F9EB37-E6C1-4B0F-BE58-9784C4A12E4E}"/>
              </a:ext>
            </a:extLst>
          </p:cNvPr>
          <p:cNvSpPr/>
          <p:nvPr/>
        </p:nvSpPr>
        <p:spPr>
          <a:xfrm rot="18931752">
            <a:off x="3182562" y="2047490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94434870-4E93-4DB3-AC3B-0AD31A2F232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04" y="1067052"/>
            <a:ext cx="714047" cy="714047"/>
          </a:xfrm>
          <a:prstGeom prst="rect">
            <a:avLst/>
          </a:prstGeom>
        </p:spPr>
      </p:pic>
      <p:sp>
        <p:nvSpPr>
          <p:cNvPr id="82" name="加号 81">
            <a:extLst>
              <a:ext uri="{FF2B5EF4-FFF2-40B4-BE49-F238E27FC236}">
                <a16:creationId xmlns:a16="http://schemas.microsoft.com/office/drawing/2014/main" id="{3C69BFF8-8C3D-4F70-832E-3AF202957120}"/>
              </a:ext>
            </a:extLst>
          </p:cNvPr>
          <p:cNvSpPr/>
          <p:nvPr/>
        </p:nvSpPr>
        <p:spPr>
          <a:xfrm rot="18931752">
            <a:off x="4231514" y="1082202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ACDF5EFB-A3D7-4993-BBB3-9FC9139B30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68" y="965969"/>
            <a:ext cx="714047" cy="714047"/>
          </a:xfrm>
          <a:prstGeom prst="rect">
            <a:avLst/>
          </a:prstGeom>
        </p:spPr>
      </p:pic>
      <p:sp>
        <p:nvSpPr>
          <p:cNvPr id="84" name="加号 83">
            <a:extLst>
              <a:ext uri="{FF2B5EF4-FFF2-40B4-BE49-F238E27FC236}">
                <a16:creationId xmlns:a16="http://schemas.microsoft.com/office/drawing/2014/main" id="{D4C8A733-56AD-4EE9-A713-81F7AC520E3D}"/>
              </a:ext>
            </a:extLst>
          </p:cNvPr>
          <p:cNvSpPr/>
          <p:nvPr/>
        </p:nvSpPr>
        <p:spPr>
          <a:xfrm rot="18931752">
            <a:off x="3036178" y="981119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53A695B6-73E0-45C2-81F1-5B631013A93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46" y="2916272"/>
            <a:ext cx="714047" cy="714047"/>
          </a:xfrm>
          <a:prstGeom prst="rect">
            <a:avLst/>
          </a:prstGeom>
        </p:spPr>
      </p:pic>
      <p:sp>
        <p:nvSpPr>
          <p:cNvPr id="86" name="加号 85">
            <a:extLst>
              <a:ext uri="{FF2B5EF4-FFF2-40B4-BE49-F238E27FC236}">
                <a16:creationId xmlns:a16="http://schemas.microsoft.com/office/drawing/2014/main" id="{B996A3B3-C2E8-4141-A0D7-124F8168B129}"/>
              </a:ext>
            </a:extLst>
          </p:cNvPr>
          <p:cNvSpPr/>
          <p:nvPr/>
        </p:nvSpPr>
        <p:spPr>
          <a:xfrm rot="18931752">
            <a:off x="4998456" y="2931422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3E893BC-274D-4B1A-9077-4A5662D9969D}"/>
              </a:ext>
            </a:extLst>
          </p:cNvPr>
          <p:cNvGrpSpPr/>
          <p:nvPr/>
        </p:nvGrpSpPr>
        <p:grpSpPr>
          <a:xfrm rot="10800000">
            <a:off x="8085344" y="1636819"/>
            <a:ext cx="322366" cy="718354"/>
            <a:chOff x="8296637" y="1829525"/>
            <a:chExt cx="322366" cy="718354"/>
          </a:xfrm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DE317F08-433B-427B-AA36-C88FBE6A5FDD}"/>
                </a:ext>
              </a:extLst>
            </p:cNvPr>
            <p:cNvSpPr/>
            <p:nvPr/>
          </p:nvSpPr>
          <p:spPr>
            <a:xfrm rot="16200000">
              <a:off x="8057723" y="2068439"/>
              <a:ext cx="718354" cy="240525"/>
            </a:xfrm>
            <a:prstGeom prst="triangle">
              <a:avLst>
                <a:gd name="adj" fmla="val 5075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C8F85C1-A1D9-417A-B6DA-6D4D7C4B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281" y="1958046"/>
              <a:ext cx="300722" cy="300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5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</p:childTnLst>
        </p:cTn>
      </p:par>
    </p:tnLst>
    <p:bldLst>
      <p:bldP spid="102" grpId="0" animBg="1"/>
      <p:bldP spid="102" grpId="1" animBg="1"/>
      <p:bldP spid="102" grpId="2" animBg="1"/>
      <p:bldP spid="102" grpId="3" animBg="1"/>
      <p:bldP spid="80" grpId="0" animBg="1"/>
      <p:bldP spid="80" grpId="1" animBg="1"/>
      <p:bldP spid="80" grpId="2" animBg="1"/>
      <p:bldP spid="80" grpId="3" animBg="1"/>
      <p:bldP spid="82" grpId="0" animBg="1"/>
      <p:bldP spid="82" grpId="1" animBg="1"/>
      <p:bldP spid="82" grpId="2" animBg="1"/>
      <p:bldP spid="82" grpId="3" animBg="1"/>
      <p:bldP spid="84" grpId="0" animBg="1"/>
      <p:bldP spid="84" grpId="1" animBg="1"/>
      <p:bldP spid="84" grpId="2" animBg="1"/>
      <p:bldP spid="84" grpId="3" animBg="1"/>
      <p:bldP spid="86" grpId="0" animBg="1"/>
      <p:bldP spid="86" grpId="1" animBg="1"/>
      <p:bldP spid="86" grpId="2" animBg="1"/>
      <p:bldP spid="86" grpId="3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915DBD-0099-4616-840C-FEB8FB26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" y="-23934"/>
            <a:ext cx="8207324" cy="4622800"/>
          </a:xfrm>
          <a:prstGeom prst="rect">
            <a:avLst/>
          </a:prstGeom>
        </p:spPr>
      </p:pic>
      <p:sp>
        <p:nvSpPr>
          <p:cNvPr id="7" name="圆: 空心 6">
            <a:extLst>
              <a:ext uri="{FF2B5EF4-FFF2-40B4-BE49-F238E27FC236}">
                <a16:creationId xmlns:a16="http://schemas.microsoft.com/office/drawing/2014/main" id="{DC01AB0D-DB9E-44EB-AD92-6D789663856F}"/>
              </a:ext>
            </a:extLst>
          </p:cNvPr>
          <p:cNvSpPr/>
          <p:nvPr/>
        </p:nvSpPr>
        <p:spPr>
          <a:xfrm>
            <a:off x="1858232" y="2069950"/>
            <a:ext cx="646500" cy="646500"/>
          </a:xfrm>
          <a:prstGeom prst="donut">
            <a:avLst>
              <a:gd name="adj" fmla="val 6191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48FF31-EEF6-4E6C-8B8C-4FFAEFDF3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79" y="207202"/>
            <a:ext cx="591363" cy="7193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298B38-FCF3-4327-AA4C-8CEDBA20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42" y="2966641"/>
            <a:ext cx="591363" cy="7193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263752D-3451-4384-80F6-7E9C979FE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65" y="295767"/>
            <a:ext cx="371888" cy="28653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4DCB6BE-DE10-4314-8781-EA0315A1013F}"/>
              </a:ext>
            </a:extLst>
          </p:cNvPr>
          <p:cNvGrpSpPr/>
          <p:nvPr/>
        </p:nvGrpSpPr>
        <p:grpSpPr>
          <a:xfrm>
            <a:off x="6068760" y="520243"/>
            <a:ext cx="2079141" cy="942806"/>
            <a:chOff x="5916225" y="836926"/>
            <a:chExt cx="2079141" cy="942806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D2A51CE-93DD-40F0-8563-8AEEAEB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225" y="1048149"/>
              <a:ext cx="731583" cy="73158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72CD0E9-A82C-4D65-91C1-22508E0E6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668" y="836926"/>
              <a:ext cx="812698" cy="81269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73133B-6896-4D40-85AB-1C71C1795469}"/>
              </a:ext>
            </a:extLst>
          </p:cNvPr>
          <p:cNvGrpSpPr/>
          <p:nvPr/>
        </p:nvGrpSpPr>
        <p:grpSpPr>
          <a:xfrm>
            <a:off x="4346565" y="236914"/>
            <a:ext cx="941133" cy="638183"/>
            <a:chOff x="4248571" y="537815"/>
            <a:chExt cx="713045" cy="483516"/>
          </a:xfrm>
        </p:grpSpPr>
        <p:pic>
          <p:nvPicPr>
            <p:cNvPr id="15" name="图形 14" descr="打开的书">
              <a:hlinkClick r:id="rId7" action="ppaction://hlinksldjump"/>
              <a:extLst>
                <a:ext uri="{FF2B5EF4-FFF2-40B4-BE49-F238E27FC236}">
                  <a16:creationId xmlns:a16="http://schemas.microsoft.com/office/drawing/2014/main" id="{2A20CA23-9EBB-4F75-B222-1FC1185A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7928" y="537815"/>
              <a:ext cx="374331" cy="374331"/>
            </a:xfrm>
            <a:prstGeom prst="rect">
              <a:avLst/>
            </a:prstGeom>
          </p:spPr>
        </p:pic>
        <p:sp>
          <p:nvSpPr>
            <p:cNvPr id="16" name="矩形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D514A01-5B7E-4A04-8707-DC7415C0699D}"/>
                </a:ext>
              </a:extLst>
            </p:cNvPr>
            <p:cNvSpPr/>
            <p:nvPr/>
          </p:nvSpPr>
          <p:spPr>
            <a:xfrm>
              <a:off x="4248571" y="775110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弧形 16">
            <a:hlinkClick r:id="rId11" action="ppaction://hlinksldjump"/>
            <a:extLst>
              <a:ext uri="{FF2B5EF4-FFF2-40B4-BE49-F238E27FC236}">
                <a16:creationId xmlns:a16="http://schemas.microsoft.com/office/drawing/2014/main" id="{98B6E97C-41EE-4949-B001-16DC12DEEE41}"/>
              </a:ext>
            </a:extLst>
          </p:cNvPr>
          <p:cNvSpPr/>
          <p:nvPr/>
        </p:nvSpPr>
        <p:spPr>
          <a:xfrm>
            <a:off x="3286169" y="1718165"/>
            <a:ext cx="2619461" cy="1807949"/>
          </a:xfrm>
          <a:prstGeom prst="arc">
            <a:avLst>
              <a:gd name="adj1" fmla="val 10620059"/>
              <a:gd name="adj2" fmla="val 241233"/>
            </a:avLst>
          </a:prstGeom>
          <a:noFill/>
          <a:ln w="508000">
            <a:solidFill>
              <a:srgbClr val="92D050">
                <a:alpha val="8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62804F-3BF3-4359-94A4-574111B12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78" y="3235098"/>
            <a:ext cx="731583" cy="7315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FADA0B3-FE07-420E-B884-9DB5C44E0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7" y="2256349"/>
            <a:ext cx="731583" cy="7315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DEDAB7-9C07-4A61-9357-7BE88B4DCB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90" y="2840935"/>
            <a:ext cx="609600" cy="609600"/>
          </a:xfrm>
          <a:prstGeom prst="rect">
            <a:avLst/>
          </a:prstGeom>
        </p:spPr>
      </p:pic>
      <p:sp>
        <p:nvSpPr>
          <p:cNvPr id="24" name="圆: 空心 23">
            <a:extLst>
              <a:ext uri="{FF2B5EF4-FFF2-40B4-BE49-F238E27FC236}">
                <a16:creationId xmlns:a16="http://schemas.microsoft.com/office/drawing/2014/main" id="{1DF89F7B-AB41-4CEF-869D-825FA37D9DE7}"/>
              </a:ext>
            </a:extLst>
          </p:cNvPr>
          <p:cNvSpPr/>
          <p:nvPr/>
        </p:nvSpPr>
        <p:spPr>
          <a:xfrm>
            <a:off x="3619225" y="226475"/>
            <a:ext cx="2139984" cy="2139984"/>
          </a:xfrm>
          <a:prstGeom prst="donut">
            <a:avLst/>
          </a:prstGeom>
          <a:solidFill>
            <a:srgbClr val="92D05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FB420-1C6B-4711-AB09-2F8B8513E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02" y="1395230"/>
            <a:ext cx="1417872" cy="14178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BDB94F-4193-4480-AAD1-0A08451F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06" y="1744471"/>
            <a:ext cx="591363" cy="71939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530D9A-AD25-46E6-B320-333C9280427F}"/>
              </a:ext>
            </a:extLst>
          </p:cNvPr>
          <p:cNvSpPr/>
          <p:nvPr/>
        </p:nvSpPr>
        <p:spPr>
          <a:xfrm>
            <a:off x="4409262" y="1274410"/>
            <a:ext cx="591363" cy="5881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E54CE9-B718-4964-AFAB-40D726BA87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2186" y="1862560"/>
            <a:ext cx="473704" cy="463293"/>
          </a:xfrm>
          <a:prstGeom prst="rect">
            <a:avLst/>
          </a:prstGeom>
        </p:spPr>
      </p:pic>
      <p:pic>
        <p:nvPicPr>
          <p:cNvPr id="22" name="图形 21" descr="齿轮">
            <a:extLst>
              <a:ext uri="{FF2B5EF4-FFF2-40B4-BE49-F238E27FC236}">
                <a16:creationId xmlns:a16="http://schemas.microsoft.com/office/drawing/2014/main" id="{9C5267A8-07DC-4449-BB86-5A8A50E89B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4979" y="1676185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0DF119-8EE3-4D0D-A63C-44C1C54EDD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97" y="2237539"/>
            <a:ext cx="914479" cy="914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924858-F70F-41D0-BB4F-E8760988EF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656" y="-12721"/>
            <a:ext cx="3452263" cy="140822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71C8AD3-7F1E-4A58-83B9-03A2018BA0F2}"/>
              </a:ext>
            </a:extLst>
          </p:cNvPr>
          <p:cNvSpPr/>
          <p:nvPr/>
        </p:nvSpPr>
        <p:spPr>
          <a:xfrm>
            <a:off x="929789" y="880791"/>
            <a:ext cx="2746983" cy="420627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71989A-D2CC-4901-A38C-94FC16E78A53}"/>
              </a:ext>
            </a:extLst>
          </p:cNvPr>
          <p:cNvSpPr/>
          <p:nvPr/>
        </p:nvSpPr>
        <p:spPr>
          <a:xfrm>
            <a:off x="7941727" y="2905973"/>
            <a:ext cx="60960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40FD8D-5967-4E01-B64F-A957AF13C88A}"/>
              </a:ext>
            </a:extLst>
          </p:cNvPr>
          <p:cNvSpPr/>
          <p:nvPr/>
        </p:nvSpPr>
        <p:spPr>
          <a:xfrm>
            <a:off x="7941727" y="121386"/>
            <a:ext cx="609600" cy="609600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形 27" descr="框">
            <a:extLst>
              <a:ext uri="{FF2B5EF4-FFF2-40B4-BE49-F238E27FC236}">
                <a16:creationId xmlns:a16="http://schemas.microsoft.com/office/drawing/2014/main" id="{F8DB4EFB-0E43-49C8-BD12-5FBD62A105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69074" y="888276"/>
            <a:ext cx="315605" cy="315605"/>
          </a:xfrm>
          <a:prstGeom prst="rect">
            <a:avLst/>
          </a:prstGeom>
        </p:spPr>
      </p:pic>
      <p:pic>
        <p:nvPicPr>
          <p:cNvPr id="29" name="图形 28" descr="框">
            <a:extLst>
              <a:ext uri="{FF2B5EF4-FFF2-40B4-BE49-F238E27FC236}">
                <a16:creationId xmlns:a16="http://schemas.microsoft.com/office/drawing/2014/main" id="{FF370FFE-07DA-4A60-9E11-A387C9A3BC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3594" y="888276"/>
            <a:ext cx="315605" cy="315605"/>
          </a:xfrm>
          <a:prstGeom prst="rect">
            <a:avLst/>
          </a:prstGeom>
        </p:spPr>
      </p:pic>
      <p:pic>
        <p:nvPicPr>
          <p:cNvPr id="31" name="图形 30" descr="框">
            <a:extLst>
              <a:ext uri="{FF2B5EF4-FFF2-40B4-BE49-F238E27FC236}">
                <a16:creationId xmlns:a16="http://schemas.microsoft.com/office/drawing/2014/main" id="{FE5D071A-16BC-4D00-BA91-5A2E3A727E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49596" y="888275"/>
            <a:ext cx="315605" cy="3156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F45FA47-3FAB-4A30-B60D-451B5A0A9B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17" y="317939"/>
            <a:ext cx="406620" cy="40662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E33C878-14E8-49C2-A624-95F72629162D}"/>
              </a:ext>
            </a:extLst>
          </p:cNvPr>
          <p:cNvSpPr txBox="1"/>
          <p:nvPr/>
        </p:nvSpPr>
        <p:spPr>
          <a:xfrm>
            <a:off x="1239579" y="872374"/>
            <a:ext cx="936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486B49-675B-4248-A46E-1EBFB49C32DA}"/>
              </a:ext>
            </a:extLst>
          </p:cNvPr>
          <p:cNvSpPr txBox="1"/>
          <p:nvPr/>
        </p:nvSpPr>
        <p:spPr>
          <a:xfrm>
            <a:off x="7861259" y="95040"/>
            <a:ext cx="80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D4BE43F-FF08-4154-9CCC-4740007E3F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92645" y="45805"/>
            <a:ext cx="8230688" cy="4622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F945079-039D-4860-91CA-8ADA682AA843}"/>
              </a:ext>
            </a:extLst>
          </p:cNvPr>
          <p:cNvSpPr/>
          <p:nvPr/>
        </p:nvSpPr>
        <p:spPr>
          <a:xfrm>
            <a:off x="2990487" y="-753561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半闭框 51">
            <a:extLst>
              <a:ext uri="{FF2B5EF4-FFF2-40B4-BE49-F238E27FC236}">
                <a16:creationId xmlns:a16="http://schemas.microsoft.com/office/drawing/2014/main" id="{C4082818-1E38-4FC8-895D-30DBD7749174}"/>
              </a:ext>
            </a:extLst>
          </p:cNvPr>
          <p:cNvSpPr/>
          <p:nvPr/>
        </p:nvSpPr>
        <p:spPr>
          <a:xfrm>
            <a:off x="4140683" y="-790925"/>
            <a:ext cx="728325" cy="728325"/>
          </a:xfrm>
          <a:prstGeom prst="halfFrame">
            <a:avLst>
              <a:gd name="adj1" fmla="val 27592"/>
              <a:gd name="adj2" fmla="val 26734"/>
            </a:avLst>
          </a:prstGeom>
          <a:solidFill>
            <a:srgbClr val="00B0F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374316F-8125-4A26-B120-550A19CAB1FC}"/>
              </a:ext>
            </a:extLst>
          </p:cNvPr>
          <p:cNvGrpSpPr/>
          <p:nvPr/>
        </p:nvGrpSpPr>
        <p:grpSpPr>
          <a:xfrm>
            <a:off x="5180374" y="-785659"/>
            <a:ext cx="678592" cy="678592"/>
            <a:chOff x="4433364" y="3316584"/>
            <a:chExt cx="678592" cy="67859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FFED095-FF34-4EA8-8D17-0CF5D848B5F6}"/>
                </a:ext>
              </a:extLst>
            </p:cNvPr>
            <p:cNvSpPr/>
            <p:nvPr/>
          </p:nvSpPr>
          <p:spPr>
            <a:xfrm>
              <a:off x="4433364" y="3316584"/>
              <a:ext cx="678592" cy="6785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回滚放置</a:t>
              </a:r>
            </a:p>
          </p:txBody>
        </p:sp>
        <p:sp>
          <p:nvSpPr>
            <p:cNvPr id="55" name="箭头: 上弧形 54">
              <a:extLst>
                <a:ext uri="{FF2B5EF4-FFF2-40B4-BE49-F238E27FC236}">
                  <a16:creationId xmlns:a16="http://schemas.microsoft.com/office/drawing/2014/main" id="{C316A90F-3139-4FCF-BE82-494A91ED85C6}"/>
                </a:ext>
              </a:extLst>
            </p:cNvPr>
            <p:cNvSpPr/>
            <p:nvPr/>
          </p:nvSpPr>
          <p:spPr>
            <a:xfrm flipH="1">
              <a:off x="4509870" y="3497011"/>
              <a:ext cx="483212" cy="190107"/>
            </a:xfrm>
            <a:prstGeom prst="curvedDownArrow">
              <a:avLst>
                <a:gd name="adj1" fmla="val 43088"/>
                <a:gd name="adj2" fmla="val 78066"/>
                <a:gd name="adj3" fmla="val 319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7" name="图片 76">
            <a:extLst>
              <a:ext uri="{FF2B5EF4-FFF2-40B4-BE49-F238E27FC236}">
                <a16:creationId xmlns:a16="http://schemas.microsoft.com/office/drawing/2014/main" id="{8FD76236-F28F-47A8-BC75-A4E9FD9D869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32" y="-676721"/>
            <a:ext cx="499915" cy="499915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3906F3D0-AD82-4242-92B7-CDE08CC17E0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689217" y="1972063"/>
            <a:ext cx="922721" cy="922721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23E893BC-274D-4B1A-9077-4A5662D9969D}"/>
              </a:ext>
            </a:extLst>
          </p:cNvPr>
          <p:cNvGrpSpPr/>
          <p:nvPr/>
        </p:nvGrpSpPr>
        <p:grpSpPr>
          <a:xfrm rot="10800000">
            <a:off x="8085344" y="1636819"/>
            <a:ext cx="322366" cy="718354"/>
            <a:chOff x="8296637" y="1829525"/>
            <a:chExt cx="322366" cy="718354"/>
          </a:xfrm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DE317F08-433B-427B-AA36-C88FBE6A5FDD}"/>
                </a:ext>
              </a:extLst>
            </p:cNvPr>
            <p:cNvSpPr/>
            <p:nvPr/>
          </p:nvSpPr>
          <p:spPr>
            <a:xfrm rot="16200000">
              <a:off x="8057723" y="2068439"/>
              <a:ext cx="718354" cy="240525"/>
            </a:xfrm>
            <a:prstGeom prst="triangle">
              <a:avLst>
                <a:gd name="adj" fmla="val 5075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C8F85C1-A1D9-417A-B6DA-6D4D7C4B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281" y="1958046"/>
              <a:ext cx="300722" cy="300722"/>
            </a:xfrm>
            <a:prstGeom prst="rect">
              <a:avLst/>
            </a:prstGeom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9D6E36D8-F996-45D0-A6CE-A52E436342F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33" y="1563132"/>
            <a:ext cx="2532570" cy="1123435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841B84CA-4D2C-4E34-9995-F828481F0BEE}"/>
              </a:ext>
            </a:extLst>
          </p:cNvPr>
          <p:cNvGrpSpPr/>
          <p:nvPr/>
        </p:nvGrpSpPr>
        <p:grpSpPr>
          <a:xfrm>
            <a:off x="5265940" y="1477552"/>
            <a:ext cx="609600" cy="782990"/>
            <a:chOff x="3056032" y="1565242"/>
            <a:chExt cx="609600" cy="782990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BF08408A-7F02-4933-9234-607F5D948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032" y="1565242"/>
              <a:ext cx="609600" cy="609600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00914F5-5C4C-40CB-BEF8-2F2F067E0864}"/>
                </a:ext>
              </a:extLst>
            </p:cNvPr>
            <p:cNvSpPr txBox="1"/>
            <p:nvPr/>
          </p:nvSpPr>
          <p:spPr>
            <a:xfrm>
              <a:off x="3061681" y="2102011"/>
              <a:ext cx="49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建造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B227CED-8D7E-4EC3-9517-FCBB3CDBEA25}"/>
              </a:ext>
            </a:extLst>
          </p:cNvPr>
          <p:cNvGrpSpPr/>
          <p:nvPr/>
        </p:nvGrpSpPr>
        <p:grpSpPr>
          <a:xfrm>
            <a:off x="5590898" y="1842337"/>
            <a:ext cx="736837" cy="768629"/>
            <a:chOff x="2970727" y="1565242"/>
            <a:chExt cx="736837" cy="768629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55409D9-37B0-4F80-BACC-3C3B4C0C0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032" y="1565242"/>
              <a:ext cx="609600" cy="609600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0138A6B-8779-4454-BB7E-E37C993FDBE0}"/>
                </a:ext>
              </a:extLst>
            </p:cNvPr>
            <p:cNvSpPr txBox="1"/>
            <p:nvPr/>
          </p:nvSpPr>
          <p:spPr>
            <a:xfrm>
              <a:off x="2970727" y="2087650"/>
              <a:ext cx="7368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   放置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D22131C-5114-4381-9A67-33ECB490BCCE}"/>
              </a:ext>
            </a:extLst>
          </p:cNvPr>
          <p:cNvGrpSpPr/>
          <p:nvPr/>
        </p:nvGrpSpPr>
        <p:grpSpPr>
          <a:xfrm>
            <a:off x="5611938" y="451237"/>
            <a:ext cx="758900" cy="782990"/>
            <a:chOff x="2994659" y="1565242"/>
            <a:chExt cx="758900" cy="782990"/>
          </a:xfrm>
        </p:grpSpPr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0B287398-259B-489F-A748-CDED62EF6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032" y="1565242"/>
              <a:ext cx="609600" cy="609600"/>
            </a:xfrm>
            <a:prstGeom prst="rect">
              <a:avLst/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85D475A-75A9-4CE4-BA6E-A55B94B4BDB9}"/>
                </a:ext>
              </a:extLst>
            </p:cNvPr>
            <p:cNvSpPr txBox="1"/>
            <p:nvPr/>
          </p:nvSpPr>
          <p:spPr>
            <a:xfrm>
              <a:off x="2994659" y="2102011"/>
              <a:ext cx="7589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清空物品</a:t>
              </a: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E37033A9-9B5C-44B7-87B9-B0A9FC9C97A7}"/>
              </a:ext>
            </a:extLst>
          </p:cNvPr>
          <p:cNvSpPr/>
          <p:nvPr/>
        </p:nvSpPr>
        <p:spPr>
          <a:xfrm>
            <a:off x="2899766" y="3326336"/>
            <a:ext cx="3314324" cy="189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A2E7EF5-7C68-42D3-9609-3FBA4F5C80E3}"/>
              </a:ext>
            </a:extLst>
          </p:cNvPr>
          <p:cNvSpPr/>
          <p:nvPr/>
        </p:nvSpPr>
        <p:spPr>
          <a:xfrm>
            <a:off x="4391388" y="3526490"/>
            <a:ext cx="257146" cy="2571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C24A340-F3CD-4DB9-AE63-3CFB21488F83}"/>
              </a:ext>
            </a:extLst>
          </p:cNvPr>
          <p:cNvSpPr/>
          <p:nvPr/>
        </p:nvSpPr>
        <p:spPr>
          <a:xfrm>
            <a:off x="4122458" y="3525147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2554373-A65E-4CD6-B1CE-FC8FAC645201}"/>
              </a:ext>
            </a:extLst>
          </p:cNvPr>
          <p:cNvSpPr/>
          <p:nvPr/>
        </p:nvSpPr>
        <p:spPr>
          <a:xfrm>
            <a:off x="4675491" y="3521023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048761B-833F-42D3-8A25-033043115826}"/>
              </a:ext>
            </a:extLst>
          </p:cNvPr>
          <p:cNvSpPr/>
          <p:nvPr/>
        </p:nvSpPr>
        <p:spPr>
          <a:xfrm>
            <a:off x="4393682" y="3800073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7F51CC9-EF33-4C01-958A-FD627ACC80E7}"/>
              </a:ext>
            </a:extLst>
          </p:cNvPr>
          <p:cNvSpPr/>
          <p:nvPr/>
        </p:nvSpPr>
        <p:spPr>
          <a:xfrm>
            <a:off x="4122458" y="3797346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41D05E8-FD76-45ED-A9D9-E59440860D70}"/>
              </a:ext>
            </a:extLst>
          </p:cNvPr>
          <p:cNvSpPr/>
          <p:nvPr/>
        </p:nvSpPr>
        <p:spPr>
          <a:xfrm>
            <a:off x="4667500" y="3802798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D57D57A-C0F5-40B0-8325-F29C3E80225D}"/>
              </a:ext>
            </a:extLst>
          </p:cNvPr>
          <p:cNvSpPr/>
          <p:nvPr/>
        </p:nvSpPr>
        <p:spPr>
          <a:xfrm>
            <a:off x="4947459" y="3517871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558641C-9D3F-482F-BD16-0DA111319478}"/>
              </a:ext>
            </a:extLst>
          </p:cNvPr>
          <p:cNvSpPr/>
          <p:nvPr/>
        </p:nvSpPr>
        <p:spPr>
          <a:xfrm>
            <a:off x="4947459" y="3798011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941426D-6053-4321-83BA-77887F25F4CF}"/>
              </a:ext>
            </a:extLst>
          </p:cNvPr>
          <p:cNvSpPr/>
          <p:nvPr/>
        </p:nvSpPr>
        <p:spPr>
          <a:xfrm>
            <a:off x="4396181" y="4070896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630BCED-CBD8-4351-8618-2FDCD7C91A57}"/>
              </a:ext>
            </a:extLst>
          </p:cNvPr>
          <p:cNvSpPr/>
          <p:nvPr/>
        </p:nvSpPr>
        <p:spPr>
          <a:xfrm>
            <a:off x="4121713" y="4070896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0AFA463-0F20-46AA-B2FC-6F0BEA6FB4FF}"/>
              </a:ext>
            </a:extLst>
          </p:cNvPr>
          <p:cNvSpPr/>
          <p:nvPr/>
        </p:nvSpPr>
        <p:spPr>
          <a:xfrm>
            <a:off x="3852609" y="3796181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B23A0BF-4A62-4371-B789-03959E57D52D}"/>
              </a:ext>
            </a:extLst>
          </p:cNvPr>
          <p:cNvSpPr/>
          <p:nvPr/>
        </p:nvSpPr>
        <p:spPr>
          <a:xfrm>
            <a:off x="3845700" y="3528993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1A83379-9B43-4BB6-80B8-F77C7B8D59F8}"/>
              </a:ext>
            </a:extLst>
          </p:cNvPr>
          <p:cNvSpPr/>
          <p:nvPr/>
        </p:nvSpPr>
        <p:spPr>
          <a:xfrm>
            <a:off x="4393682" y="4348130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96999C1-7405-4633-A5DB-EE03EAD48361}"/>
              </a:ext>
            </a:extLst>
          </p:cNvPr>
          <p:cNvSpPr/>
          <p:nvPr/>
        </p:nvSpPr>
        <p:spPr>
          <a:xfrm>
            <a:off x="5212542" y="4068141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B730C8A-13E1-4D16-B4BC-30AAAEBF61D2}"/>
              </a:ext>
            </a:extLst>
          </p:cNvPr>
          <p:cNvSpPr/>
          <p:nvPr/>
        </p:nvSpPr>
        <p:spPr>
          <a:xfrm>
            <a:off x="5212542" y="3796181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7F4DE3D-6122-44B5-ADCC-DED693D289F1}"/>
              </a:ext>
            </a:extLst>
          </p:cNvPr>
          <p:cNvSpPr/>
          <p:nvPr/>
        </p:nvSpPr>
        <p:spPr>
          <a:xfrm>
            <a:off x="5519670" y="3525147"/>
            <a:ext cx="257146" cy="2571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A4CBDA4-031F-45D1-8905-CF6A81A55D41}"/>
              </a:ext>
            </a:extLst>
          </p:cNvPr>
          <p:cNvSpPr/>
          <p:nvPr/>
        </p:nvSpPr>
        <p:spPr>
          <a:xfrm>
            <a:off x="3588424" y="3796181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B954BEC-D6A1-4591-8257-09AD0ABA6006}"/>
              </a:ext>
            </a:extLst>
          </p:cNvPr>
          <p:cNvSpPr/>
          <p:nvPr/>
        </p:nvSpPr>
        <p:spPr>
          <a:xfrm>
            <a:off x="3329987" y="3793224"/>
            <a:ext cx="257146" cy="257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1B2C8153-FA7A-4B0C-B22F-8B9A60E4AA84}"/>
              </a:ext>
            </a:extLst>
          </p:cNvPr>
          <p:cNvSpPr/>
          <p:nvPr/>
        </p:nvSpPr>
        <p:spPr>
          <a:xfrm>
            <a:off x="4406518" y="3420954"/>
            <a:ext cx="225322" cy="99126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1227D9A6-125D-4A0D-827B-F2487849BA8F}"/>
              </a:ext>
            </a:extLst>
          </p:cNvPr>
          <p:cNvPicPr>
            <a:picLocks noChangeAspect="1"/>
          </p:cNvPicPr>
          <p:nvPr/>
        </p:nvPicPr>
        <p:blipFill>
          <a:blip r:embed="rId3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04" y="1468730"/>
            <a:ext cx="457200" cy="457200"/>
          </a:xfrm>
          <a:prstGeom prst="rect">
            <a:avLst/>
          </a:prstGeom>
          <a:ln>
            <a:noFill/>
          </a:ln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57074851-24BD-4005-9F87-1F3331AD793F}"/>
              </a:ext>
            </a:extLst>
          </p:cNvPr>
          <p:cNvSpPr txBox="1"/>
          <p:nvPr/>
        </p:nvSpPr>
        <p:spPr>
          <a:xfrm>
            <a:off x="4763211" y="1814742"/>
            <a:ext cx="73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铁片</a:t>
            </a: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2FD693AF-838D-4E1E-A2D3-FCD5C12E6998}"/>
              </a:ext>
            </a:extLst>
          </p:cNvPr>
          <p:cNvSpPr/>
          <p:nvPr/>
        </p:nvSpPr>
        <p:spPr>
          <a:xfrm>
            <a:off x="5050874" y="1408342"/>
            <a:ext cx="245432" cy="2454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20</a:t>
            </a:r>
            <a:endParaRPr lang="zh-CN" altLang="en-US" sz="900" dirty="0"/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DBA410AA-00F3-4D72-BC10-A7031F26345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96" y="3783154"/>
            <a:ext cx="777018" cy="777018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6E5A5437-60F5-425B-A878-BB6B824E6D5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34" y="2999057"/>
            <a:ext cx="2532570" cy="112343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9B04E37-1619-40EA-BB98-864F55227C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63" y="2907508"/>
            <a:ext cx="479601" cy="479601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CBB0E6A6-5075-4AFB-A720-AFB2FB762D25}"/>
              </a:ext>
            </a:extLst>
          </p:cNvPr>
          <p:cNvSpPr txBox="1"/>
          <p:nvPr/>
        </p:nvSpPr>
        <p:spPr>
          <a:xfrm>
            <a:off x="2672948" y="3281332"/>
            <a:ext cx="73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设置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65E96D6-425F-4DA8-AE01-158771249FB0}"/>
              </a:ext>
            </a:extLst>
          </p:cNvPr>
          <p:cNvSpPr/>
          <p:nvPr/>
        </p:nvSpPr>
        <p:spPr>
          <a:xfrm>
            <a:off x="4451589" y="2247722"/>
            <a:ext cx="976831" cy="976831"/>
          </a:xfrm>
          <a:prstGeom prst="ellipse">
            <a:avLst/>
          </a:prstGeom>
          <a:solidFill>
            <a:srgbClr val="F5A0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45DC85A1-22AE-4FC9-BA4C-3178BE15E1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95" y="2347229"/>
            <a:ext cx="777018" cy="777018"/>
          </a:xfrm>
          <a:prstGeom prst="rect">
            <a:avLst/>
          </a:prstGeom>
        </p:spPr>
      </p:pic>
      <p:grpSp>
        <p:nvGrpSpPr>
          <p:cNvPr id="98" name="组合 97">
            <a:extLst>
              <a:ext uri="{FF2B5EF4-FFF2-40B4-BE49-F238E27FC236}">
                <a16:creationId xmlns:a16="http://schemas.microsoft.com/office/drawing/2014/main" id="{5EAB63E6-AF16-4798-9E51-8125017D5DED}"/>
              </a:ext>
            </a:extLst>
          </p:cNvPr>
          <p:cNvGrpSpPr/>
          <p:nvPr/>
        </p:nvGrpSpPr>
        <p:grpSpPr>
          <a:xfrm>
            <a:off x="4131476" y="1486844"/>
            <a:ext cx="609600" cy="782990"/>
            <a:chOff x="3056032" y="1565242"/>
            <a:chExt cx="609600" cy="782990"/>
          </a:xfrm>
        </p:grpSpPr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7D6CCAA6-D2AF-4D2F-AAE1-3C22C8D1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032" y="1565242"/>
              <a:ext cx="609600" cy="609600"/>
            </a:xfrm>
            <a:prstGeom prst="rect">
              <a:avLst/>
            </a:prstGeom>
          </p:spPr>
        </p:pic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EC2ECE47-0C80-4AB2-A482-6A6381A5A5E9}"/>
                </a:ext>
              </a:extLst>
            </p:cNvPr>
            <p:cNvSpPr txBox="1"/>
            <p:nvPr/>
          </p:nvSpPr>
          <p:spPr>
            <a:xfrm>
              <a:off x="3061681" y="2102011"/>
              <a:ext cx="49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停工</a:t>
              </a: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116C3F96-D467-4927-8F88-6F7CE765E8FD}"/>
              </a:ext>
            </a:extLst>
          </p:cNvPr>
          <p:cNvGrpSpPr/>
          <p:nvPr/>
        </p:nvGrpSpPr>
        <p:grpSpPr>
          <a:xfrm>
            <a:off x="3662848" y="1862089"/>
            <a:ext cx="609600" cy="782990"/>
            <a:chOff x="3056032" y="1565242"/>
            <a:chExt cx="609600" cy="782990"/>
          </a:xfrm>
        </p:grpSpPr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7BDFE0FC-08AD-4627-853C-EE09B8DE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032" y="1565242"/>
              <a:ext cx="609600" cy="609600"/>
            </a:xfrm>
            <a:prstGeom prst="rect">
              <a:avLst/>
            </a:prstGeom>
          </p:spPr>
        </p:pic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D6829ABA-E901-45C8-9A11-352DC709E6E0}"/>
                </a:ext>
              </a:extLst>
            </p:cNvPr>
            <p:cNvSpPr txBox="1"/>
            <p:nvPr/>
          </p:nvSpPr>
          <p:spPr>
            <a:xfrm>
              <a:off x="3061681" y="2102011"/>
              <a:ext cx="49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更改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12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915DBD-0099-4616-840C-FEB8FB26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" y="-23934"/>
            <a:ext cx="8207324" cy="4622800"/>
          </a:xfrm>
          <a:prstGeom prst="rect">
            <a:avLst/>
          </a:prstGeom>
        </p:spPr>
      </p:pic>
      <p:sp>
        <p:nvSpPr>
          <p:cNvPr id="7" name="圆: 空心 6">
            <a:extLst>
              <a:ext uri="{FF2B5EF4-FFF2-40B4-BE49-F238E27FC236}">
                <a16:creationId xmlns:a16="http://schemas.microsoft.com/office/drawing/2014/main" id="{DC01AB0D-DB9E-44EB-AD92-6D789663856F}"/>
              </a:ext>
            </a:extLst>
          </p:cNvPr>
          <p:cNvSpPr/>
          <p:nvPr/>
        </p:nvSpPr>
        <p:spPr>
          <a:xfrm>
            <a:off x="1858232" y="2069950"/>
            <a:ext cx="646500" cy="646500"/>
          </a:xfrm>
          <a:prstGeom prst="donut">
            <a:avLst>
              <a:gd name="adj" fmla="val 6191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48FF31-EEF6-4E6C-8B8C-4FFAEFDF3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79" y="207202"/>
            <a:ext cx="591363" cy="7193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298B38-FCF3-4327-AA4C-8CEDBA20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42" y="2966641"/>
            <a:ext cx="591363" cy="7193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263752D-3451-4384-80F6-7E9C979FE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65" y="295767"/>
            <a:ext cx="371888" cy="28653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4DCB6BE-DE10-4314-8781-EA0315A1013F}"/>
              </a:ext>
            </a:extLst>
          </p:cNvPr>
          <p:cNvGrpSpPr/>
          <p:nvPr/>
        </p:nvGrpSpPr>
        <p:grpSpPr>
          <a:xfrm>
            <a:off x="6068760" y="520243"/>
            <a:ext cx="2079141" cy="942806"/>
            <a:chOff x="5916225" y="836926"/>
            <a:chExt cx="2079141" cy="942806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D2A51CE-93DD-40F0-8563-8AEEAEB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225" y="1048149"/>
              <a:ext cx="731583" cy="73158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72CD0E9-A82C-4D65-91C1-22508E0E6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668" y="836926"/>
              <a:ext cx="812698" cy="81269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73133B-6896-4D40-85AB-1C71C1795469}"/>
              </a:ext>
            </a:extLst>
          </p:cNvPr>
          <p:cNvGrpSpPr/>
          <p:nvPr/>
        </p:nvGrpSpPr>
        <p:grpSpPr>
          <a:xfrm>
            <a:off x="4346565" y="236914"/>
            <a:ext cx="941133" cy="638183"/>
            <a:chOff x="4248571" y="537815"/>
            <a:chExt cx="713045" cy="483516"/>
          </a:xfrm>
        </p:grpSpPr>
        <p:pic>
          <p:nvPicPr>
            <p:cNvPr id="15" name="图形 14" descr="打开的书">
              <a:hlinkClick r:id="rId7" action="ppaction://hlinksldjump"/>
              <a:extLst>
                <a:ext uri="{FF2B5EF4-FFF2-40B4-BE49-F238E27FC236}">
                  <a16:creationId xmlns:a16="http://schemas.microsoft.com/office/drawing/2014/main" id="{2A20CA23-9EBB-4F75-B222-1FC1185A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7928" y="537815"/>
              <a:ext cx="374331" cy="374331"/>
            </a:xfrm>
            <a:prstGeom prst="rect">
              <a:avLst/>
            </a:prstGeom>
          </p:spPr>
        </p:pic>
        <p:sp>
          <p:nvSpPr>
            <p:cNvPr id="16" name="矩形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D514A01-5B7E-4A04-8707-DC7415C0699D}"/>
                </a:ext>
              </a:extLst>
            </p:cNvPr>
            <p:cNvSpPr/>
            <p:nvPr/>
          </p:nvSpPr>
          <p:spPr>
            <a:xfrm>
              <a:off x="4248571" y="775110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弧形 16">
            <a:hlinkClick r:id="rId11" action="ppaction://hlinksldjump"/>
            <a:extLst>
              <a:ext uri="{FF2B5EF4-FFF2-40B4-BE49-F238E27FC236}">
                <a16:creationId xmlns:a16="http://schemas.microsoft.com/office/drawing/2014/main" id="{98B6E97C-41EE-4949-B001-16DC12DEEE41}"/>
              </a:ext>
            </a:extLst>
          </p:cNvPr>
          <p:cNvSpPr/>
          <p:nvPr/>
        </p:nvSpPr>
        <p:spPr>
          <a:xfrm>
            <a:off x="3286169" y="1718165"/>
            <a:ext cx="2619461" cy="1807949"/>
          </a:xfrm>
          <a:prstGeom prst="arc">
            <a:avLst>
              <a:gd name="adj1" fmla="val 10620059"/>
              <a:gd name="adj2" fmla="val 241233"/>
            </a:avLst>
          </a:prstGeom>
          <a:noFill/>
          <a:ln w="508000">
            <a:solidFill>
              <a:srgbClr val="92D050">
                <a:alpha val="8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62804F-3BF3-4359-94A4-574111B12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78" y="3235098"/>
            <a:ext cx="731583" cy="7315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FADA0B3-FE07-420E-B884-9DB5C44E0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7" y="2256349"/>
            <a:ext cx="731583" cy="7315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DEDAB7-9C07-4A61-9357-7BE88B4DCB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90" y="2840935"/>
            <a:ext cx="609600" cy="609600"/>
          </a:xfrm>
          <a:prstGeom prst="rect">
            <a:avLst/>
          </a:prstGeom>
        </p:spPr>
      </p:pic>
      <p:sp>
        <p:nvSpPr>
          <p:cNvPr id="24" name="圆: 空心 23">
            <a:extLst>
              <a:ext uri="{FF2B5EF4-FFF2-40B4-BE49-F238E27FC236}">
                <a16:creationId xmlns:a16="http://schemas.microsoft.com/office/drawing/2014/main" id="{1DF89F7B-AB41-4CEF-869D-825FA37D9DE7}"/>
              </a:ext>
            </a:extLst>
          </p:cNvPr>
          <p:cNvSpPr/>
          <p:nvPr/>
        </p:nvSpPr>
        <p:spPr>
          <a:xfrm>
            <a:off x="3619225" y="226475"/>
            <a:ext cx="2139984" cy="2139984"/>
          </a:xfrm>
          <a:prstGeom prst="donut">
            <a:avLst/>
          </a:prstGeom>
          <a:solidFill>
            <a:srgbClr val="92D05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FB420-1C6B-4711-AB09-2F8B8513E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02" y="1395230"/>
            <a:ext cx="1417872" cy="14178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BDB94F-4193-4480-AAD1-0A08451F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06" y="1744471"/>
            <a:ext cx="591363" cy="71939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530D9A-AD25-46E6-B320-333C9280427F}"/>
              </a:ext>
            </a:extLst>
          </p:cNvPr>
          <p:cNvSpPr/>
          <p:nvPr/>
        </p:nvSpPr>
        <p:spPr>
          <a:xfrm>
            <a:off x="4409262" y="1274410"/>
            <a:ext cx="591363" cy="5881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E54CE9-B718-4964-AFAB-40D726BA87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2186" y="1862560"/>
            <a:ext cx="473704" cy="463293"/>
          </a:xfrm>
          <a:prstGeom prst="rect">
            <a:avLst/>
          </a:prstGeom>
        </p:spPr>
      </p:pic>
      <p:pic>
        <p:nvPicPr>
          <p:cNvPr id="22" name="图形 21" descr="齿轮">
            <a:extLst>
              <a:ext uri="{FF2B5EF4-FFF2-40B4-BE49-F238E27FC236}">
                <a16:creationId xmlns:a16="http://schemas.microsoft.com/office/drawing/2014/main" id="{9C5267A8-07DC-4449-BB86-5A8A50E89B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4979" y="1676185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0DF119-8EE3-4D0D-A63C-44C1C54EDD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97" y="2237539"/>
            <a:ext cx="914479" cy="914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924858-F70F-41D0-BB4F-E8760988EF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656" y="-12721"/>
            <a:ext cx="3452263" cy="140822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71C8AD3-7F1E-4A58-83B9-03A2018BA0F2}"/>
              </a:ext>
            </a:extLst>
          </p:cNvPr>
          <p:cNvSpPr/>
          <p:nvPr/>
        </p:nvSpPr>
        <p:spPr>
          <a:xfrm>
            <a:off x="929789" y="880791"/>
            <a:ext cx="2746983" cy="420627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71989A-D2CC-4901-A38C-94FC16E78A53}"/>
              </a:ext>
            </a:extLst>
          </p:cNvPr>
          <p:cNvSpPr/>
          <p:nvPr/>
        </p:nvSpPr>
        <p:spPr>
          <a:xfrm>
            <a:off x="7941727" y="2905973"/>
            <a:ext cx="60960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40FD8D-5967-4E01-B64F-A957AF13C88A}"/>
              </a:ext>
            </a:extLst>
          </p:cNvPr>
          <p:cNvSpPr/>
          <p:nvPr/>
        </p:nvSpPr>
        <p:spPr>
          <a:xfrm>
            <a:off x="7941727" y="121386"/>
            <a:ext cx="609600" cy="609600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形 27" descr="框">
            <a:extLst>
              <a:ext uri="{FF2B5EF4-FFF2-40B4-BE49-F238E27FC236}">
                <a16:creationId xmlns:a16="http://schemas.microsoft.com/office/drawing/2014/main" id="{F8DB4EFB-0E43-49C8-BD12-5FBD62A105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69074" y="888276"/>
            <a:ext cx="315605" cy="315605"/>
          </a:xfrm>
          <a:prstGeom prst="rect">
            <a:avLst/>
          </a:prstGeom>
        </p:spPr>
      </p:pic>
      <p:pic>
        <p:nvPicPr>
          <p:cNvPr id="29" name="图形 28" descr="框">
            <a:extLst>
              <a:ext uri="{FF2B5EF4-FFF2-40B4-BE49-F238E27FC236}">
                <a16:creationId xmlns:a16="http://schemas.microsoft.com/office/drawing/2014/main" id="{FF370FFE-07DA-4A60-9E11-A387C9A3BC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3594" y="888276"/>
            <a:ext cx="315605" cy="315605"/>
          </a:xfrm>
          <a:prstGeom prst="rect">
            <a:avLst/>
          </a:prstGeom>
        </p:spPr>
      </p:pic>
      <p:pic>
        <p:nvPicPr>
          <p:cNvPr id="31" name="图形 30" descr="框">
            <a:extLst>
              <a:ext uri="{FF2B5EF4-FFF2-40B4-BE49-F238E27FC236}">
                <a16:creationId xmlns:a16="http://schemas.microsoft.com/office/drawing/2014/main" id="{FE5D071A-16BC-4D00-BA91-5A2E3A727E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49596" y="888275"/>
            <a:ext cx="315605" cy="3156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F45FA47-3FAB-4A30-B60D-451B5A0A9B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17" y="317939"/>
            <a:ext cx="406620" cy="40662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E33C878-14E8-49C2-A624-95F72629162D}"/>
              </a:ext>
            </a:extLst>
          </p:cNvPr>
          <p:cNvSpPr txBox="1"/>
          <p:nvPr/>
        </p:nvSpPr>
        <p:spPr>
          <a:xfrm>
            <a:off x="1239579" y="872374"/>
            <a:ext cx="936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486B49-675B-4248-A46E-1EBFB49C32DA}"/>
              </a:ext>
            </a:extLst>
          </p:cNvPr>
          <p:cNvSpPr txBox="1"/>
          <p:nvPr/>
        </p:nvSpPr>
        <p:spPr>
          <a:xfrm>
            <a:off x="7861259" y="95040"/>
            <a:ext cx="80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D4BE43F-FF08-4154-9CCC-4740007E3F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64900" y="14453"/>
            <a:ext cx="8230688" cy="4622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F945079-039D-4860-91CA-8ADA682AA843}"/>
              </a:ext>
            </a:extLst>
          </p:cNvPr>
          <p:cNvSpPr/>
          <p:nvPr/>
        </p:nvSpPr>
        <p:spPr>
          <a:xfrm>
            <a:off x="2990487" y="-753561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半闭框 51">
            <a:extLst>
              <a:ext uri="{FF2B5EF4-FFF2-40B4-BE49-F238E27FC236}">
                <a16:creationId xmlns:a16="http://schemas.microsoft.com/office/drawing/2014/main" id="{C4082818-1E38-4FC8-895D-30DBD7749174}"/>
              </a:ext>
            </a:extLst>
          </p:cNvPr>
          <p:cNvSpPr/>
          <p:nvPr/>
        </p:nvSpPr>
        <p:spPr>
          <a:xfrm>
            <a:off x="4140683" y="-790925"/>
            <a:ext cx="728325" cy="728325"/>
          </a:xfrm>
          <a:prstGeom prst="halfFrame">
            <a:avLst>
              <a:gd name="adj1" fmla="val 27592"/>
              <a:gd name="adj2" fmla="val 26734"/>
            </a:avLst>
          </a:prstGeom>
          <a:solidFill>
            <a:srgbClr val="00B0F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374316F-8125-4A26-B120-550A19CAB1FC}"/>
              </a:ext>
            </a:extLst>
          </p:cNvPr>
          <p:cNvGrpSpPr/>
          <p:nvPr/>
        </p:nvGrpSpPr>
        <p:grpSpPr>
          <a:xfrm>
            <a:off x="5180374" y="-785659"/>
            <a:ext cx="678592" cy="678592"/>
            <a:chOff x="4433364" y="3316584"/>
            <a:chExt cx="678592" cy="67859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FFED095-FF34-4EA8-8D17-0CF5D848B5F6}"/>
                </a:ext>
              </a:extLst>
            </p:cNvPr>
            <p:cNvSpPr/>
            <p:nvPr/>
          </p:nvSpPr>
          <p:spPr>
            <a:xfrm>
              <a:off x="4433364" y="3316584"/>
              <a:ext cx="678592" cy="6785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回滚放置</a:t>
              </a:r>
            </a:p>
          </p:txBody>
        </p:sp>
        <p:sp>
          <p:nvSpPr>
            <p:cNvPr id="55" name="箭头: 上弧形 54">
              <a:extLst>
                <a:ext uri="{FF2B5EF4-FFF2-40B4-BE49-F238E27FC236}">
                  <a16:creationId xmlns:a16="http://schemas.microsoft.com/office/drawing/2014/main" id="{C316A90F-3139-4FCF-BE82-494A91ED85C6}"/>
                </a:ext>
              </a:extLst>
            </p:cNvPr>
            <p:cNvSpPr/>
            <p:nvPr/>
          </p:nvSpPr>
          <p:spPr>
            <a:xfrm flipH="1">
              <a:off x="4509870" y="3497011"/>
              <a:ext cx="483212" cy="190107"/>
            </a:xfrm>
            <a:prstGeom prst="curvedDownArrow">
              <a:avLst>
                <a:gd name="adj1" fmla="val 43088"/>
                <a:gd name="adj2" fmla="val 78066"/>
                <a:gd name="adj3" fmla="val 319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3906F3D0-AD82-4242-92B7-CDE08CC17E0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89217" y="1972063"/>
            <a:ext cx="922721" cy="922721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23E893BC-274D-4B1A-9077-4A5662D9969D}"/>
              </a:ext>
            </a:extLst>
          </p:cNvPr>
          <p:cNvGrpSpPr/>
          <p:nvPr/>
        </p:nvGrpSpPr>
        <p:grpSpPr>
          <a:xfrm rot="10800000">
            <a:off x="8085344" y="1636819"/>
            <a:ext cx="322366" cy="718354"/>
            <a:chOff x="8296637" y="1829525"/>
            <a:chExt cx="322366" cy="718354"/>
          </a:xfrm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DE317F08-433B-427B-AA36-C88FBE6A5FDD}"/>
                </a:ext>
              </a:extLst>
            </p:cNvPr>
            <p:cNvSpPr/>
            <p:nvPr/>
          </p:nvSpPr>
          <p:spPr>
            <a:xfrm rot="16200000">
              <a:off x="8057723" y="2068439"/>
              <a:ext cx="718354" cy="240525"/>
            </a:xfrm>
            <a:prstGeom prst="triangle">
              <a:avLst>
                <a:gd name="adj" fmla="val 5075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C8F85C1-A1D9-417A-B6DA-6D4D7C4B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281" y="1958046"/>
              <a:ext cx="300722" cy="300722"/>
            </a:xfrm>
            <a:prstGeom prst="rect">
              <a:avLst/>
            </a:prstGeom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9D6E36D8-F996-45D0-A6CE-A52E436342F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636" y="1584742"/>
            <a:ext cx="2712067" cy="1123435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9D22131C-5114-4381-9A67-33ECB490BCCE}"/>
              </a:ext>
            </a:extLst>
          </p:cNvPr>
          <p:cNvGrpSpPr/>
          <p:nvPr/>
        </p:nvGrpSpPr>
        <p:grpSpPr>
          <a:xfrm>
            <a:off x="5789251" y="273453"/>
            <a:ext cx="758900" cy="782990"/>
            <a:chOff x="2994659" y="1565242"/>
            <a:chExt cx="758900" cy="782990"/>
          </a:xfrm>
        </p:grpSpPr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0B287398-259B-489F-A748-CDED62EF6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032" y="1565242"/>
              <a:ext cx="609600" cy="609600"/>
            </a:xfrm>
            <a:prstGeom prst="rect">
              <a:avLst/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85D475A-75A9-4CE4-BA6E-A55B94B4BDB9}"/>
                </a:ext>
              </a:extLst>
            </p:cNvPr>
            <p:cNvSpPr txBox="1"/>
            <p:nvPr/>
          </p:nvSpPr>
          <p:spPr>
            <a:xfrm>
              <a:off x="2994659" y="2102011"/>
              <a:ext cx="7589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清空物品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F02540E-03A2-4A6A-BB8D-2FA4411C2CDB}"/>
              </a:ext>
            </a:extLst>
          </p:cNvPr>
          <p:cNvGrpSpPr/>
          <p:nvPr/>
        </p:nvGrpSpPr>
        <p:grpSpPr>
          <a:xfrm>
            <a:off x="3524700" y="2001575"/>
            <a:ext cx="733646" cy="589010"/>
            <a:chOff x="5698731" y="2091847"/>
            <a:chExt cx="733646" cy="589010"/>
          </a:xfrm>
        </p:grpSpPr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1B0D7598-FE68-4D7D-8FC9-DB91F84B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731" y="2091847"/>
              <a:ext cx="499915" cy="499915"/>
            </a:xfrm>
            <a:prstGeom prst="rect">
              <a:avLst/>
            </a:prstGeom>
          </p:spPr>
        </p:pic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6C58CF83-9AC3-4464-8A2D-57D156CD3044}"/>
                </a:ext>
              </a:extLst>
            </p:cNvPr>
            <p:cNvSpPr txBox="1"/>
            <p:nvPr/>
          </p:nvSpPr>
          <p:spPr>
            <a:xfrm>
              <a:off x="5706794" y="2434636"/>
              <a:ext cx="7255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chemeClr val="bg1"/>
                  </a:solidFill>
                </a:rPr>
                <a:t>设置</a:t>
              </a:r>
            </a:p>
          </p:txBody>
        </p:sp>
      </p:grpSp>
      <p:pic>
        <p:nvPicPr>
          <p:cNvPr id="103" name="图片 102">
            <a:extLst>
              <a:ext uri="{FF2B5EF4-FFF2-40B4-BE49-F238E27FC236}">
                <a16:creationId xmlns:a16="http://schemas.microsoft.com/office/drawing/2014/main" id="{D97CD681-0814-4425-BA82-5E4D106E751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6" y="2444821"/>
            <a:ext cx="1106225" cy="110622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CCC1329-315E-418E-81C2-AF169C5A0AD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" y="-849329"/>
            <a:ext cx="3017728" cy="3026349"/>
          </a:xfrm>
          <a:prstGeom prst="rect">
            <a:avLst/>
          </a:prstGeom>
        </p:spPr>
      </p:pic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0F79B9DE-AA07-4AB7-AEE2-58990E9BF22F}"/>
              </a:ext>
            </a:extLst>
          </p:cNvPr>
          <p:cNvGrpSpPr/>
          <p:nvPr/>
        </p:nvGrpSpPr>
        <p:grpSpPr>
          <a:xfrm>
            <a:off x="4706304" y="1442257"/>
            <a:ext cx="585885" cy="665733"/>
            <a:chOff x="4725904" y="1395230"/>
            <a:chExt cx="585885" cy="665733"/>
          </a:xfrm>
        </p:grpSpPr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73B3B750-0238-4E53-ACAC-ED8987C0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904" y="1468730"/>
              <a:ext cx="45720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4061EDDF-1E56-4471-B0E9-73B07F3CE6E7}"/>
                </a:ext>
              </a:extLst>
            </p:cNvPr>
            <p:cNvSpPr txBox="1"/>
            <p:nvPr/>
          </p:nvSpPr>
          <p:spPr>
            <a:xfrm>
              <a:off x="4763211" y="1814742"/>
              <a:ext cx="506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铁片</a:t>
              </a: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028F481A-1A6F-40BB-A390-6CFE8A17289E}"/>
                </a:ext>
              </a:extLst>
            </p:cNvPr>
            <p:cNvSpPr/>
            <p:nvPr/>
          </p:nvSpPr>
          <p:spPr>
            <a:xfrm>
              <a:off x="5053378" y="1395230"/>
              <a:ext cx="258411" cy="2584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2</a:t>
              </a:r>
              <a:endParaRPr lang="zh-CN" altLang="en-US" sz="800" dirty="0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59BA3E6-01BB-41A2-B1B9-A0296E9D2D04}"/>
              </a:ext>
            </a:extLst>
          </p:cNvPr>
          <p:cNvGrpSpPr/>
          <p:nvPr/>
        </p:nvGrpSpPr>
        <p:grpSpPr>
          <a:xfrm>
            <a:off x="3864504" y="199347"/>
            <a:ext cx="527919" cy="653859"/>
            <a:chOff x="6897238" y="911190"/>
            <a:chExt cx="527919" cy="653859"/>
          </a:xfrm>
        </p:grpSpPr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90C5AD91-149A-4E85-BC29-E640655F6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238" y="911190"/>
              <a:ext cx="502711" cy="502711"/>
            </a:xfrm>
            <a:prstGeom prst="rect">
              <a:avLst/>
            </a:prstGeom>
          </p:spPr>
        </p:pic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59C9A1F9-5512-48D9-9F07-08B83940C1E3}"/>
                </a:ext>
              </a:extLst>
            </p:cNvPr>
            <p:cNvSpPr txBox="1"/>
            <p:nvPr/>
          </p:nvSpPr>
          <p:spPr>
            <a:xfrm>
              <a:off x="6928579" y="1318828"/>
              <a:ext cx="49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chemeClr val="bg1"/>
                  </a:solidFill>
                </a:rPr>
                <a:t>移动</a:t>
              </a: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A034A97C-9E8F-4795-8D27-7145BE809EDE}"/>
              </a:ext>
            </a:extLst>
          </p:cNvPr>
          <p:cNvSpPr/>
          <p:nvPr/>
        </p:nvSpPr>
        <p:spPr>
          <a:xfrm>
            <a:off x="4581110" y="3422968"/>
            <a:ext cx="747879" cy="92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19AF60AA-150C-4C4B-B95C-EF078AFAC14A}"/>
              </a:ext>
            </a:extLst>
          </p:cNvPr>
          <p:cNvSpPr/>
          <p:nvPr/>
        </p:nvSpPr>
        <p:spPr>
          <a:xfrm>
            <a:off x="4574518" y="3422360"/>
            <a:ext cx="415390" cy="92743"/>
          </a:xfrm>
          <a:prstGeom prst="rect">
            <a:avLst/>
          </a:prstGeom>
          <a:solidFill>
            <a:srgbClr val="34CF7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形 74" descr="卡车">
            <a:extLst>
              <a:ext uri="{FF2B5EF4-FFF2-40B4-BE49-F238E27FC236}">
                <a16:creationId xmlns:a16="http://schemas.microsoft.com/office/drawing/2014/main" id="{1554266A-0B76-4895-92F8-80E7FCBEF53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87926" y="424039"/>
            <a:ext cx="438488" cy="389018"/>
          </a:xfrm>
          <a:prstGeom prst="rect">
            <a:avLst/>
          </a:prstGeom>
        </p:spPr>
      </p:pic>
      <p:sp>
        <p:nvSpPr>
          <p:cNvPr id="84" name="椭圆 83">
            <a:extLst>
              <a:ext uri="{FF2B5EF4-FFF2-40B4-BE49-F238E27FC236}">
                <a16:creationId xmlns:a16="http://schemas.microsoft.com/office/drawing/2014/main" id="{6956A73A-80F6-450F-B7B1-EC5C9B090E87}"/>
              </a:ext>
            </a:extLst>
          </p:cNvPr>
          <p:cNvSpPr/>
          <p:nvPr/>
        </p:nvSpPr>
        <p:spPr>
          <a:xfrm>
            <a:off x="6173744" y="-752207"/>
            <a:ext cx="698151" cy="698151"/>
          </a:xfrm>
          <a:prstGeom prst="ellipse">
            <a:avLst/>
          </a:prstGeom>
          <a:solidFill>
            <a:srgbClr val="EAF6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图形 84" descr="复选标记">
            <a:hlinkClick r:id="rId38" action="ppaction://hlinksldjump"/>
            <a:extLst>
              <a:ext uri="{FF2B5EF4-FFF2-40B4-BE49-F238E27FC236}">
                <a16:creationId xmlns:a16="http://schemas.microsoft.com/office/drawing/2014/main" id="{0649B12D-DC42-4612-B992-720329A9B20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45295" y="-687782"/>
            <a:ext cx="555048" cy="555048"/>
          </a:xfrm>
          <a:prstGeom prst="rect">
            <a:avLst/>
          </a:prstGeom>
        </p:spPr>
      </p:pic>
      <p:sp>
        <p:nvSpPr>
          <p:cNvPr id="90" name="十字形 89">
            <a:extLst>
              <a:ext uri="{FF2B5EF4-FFF2-40B4-BE49-F238E27FC236}">
                <a16:creationId xmlns:a16="http://schemas.microsoft.com/office/drawing/2014/main" id="{8573F1DC-AA8E-40D9-9720-714A396B2A9A}"/>
              </a:ext>
            </a:extLst>
          </p:cNvPr>
          <p:cNvSpPr/>
          <p:nvPr/>
        </p:nvSpPr>
        <p:spPr>
          <a:xfrm>
            <a:off x="5235858" y="795071"/>
            <a:ext cx="426898" cy="426898"/>
          </a:xfrm>
          <a:prstGeom prst="plus">
            <a:avLst>
              <a:gd name="adj" fmla="val 36215"/>
            </a:avLst>
          </a:prstGeom>
          <a:solidFill>
            <a:srgbClr val="F5A03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82047F42-242D-492C-93F8-7AB2D3273F8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18" y="1634193"/>
            <a:ext cx="421842" cy="421842"/>
          </a:xfrm>
          <a:prstGeom prst="rect">
            <a:avLst/>
          </a:prstGeom>
        </p:spPr>
      </p:pic>
      <p:pic>
        <p:nvPicPr>
          <p:cNvPr id="72" name="图形 71" descr="卡车">
            <a:extLst>
              <a:ext uri="{FF2B5EF4-FFF2-40B4-BE49-F238E27FC236}">
                <a16:creationId xmlns:a16="http://schemas.microsoft.com/office/drawing/2014/main" id="{DC55DB66-220E-4520-9BE8-8FE091BD2BC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 flipH="1">
            <a:off x="3208831" y="1195402"/>
            <a:ext cx="357442" cy="357442"/>
          </a:xfrm>
          <a:prstGeom prst="rect">
            <a:avLst/>
          </a:prstGeom>
        </p:spPr>
      </p:pic>
      <p:pic>
        <p:nvPicPr>
          <p:cNvPr id="74" name="图形 73" descr="卡车">
            <a:extLst>
              <a:ext uri="{FF2B5EF4-FFF2-40B4-BE49-F238E27FC236}">
                <a16:creationId xmlns:a16="http://schemas.microsoft.com/office/drawing/2014/main" id="{C0AB0AD8-26DB-4B03-B866-DB63CCE005A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 flipH="1">
            <a:off x="3928605" y="955213"/>
            <a:ext cx="357442" cy="357442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2669FE14-98BD-4A5D-A191-71731F721D26}"/>
              </a:ext>
            </a:extLst>
          </p:cNvPr>
          <p:cNvSpPr txBox="1"/>
          <p:nvPr/>
        </p:nvSpPr>
        <p:spPr>
          <a:xfrm>
            <a:off x="5221385" y="1971095"/>
            <a:ext cx="710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</a:rPr>
              <a:t>增加物流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FBF9B9EC-E3A1-416E-B327-CE317A38E80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584" y="1592338"/>
            <a:ext cx="421842" cy="421842"/>
          </a:xfrm>
          <a:prstGeom prst="rect">
            <a:avLst/>
          </a:prstGeom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B0D7D10A-B56F-4D1E-8727-A475A90E0DC8}"/>
              </a:ext>
            </a:extLst>
          </p:cNvPr>
          <p:cNvSpPr txBox="1"/>
          <p:nvPr/>
        </p:nvSpPr>
        <p:spPr>
          <a:xfrm>
            <a:off x="3966051" y="1929240"/>
            <a:ext cx="710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</a:rPr>
              <a:t>减少物流</a:t>
            </a:r>
          </a:p>
        </p:txBody>
      </p:sp>
      <p:pic>
        <p:nvPicPr>
          <p:cNvPr id="80" name="图形 79" descr="挖掘工具">
            <a:hlinkClick r:id="rId38" action="ppaction://hlinksldjump"/>
            <a:extLst>
              <a:ext uri="{FF2B5EF4-FFF2-40B4-BE49-F238E27FC236}">
                <a16:creationId xmlns:a16="http://schemas.microsoft.com/office/drawing/2014/main" id="{1B9021E9-4EC1-4B05-9BC6-FD6A853460F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266227" y="468077"/>
            <a:ext cx="446632" cy="4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915DBD-0099-4616-840C-FEB8FB26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" y="-23934"/>
            <a:ext cx="8207324" cy="4622800"/>
          </a:xfrm>
          <a:prstGeom prst="rect">
            <a:avLst/>
          </a:prstGeom>
        </p:spPr>
      </p:pic>
      <p:sp>
        <p:nvSpPr>
          <p:cNvPr id="7" name="圆: 空心 6">
            <a:extLst>
              <a:ext uri="{FF2B5EF4-FFF2-40B4-BE49-F238E27FC236}">
                <a16:creationId xmlns:a16="http://schemas.microsoft.com/office/drawing/2014/main" id="{DC01AB0D-DB9E-44EB-AD92-6D789663856F}"/>
              </a:ext>
            </a:extLst>
          </p:cNvPr>
          <p:cNvSpPr/>
          <p:nvPr/>
        </p:nvSpPr>
        <p:spPr>
          <a:xfrm>
            <a:off x="1858232" y="2069950"/>
            <a:ext cx="646500" cy="646500"/>
          </a:xfrm>
          <a:prstGeom prst="donut">
            <a:avLst>
              <a:gd name="adj" fmla="val 6191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48FF31-EEF6-4E6C-8B8C-4FFAEFDF3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79" y="207202"/>
            <a:ext cx="591363" cy="7193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298B38-FCF3-4327-AA4C-8CEDBA20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42" y="2966641"/>
            <a:ext cx="591363" cy="7193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263752D-3451-4384-80F6-7E9C979FE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65" y="295767"/>
            <a:ext cx="371888" cy="28653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4DCB6BE-DE10-4314-8781-EA0315A1013F}"/>
              </a:ext>
            </a:extLst>
          </p:cNvPr>
          <p:cNvGrpSpPr/>
          <p:nvPr/>
        </p:nvGrpSpPr>
        <p:grpSpPr>
          <a:xfrm>
            <a:off x="6068760" y="520243"/>
            <a:ext cx="2079141" cy="942806"/>
            <a:chOff x="5916225" y="836926"/>
            <a:chExt cx="2079141" cy="942806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D2A51CE-93DD-40F0-8563-8AEEAEB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225" y="1048149"/>
              <a:ext cx="731583" cy="73158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72CD0E9-A82C-4D65-91C1-22508E0E6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668" y="836926"/>
              <a:ext cx="812698" cy="81269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73133B-6896-4D40-85AB-1C71C1795469}"/>
              </a:ext>
            </a:extLst>
          </p:cNvPr>
          <p:cNvGrpSpPr/>
          <p:nvPr/>
        </p:nvGrpSpPr>
        <p:grpSpPr>
          <a:xfrm>
            <a:off x="4346565" y="236914"/>
            <a:ext cx="941133" cy="638183"/>
            <a:chOff x="4248571" y="537815"/>
            <a:chExt cx="713045" cy="483516"/>
          </a:xfrm>
        </p:grpSpPr>
        <p:pic>
          <p:nvPicPr>
            <p:cNvPr id="15" name="图形 14" descr="打开的书">
              <a:hlinkClick r:id="rId7" action="ppaction://hlinksldjump"/>
              <a:extLst>
                <a:ext uri="{FF2B5EF4-FFF2-40B4-BE49-F238E27FC236}">
                  <a16:creationId xmlns:a16="http://schemas.microsoft.com/office/drawing/2014/main" id="{2A20CA23-9EBB-4F75-B222-1FC1185A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7928" y="537815"/>
              <a:ext cx="374331" cy="374331"/>
            </a:xfrm>
            <a:prstGeom prst="rect">
              <a:avLst/>
            </a:prstGeom>
          </p:spPr>
        </p:pic>
        <p:sp>
          <p:nvSpPr>
            <p:cNvPr id="16" name="矩形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D514A01-5B7E-4A04-8707-DC7415C0699D}"/>
                </a:ext>
              </a:extLst>
            </p:cNvPr>
            <p:cNvSpPr/>
            <p:nvPr/>
          </p:nvSpPr>
          <p:spPr>
            <a:xfrm>
              <a:off x="4248571" y="775110"/>
              <a:ext cx="713045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0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</a:t>
              </a:r>
              <a:endPara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弧形 16">
            <a:hlinkClick r:id="rId11" action="ppaction://hlinksldjump"/>
            <a:extLst>
              <a:ext uri="{FF2B5EF4-FFF2-40B4-BE49-F238E27FC236}">
                <a16:creationId xmlns:a16="http://schemas.microsoft.com/office/drawing/2014/main" id="{98B6E97C-41EE-4949-B001-16DC12DEEE41}"/>
              </a:ext>
            </a:extLst>
          </p:cNvPr>
          <p:cNvSpPr/>
          <p:nvPr/>
        </p:nvSpPr>
        <p:spPr>
          <a:xfrm>
            <a:off x="3286169" y="1718165"/>
            <a:ext cx="2619461" cy="1807949"/>
          </a:xfrm>
          <a:prstGeom prst="arc">
            <a:avLst>
              <a:gd name="adj1" fmla="val 10620059"/>
              <a:gd name="adj2" fmla="val 241233"/>
            </a:avLst>
          </a:prstGeom>
          <a:noFill/>
          <a:ln w="508000">
            <a:solidFill>
              <a:srgbClr val="92D050">
                <a:alpha val="8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62804F-3BF3-4359-94A4-574111B12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78" y="3235098"/>
            <a:ext cx="731583" cy="7315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FADA0B3-FE07-420E-B884-9DB5C44E0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7" y="2256349"/>
            <a:ext cx="731583" cy="7315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DEDAB7-9C07-4A61-9357-7BE88B4DCB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90" y="2840935"/>
            <a:ext cx="609600" cy="609600"/>
          </a:xfrm>
          <a:prstGeom prst="rect">
            <a:avLst/>
          </a:prstGeom>
        </p:spPr>
      </p:pic>
      <p:sp>
        <p:nvSpPr>
          <p:cNvPr id="24" name="圆: 空心 23">
            <a:extLst>
              <a:ext uri="{FF2B5EF4-FFF2-40B4-BE49-F238E27FC236}">
                <a16:creationId xmlns:a16="http://schemas.microsoft.com/office/drawing/2014/main" id="{1DF89F7B-AB41-4CEF-869D-825FA37D9DE7}"/>
              </a:ext>
            </a:extLst>
          </p:cNvPr>
          <p:cNvSpPr/>
          <p:nvPr/>
        </p:nvSpPr>
        <p:spPr>
          <a:xfrm>
            <a:off x="3619225" y="226475"/>
            <a:ext cx="2139984" cy="2139984"/>
          </a:xfrm>
          <a:prstGeom prst="donut">
            <a:avLst/>
          </a:prstGeom>
          <a:solidFill>
            <a:srgbClr val="92D05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FB420-1C6B-4711-AB09-2F8B8513E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02" y="1395230"/>
            <a:ext cx="1417872" cy="14178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BDB94F-4193-4480-AAD1-0A08451F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06" y="1744471"/>
            <a:ext cx="591363" cy="71939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530D9A-AD25-46E6-B320-333C9280427F}"/>
              </a:ext>
            </a:extLst>
          </p:cNvPr>
          <p:cNvSpPr/>
          <p:nvPr/>
        </p:nvSpPr>
        <p:spPr>
          <a:xfrm>
            <a:off x="4409262" y="1274410"/>
            <a:ext cx="591363" cy="5881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E54CE9-B718-4964-AFAB-40D726BA87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2186" y="1862560"/>
            <a:ext cx="473704" cy="463293"/>
          </a:xfrm>
          <a:prstGeom prst="rect">
            <a:avLst/>
          </a:prstGeom>
        </p:spPr>
      </p:pic>
      <p:pic>
        <p:nvPicPr>
          <p:cNvPr id="22" name="图形 21" descr="齿轮">
            <a:extLst>
              <a:ext uri="{FF2B5EF4-FFF2-40B4-BE49-F238E27FC236}">
                <a16:creationId xmlns:a16="http://schemas.microsoft.com/office/drawing/2014/main" id="{9C5267A8-07DC-4449-BB86-5A8A50E89B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4979" y="1676185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0DF119-8EE3-4D0D-A63C-44C1C54EDD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97" y="2237539"/>
            <a:ext cx="914479" cy="914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924858-F70F-41D0-BB4F-E8760988EF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656" y="-12721"/>
            <a:ext cx="3452263" cy="140822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71C8AD3-7F1E-4A58-83B9-03A2018BA0F2}"/>
              </a:ext>
            </a:extLst>
          </p:cNvPr>
          <p:cNvSpPr/>
          <p:nvPr/>
        </p:nvSpPr>
        <p:spPr>
          <a:xfrm>
            <a:off x="929789" y="880791"/>
            <a:ext cx="2746983" cy="420627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71989A-D2CC-4901-A38C-94FC16E78A53}"/>
              </a:ext>
            </a:extLst>
          </p:cNvPr>
          <p:cNvSpPr/>
          <p:nvPr/>
        </p:nvSpPr>
        <p:spPr>
          <a:xfrm>
            <a:off x="7941727" y="2905973"/>
            <a:ext cx="60960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40FD8D-5967-4E01-B64F-A957AF13C88A}"/>
              </a:ext>
            </a:extLst>
          </p:cNvPr>
          <p:cNvSpPr/>
          <p:nvPr/>
        </p:nvSpPr>
        <p:spPr>
          <a:xfrm>
            <a:off x="7941727" y="121386"/>
            <a:ext cx="609600" cy="609600"/>
          </a:xfrm>
          <a:prstGeom prst="rect">
            <a:avLst/>
          </a:prstGeom>
          <a:solidFill>
            <a:srgbClr val="EAF64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形 27" descr="框">
            <a:extLst>
              <a:ext uri="{FF2B5EF4-FFF2-40B4-BE49-F238E27FC236}">
                <a16:creationId xmlns:a16="http://schemas.microsoft.com/office/drawing/2014/main" id="{F8DB4EFB-0E43-49C8-BD12-5FBD62A105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69074" y="888276"/>
            <a:ext cx="315605" cy="315605"/>
          </a:xfrm>
          <a:prstGeom prst="rect">
            <a:avLst/>
          </a:prstGeom>
        </p:spPr>
      </p:pic>
      <p:pic>
        <p:nvPicPr>
          <p:cNvPr id="29" name="图形 28" descr="框">
            <a:extLst>
              <a:ext uri="{FF2B5EF4-FFF2-40B4-BE49-F238E27FC236}">
                <a16:creationId xmlns:a16="http://schemas.microsoft.com/office/drawing/2014/main" id="{FF370FFE-07DA-4A60-9E11-A387C9A3BC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13594" y="888276"/>
            <a:ext cx="315605" cy="315605"/>
          </a:xfrm>
          <a:prstGeom prst="rect">
            <a:avLst/>
          </a:prstGeom>
        </p:spPr>
      </p:pic>
      <p:pic>
        <p:nvPicPr>
          <p:cNvPr id="31" name="图形 30" descr="框">
            <a:extLst>
              <a:ext uri="{FF2B5EF4-FFF2-40B4-BE49-F238E27FC236}">
                <a16:creationId xmlns:a16="http://schemas.microsoft.com/office/drawing/2014/main" id="{FE5D071A-16BC-4D00-BA91-5A2E3A727E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49596" y="888275"/>
            <a:ext cx="315605" cy="3156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F45FA47-3FAB-4A30-B60D-451B5A0A9B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17" y="317939"/>
            <a:ext cx="406620" cy="40662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E33C878-14E8-49C2-A624-95F72629162D}"/>
              </a:ext>
            </a:extLst>
          </p:cNvPr>
          <p:cNvSpPr txBox="1"/>
          <p:nvPr/>
        </p:nvSpPr>
        <p:spPr>
          <a:xfrm>
            <a:off x="1239579" y="872374"/>
            <a:ext cx="936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486B49-675B-4248-A46E-1EBFB49C32DA}"/>
              </a:ext>
            </a:extLst>
          </p:cNvPr>
          <p:cNvSpPr txBox="1"/>
          <p:nvPr/>
        </p:nvSpPr>
        <p:spPr>
          <a:xfrm>
            <a:off x="7861259" y="95040"/>
            <a:ext cx="80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科技名称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D4BE43F-FF08-4154-9CCC-4740007E3F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64900" y="14453"/>
            <a:ext cx="8230688" cy="46228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F945079-039D-4860-91CA-8ADA682AA843}"/>
              </a:ext>
            </a:extLst>
          </p:cNvPr>
          <p:cNvSpPr/>
          <p:nvPr/>
        </p:nvSpPr>
        <p:spPr>
          <a:xfrm>
            <a:off x="2990487" y="-753561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半闭框 51">
            <a:extLst>
              <a:ext uri="{FF2B5EF4-FFF2-40B4-BE49-F238E27FC236}">
                <a16:creationId xmlns:a16="http://schemas.microsoft.com/office/drawing/2014/main" id="{C4082818-1E38-4FC8-895D-30DBD7749174}"/>
              </a:ext>
            </a:extLst>
          </p:cNvPr>
          <p:cNvSpPr/>
          <p:nvPr/>
        </p:nvSpPr>
        <p:spPr>
          <a:xfrm>
            <a:off x="4140683" y="-790925"/>
            <a:ext cx="728325" cy="728325"/>
          </a:xfrm>
          <a:prstGeom prst="halfFrame">
            <a:avLst>
              <a:gd name="adj1" fmla="val 27592"/>
              <a:gd name="adj2" fmla="val 26734"/>
            </a:avLst>
          </a:prstGeom>
          <a:solidFill>
            <a:srgbClr val="00B0F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374316F-8125-4A26-B120-550A19CAB1FC}"/>
              </a:ext>
            </a:extLst>
          </p:cNvPr>
          <p:cNvGrpSpPr/>
          <p:nvPr/>
        </p:nvGrpSpPr>
        <p:grpSpPr>
          <a:xfrm>
            <a:off x="5180374" y="-785659"/>
            <a:ext cx="678592" cy="678592"/>
            <a:chOff x="4433364" y="3316584"/>
            <a:chExt cx="678592" cy="67859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FFED095-FF34-4EA8-8D17-0CF5D848B5F6}"/>
                </a:ext>
              </a:extLst>
            </p:cNvPr>
            <p:cNvSpPr/>
            <p:nvPr/>
          </p:nvSpPr>
          <p:spPr>
            <a:xfrm>
              <a:off x="4433364" y="3316584"/>
              <a:ext cx="678592" cy="6785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回滚放置</a:t>
              </a:r>
            </a:p>
          </p:txBody>
        </p:sp>
        <p:sp>
          <p:nvSpPr>
            <p:cNvPr id="55" name="箭头: 上弧形 54">
              <a:extLst>
                <a:ext uri="{FF2B5EF4-FFF2-40B4-BE49-F238E27FC236}">
                  <a16:creationId xmlns:a16="http://schemas.microsoft.com/office/drawing/2014/main" id="{C316A90F-3139-4FCF-BE82-494A91ED85C6}"/>
                </a:ext>
              </a:extLst>
            </p:cNvPr>
            <p:cNvSpPr/>
            <p:nvPr/>
          </p:nvSpPr>
          <p:spPr>
            <a:xfrm flipH="1">
              <a:off x="4509870" y="3497011"/>
              <a:ext cx="483212" cy="190107"/>
            </a:xfrm>
            <a:prstGeom prst="curvedDownArrow">
              <a:avLst>
                <a:gd name="adj1" fmla="val 43088"/>
                <a:gd name="adj2" fmla="val 78066"/>
                <a:gd name="adj3" fmla="val 319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3906F3D0-AD82-4242-92B7-CDE08CC17E0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89217" y="1972063"/>
            <a:ext cx="922721" cy="922721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23E893BC-274D-4B1A-9077-4A5662D9969D}"/>
              </a:ext>
            </a:extLst>
          </p:cNvPr>
          <p:cNvGrpSpPr/>
          <p:nvPr/>
        </p:nvGrpSpPr>
        <p:grpSpPr>
          <a:xfrm rot="10800000">
            <a:off x="8085344" y="1636819"/>
            <a:ext cx="322366" cy="718354"/>
            <a:chOff x="8296637" y="1829525"/>
            <a:chExt cx="322366" cy="718354"/>
          </a:xfrm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DE317F08-433B-427B-AA36-C88FBE6A5FDD}"/>
                </a:ext>
              </a:extLst>
            </p:cNvPr>
            <p:cNvSpPr/>
            <p:nvPr/>
          </p:nvSpPr>
          <p:spPr>
            <a:xfrm rot="16200000">
              <a:off x="8057723" y="2068439"/>
              <a:ext cx="718354" cy="240525"/>
            </a:xfrm>
            <a:prstGeom prst="triangle">
              <a:avLst>
                <a:gd name="adj" fmla="val 5075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C8F85C1-A1D9-417A-B6DA-6D4D7C4B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281" y="1958046"/>
              <a:ext cx="300722" cy="300722"/>
            </a:xfrm>
            <a:prstGeom prst="rect">
              <a:avLst/>
            </a:prstGeom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9D6E36D8-F996-45D0-A6CE-A52E436342F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74" y="1664620"/>
            <a:ext cx="2712067" cy="1123435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9D22131C-5114-4381-9A67-33ECB490BCCE}"/>
              </a:ext>
            </a:extLst>
          </p:cNvPr>
          <p:cNvGrpSpPr/>
          <p:nvPr/>
        </p:nvGrpSpPr>
        <p:grpSpPr>
          <a:xfrm>
            <a:off x="5789251" y="273453"/>
            <a:ext cx="758900" cy="782990"/>
            <a:chOff x="2994659" y="1565242"/>
            <a:chExt cx="758900" cy="782990"/>
          </a:xfrm>
        </p:grpSpPr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0B287398-259B-489F-A748-CDED62EF6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032" y="1565242"/>
              <a:ext cx="609600" cy="609600"/>
            </a:xfrm>
            <a:prstGeom prst="rect">
              <a:avLst/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85D475A-75A9-4CE4-BA6E-A55B94B4BDB9}"/>
                </a:ext>
              </a:extLst>
            </p:cNvPr>
            <p:cNvSpPr txBox="1"/>
            <p:nvPr/>
          </p:nvSpPr>
          <p:spPr>
            <a:xfrm>
              <a:off x="2994659" y="2102011"/>
              <a:ext cx="7589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清空物品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F02540E-03A2-4A6A-BB8D-2FA4411C2CDB}"/>
              </a:ext>
            </a:extLst>
          </p:cNvPr>
          <p:cNvGrpSpPr/>
          <p:nvPr/>
        </p:nvGrpSpPr>
        <p:grpSpPr>
          <a:xfrm>
            <a:off x="4988688" y="236120"/>
            <a:ext cx="733646" cy="589010"/>
            <a:chOff x="5698731" y="2091847"/>
            <a:chExt cx="733646" cy="589010"/>
          </a:xfrm>
        </p:grpSpPr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1B0D7598-FE68-4D7D-8FC9-DB91F84B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731" y="2091847"/>
              <a:ext cx="499915" cy="499915"/>
            </a:xfrm>
            <a:prstGeom prst="rect">
              <a:avLst/>
            </a:prstGeom>
          </p:spPr>
        </p:pic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6C58CF83-9AC3-4464-8A2D-57D156CD3044}"/>
                </a:ext>
              </a:extLst>
            </p:cNvPr>
            <p:cNvSpPr txBox="1"/>
            <p:nvPr/>
          </p:nvSpPr>
          <p:spPr>
            <a:xfrm>
              <a:off x="5706794" y="2434636"/>
              <a:ext cx="7255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chemeClr val="bg1"/>
                  </a:solidFill>
                </a:rPr>
                <a:t>供货</a:t>
              </a:r>
            </a:p>
          </p:txBody>
        </p:sp>
      </p:grpSp>
      <p:pic>
        <p:nvPicPr>
          <p:cNvPr id="103" name="图片 102">
            <a:extLst>
              <a:ext uri="{FF2B5EF4-FFF2-40B4-BE49-F238E27FC236}">
                <a16:creationId xmlns:a16="http://schemas.microsoft.com/office/drawing/2014/main" id="{D97CD681-0814-4425-BA82-5E4D106E751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6" y="2444821"/>
            <a:ext cx="1106225" cy="110622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CCC1329-315E-418E-81C2-AF169C5A0AD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" y="-849329"/>
            <a:ext cx="3017728" cy="3026349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EBEE55D7-EE09-4088-9A3A-45A294DD0D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21" y="3086092"/>
            <a:ext cx="609600" cy="609600"/>
          </a:xfrm>
          <a:prstGeom prst="rect">
            <a:avLst/>
          </a:prstGeom>
        </p:spPr>
      </p:pic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0F79B9DE-AA07-4AB7-AEE2-58990E9BF22F}"/>
              </a:ext>
            </a:extLst>
          </p:cNvPr>
          <p:cNvGrpSpPr/>
          <p:nvPr/>
        </p:nvGrpSpPr>
        <p:grpSpPr>
          <a:xfrm>
            <a:off x="2629502" y="2737665"/>
            <a:ext cx="585885" cy="665733"/>
            <a:chOff x="4725904" y="1395230"/>
            <a:chExt cx="585885" cy="665733"/>
          </a:xfrm>
        </p:grpSpPr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73B3B750-0238-4E53-ACAC-ED8987C0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904" y="1468730"/>
              <a:ext cx="45720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4061EDDF-1E56-4471-B0E9-73B07F3CE6E7}"/>
                </a:ext>
              </a:extLst>
            </p:cNvPr>
            <p:cNvSpPr txBox="1"/>
            <p:nvPr/>
          </p:nvSpPr>
          <p:spPr>
            <a:xfrm>
              <a:off x="4763211" y="1814742"/>
              <a:ext cx="506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铁片</a:t>
              </a: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028F481A-1A6F-40BB-A390-6CFE8A17289E}"/>
                </a:ext>
              </a:extLst>
            </p:cNvPr>
            <p:cNvSpPr/>
            <p:nvPr/>
          </p:nvSpPr>
          <p:spPr>
            <a:xfrm>
              <a:off x="5053378" y="1395230"/>
              <a:ext cx="258411" cy="2584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2</a:t>
              </a:r>
              <a:endParaRPr lang="zh-CN" altLang="en-US" sz="800" dirty="0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59BA3E6-01BB-41A2-B1B9-A0296E9D2D04}"/>
              </a:ext>
            </a:extLst>
          </p:cNvPr>
          <p:cNvGrpSpPr/>
          <p:nvPr/>
        </p:nvGrpSpPr>
        <p:grpSpPr>
          <a:xfrm>
            <a:off x="3864504" y="199347"/>
            <a:ext cx="527919" cy="653859"/>
            <a:chOff x="6897238" y="911190"/>
            <a:chExt cx="527919" cy="653859"/>
          </a:xfrm>
        </p:grpSpPr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90C5AD91-149A-4E85-BC29-E640655F6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238" y="911190"/>
              <a:ext cx="502711" cy="502711"/>
            </a:xfrm>
            <a:prstGeom prst="rect">
              <a:avLst/>
            </a:prstGeom>
          </p:spPr>
        </p:pic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59C9A1F9-5512-48D9-9F07-08B83940C1E3}"/>
                </a:ext>
              </a:extLst>
            </p:cNvPr>
            <p:cNvSpPr txBox="1"/>
            <p:nvPr/>
          </p:nvSpPr>
          <p:spPr>
            <a:xfrm>
              <a:off x="6928579" y="1318828"/>
              <a:ext cx="49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chemeClr val="bg1"/>
                  </a:solidFill>
                </a:rPr>
                <a:t>移动</a:t>
              </a: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A034A97C-9E8F-4795-8D27-7145BE809EDE}"/>
              </a:ext>
            </a:extLst>
          </p:cNvPr>
          <p:cNvSpPr/>
          <p:nvPr/>
        </p:nvSpPr>
        <p:spPr>
          <a:xfrm>
            <a:off x="4581110" y="3422968"/>
            <a:ext cx="747879" cy="92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19AF60AA-150C-4C4B-B95C-EF078AFAC14A}"/>
              </a:ext>
            </a:extLst>
          </p:cNvPr>
          <p:cNvSpPr/>
          <p:nvPr/>
        </p:nvSpPr>
        <p:spPr>
          <a:xfrm>
            <a:off x="4574518" y="3422360"/>
            <a:ext cx="415390" cy="92743"/>
          </a:xfrm>
          <a:prstGeom prst="rect">
            <a:avLst/>
          </a:prstGeom>
          <a:solidFill>
            <a:srgbClr val="34CF7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形 74" descr="卡车">
            <a:extLst>
              <a:ext uri="{FF2B5EF4-FFF2-40B4-BE49-F238E27FC236}">
                <a16:creationId xmlns:a16="http://schemas.microsoft.com/office/drawing/2014/main" id="{1554266A-0B76-4895-92F8-80E7FCBEF53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87926" y="424039"/>
            <a:ext cx="438488" cy="389018"/>
          </a:xfrm>
          <a:prstGeom prst="rect">
            <a:avLst/>
          </a:prstGeom>
        </p:spPr>
      </p:pic>
      <p:sp>
        <p:nvSpPr>
          <p:cNvPr id="84" name="椭圆 83">
            <a:extLst>
              <a:ext uri="{FF2B5EF4-FFF2-40B4-BE49-F238E27FC236}">
                <a16:creationId xmlns:a16="http://schemas.microsoft.com/office/drawing/2014/main" id="{6956A73A-80F6-450F-B7B1-EC5C9B090E87}"/>
              </a:ext>
            </a:extLst>
          </p:cNvPr>
          <p:cNvSpPr/>
          <p:nvPr/>
        </p:nvSpPr>
        <p:spPr>
          <a:xfrm>
            <a:off x="6173744" y="-752207"/>
            <a:ext cx="698151" cy="698151"/>
          </a:xfrm>
          <a:prstGeom prst="ellipse">
            <a:avLst/>
          </a:prstGeom>
          <a:solidFill>
            <a:srgbClr val="EAF6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图形 84" descr="复选标记">
            <a:hlinkClick r:id="rId38" action="ppaction://hlinksldjump"/>
            <a:extLst>
              <a:ext uri="{FF2B5EF4-FFF2-40B4-BE49-F238E27FC236}">
                <a16:creationId xmlns:a16="http://schemas.microsoft.com/office/drawing/2014/main" id="{0649B12D-DC42-4612-B992-720329A9B20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45295" y="-687782"/>
            <a:ext cx="555048" cy="555048"/>
          </a:xfrm>
          <a:prstGeom prst="rect">
            <a:avLst/>
          </a:prstGeom>
        </p:spPr>
      </p:pic>
      <p:sp>
        <p:nvSpPr>
          <p:cNvPr id="90" name="十字形 89">
            <a:extLst>
              <a:ext uri="{FF2B5EF4-FFF2-40B4-BE49-F238E27FC236}">
                <a16:creationId xmlns:a16="http://schemas.microsoft.com/office/drawing/2014/main" id="{8573F1DC-AA8E-40D9-9720-714A396B2A9A}"/>
              </a:ext>
            </a:extLst>
          </p:cNvPr>
          <p:cNvSpPr/>
          <p:nvPr/>
        </p:nvSpPr>
        <p:spPr>
          <a:xfrm>
            <a:off x="2923866" y="3219612"/>
            <a:ext cx="426898" cy="426898"/>
          </a:xfrm>
          <a:prstGeom prst="plus">
            <a:avLst>
              <a:gd name="adj" fmla="val 36215"/>
            </a:avLst>
          </a:prstGeom>
          <a:solidFill>
            <a:srgbClr val="F5A03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C6E0F2A-A676-468B-94E2-E4EAF1F4EFA5}"/>
              </a:ext>
            </a:extLst>
          </p:cNvPr>
          <p:cNvSpPr/>
          <p:nvPr/>
        </p:nvSpPr>
        <p:spPr>
          <a:xfrm>
            <a:off x="3102306" y="1492477"/>
            <a:ext cx="367839" cy="131598"/>
          </a:xfrm>
          <a:prstGeom prst="rect">
            <a:avLst/>
          </a:prstGeom>
          <a:solidFill>
            <a:srgbClr val="F5A03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82047F42-242D-492C-93F8-7AB2D3273F8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92" y="645413"/>
            <a:ext cx="609600" cy="609600"/>
          </a:xfrm>
          <a:prstGeom prst="rect">
            <a:avLst/>
          </a:prstGeom>
        </p:spPr>
      </p:pic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9202E209-6728-4C3D-8BDA-8B0349DF36FE}"/>
              </a:ext>
            </a:extLst>
          </p:cNvPr>
          <p:cNvSpPr/>
          <p:nvPr/>
        </p:nvSpPr>
        <p:spPr>
          <a:xfrm>
            <a:off x="3503754" y="2620394"/>
            <a:ext cx="617965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35F1638-4EE8-4A3D-A923-2AA315C3962E}"/>
              </a:ext>
            </a:extLst>
          </p:cNvPr>
          <p:cNvSpPr txBox="1"/>
          <p:nvPr/>
        </p:nvSpPr>
        <p:spPr>
          <a:xfrm>
            <a:off x="4740194" y="1410273"/>
            <a:ext cx="496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</a:rPr>
              <a:t>8/10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2CE923A6-27A7-4024-8C11-3E66EE37850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97" y="2205651"/>
            <a:ext cx="563919" cy="56391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08E6FB0-0586-4AD8-A3EC-B701A448EC9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52" y="1973839"/>
            <a:ext cx="563919" cy="563919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1D080B85-0D5A-4B3C-81EC-BD25E8A493E8}"/>
              </a:ext>
            </a:extLst>
          </p:cNvPr>
          <p:cNvSpPr txBox="1"/>
          <p:nvPr/>
        </p:nvSpPr>
        <p:spPr>
          <a:xfrm>
            <a:off x="3584141" y="2561027"/>
            <a:ext cx="496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</a:rPr>
              <a:t>铁板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2BF6ED4D-E845-4E2F-9B9A-C7D122EFCE2A}"/>
              </a:ext>
            </a:extLst>
          </p:cNvPr>
          <p:cNvSpPr/>
          <p:nvPr/>
        </p:nvSpPr>
        <p:spPr>
          <a:xfrm>
            <a:off x="5671760" y="2498602"/>
            <a:ext cx="617965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97A27CC-0CAB-430A-908F-644237A4DEFD}"/>
              </a:ext>
            </a:extLst>
          </p:cNvPr>
          <p:cNvSpPr txBox="1"/>
          <p:nvPr/>
        </p:nvSpPr>
        <p:spPr>
          <a:xfrm>
            <a:off x="5766618" y="2437917"/>
            <a:ext cx="496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</a:rPr>
              <a:t>传送</a:t>
            </a:r>
          </a:p>
        </p:txBody>
      </p:sp>
    </p:spTree>
    <p:extLst>
      <p:ext uri="{BB962C8B-B14F-4D97-AF65-F5344CB8AC3E}">
        <p14:creationId xmlns:p14="http://schemas.microsoft.com/office/powerpoint/2010/main" val="28793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78EDC419-AB07-42EA-8181-AB8B7B27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0" y="0"/>
            <a:ext cx="8239570" cy="4622800"/>
          </a:xfrm>
          <a:prstGeom prst="rect">
            <a:avLst/>
          </a:prstGeom>
        </p:spPr>
      </p:pic>
      <p:sp>
        <p:nvSpPr>
          <p:cNvPr id="52" name="半闭框 51">
            <a:extLst>
              <a:ext uri="{FF2B5EF4-FFF2-40B4-BE49-F238E27FC236}">
                <a16:creationId xmlns:a16="http://schemas.microsoft.com/office/drawing/2014/main" id="{C4082818-1E38-4FC8-895D-30DBD7749174}"/>
              </a:ext>
            </a:extLst>
          </p:cNvPr>
          <p:cNvSpPr/>
          <p:nvPr/>
        </p:nvSpPr>
        <p:spPr>
          <a:xfrm>
            <a:off x="4140683" y="-790925"/>
            <a:ext cx="728325" cy="728325"/>
          </a:xfrm>
          <a:prstGeom prst="halfFrame">
            <a:avLst>
              <a:gd name="adj1" fmla="val 27592"/>
              <a:gd name="adj2" fmla="val 26734"/>
            </a:avLst>
          </a:prstGeom>
          <a:solidFill>
            <a:srgbClr val="00B0F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374316F-8125-4A26-B120-550A19CAB1FC}"/>
              </a:ext>
            </a:extLst>
          </p:cNvPr>
          <p:cNvGrpSpPr/>
          <p:nvPr/>
        </p:nvGrpSpPr>
        <p:grpSpPr>
          <a:xfrm>
            <a:off x="5180374" y="-785659"/>
            <a:ext cx="678592" cy="678592"/>
            <a:chOff x="4433364" y="3316584"/>
            <a:chExt cx="678592" cy="67859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FFED095-FF34-4EA8-8D17-0CF5D848B5F6}"/>
                </a:ext>
              </a:extLst>
            </p:cNvPr>
            <p:cNvSpPr/>
            <p:nvPr/>
          </p:nvSpPr>
          <p:spPr>
            <a:xfrm>
              <a:off x="4433364" y="3316584"/>
              <a:ext cx="678592" cy="6785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回滚放置</a:t>
              </a:r>
            </a:p>
          </p:txBody>
        </p:sp>
        <p:sp>
          <p:nvSpPr>
            <p:cNvPr id="55" name="箭头: 上弧形 54">
              <a:extLst>
                <a:ext uri="{FF2B5EF4-FFF2-40B4-BE49-F238E27FC236}">
                  <a16:creationId xmlns:a16="http://schemas.microsoft.com/office/drawing/2014/main" id="{C316A90F-3139-4FCF-BE82-494A91ED85C6}"/>
                </a:ext>
              </a:extLst>
            </p:cNvPr>
            <p:cNvSpPr/>
            <p:nvPr/>
          </p:nvSpPr>
          <p:spPr>
            <a:xfrm flipH="1">
              <a:off x="4509870" y="3497011"/>
              <a:ext cx="483212" cy="190107"/>
            </a:xfrm>
            <a:prstGeom prst="curvedDownArrow">
              <a:avLst>
                <a:gd name="adj1" fmla="val 43088"/>
                <a:gd name="adj2" fmla="val 78066"/>
                <a:gd name="adj3" fmla="val 319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47F7BDC-9101-4CFB-887F-874B75EDF13E}"/>
              </a:ext>
            </a:extLst>
          </p:cNvPr>
          <p:cNvGrpSpPr/>
          <p:nvPr/>
        </p:nvGrpSpPr>
        <p:grpSpPr>
          <a:xfrm>
            <a:off x="2204523" y="-762572"/>
            <a:ext cx="646500" cy="646500"/>
            <a:chOff x="4877224" y="4140076"/>
            <a:chExt cx="646500" cy="64650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8B0A69A-58FC-465D-92F0-D16AF4A803FC}"/>
                </a:ext>
              </a:extLst>
            </p:cNvPr>
            <p:cNvSpPr/>
            <p:nvPr/>
          </p:nvSpPr>
          <p:spPr>
            <a:xfrm>
              <a:off x="4877224" y="4140076"/>
              <a:ext cx="646500" cy="646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AA18FA4A-F712-483E-B808-AA21B3C2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874" y="4232838"/>
              <a:ext cx="457200" cy="4572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7" name="图片 76">
            <a:extLst>
              <a:ext uri="{FF2B5EF4-FFF2-40B4-BE49-F238E27FC236}">
                <a16:creationId xmlns:a16="http://schemas.microsoft.com/office/drawing/2014/main" id="{8FD76236-F28F-47A8-BC75-A4E9FD9D8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32" y="-676721"/>
            <a:ext cx="499915" cy="499915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C8C2F802-5BC6-47EE-970B-955138C00DD0}"/>
              </a:ext>
            </a:extLst>
          </p:cNvPr>
          <p:cNvGrpSpPr/>
          <p:nvPr/>
        </p:nvGrpSpPr>
        <p:grpSpPr>
          <a:xfrm>
            <a:off x="1420253" y="549245"/>
            <a:ext cx="878920" cy="406963"/>
            <a:chOff x="1420253" y="549245"/>
            <a:chExt cx="878920" cy="406963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D825FF19-9D35-4F14-9982-7F995115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53" y="549245"/>
              <a:ext cx="406963" cy="406963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7680B7E-D8BE-44F2-BF9B-2868D66E113C}"/>
                </a:ext>
              </a:extLst>
            </p:cNvPr>
            <p:cNvSpPr txBox="1"/>
            <p:nvPr/>
          </p:nvSpPr>
          <p:spPr>
            <a:xfrm>
              <a:off x="1790966" y="629615"/>
              <a:ext cx="5082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0/5</a:t>
              </a:r>
              <a:endParaRPr lang="zh-CN" altLang="en-US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9AF686EE-92EF-43A3-922A-48AF32CA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53" y="911538"/>
            <a:ext cx="406963" cy="406963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D7B4D148-BDB2-4CD9-ADB7-B50BA7D25624}"/>
              </a:ext>
            </a:extLst>
          </p:cNvPr>
          <p:cNvSpPr txBox="1"/>
          <p:nvPr/>
        </p:nvSpPr>
        <p:spPr>
          <a:xfrm>
            <a:off x="1790966" y="991908"/>
            <a:ext cx="508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5/5</a:t>
            </a:r>
            <a:endParaRPr lang="zh-CN" altLang="en-US" sz="10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BCE62F6-B98F-4D46-B82E-ADA227D6FD7E}"/>
              </a:ext>
            </a:extLst>
          </p:cNvPr>
          <p:cNvGrpSpPr/>
          <p:nvPr/>
        </p:nvGrpSpPr>
        <p:grpSpPr>
          <a:xfrm>
            <a:off x="1420253" y="1263751"/>
            <a:ext cx="878920" cy="406963"/>
            <a:chOff x="1420253" y="549245"/>
            <a:chExt cx="878920" cy="406963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FA7BEE96-8038-4DD0-BF5E-2C0AAA08F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53" y="549245"/>
              <a:ext cx="406963" cy="406963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DDDDFEF8-F38B-4F5A-84BF-15E1CD42CA98}"/>
                </a:ext>
              </a:extLst>
            </p:cNvPr>
            <p:cNvSpPr txBox="1"/>
            <p:nvPr/>
          </p:nvSpPr>
          <p:spPr>
            <a:xfrm>
              <a:off x="1790966" y="629615"/>
              <a:ext cx="5082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2/5</a:t>
              </a:r>
              <a:endParaRPr lang="zh-CN" altLang="en-US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B4E6D6B-281E-4184-B413-66C5E6B838BC}"/>
              </a:ext>
            </a:extLst>
          </p:cNvPr>
          <p:cNvGrpSpPr/>
          <p:nvPr/>
        </p:nvGrpSpPr>
        <p:grpSpPr>
          <a:xfrm>
            <a:off x="1420253" y="1626044"/>
            <a:ext cx="878920" cy="406963"/>
            <a:chOff x="1420253" y="549245"/>
            <a:chExt cx="878920" cy="406963"/>
          </a:xfrm>
        </p:grpSpPr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4FACF6C7-99E9-4D37-9366-5FA2BB22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53" y="549245"/>
              <a:ext cx="406963" cy="406963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2FEB364-6548-4C75-8EBF-8C19AC402D02}"/>
                </a:ext>
              </a:extLst>
            </p:cNvPr>
            <p:cNvSpPr txBox="1"/>
            <p:nvPr/>
          </p:nvSpPr>
          <p:spPr>
            <a:xfrm>
              <a:off x="1790966" y="629615"/>
              <a:ext cx="5082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2/5</a:t>
              </a:r>
              <a:endParaRPr lang="zh-CN" altLang="en-US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AD93D75-E3F8-4F2F-84AB-68775D0CD6F2}"/>
              </a:ext>
            </a:extLst>
          </p:cNvPr>
          <p:cNvGrpSpPr/>
          <p:nvPr/>
        </p:nvGrpSpPr>
        <p:grpSpPr>
          <a:xfrm>
            <a:off x="8687719" y="0"/>
            <a:ext cx="322366" cy="718354"/>
            <a:chOff x="8296637" y="1829525"/>
            <a:chExt cx="322366" cy="718354"/>
          </a:xfrm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18BEFEBB-5CA8-4B23-B2F6-1E7FCA28CBFB}"/>
                </a:ext>
              </a:extLst>
            </p:cNvPr>
            <p:cNvSpPr/>
            <p:nvPr/>
          </p:nvSpPr>
          <p:spPr>
            <a:xfrm rot="16200000">
              <a:off x="8057723" y="2068439"/>
              <a:ext cx="718354" cy="240525"/>
            </a:xfrm>
            <a:prstGeom prst="triangle">
              <a:avLst>
                <a:gd name="adj" fmla="val 5075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F199F95E-AE75-4E7B-BCBF-16F068FD7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281" y="1958046"/>
              <a:ext cx="300722" cy="300722"/>
            </a:xfrm>
            <a:prstGeom prst="rect">
              <a:avLst/>
            </a:prstGeom>
          </p:spPr>
        </p:pic>
      </p:grpSp>
      <p:pic>
        <p:nvPicPr>
          <p:cNvPr id="87" name="图片 86">
            <a:extLst>
              <a:ext uri="{FF2B5EF4-FFF2-40B4-BE49-F238E27FC236}">
                <a16:creationId xmlns:a16="http://schemas.microsoft.com/office/drawing/2014/main" id="{0C54A04F-3EC7-4A2F-810D-2569569C8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9" y="1587292"/>
            <a:ext cx="2532570" cy="112343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05640B9-BA40-4AB4-AED8-ECE7CE92AA55}"/>
              </a:ext>
            </a:extLst>
          </p:cNvPr>
          <p:cNvGrpSpPr/>
          <p:nvPr/>
        </p:nvGrpSpPr>
        <p:grpSpPr>
          <a:xfrm>
            <a:off x="1936495" y="723523"/>
            <a:ext cx="609600" cy="782990"/>
            <a:chOff x="3056032" y="1565242"/>
            <a:chExt cx="609600" cy="782990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27C15CE6-CA25-4CE8-8BFA-DE8A05C3A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032" y="1565242"/>
              <a:ext cx="609600" cy="609600"/>
            </a:xfrm>
            <a:prstGeom prst="rect">
              <a:avLst/>
            </a:prstGeom>
          </p:spPr>
        </p:pic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6DC5FD9-A700-4E45-BA39-57B34CBF6097}"/>
                </a:ext>
              </a:extLst>
            </p:cNvPr>
            <p:cNvSpPr txBox="1"/>
            <p:nvPr/>
          </p:nvSpPr>
          <p:spPr>
            <a:xfrm>
              <a:off x="3061681" y="2102011"/>
              <a:ext cx="49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拆除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CC60A2D-FBDC-4E9B-A87E-4B4389F43005}"/>
              </a:ext>
            </a:extLst>
          </p:cNvPr>
          <p:cNvGrpSpPr/>
          <p:nvPr/>
        </p:nvGrpSpPr>
        <p:grpSpPr>
          <a:xfrm>
            <a:off x="3661817" y="302685"/>
            <a:ext cx="527919" cy="653859"/>
            <a:chOff x="6897238" y="911190"/>
            <a:chExt cx="527919" cy="653859"/>
          </a:xfrm>
        </p:grpSpPr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AD210A29-19D1-4088-879F-2D37691F0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238" y="911190"/>
              <a:ext cx="502711" cy="502711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CF1DD367-F4E9-4F47-8482-81B58ACEE6A6}"/>
                </a:ext>
              </a:extLst>
            </p:cNvPr>
            <p:cNvSpPr txBox="1"/>
            <p:nvPr/>
          </p:nvSpPr>
          <p:spPr>
            <a:xfrm>
              <a:off x="6928579" y="1318828"/>
              <a:ext cx="49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旋转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F1C46C41-D240-4DF0-AA4F-F16DF0E37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80" y="96431"/>
            <a:ext cx="609600" cy="609600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D004D11E-28CC-47FB-86AE-2030BB1222E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130" y="3262712"/>
            <a:ext cx="826426" cy="82642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C7AC6AF-F0F0-41AE-8D5F-0C84E2DAEC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751" y="4301467"/>
            <a:ext cx="774768" cy="194784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E79C52DE-7839-461E-BBE5-C8DC79274AAA}"/>
              </a:ext>
            </a:extLst>
          </p:cNvPr>
          <p:cNvSpPr txBox="1"/>
          <p:nvPr/>
        </p:nvSpPr>
        <p:spPr>
          <a:xfrm>
            <a:off x="7920772" y="4259704"/>
            <a:ext cx="496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施工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E235860-7D4D-4830-ACC5-0AB0CCC21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23" y="1513416"/>
            <a:ext cx="2532570" cy="1123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4E8DFE9-5F8F-4D54-A3BA-A9C4C40994C9}"/>
              </a:ext>
            </a:extLst>
          </p:cNvPr>
          <p:cNvGrpSpPr/>
          <p:nvPr/>
        </p:nvGrpSpPr>
        <p:grpSpPr>
          <a:xfrm>
            <a:off x="4906805" y="2065302"/>
            <a:ext cx="496578" cy="581997"/>
            <a:chOff x="5289673" y="1763314"/>
            <a:chExt cx="496578" cy="581997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E6DE83-AEAF-4C4E-8534-68835396C39B}"/>
                </a:ext>
              </a:extLst>
            </p:cNvPr>
            <p:cNvSpPr txBox="1"/>
            <p:nvPr/>
          </p:nvSpPr>
          <p:spPr>
            <a:xfrm>
              <a:off x="5289673" y="2099090"/>
              <a:ext cx="49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部署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607E66-B778-48D5-8DFD-2EA8160FE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673" y="1763314"/>
              <a:ext cx="434513" cy="434513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354C874-966F-4805-AB26-164B9C043B6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66" y="2357221"/>
            <a:ext cx="609600" cy="6096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88F4AE0-090F-4435-8A26-8BBB1C416B8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72" y="2325091"/>
            <a:ext cx="609600" cy="6096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D7448AF-6C3D-4FA3-9E5F-F24FE25A4A2B}"/>
              </a:ext>
            </a:extLst>
          </p:cNvPr>
          <p:cNvCxnSpPr/>
          <p:nvPr/>
        </p:nvCxnSpPr>
        <p:spPr>
          <a:xfrm>
            <a:off x="4603005" y="2729050"/>
            <a:ext cx="2545588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A18E4FC-D190-4031-B998-E7E112A49454}"/>
              </a:ext>
            </a:extLst>
          </p:cNvPr>
          <p:cNvGrpSpPr/>
          <p:nvPr/>
        </p:nvGrpSpPr>
        <p:grpSpPr>
          <a:xfrm>
            <a:off x="6372804" y="1775033"/>
            <a:ext cx="609600" cy="782990"/>
            <a:chOff x="3056032" y="1565242"/>
            <a:chExt cx="609600" cy="782990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09BCE105-1DBC-46AC-866E-F6B919016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032" y="1565242"/>
              <a:ext cx="609600" cy="609600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3B62111-9E5C-4848-BD0B-A093BDF389C7}"/>
                </a:ext>
              </a:extLst>
            </p:cNvPr>
            <p:cNvSpPr txBox="1"/>
            <p:nvPr/>
          </p:nvSpPr>
          <p:spPr>
            <a:xfrm>
              <a:off x="3061681" y="2102011"/>
              <a:ext cx="49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取消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14FA544-F4AA-45B7-AD04-801E3E2CF762}"/>
              </a:ext>
            </a:extLst>
          </p:cNvPr>
          <p:cNvGrpSpPr/>
          <p:nvPr/>
        </p:nvGrpSpPr>
        <p:grpSpPr>
          <a:xfrm>
            <a:off x="8414389" y="1931726"/>
            <a:ext cx="496578" cy="581997"/>
            <a:chOff x="5289673" y="1763314"/>
            <a:chExt cx="496578" cy="581997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3C683AC-95C3-4563-BC12-4898503A1A01}"/>
                </a:ext>
              </a:extLst>
            </p:cNvPr>
            <p:cNvSpPr txBox="1"/>
            <p:nvPr/>
          </p:nvSpPr>
          <p:spPr>
            <a:xfrm>
              <a:off x="5289673" y="2099090"/>
              <a:ext cx="49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确定</a:t>
              </a:r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6F2F34B0-73A1-426D-8741-C09972A81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673" y="1763314"/>
              <a:ext cx="434513" cy="434513"/>
            </a:xfrm>
            <a:prstGeom prst="rect">
              <a:avLst/>
            </a:prstGeom>
          </p:spPr>
        </p:pic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36E048FC-10C3-4D0B-88D8-02A416C43FF5}"/>
              </a:ext>
            </a:extLst>
          </p:cNvPr>
          <p:cNvSpPr txBox="1"/>
          <p:nvPr/>
        </p:nvSpPr>
        <p:spPr>
          <a:xfrm>
            <a:off x="2392616" y="587212"/>
            <a:ext cx="496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修建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CB0FEE-BD8C-47CF-8405-288FC7B795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2" y="1502393"/>
            <a:ext cx="1178518" cy="1727692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0667044F-3173-4BFB-90A9-EF98AB8D1267}"/>
              </a:ext>
            </a:extLst>
          </p:cNvPr>
          <p:cNvSpPr/>
          <p:nvPr/>
        </p:nvSpPr>
        <p:spPr>
          <a:xfrm rot="5400000">
            <a:off x="7751454" y="2449737"/>
            <a:ext cx="477278" cy="1429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72416D6-0BD4-4A5F-A534-23E1A3ADC29B}"/>
              </a:ext>
            </a:extLst>
          </p:cNvPr>
          <p:cNvSpPr/>
          <p:nvPr/>
        </p:nvSpPr>
        <p:spPr>
          <a:xfrm rot="5400000">
            <a:off x="7753593" y="2926506"/>
            <a:ext cx="477278" cy="142921"/>
          </a:xfrm>
          <a:prstGeom prst="rect">
            <a:avLst/>
          </a:prstGeom>
          <a:solidFill>
            <a:srgbClr val="34CF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431402-4274-4499-986B-8CFF1B6997E9}"/>
              </a:ext>
            </a:extLst>
          </p:cNvPr>
          <p:cNvSpPr/>
          <p:nvPr/>
        </p:nvSpPr>
        <p:spPr>
          <a:xfrm>
            <a:off x="2846831" y="2946502"/>
            <a:ext cx="2365270" cy="488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0507DCA-131D-4EE2-BDDF-B1D4226CC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194" y="2946502"/>
            <a:ext cx="242233" cy="242233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49EBC294-AAC9-471E-8386-2A24A3A25403}"/>
              </a:ext>
            </a:extLst>
          </p:cNvPr>
          <p:cNvSpPr txBox="1"/>
          <p:nvPr/>
        </p:nvSpPr>
        <p:spPr>
          <a:xfrm>
            <a:off x="3048742" y="2944507"/>
            <a:ext cx="6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167/190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9B7FA62D-D396-4EBF-83FD-FD91D140C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986" y="2952772"/>
            <a:ext cx="242233" cy="242233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F2DDA580-B4B5-40FE-B1CF-3B171B94F9DD}"/>
              </a:ext>
            </a:extLst>
          </p:cNvPr>
          <p:cNvSpPr txBox="1"/>
          <p:nvPr/>
        </p:nvSpPr>
        <p:spPr>
          <a:xfrm>
            <a:off x="3819534" y="2950777"/>
            <a:ext cx="6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167/190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0AFE0E87-9433-4398-A436-0681B231E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38" y="2946502"/>
            <a:ext cx="242233" cy="242233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A388742F-317B-43AD-9F84-89DBC74684B3}"/>
              </a:ext>
            </a:extLst>
          </p:cNvPr>
          <p:cNvSpPr txBox="1"/>
          <p:nvPr/>
        </p:nvSpPr>
        <p:spPr>
          <a:xfrm>
            <a:off x="4570686" y="2944507"/>
            <a:ext cx="6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167/190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005CF64F-0E91-496B-A4AB-7275965A8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14" y="3174686"/>
            <a:ext cx="242233" cy="242233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A0779E7D-CA38-4CEF-864C-008C4305931F}"/>
              </a:ext>
            </a:extLst>
          </p:cNvPr>
          <p:cNvSpPr txBox="1"/>
          <p:nvPr/>
        </p:nvSpPr>
        <p:spPr>
          <a:xfrm>
            <a:off x="3055562" y="3172691"/>
            <a:ext cx="6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167/190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459431CF-F796-4406-847F-4EBB104EF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6" y="3180956"/>
            <a:ext cx="242233" cy="242233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1F626427-A37A-4714-BD73-6078574552FB}"/>
              </a:ext>
            </a:extLst>
          </p:cNvPr>
          <p:cNvSpPr txBox="1"/>
          <p:nvPr/>
        </p:nvSpPr>
        <p:spPr>
          <a:xfrm>
            <a:off x="3826354" y="3178961"/>
            <a:ext cx="6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167/190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80229390-6C3A-436A-AB5D-44E70004D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58" y="3174686"/>
            <a:ext cx="242233" cy="242233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586A4430-AF66-4C52-8056-EBC2C7E260B5}"/>
              </a:ext>
            </a:extLst>
          </p:cNvPr>
          <p:cNvSpPr txBox="1"/>
          <p:nvPr/>
        </p:nvSpPr>
        <p:spPr>
          <a:xfrm>
            <a:off x="4577506" y="3172691"/>
            <a:ext cx="6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167/190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A1A3C4-E6C1-45A5-9367-3067291D1D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84477">
            <a:off x="3877444" y="1501465"/>
            <a:ext cx="390145" cy="390145"/>
          </a:xfrm>
          <a:prstGeom prst="rect">
            <a:avLst/>
          </a:prstGeom>
        </p:spPr>
      </p:pic>
      <p:pic>
        <p:nvPicPr>
          <p:cNvPr id="86" name="图形 85" descr="挖掘工具">
            <a:hlinkClick r:id="rId15" action="ppaction://hlinksldjump"/>
            <a:extLst>
              <a:ext uri="{FF2B5EF4-FFF2-40B4-BE49-F238E27FC236}">
                <a16:creationId xmlns:a16="http://schemas.microsoft.com/office/drawing/2014/main" id="{974C02A9-686A-47E1-B81C-DA659AFC26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4765" y="1468710"/>
            <a:ext cx="446632" cy="446632"/>
          </a:xfrm>
          <a:prstGeom prst="rect">
            <a:avLst/>
          </a:prstGeom>
        </p:spPr>
      </p:pic>
      <p:sp>
        <p:nvSpPr>
          <p:cNvPr id="100" name="椭圆 99">
            <a:extLst>
              <a:ext uri="{FF2B5EF4-FFF2-40B4-BE49-F238E27FC236}">
                <a16:creationId xmlns:a16="http://schemas.microsoft.com/office/drawing/2014/main" id="{6177FEE2-6412-48DD-81A3-E6B85AA2FC34}"/>
              </a:ext>
            </a:extLst>
          </p:cNvPr>
          <p:cNvSpPr/>
          <p:nvPr/>
        </p:nvSpPr>
        <p:spPr>
          <a:xfrm>
            <a:off x="4164528" y="1390020"/>
            <a:ext cx="275962" cy="2759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20</a:t>
            </a:r>
            <a:endParaRPr lang="zh-CN" altLang="en-US" sz="9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8DDC96-71C9-41C5-8547-CA714FF541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0366" y="323530"/>
            <a:ext cx="5900627" cy="412220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6EB03B5-FCBD-40FC-99C4-F47FD011A67D}"/>
              </a:ext>
            </a:extLst>
          </p:cNvPr>
          <p:cNvSpPr/>
          <p:nvPr/>
        </p:nvSpPr>
        <p:spPr>
          <a:xfrm>
            <a:off x="2999387" y="823157"/>
            <a:ext cx="553944" cy="553944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32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3F945079-039D-4860-91CA-8ADA682AA843}"/>
              </a:ext>
            </a:extLst>
          </p:cNvPr>
          <p:cNvSpPr/>
          <p:nvPr/>
        </p:nvSpPr>
        <p:spPr>
          <a:xfrm>
            <a:off x="2990487" y="-753561"/>
            <a:ext cx="935290" cy="54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半闭框 51">
            <a:extLst>
              <a:ext uri="{FF2B5EF4-FFF2-40B4-BE49-F238E27FC236}">
                <a16:creationId xmlns:a16="http://schemas.microsoft.com/office/drawing/2014/main" id="{C4082818-1E38-4FC8-895D-30DBD7749174}"/>
              </a:ext>
            </a:extLst>
          </p:cNvPr>
          <p:cNvSpPr/>
          <p:nvPr/>
        </p:nvSpPr>
        <p:spPr>
          <a:xfrm>
            <a:off x="4140683" y="-790925"/>
            <a:ext cx="728325" cy="728325"/>
          </a:xfrm>
          <a:prstGeom prst="halfFrame">
            <a:avLst>
              <a:gd name="adj1" fmla="val 27592"/>
              <a:gd name="adj2" fmla="val 26734"/>
            </a:avLst>
          </a:prstGeom>
          <a:solidFill>
            <a:srgbClr val="00B0F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374316F-8125-4A26-B120-550A19CAB1FC}"/>
              </a:ext>
            </a:extLst>
          </p:cNvPr>
          <p:cNvGrpSpPr/>
          <p:nvPr/>
        </p:nvGrpSpPr>
        <p:grpSpPr>
          <a:xfrm>
            <a:off x="5180374" y="-785659"/>
            <a:ext cx="678592" cy="678592"/>
            <a:chOff x="4433364" y="3316584"/>
            <a:chExt cx="678592" cy="67859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FFED095-FF34-4EA8-8D17-0CF5D848B5F6}"/>
                </a:ext>
              </a:extLst>
            </p:cNvPr>
            <p:cNvSpPr/>
            <p:nvPr/>
          </p:nvSpPr>
          <p:spPr>
            <a:xfrm>
              <a:off x="4433364" y="3316584"/>
              <a:ext cx="678592" cy="6785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回滚放置</a:t>
              </a:r>
            </a:p>
          </p:txBody>
        </p:sp>
        <p:sp>
          <p:nvSpPr>
            <p:cNvPr id="55" name="箭头: 上弧形 54">
              <a:extLst>
                <a:ext uri="{FF2B5EF4-FFF2-40B4-BE49-F238E27FC236}">
                  <a16:creationId xmlns:a16="http://schemas.microsoft.com/office/drawing/2014/main" id="{C316A90F-3139-4FCF-BE82-494A91ED85C6}"/>
                </a:ext>
              </a:extLst>
            </p:cNvPr>
            <p:cNvSpPr/>
            <p:nvPr/>
          </p:nvSpPr>
          <p:spPr>
            <a:xfrm flipH="1">
              <a:off x="4509870" y="3497011"/>
              <a:ext cx="483212" cy="190107"/>
            </a:xfrm>
            <a:prstGeom prst="curvedDownArrow">
              <a:avLst>
                <a:gd name="adj1" fmla="val 43088"/>
                <a:gd name="adj2" fmla="val 78066"/>
                <a:gd name="adj3" fmla="val 319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47F7BDC-9101-4CFB-887F-874B75EDF13E}"/>
              </a:ext>
            </a:extLst>
          </p:cNvPr>
          <p:cNvGrpSpPr/>
          <p:nvPr/>
        </p:nvGrpSpPr>
        <p:grpSpPr>
          <a:xfrm>
            <a:off x="2204523" y="-762572"/>
            <a:ext cx="646500" cy="646500"/>
            <a:chOff x="4877224" y="4140076"/>
            <a:chExt cx="646500" cy="64650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8B0A69A-58FC-465D-92F0-D16AF4A803FC}"/>
                </a:ext>
              </a:extLst>
            </p:cNvPr>
            <p:cNvSpPr/>
            <p:nvPr/>
          </p:nvSpPr>
          <p:spPr>
            <a:xfrm>
              <a:off x="4877224" y="4140076"/>
              <a:ext cx="646500" cy="646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AA18FA4A-F712-483E-B808-AA21B3C2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874" y="4232838"/>
              <a:ext cx="457200" cy="4572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7" name="图片 76">
            <a:extLst>
              <a:ext uri="{FF2B5EF4-FFF2-40B4-BE49-F238E27FC236}">
                <a16:creationId xmlns:a16="http://schemas.microsoft.com/office/drawing/2014/main" id="{8FD76236-F28F-47A8-BC75-A4E9FD9D8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32" y="-676721"/>
            <a:ext cx="499915" cy="49991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8EDC419-AB07-42EA-8181-AB8B7B274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0" y="-32183"/>
            <a:ext cx="8239570" cy="4622800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C8C2F802-5BC6-47EE-970B-955138C00DD0}"/>
              </a:ext>
            </a:extLst>
          </p:cNvPr>
          <p:cNvGrpSpPr/>
          <p:nvPr/>
        </p:nvGrpSpPr>
        <p:grpSpPr>
          <a:xfrm>
            <a:off x="1420253" y="549245"/>
            <a:ext cx="878920" cy="406963"/>
            <a:chOff x="1420253" y="549245"/>
            <a:chExt cx="878920" cy="406963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D825FF19-9D35-4F14-9982-7F995115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53" y="549245"/>
              <a:ext cx="406963" cy="406963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7680B7E-D8BE-44F2-BF9B-2868D66E113C}"/>
                </a:ext>
              </a:extLst>
            </p:cNvPr>
            <p:cNvSpPr txBox="1"/>
            <p:nvPr/>
          </p:nvSpPr>
          <p:spPr>
            <a:xfrm>
              <a:off x="1790966" y="629615"/>
              <a:ext cx="5082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0/5</a:t>
              </a:r>
              <a:endParaRPr lang="zh-CN" altLang="en-US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9AF686EE-92EF-43A3-922A-48AF32CA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53" y="911538"/>
            <a:ext cx="406963" cy="406963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D7B4D148-BDB2-4CD9-ADB7-B50BA7D25624}"/>
              </a:ext>
            </a:extLst>
          </p:cNvPr>
          <p:cNvSpPr txBox="1"/>
          <p:nvPr/>
        </p:nvSpPr>
        <p:spPr>
          <a:xfrm>
            <a:off x="1790966" y="991908"/>
            <a:ext cx="508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5/5</a:t>
            </a:r>
            <a:endParaRPr lang="zh-CN" altLang="en-US" sz="10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BCE62F6-B98F-4D46-B82E-ADA227D6FD7E}"/>
              </a:ext>
            </a:extLst>
          </p:cNvPr>
          <p:cNvGrpSpPr/>
          <p:nvPr/>
        </p:nvGrpSpPr>
        <p:grpSpPr>
          <a:xfrm>
            <a:off x="1440475" y="1273831"/>
            <a:ext cx="878920" cy="406963"/>
            <a:chOff x="1420253" y="549245"/>
            <a:chExt cx="878920" cy="406963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FA7BEE96-8038-4DD0-BF5E-2C0AAA08F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53" y="549245"/>
              <a:ext cx="406963" cy="406963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DDDDFEF8-F38B-4F5A-84BF-15E1CD42CA98}"/>
                </a:ext>
              </a:extLst>
            </p:cNvPr>
            <p:cNvSpPr txBox="1"/>
            <p:nvPr/>
          </p:nvSpPr>
          <p:spPr>
            <a:xfrm>
              <a:off x="1790966" y="629615"/>
              <a:ext cx="5082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2/5</a:t>
              </a:r>
              <a:endParaRPr lang="zh-CN" altLang="en-US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B4E6D6B-281E-4184-B413-66C5E6B838BC}"/>
              </a:ext>
            </a:extLst>
          </p:cNvPr>
          <p:cNvGrpSpPr/>
          <p:nvPr/>
        </p:nvGrpSpPr>
        <p:grpSpPr>
          <a:xfrm>
            <a:off x="1420253" y="1626044"/>
            <a:ext cx="878920" cy="406963"/>
            <a:chOff x="1420253" y="549245"/>
            <a:chExt cx="878920" cy="406963"/>
          </a:xfrm>
        </p:grpSpPr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4FACF6C7-99E9-4D37-9366-5FA2BB22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53" y="549245"/>
              <a:ext cx="406963" cy="406963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2FEB364-6548-4C75-8EBF-8C19AC402D02}"/>
                </a:ext>
              </a:extLst>
            </p:cNvPr>
            <p:cNvSpPr txBox="1"/>
            <p:nvPr/>
          </p:nvSpPr>
          <p:spPr>
            <a:xfrm>
              <a:off x="1790966" y="629615"/>
              <a:ext cx="5082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2/5</a:t>
              </a:r>
              <a:endParaRPr lang="zh-CN" altLang="en-US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AD93D75-E3F8-4F2F-84AB-68775D0CD6F2}"/>
              </a:ext>
            </a:extLst>
          </p:cNvPr>
          <p:cNvGrpSpPr/>
          <p:nvPr/>
        </p:nvGrpSpPr>
        <p:grpSpPr>
          <a:xfrm>
            <a:off x="8296637" y="1829525"/>
            <a:ext cx="322366" cy="718354"/>
            <a:chOff x="8296637" y="1829525"/>
            <a:chExt cx="322366" cy="718354"/>
          </a:xfrm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18BEFEBB-5CA8-4B23-B2F6-1E7FCA28CBFB}"/>
                </a:ext>
              </a:extLst>
            </p:cNvPr>
            <p:cNvSpPr/>
            <p:nvPr/>
          </p:nvSpPr>
          <p:spPr>
            <a:xfrm rot="16200000">
              <a:off x="8057723" y="2068439"/>
              <a:ext cx="718354" cy="240525"/>
            </a:xfrm>
            <a:prstGeom prst="triangle">
              <a:avLst>
                <a:gd name="adj" fmla="val 5075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F199F95E-AE75-4E7B-BCBF-16F068FD7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281" y="1958046"/>
              <a:ext cx="300722" cy="300722"/>
            </a:xfrm>
            <a:prstGeom prst="rect">
              <a:avLst/>
            </a:prstGeom>
          </p:spPr>
        </p:pic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DC7AC6AF-F0F0-41AE-8D5F-0C84E2DAEC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751" y="4301467"/>
            <a:ext cx="774768" cy="194784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E79C52DE-7839-461E-BBE5-C8DC79274AAA}"/>
              </a:ext>
            </a:extLst>
          </p:cNvPr>
          <p:cNvSpPr txBox="1"/>
          <p:nvPr/>
        </p:nvSpPr>
        <p:spPr>
          <a:xfrm>
            <a:off x="7920772" y="4259704"/>
            <a:ext cx="496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施工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56D2C4-41EF-4CE3-B86B-0A40D0871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077" y="0"/>
            <a:ext cx="2014920" cy="3588426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EC4B30D4-4378-445C-98D0-53AF2603E93C}"/>
              </a:ext>
            </a:extLst>
          </p:cNvPr>
          <p:cNvGrpSpPr/>
          <p:nvPr/>
        </p:nvGrpSpPr>
        <p:grpSpPr>
          <a:xfrm rot="10800000">
            <a:off x="8568984" y="1435036"/>
            <a:ext cx="300722" cy="718354"/>
            <a:chOff x="8258976" y="1829525"/>
            <a:chExt cx="300722" cy="718354"/>
          </a:xfrm>
        </p:grpSpPr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254AC17B-2B7E-4CA9-A263-7942D86F459D}"/>
                </a:ext>
              </a:extLst>
            </p:cNvPr>
            <p:cNvSpPr/>
            <p:nvPr/>
          </p:nvSpPr>
          <p:spPr>
            <a:xfrm rot="16200000">
              <a:off x="8057723" y="2068439"/>
              <a:ext cx="718354" cy="240525"/>
            </a:xfrm>
            <a:prstGeom prst="triangle">
              <a:avLst>
                <a:gd name="adj" fmla="val 5075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3D958A6-1066-43CB-8234-EC456789A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58976" y="2038341"/>
              <a:ext cx="300722" cy="30072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4F8D9E-D841-4A2C-8230-EB50A28CA0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75" y="338120"/>
            <a:ext cx="24622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3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470C8EC6-70CD-45DA-AF3C-78A382C60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237" y="1961230"/>
            <a:ext cx="235474" cy="23029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4D495FD-4D54-47BB-8197-86755F03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237" y="2548250"/>
            <a:ext cx="235474" cy="23029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73DF05A-6BA8-4501-AC76-01AD4340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07" y="1393112"/>
            <a:ext cx="235474" cy="23029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66D0537-7923-4E79-AE3A-74D6EA72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94" y="2420968"/>
            <a:ext cx="235474" cy="2302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CE70E67-F89C-48E4-8A8E-9B4104AA3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049" y="0"/>
            <a:ext cx="4004745" cy="46228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A4861F2-BA11-4924-AFA7-896609132AB6}"/>
              </a:ext>
            </a:extLst>
          </p:cNvPr>
          <p:cNvSpPr/>
          <p:nvPr/>
        </p:nvSpPr>
        <p:spPr>
          <a:xfrm>
            <a:off x="2361556" y="1279063"/>
            <a:ext cx="546476" cy="546476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19B9B0-CFAF-482C-911D-4E06A3744EAE}"/>
              </a:ext>
            </a:extLst>
          </p:cNvPr>
          <p:cNvSpPr/>
          <p:nvPr/>
        </p:nvSpPr>
        <p:spPr>
          <a:xfrm>
            <a:off x="3104403" y="3398520"/>
            <a:ext cx="388800" cy="388800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06DD6A6-B905-42D2-93F0-0735ADC19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24" y="2746763"/>
            <a:ext cx="303959" cy="303959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D2246613-625B-46C0-AD0C-66DEAFD14DF9}"/>
              </a:ext>
            </a:extLst>
          </p:cNvPr>
          <p:cNvSpPr/>
          <p:nvPr/>
        </p:nvSpPr>
        <p:spPr>
          <a:xfrm>
            <a:off x="3406130" y="2733270"/>
            <a:ext cx="388800" cy="3888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3B73D33-0069-4A73-84B7-4612BFDAA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56" y="2565855"/>
            <a:ext cx="361815" cy="36181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0205D36-35DC-4B94-ACFC-1C3AD0A7B82B}"/>
              </a:ext>
            </a:extLst>
          </p:cNvPr>
          <p:cNvSpPr/>
          <p:nvPr/>
        </p:nvSpPr>
        <p:spPr>
          <a:xfrm>
            <a:off x="6198158" y="1125518"/>
            <a:ext cx="3245881" cy="330333"/>
          </a:xfrm>
          <a:prstGeom prst="rect">
            <a:avLst/>
          </a:prstGeom>
          <a:solidFill>
            <a:srgbClr val="EAF6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C4261A-AC54-48E2-BC93-76F95D5522F4}"/>
              </a:ext>
            </a:extLst>
          </p:cNvPr>
          <p:cNvSpPr/>
          <p:nvPr/>
        </p:nvSpPr>
        <p:spPr>
          <a:xfrm>
            <a:off x="6198157" y="1508261"/>
            <a:ext cx="3245881" cy="330333"/>
          </a:xfrm>
          <a:prstGeom prst="rect">
            <a:avLst/>
          </a:prstGeom>
          <a:solidFill>
            <a:srgbClr val="CCD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7B7FC7-EEFA-49A8-A10C-13EA8B03B5E6}"/>
              </a:ext>
            </a:extLst>
          </p:cNvPr>
          <p:cNvSpPr/>
          <p:nvPr/>
        </p:nvSpPr>
        <p:spPr>
          <a:xfrm>
            <a:off x="6198157" y="1891004"/>
            <a:ext cx="3245881" cy="330333"/>
          </a:xfrm>
          <a:prstGeom prst="rect">
            <a:avLst/>
          </a:prstGeom>
          <a:solidFill>
            <a:srgbClr val="BAC80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DF0EA7C-E4CA-4A01-8E01-261C9357A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07" y="2993078"/>
            <a:ext cx="471731" cy="4717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B4A6E1-B6F7-4049-96E6-4BC431F89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270" y="-14776"/>
            <a:ext cx="8250586" cy="46228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352541B-1BB7-4CA5-8CAB-332F18EF68C9}"/>
              </a:ext>
            </a:extLst>
          </p:cNvPr>
          <p:cNvGrpSpPr/>
          <p:nvPr/>
        </p:nvGrpSpPr>
        <p:grpSpPr>
          <a:xfrm>
            <a:off x="6295321" y="-41162"/>
            <a:ext cx="1945995" cy="4622800"/>
            <a:chOff x="1460135" y="0"/>
            <a:chExt cx="1945995" cy="46228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31C3AF-BE9F-425C-8E7B-D65E78B41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135" y="0"/>
              <a:ext cx="1945995" cy="46228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6AAB49C-D482-4AFD-9AD0-E723E900F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255" y="3836758"/>
              <a:ext cx="1113899" cy="361814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2B2252D-2AE2-4CE4-B5D1-7C3E4F5C051A}"/>
              </a:ext>
            </a:extLst>
          </p:cNvPr>
          <p:cNvGrpSpPr/>
          <p:nvPr/>
        </p:nvGrpSpPr>
        <p:grpSpPr>
          <a:xfrm>
            <a:off x="2892811" y="254455"/>
            <a:ext cx="1924735" cy="4622800"/>
            <a:chOff x="4038257" y="0"/>
            <a:chExt cx="1924735" cy="46228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6699CD1-A2AB-47CD-9FB2-2B481CDA9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8257" y="0"/>
              <a:ext cx="1924735" cy="4622800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4E20D36-A28E-4EF9-950B-C681E2AAFC5A}"/>
                </a:ext>
              </a:extLst>
            </p:cNvPr>
            <p:cNvCxnSpPr/>
            <p:nvPr/>
          </p:nvCxnSpPr>
          <p:spPr>
            <a:xfrm>
              <a:off x="4038257" y="4198580"/>
              <a:ext cx="1924735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546EE2A-11D8-4FA2-AFBC-4248A3A6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75347" y="4255284"/>
              <a:ext cx="304056" cy="31081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7EA5FFB-F1C5-421B-9D32-4F7AA5E19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2229" y="4321531"/>
              <a:ext cx="1348733" cy="230272"/>
            </a:xfrm>
            <a:prstGeom prst="rect">
              <a:avLst/>
            </a:prstGeom>
          </p:spPr>
        </p:pic>
      </p:grpSp>
      <p:sp>
        <p:nvSpPr>
          <p:cNvPr id="10" name="半闭框 9">
            <a:extLst>
              <a:ext uri="{FF2B5EF4-FFF2-40B4-BE49-F238E27FC236}">
                <a16:creationId xmlns:a16="http://schemas.microsoft.com/office/drawing/2014/main" id="{8A6D3153-99E7-44A9-A80D-BD46CD6745BC}"/>
              </a:ext>
            </a:extLst>
          </p:cNvPr>
          <p:cNvSpPr/>
          <p:nvPr/>
        </p:nvSpPr>
        <p:spPr>
          <a:xfrm>
            <a:off x="6481806" y="1632232"/>
            <a:ext cx="369780" cy="369780"/>
          </a:xfrm>
          <a:prstGeom prst="halfFrame">
            <a:avLst>
              <a:gd name="adj1" fmla="val 14713"/>
              <a:gd name="adj2" fmla="val 14713"/>
            </a:avLst>
          </a:prstGeom>
          <a:solidFill>
            <a:schemeClr val="bg1"/>
          </a:solidFill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B29CD2-7388-4BF1-B646-C5D25CFE44CC}"/>
              </a:ext>
            </a:extLst>
          </p:cNvPr>
          <p:cNvSpPr/>
          <p:nvPr/>
        </p:nvSpPr>
        <p:spPr>
          <a:xfrm>
            <a:off x="4949834" y="-436890"/>
            <a:ext cx="4857750" cy="38302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8382" y="71440"/>
            <a:ext cx="4857750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矩形 481">
            <a:extLst>
              <a:ext uri="{FF2B5EF4-FFF2-40B4-BE49-F238E27FC236}">
                <a16:creationId xmlns:a16="http://schemas.microsoft.com/office/drawing/2014/main" id="{77008352-6542-454F-A947-3BC561703E58}"/>
              </a:ext>
            </a:extLst>
          </p:cNvPr>
          <p:cNvSpPr/>
          <p:nvPr/>
        </p:nvSpPr>
        <p:spPr>
          <a:xfrm>
            <a:off x="4939545" y="600376"/>
            <a:ext cx="45719" cy="323222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矩形 482">
            <a:extLst>
              <a:ext uri="{FF2B5EF4-FFF2-40B4-BE49-F238E27FC236}">
                <a16:creationId xmlns:a16="http://schemas.microsoft.com/office/drawing/2014/main" id="{441C4000-32C3-4F31-9EAC-1EFF5CA31511}"/>
              </a:ext>
            </a:extLst>
          </p:cNvPr>
          <p:cNvSpPr/>
          <p:nvPr/>
        </p:nvSpPr>
        <p:spPr>
          <a:xfrm>
            <a:off x="4946541" y="1751714"/>
            <a:ext cx="45719" cy="902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00D28BD4-C2D9-46A7-A0D3-F338ACD0570D}"/>
              </a:ext>
            </a:extLst>
          </p:cNvPr>
          <p:cNvSpPr/>
          <p:nvPr/>
        </p:nvSpPr>
        <p:spPr>
          <a:xfrm>
            <a:off x="5068522" y="3925916"/>
            <a:ext cx="4857750" cy="6175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BE49ED0-C15E-40F3-BC27-B3676495FC00}"/>
              </a:ext>
            </a:extLst>
          </p:cNvPr>
          <p:cNvGrpSpPr/>
          <p:nvPr/>
        </p:nvGrpSpPr>
        <p:grpSpPr>
          <a:xfrm>
            <a:off x="155038" y="509631"/>
            <a:ext cx="603692" cy="681217"/>
            <a:chOff x="102655" y="452481"/>
            <a:chExt cx="603692" cy="681217"/>
          </a:xfrm>
        </p:grpSpPr>
        <p:grpSp>
          <p:nvGrpSpPr>
            <p:cNvPr id="253" name="组合 252">
              <a:extLst>
                <a:ext uri="{FF2B5EF4-FFF2-40B4-BE49-F238E27FC236}">
                  <a16:creationId xmlns:a16="http://schemas.microsoft.com/office/drawing/2014/main" id="{6E160DC8-D64D-4D9F-BC2C-7A77A31D934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4" name="矩形: 圆角 253">
                <a:extLst>
                  <a:ext uri="{FF2B5EF4-FFF2-40B4-BE49-F238E27FC236}">
                    <a16:creationId xmlns:a16="http://schemas.microsoft.com/office/drawing/2014/main" id="{C57C5AB4-5386-4149-A027-0F6C32404D9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5" name="图片 254">
                <a:extLst>
                  <a:ext uri="{FF2B5EF4-FFF2-40B4-BE49-F238E27FC236}">
                    <a16:creationId xmlns:a16="http://schemas.microsoft.com/office/drawing/2014/main" id="{979A3C10-2383-46A8-86D7-E6F5A89BB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2E4857F9-A68B-417E-B240-26D1AE53E6B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70B59810-D47E-4076-8511-BE252F1F75F0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03F8D83-8FB9-45DB-9774-DAEA0529BF5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06E0D1FF-CA36-4AF7-86F4-A50ACEB81F7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7C47D5DC-1B9E-4226-8817-BC50BF1A4570}"/>
              </a:ext>
            </a:extLst>
          </p:cNvPr>
          <p:cNvGrpSpPr/>
          <p:nvPr/>
        </p:nvGrpSpPr>
        <p:grpSpPr>
          <a:xfrm>
            <a:off x="797394" y="590861"/>
            <a:ext cx="538829" cy="604649"/>
            <a:chOff x="167518" y="529049"/>
            <a:chExt cx="538829" cy="604649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8EF7C9E5-12C3-496E-B816-0BC361B0EA3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02" name="矩形: 圆角 401">
                <a:extLst>
                  <a:ext uri="{FF2B5EF4-FFF2-40B4-BE49-F238E27FC236}">
                    <a16:creationId xmlns:a16="http://schemas.microsoft.com/office/drawing/2014/main" id="{ED91852C-D1CB-40FE-A301-9193BAD3C2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3" name="图片 402">
                <a:extLst>
                  <a:ext uri="{FF2B5EF4-FFF2-40B4-BE49-F238E27FC236}">
                    <a16:creationId xmlns:a16="http://schemas.microsoft.com/office/drawing/2014/main" id="{886A9F3B-EDD2-42BF-A0D8-8D2F542A1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04" name="矩形 403">
                <a:extLst>
                  <a:ext uri="{FF2B5EF4-FFF2-40B4-BE49-F238E27FC236}">
                    <a16:creationId xmlns:a16="http://schemas.microsoft.com/office/drawing/2014/main" id="{F900D990-3FB3-449B-B8ED-4776EBF4AAA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0" name="矩形: 圆角 399">
              <a:extLst>
                <a:ext uri="{FF2B5EF4-FFF2-40B4-BE49-F238E27FC236}">
                  <a16:creationId xmlns:a16="http://schemas.microsoft.com/office/drawing/2014/main" id="{30885592-9F56-46EF-B9B8-F21BD831E1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E531A322-3EE2-4D80-BF77-2E528570D29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2870086A-94D9-445C-9285-1F2FF1D1BE83}"/>
              </a:ext>
            </a:extLst>
          </p:cNvPr>
          <p:cNvGrpSpPr/>
          <p:nvPr/>
        </p:nvGrpSpPr>
        <p:grpSpPr>
          <a:xfrm>
            <a:off x="1374887" y="589057"/>
            <a:ext cx="538829" cy="604649"/>
            <a:chOff x="167518" y="529049"/>
            <a:chExt cx="538829" cy="604649"/>
          </a:xfrm>
        </p:grpSpPr>
        <p:grpSp>
          <p:nvGrpSpPr>
            <p:cNvPr id="406" name="组合 405">
              <a:extLst>
                <a:ext uri="{FF2B5EF4-FFF2-40B4-BE49-F238E27FC236}">
                  <a16:creationId xmlns:a16="http://schemas.microsoft.com/office/drawing/2014/main" id="{E89D4D11-F9D2-4467-8E81-5C89AB9FBF0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0" name="矩形: 圆角 409">
                <a:extLst>
                  <a:ext uri="{FF2B5EF4-FFF2-40B4-BE49-F238E27FC236}">
                    <a16:creationId xmlns:a16="http://schemas.microsoft.com/office/drawing/2014/main" id="{A2152EC0-AB79-471E-82D6-272C433AB99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1" name="图片 410">
                <a:extLst>
                  <a:ext uri="{FF2B5EF4-FFF2-40B4-BE49-F238E27FC236}">
                    <a16:creationId xmlns:a16="http://schemas.microsoft.com/office/drawing/2014/main" id="{FA651D57-D119-4C51-B856-53AD15DAB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12" name="矩形 411">
                <a:extLst>
                  <a:ext uri="{FF2B5EF4-FFF2-40B4-BE49-F238E27FC236}">
                    <a16:creationId xmlns:a16="http://schemas.microsoft.com/office/drawing/2014/main" id="{E307EBD0-CA1B-4CAF-AEF3-44AB2E6FBA5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8" name="矩形: 圆角 407">
              <a:extLst>
                <a:ext uri="{FF2B5EF4-FFF2-40B4-BE49-F238E27FC236}">
                  <a16:creationId xmlns:a16="http://schemas.microsoft.com/office/drawing/2014/main" id="{859AA5B4-DC3A-43C9-9BE6-310D49993F5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6580390-7FAC-47C2-9DA7-4169AD38EBD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13" name="组合 412">
            <a:extLst>
              <a:ext uri="{FF2B5EF4-FFF2-40B4-BE49-F238E27FC236}">
                <a16:creationId xmlns:a16="http://schemas.microsoft.com/office/drawing/2014/main" id="{32690D2B-34FF-4A00-A0F7-C07272A9E429}"/>
              </a:ext>
            </a:extLst>
          </p:cNvPr>
          <p:cNvGrpSpPr/>
          <p:nvPr/>
        </p:nvGrpSpPr>
        <p:grpSpPr>
          <a:xfrm>
            <a:off x="1952380" y="593719"/>
            <a:ext cx="538829" cy="604649"/>
            <a:chOff x="167518" y="529049"/>
            <a:chExt cx="538829" cy="604649"/>
          </a:xfrm>
        </p:grpSpPr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EC6320A3-5DEE-4A19-9F7C-C7A18DDD32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8" name="矩形: 圆角 417">
                <a:extLst>
                  <a:ext uri="{FF2B5EF4-FFF2-40B4-BE49-F238E27FC236}">
                    <a16:creationId xmlns:a16="http://schemas.microsoft.com/office/drawing/2014/main" id="{465495DF-46FC-4B6C-9292-37952ED46C3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9" name="图片 418">
                <a:extLst>
                  <a:ext uri="{FF2B5EF4-FFF2-40B4-BE49-F238E27FC236}">
                    <a16:creationId xmlns:a16="http://schemas.microsoft.com/office/drawing/2014/main" id="{636640C4-9F79-4BE6-923E-AEF605B5C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20" name="矩形 419">
                <a:extLst>
                  <a:ext uri="{FF2B5EF4-FFF2-40B4-BE49-F238E27FC236}">
                    <a16:creationId xmlns:a16="http://schemas.microsoft.com/office/drawing/2014/main" id="{ADB0035F-17A2-4619-B6E4-AF2E736CE19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6" name="矩形: 圆角 415">
              <a:extLst>
                <a:ext uri="{FF2B5EF4-FFF2-40B4-BE49-F238E27FC236}">
                  <a16:creationId xmlns:a16="http://schemas.microsoft.com/office/drawing/2014/main" id="{3D809A77-540E-4651-9F63-8DF6AE3F298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F74E88AC-BA93-4E56-A0A7-D213C5EDD78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21" name="组合 420">
            <a:extLst>
              <a:ext uri="{FF2B5EF4-FFF2-40B4-BE49-F238E27FC236}">
                <a16:creationId xmlns:a16="http://schemas.microsoft.com/office/drawing/2014/main" id="{EDEF9A3B-C82A-4E6A-B306-8ADA518CC66B}"/>
              </a:ext>
            </a:extLst>
          </p:cNvPr>
          <p:cNvGrpSpPr/>
          <p:nvPr/>
        </p:nvGrpSpPr>
        <p:grpSpPr>
          <a:xfrm>
            <a:off x="2529143" y="595148"/>
            <a:ext cx="538829" cy="604649"/>
            <a:chOff x="167518" y="529049"/>
            <a:chExt cx="538829" cy="604649"/>
          </a:xfrm>
        </p:grpSpPr>
        <p:grpSp>
          <p:nvGrpSpPr>
            <p:cNvPr id="422" name="组合 421">
              <a:extLst>
                <a:ext uri="{FF2B5EF4-FFF2-40B4-BE49-F238E27FC236}">
                  <a16:creationId xmlns:a16="http://schemas.microsoft.com/office/drawing/2014/main" id="{0E027902-58A6-460F-B229-B27F8495628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6" name="矩形: 圆角 425">
                <a:extLst>
                  <a:ext uri="{FF2B5EF4-FFF2-40B4-BE49-F238E27FC236}">
                    <a16:creationId xmlns:a16="http://schemas.microsoft.com/office/drawing/2014/main" id="{0BAF390A-AE47-451D-A46E-35B4A2B3CAC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7" name="图片 426">
                <a:extLst>
                  <a:ext uri="{FF2B5EF4-FFF2-40B4-BE49-F238E27FC236}">
                    <a16:creationId xmlns:a16="http://schemas.microsoft.com/office/drawing/2014/main" id="{DE5B0649-92D0-4C65-8610-DA1F89489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BBE325D0-F3B5-4B47-A1EA-C28BBDFC099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4" name="矩形: 圆角 423">
              <a:extLst>
                <a:ext uri="{FF2B5EF4-FFF2-40B4-BE49-F238E27FC236}">
                  <a16:creationId xmlns:a16="http://schemas.microsoft.com/office/drawing/2014/main" id="{8AFE6A1E-70F4-4F41-A0E1-A4838703134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7723371B-11CB-4076-B671-111567C03CF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29" name="组合 428">
            <a:extLst>
              <a:ext uri="{FF2B5EF4-FFF2-40B4-BE49-F238E27FC236}">
                <a16:creationId xmlns:a16="http://schemas.microsoft.com/office/drawing/2014/main" id="{C8C04F98-27F1-4159-AA54-882E95794815}"/>
              </a:ext>
            </a:extLst>
          </p:cNvPr>
          <p:cNvGrpSpPr/>
          <p:nvPr/>
        </p:nvGrpSpPr>
        <p:grpSpPr>
          <a:xfrm>
            <a:off x="3106636" y="599810"/>
            <a:ext cx="538829" cy="604649"/>
            <a:chOff x="167518" y="529049"/>
            <a:chExt cx="538829" cy="604649"/>
          </a:xfrm>
        </p:grpSpPr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19C84C76-51D6-4CBC-855F-53B45846644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34" name="矩形: 圆角 433">
                <a:extLst>
                  <a:ext uri="{FF2B5EF4-FFF2-40B4-BE49-F238E27FC236}">
                    <a16:creationId xmlns:a16="http://schemas.microsoft.com/office/drawing/2014/main" id="{3206E40D-3703-4C6C-AC6C-58C67658F84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35" name="图片 434">
                <a:extLst>
                  <a:ext uri="{FF2B5EF4-FFF2-40B4-BE49-F238E27FC236}">
                    <a16:creationId xmlns:a16="http://schemas.microsoft.com/office/drawing/2014/main" id="{B49E9AF8-DBE1-4721-B344-26A1D3B87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FE958096-EDFF-4270-BFA9-F5E78B29357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32" name="矩形: 圆角 431">
              <a:extLst>
                <a:ext uri="{FF2B5EF4-FFF2-40B4-BE49-F238E27FC236}">
                  <a16:creationId xmlns:a16="http://schemas.microsoft.com/office/drawing/2014/main" id="{E94527F0-21D6-448F-8DC7-040E23A2EE9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矩形 432">
              <a:extLst>
                <a:ext uri="{FF2B5EF4-FFF2-40B4-BE49-F238E27FC236}">
                  <a16:creationId xmlns:a16="http://schemas.microsoft.com/office/drawing/2014/main" id="{51D59F77-A2AB-4594-B943-059483BE186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37" name="组合 436">
            <a:extLst>
              <a:ext uri="{FF2B5EF4-FFF2-40B4-BE49-F238E27FC236}">
                <a16:creationId xmlns:a16="http://schemas.microsoft.com/office/drawing/2014/main" id="{ED9AE918-E525-4BD9-9AB2-D99208872A15}"/>
              </a:ext>
            </a:extLst>
          </p:cNvPr>
          <p:cNvGrpSpPr/>
          <p:nvPr/>
        </p:nvGrpSpPr>
        <p:grpSpPr>
          <a:xfrm>
            <a:off x="3684129" y="598006"/>
            <a:ext cx="538829" cy="604649"/>
            <a:chOff x="167518" y="529049"/>
            <a:chExt cx="538829" cy="604649"/>
          </a:xfrm>
        </p:grpSpPr>
        <p:grpSp>
          <p:nvGrpSpPr>
            <p:cNvPr id="438" name="组合 437">
              <a:extLst>
                <a:ext uri="{FF2B5EF4-FFF2-40B4-BE49-F238E27FC236}">
                  <a16:creationId xmlns:a16="http://schemas.microsoft.com/office/drawing/2014/main" id="{460CE1B8-F79E-4D42-A92E-1FAC969B3B1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42" name="矩形: 圆角 441">
                <a:extLst>
                  <a:ext uri="{FF2B5EF4-FFF2-40B4-BE49-F238E27FC236}">
                    <a16:creationId xmlns:a16="http://schemas.microsoft.com/office/drawing/2014/main" id="{C58B91FC-B8D1-4E3A-9FA3-8E46552F125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43" name="图片 442">
                <a:extLst>
                  <a:ext uri="{FF2B5EF4-FFF2-40B4-BE49-F238E27FC236}">
                    <a16:creationId xmlns:a16="http://schemas.microsoft.com/office/drawing/2014/main" id="{51939900-635F-4E80-BCB9-AC6FA15AB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44" name="矩形 443">
                <a:extLst>
                  <a:ext uri="{FF2B5EF4-FFF2-40B4-BE49-F238E27FC236}">
                    <a16:creationId xmlns:a16="http://schemas.microsoft.com/office/drawing/2014/main" id="{2311D3E8-D433-44EC-A23D-858797071B7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0" name="矩形: 圆角 439">
              <a:extLst>
                <a:ext uri="{FF2B5EF4-FFF2-40B4-BE49-F238E27FC236}">
                  <a16:creationId xmlns:a16="http://schemas.microsoft.com/office/drawing/2014/main" id="{B96B1BD1-58E2-43BC-B5FB-A320248B98A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矩形 440">
              <a:extLst>
                <a:ext uri="{FF2B5EF4-FFF2-40B4-BE49-F238E27FC236}">
                  <a16:creationId xmlns:a16="http://schemas.microsoft.com/office/drawing/2014/main" id="{F693D82B-7D36-41A7-AD95-366A0877464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6D493C5B-3A9C-4A7B-A3A9-CF5C458E0575}"/>
              </a:ext>
            </a:extLst>
          </p:cNvPr>
          <p:cNvGrpSpPr/>
          <p:nvPr/>
        </p:nvGrpSpPr>
        <p:grpSpPr>
          <a:xfrm>
            <a:off x="4261622" y="602668"/>
            <a:ext cx="538829" cy="604649"/>
            <a:chOff x="167518" y="529049"/>
            <a:chExt cx="538829" cy="604649"/>
          </a:xfrm>
        </p:grpSpPr>
        <p:grpSp>
          <p:nvGrpSpPr>
            <p:cNvPr id="478" name="组合 477">
              <a:extLst>
                <a:ext uri="{FF2B5EF4-FFF2-40B4-BE49-F238E27FC236}">
                  <a16:creationId xmlns:a16="http://schemas.microsoft.com/office/drawing/2014/main" id="{F1E00F09-79A5-498A-B5F2-43E39FA0E7B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6" name="矩形: 圆角 485">
                <a:extLst>
                  <a:ext uri="{FF2B5EF4-FFF2-40B4-BE49-F238E27FC236}">
                    <a16:creationId xmlns:a16="http://schemas.microsoft.com/office/drawing/2014/main" id="{F527E850-7B2C-4F71-83F3-A67967977C1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8" name="图片 487">
                <a:extLst>
                  <a:ext uri="{FF2B5EF4-FFF2-40B4-BE49-F238E27FC236}">
                    <a16:creationId xmlns:a16="http://schemas.microsoft.com/office/drawing/2014/main" id="{7C4D8A9D-FAB0-426D-B532-E675CE457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90" name="矩形 489">
                <a:extLst>
                  <a:ext uri="{FF2B5EF4-FFF2-40B4-BE49-F238E27FC236}">
                    <a16:creationId xmlns:a16="http://schemas.microsoft.com/office/drawing/2014/main" id="{5193B244-94C2-41DF-B5D9-308BEBBB2FA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0" name="矩形: 圆角 479">
              <a:extLst>
                <a:ext uri="{FF2B5EF4-FFF2-40B4-BE49-F238E27FC236}">
                  <a16:creationId xmlns:a16="http://schemas.microsoft.com/office/drawing/2014/main" id="{17E651C6-B247-4751-903B-DF5EB7EBE48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F0EFD13F-0ED4-47C6-9FE0-92A4CEAF85A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06" name="组合 1005">
            <a:extLst>
              <a:ext uri="{FF2B5EF4-FFF2-40B4-BE49-F238E27FC236}">
                <a16:creationId xmlns:a16="http://schemas.microsoft.com/office/drawing/2014/main" id="{272CEE98-72B9-46B8-A458-DF49DB07F378}"/>
              </a:ext>
            </a:extLst>
          </p:cNvPr>
          <p:cNvGrpSpPr/>
          <p:nvPr/>
        </p:nvGrpSpPr>
        <p:grpSpPr>
          <a:xfrm>
            <a:off x="5075159" y="8587"/>
            <a:ext cx="697587" cy="795032"/>
            <a:chOff x="102655" y="452481"/>
            <a:chExt cx="597722" cy="681217"/>
          </a:xfrm>
        </p:grpSpPr>
        <p:grpSp>
          <p:nvGrpSpPr>
            <p:cNvPr id="1007" name="组合 1006">
              <a:extLst>
                <a:ext uri="{FF2B5EF4-FFF2-40B4-BE49-F238E27FC236}">
                  <a16:creationId xmlns:a16="http://schemas.microsoft.com/office/drawing/2014/main" id="{0096C96B-D695-4DE9-91C8-024DE9AE5AF5}"/>
                </a:ext>
              </a:extLst>
            </p:cNvPr>
            <p:cNvGrpSpPr/>
            <p:nvPr/>
          </p:nvGrpSpPr>
          <p:grpSpPr>
            <a:xfrm>
              <a:off x="221963" y="582191"/>
              <a:ext cx="422799" cy="551507"/>
              <a:chOff x="7472466" y="4009984"/>
              <a:chExt cx="422799" cy="551507"/>
            </a:xfrm>
          </p:grpSpPr>
          <p:pic>
            <p:nvPicPr>
              <p:cNvPr id="1012" name="图片 1011">
                <a:extLst>
                  <a:ext uri="{FF2B5EF4-FFF2-40B4-BE49-F238E27FC236}">
                    <a16:creationId xmlns:a16="http://schemas.microsoft.com/office/drawing/2014/main" id="{B6600D3E-0E75-495C-AEDE-B97DB2084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09984"/>
                <a:ext cx="406963" cy="419043"/>
              </a:xfrm>
              <a:prstGeom prst="rect">
                <a:avLst/>
              </a:prstGeom>
            </p:spPr>
          </p:pic>
          <p:sp>
            <p:nvSpPr>
              <p:cNvPr id="1013" name="矩形 1012">
                <a:extLst>
                  <a:ext uri="{FF2B5EF4-FFF2-40B4-BE49-F238E27FC236}">
                    <a16:creationId xmlns:a16="http://schemas.microsoft.com/office/drawing/2014/main" id="{6819CEEC-B440-4DC3-8A27-4408066C7C1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08" name="矩形 1007">
              <a:extLst>
                <a:ext uri="{FF2B5EF4-FFF2-40B4-BE49-F238E27FC236}">
                  <a16:creationId xmlns:a16="http://schemas.microsoft.com/office/drawing/2014/main" id="{AB8A1EFC-BAB5-4350-BCAF-D868592FE19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09" name="矩形: 圆角 1008">
              <a:extLst>
                <a:ext uri="{FF2B5EF4-FFF2-40B4-BE49-F238E27FC236}">
                  <a16:creationId xmlns:a16="http://schemas.microsoft.com/office/drawing/2014/main" id="{08E1F2B8-A6D5-4405-BD49-4BBA6F24D2B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0" name="矩形 1009">
              <a:extLst>
                <a:ext uri="{FF2B5EF4-FFF2-40B4-BE49-F238E27FC236}">
                  <a16:creationId xmlns:a16="http://schemas.microsoft.com/office/drawing/2014/main" id="{03D4694F-DABD-4048-AC3E-7805A4E9B69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1014" name="矩形 1013">
            <a:extLst>
              <a:ext uri="{FF2B5EF4-FFF2-40B4-BE49-F238E27FC236}">
                <a16:creationId xmlns:a16="http://schemas.microsoft.com/office/drawing/2014/main" id="{7F3EEEC3-6CC1-48AF-89BB-DAF6DC0AD589}"/>
              </a:ext>
            </a:extLst>
          </p:cNvPr>
          <p:cNvSpPr/>
          <p:nvPr/>
        </p:nvSpPr>
        <p:spPr>
          <a:xfrm>
            <a:off x="3687174" y="600377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015" name="矩形 1014">
            <a:hlinkClick r:id="rId2" action="ppaction://hlinksldjump"/>
            <a:extLst>
              <a:ext uri="{FF2B5EF4-FFF2-40B4-BE49-F238E27FC236}">
                <a16:creationId xmlns:a16="http://schemas.microsoft.com/office/drawing/2014/main" id="{FBA08765-A660-4303-B9FA-447037395BB4}"/>
              </a:ext>
            </a:extLst>
          </p:cNvPr>
          <p:cNvSpPr/>
          <p:nvPr/>
        </p:nvSpPr>
        <p:spPr>
          <a:xfrm>
            <a:off x="5692062" y="131557"/>
            <a:ext cx="34153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流水线上快速抓取货物的机械手臂，它是工人师傅的好帮手。</a:t>
            </a:r>
            <a:endParaRPr lang="zh-CN" altLang="en-US" sz="16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016" name="组合 1015">
            <a:extLst>
              <a:ext uri="{FF2B5EF4-FFF2-40B4-BE49-F238E27FC236}">
                <a16:creationId xmlns:a16="http://schemas.microsoft.com/office/drawing/2014/main" id="{A0FA7752-E8E2-4A59-B6E0-197388FE78D2}"/>
              </a:ext>
            </a:extLst>
          </p:cNvPr>
          <p:cNvGrpSpPr/>
          <p:nvPr/>
        </p:nvGrpSpPr>
        <p:grpSpPr>
          <a:xfrm>
            <a:off x="230821" y="1183818"/>
            <a:ext cx="538829" cy="604649"/>
            <a:chOff x="167518" y="529049"/>
            <a:chExt cx="538829" cy="604649"/>
          </a:xfrm>
        </p:grpSpPr>
        <p:grpSp>
          <p:nvGrpSpPr>
            <p:cNvPr id="1017" name="组合 1016">
              <a:extLst>
                <a:ext uri="{FF2B5EF4-FFF2-40B4-BE49-F238E27FC236}">
                  <a16:creationId xmlns:a16="http://schemas.microsoft.com/office/drawing/2014/main" id="{D6DE1BF1-07AB-485F-AB7E-D89C11F7550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21" name="矩形: 圆角 1020">
                <a:extLst>
                  <a:ext uri="{FF2B5EF4-FFF2-40B4-BE49-F238E27FC236}">
                    <a16:creationId xmlns:a16="http://schemas.microsoft.com/office/drawing/2014/main" id="{01726B3F-E91C-4B86-AD6E-5C00ACF2422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22" name="图片 1021">
                <a:extLst>
                  <a:ext uri="{FF2B5EF4-FFF2-40B4-BE49-F238E27FC236}">
                    <a16:creationId xmlns:a16="http://schemas.microsoft.com/office/drawing/2014/main" id="{B6723FF0-43F0-476E-A66C-4031B8F51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23" name="矩形 1022">
                <a:extLst>
                  <a:ext uri="{FF2B5EF4-FFF2-40B4-BE49-F238E27FC236}">
                    <a16:creationId xmlns:a16="http://schemas.microsoft.com/office/drawing/2014/main" id="{1006A4A4-9327-4592-A561-51B606B869B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19" name="矩形: 圆角 1018">
              <a:extLst>
                <a:ext uri="{FF2B5EF4-FFF2-40B4-BE49-F238E27FC236}">
                  <a16:creationId xmlns:a16="http://schemas.microsoft.com/office/drawing/2014/main" id="{C59023B2-8FCB-4738-B5D9-87BC3768F61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矩形 1019">
              <a:extLst>
                <a:ext uri="{FF2B5EF4-FFF2-40B4-BE49-F238E27FC236}">
                  <a16:creationId xmlns:a16="http://schemas.microsoft.com/office/drawing/2014/main" id="{641FAB1E-A191-4B2C-9CA3-61B9804E5B5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24" name="组合 1023">
            <a:extLst>
              <a:ext uri="{FF2B5EF4-FFF2-40B4-BE49-F238E27FC236}">
                <a16:creationId xmlns:a16="http://schemas.microsoft.com/office/drawing/2014/main" id="{C956BDC3-2062-4D8D-93ED-027EF281B3DE}"/>
              </a:ext>
            </a:extLst>
          </p:cNvPr>
          <p:cNvGrpSpPr/>
          <p:nvPr/>
        </p:nvGrpSpPr>
        <p:grpSpPr>
          <a:xfrm>
            <a:off x="808314" y="1188480"/>
            <a:ext cx="538829" cy="604649"/>
            <a:chOff x="167518" y="529049"/>
            <a:chExt cx="538829" cy="604649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187A86A9-C657-4A93-B7D7-F184B6D26E3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29" name="矩形: 圆角 1028">
                <a:extLst>
                  <a:ext uri="{FF2B5EF4-FFF2-40B4-BE49-F238E27FC236}">
                    <a16:creationId xmlns:a16="http://schemas.microsoft.com/office/drawing/2014/main" id="{6B5F4274-EDF5-47B9-953D-036F487F89B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0" name="图片 1029">
                <a:extLst>
                  <a:ext uri="{FF2B5EF4-FFF2-40B4-BE49-F238E27FC236}">
                    <a16:creationId xmlns:a16="http://schemas.microsoft.com/office/drawing/2014/main" id="{23FE4BD0-432D-42C2-9C36-C857053CC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1" name="矩形 1030">
                <a:extLst>
                  <a:ext uri="{FF2B5EF4-FFF2-40B4-BE49-F238E27FC236}">
                    <a16:creationId xmlns:a16="http://schemas.microsoft.com/office/drawing/2014/main" id="{DD8CA82A-6225-4160-B5F9-2E0C29BE6D0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7" name="矩形: 圆角 1026">
              <a:extLst>
                <a:ext uri="{FF2B5EF4-FFF2-40B4-BE49-F238E27FC236}">
                  <a16:creationId xmlns:a16="http://schemas.microsoft.com/office/drawing/2014/main" id="{007BB042-A84C-425E-A35F-AB4E6F6438E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8" name="矩形 1027">
              <a:extLst>
                <a:ext uri="{FF2B5EF4-FFF2-40B4-BE49-F238E27FC236}">
                  <a16:creationId xmlns:a16="http://schemas.microsoft.com/office/drawing/2014/main" id="{8AFBCAE0-99C9-4D08-8EC1-D1D4FEAC9EE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32" name="组合 1031">
            <a:extLst>
              <a:ext uri="{FF2B5EF4-FFF2-40B4-BE49-F238E27FC236}">
                <a16:creationId xmlns:a16="http://schemas.microsoft.com/office/drawing/2014/main" id="{1F644FB1-6053-4F71-8B24-8AD7D86A0725}"/>
              </a:ext>
            </a:extLst>
          </p:cNvPr>
          <p:cNvGrpSpPr/>
          <p:nvPr/>
        </p:nvGrpSpPr>
        <p:grpSpPr>
          <a:xfrm>
            <a:off x="1385807" y="1186676"/>
            <a:ext cx="538829" cy="604649"/>
            <a:chOff x="167518" y="529049"/>
            <a:chExt cx="538829" cy="604649"/>
          </a:xfrm>
        </p:grpSpPr>
        <p:grpSp>
          <p:nvGrpSpPr>
            <p:cNvPr id="1033" name="组合 1032">
              <a:extLst>
                <a:ext uri="{FF2B5EF4-FFF2-40B4-BE49-F238E27FC236}">
                  <a16:creationId xmlns:a16="http://schemas.microsoft.com/office/drawing/2014/main" id="{110DEE89-BE43-441E-A49F-536A7376447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7" name="矩形: 圆角 1036">
                <a:extLst>
                  <a:ext uri="{FF2B5EF4-FFF2-40B4-BE49-F238E27FC236}">
                    <a16:creationId xmlns:a16="http://schemas.microsoft.com/office/drawing/2014/main" id="{2914F2CB-2047-4C07-90E0-AC016A37661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8" name="图片 1037">
                <a:extLst>
                  <a:ext uri="{FF2B5EF4-FFF2-40B4-BE49-F238E27FC236}">
                    <a16:creationId xmlns:a16="http://schemas.microsoft.com/office/drawing/2014/main" id="{5DD1B9D7-1470-4F4A-B290-5EB83A976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9" name="矩形 1038">
                <a:extLst>
                  <a:ext uri="{FF2B5EF4-FFF2-40B4-BE49-F238E27FC236}">
                    <a16:creationId xmlns:a16="http://schemas.microsoft.com/office/drawing/2014/main" id="{D76D0B96-E0C7-41DD-AF0D-0C3B02E0E47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35" name="矩形: 圆角 1034">
              <a:extLst>
                <a:ext uri="{FF2B5EF4-FFF2-40B4-BE49-F238E27FC236}">
                  <a16:creationId xmlns:a16="http://schemas.microsoft.com/office/drawing/2014/main" id="{91F4A500-987D-430C-92ED-E147193AE74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>
              <a:extLst>
                <a:ext uri="{FF2B5EF4-FFF2-40B4-BE49-F238E27FC236}">
                  <a16:creationId xmlns:a16="http://schemas.microsoft.com/office/drawing/2014/main" id="{6918CA4F-0DBD-448A-BD9A-087279D1E80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5F0614D3-B388-4B93-B77A-218F705A5025}"/>
              </a:ext>
            </a:extLst>
          </p:cNvPr>
          <p:cNvGrpSpPr/>
          <p:nvPr/>
        </p:nvGrpSpPr>
        <p:grpSpPr>
          <a:xfrm>
            <a:off x="1963300" y="1191338"/>
            <a:ext cx="538829" cy="604649"/>
            <a:chOff x="167518" y="529049"/>
            <a:chExt cx="538829" cy="604649"/>
          </a:xfrm>
        </p:grpSpPr>
        <p:grpSp>
          <p:nvGrpSpPr>
            <p:cNvPr id="1041" name="组合 1040">
              <a:extLst>
                <a:ext uri="{FF2B5EF4-FFF2-40B4-BE49-F238E27FC236}">
                  <a16:creationId xmlns:a16="http://schemas.microsoft.com/office/drawing/2014/main" id="{F2AADCD6-75B9-4901-94AF-0E3AD7A593C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45" name="矩形: 圆角 1044">
                <a:extLst>
                  <a:ext uri="{FF2B5EF4-FFF2-40B4-BE49-F238E27FC236}">
                    <a16:creationId xmlns:a16="http://schemas.microsoft.com/office/drawing/2014/main" id="{DA6EFE15-14F5-4739-AC39-D76AFFD0527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46" name="图片 1045">
                <a:extLst>
                  <a:ext uri="{FF2B5EF4-FFF2-40B4-BE49-F238E27FC236}">
                    <a16:creationId xmlns:a16="http://schemas.microsoft.com/office/drawing/2014/main" id="{7CE31053-F6E9-4A96-8BCE-1AE221B48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47" name="矩形 1046">
                <a:extLst>
                  <a:ext uri="{FF2B5EF4-FFF2-40B4-BE49-F238E27FC236}">
                    <a16:creationId xmlns:a16="http://schemas.microsoft.com/office/drawing/2014/main" id="{4F0F19FA-41EB-4773-87AD-17DCE4AB4FA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43" name="矩形: 圆角 1042">
              <a:extLst>
                <a:ext uri="{FF2B5EF4-FFF2-40B4-BE49-F238E27FC236}">
                  <a16:creationId xmlns:a16="http://schemas.microsoft.com/office/drawing/2014/main" id="{26DA6EF9-7F83-45A6-93FE-6AD2FA94305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4" name="矩形 1043">
              <a:extLst>
                <a:ext uri="{FF2B5EF4-FFF2-40B4-BE49-F238E27FC236}">
                  <a16:creationId xmlns:a16="http://schemas.microsoft.com/office/drawing/2014/main" id="{D72A25D2-A4C1-480E-8A91-C539357B24E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48" name="组合 1047">
            <a:extLst>
              <a:ext uri="{FF2B5EF4-FFF2-40B4-BE49-F238E27FC236}">
                <a16:creationId xmlns:a16="http://schemas.microsoft.com/office/drawing/2014/main" id="{933F5860-4A69-4013-B1BF-51FE02ED7097}"/>
              </a:ext>
            </a:extLst>
          </p:cNvPr>
          <p:cNvGrpSpPr/>
          <p:nvPr/>
        </p:nvGrpSpPr>
        <p:grpSpPr>
          <a:xfrm>
            <a:off x="2540063" y="1192767"/>
            <a:ext cx="538829" cy="604649"/>
            <a:chOff x="167518" y="529049"/>
            <a:chExt cx="538829" cy="604649"/>
          </a:xfrm>
        </p:grpSpPr>
        <p:grpSp>
          <p:nvGrpSpPr>
            <p:cNvPr id="1049" name="组合 1048">
              <a:extLst>
                <a:ext uri="{FF2B5EF4-FFF2-40B4-BE49-F238E27FC236}">
                  <a16:creationId xmlns:a16="http://schemas.microsoft.com/office/drawing/2014/main" id="{BF78BACF-B979-42C7-A43C-E8321DFB69B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53" name="矩形: 圆角 1052">
                <a:extLst>
                  <a:ext uri="{FF2B5EF4-FFF2-40B4-BE49-F238E27FC236}">
                    <a16:creationId xmlns:a16="http://schemas.microsoft.com/office/drawing/2014/main" id="{3AD5F4B6-83CD-4858-BFB9-235469ACEA7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54" name="图片 1053">
                <a:extLst>
                  <a:ext uri="{FF2B5EF4-FFF2-40B4-BE49-F238E27FC236}">
                    <a16:creationId xmlns:a16="http://schemas.microsoft.com/office/drawing/2014/main" id="{6F73539F-E714-4FF2-93BE-2DF78B0A0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55" name="矩形 1054">
                <a:extLst>
                  <a:ext uri="{FF2B5EF4-FFF2-40B4-BE49-F238E27FC236}">
                    <a16:creationId xmlns:a16="http://schemas.microsoft.com/office/drawing/2014/main" id="{7F30FE81-E70B-4CF4-8F19-4D2A617F74E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51" name="矩形: 圆角 1050">
              <a:extLst>
                <a:ext uri="{FF2B5EF4-FFF2-40B4-BE49-F238E27FC236}">
                  <a16:creationId xmlns:a16="http://schemas.microsoft.com/office/drawing/2014/main" id="{E74BA145-84B6-48FA-B218-E369707E983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2" name="矩形 1051">
              <a:extLst>
                <a:ext uri="{FF2B5EF4-FFF2-40B4-BE49-F238E27FC236}">
                  <a16:creationId xmlns:a16="http://schemas.microsoft.com/office/drawing/2014/main" id="{DDD016C5-E973-4C5D-B452-5EB25A3B696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56" name="组合 1055">
            <a:extLst>
              <a:ext uri="{FF2B5EF4-FFF2-40B4-BE49-F238E27FC236}">
                <a16:creationId xmlns:a16="http://schemas.microsoft.com/office/drawing/2014/main" id="{D8B9296F-B867-4D8D-B61A-83CD5FAA1E5E}"/>
              </a:ext>
            </a:extLst>
          </p:cNvPr>
          <p:cNvGrpSpPr/>
          <p:nvPr/>
        </p:nvGrpSpPr>
        <p:grpSpPr>
          <a:xfrm>
            <a:off x="3117556" y="1197429"/>
            <a:ext cx="538829" cy="604649"/>
            <a:chOff x="167518" y="529049"/>
            <a:chExt cx="538829" cy="604649"/>
          </a:xfrm>
        </p:grpSpPr>
        <p:grpSp>
          <p:nvGrpSpPr>
            <p:cNvPr id="1057" name="组合 1056">
              <a:extLst>
                <a:ext uri="{FF2B5EF4-FFF2-40B4-BE49-F238E27FC236}">
                  <a16:creationId xmlns:a16="http://schemas.microsoft.com/office/drawing/2014/main" id="{28268EFE-1D67-44CB-ADD4-D06EEA125D5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61" name="矩形: 圆角 1060">
                <a:extLst>
                  <a:ext uri="{FF2B5EF4-FFF2-40B4-BE49-F238E27FC236}">
                    <a16:creationId xmlns:a16="http://schemas.microsoft.com/office/drawing/2014/main" id="{8C818AC9-39E0-4695-8734-B281C8BFE51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62" name="图片 1061">
                <a:extLst>
                  <a:ext uri="{FF2B5EF4-FFF2-40B4-BE49-F238E27FC236}">
                    <a16:creationId xmlns:a16="http://schemas.microsoft.com/office/drawing/2014/main" id="{A1AE45DE-D3BD-4697-9CB3-E0672C2EC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63" name="矩形 1062">
                <a:extLst>
                  <a:ext uri="{FF2B5EF4-FFF2-40B4-BE49-F238E27FC236}">
                    <a16:creationId xmlns:a16="http://schemas.microsoft.com/office/drawing/2014/main" id="{32907016-7AEB-476C-914E-B1F5FC1CFFA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59" name="矩形: 圆角 1058">
              <a:extLst>
                <a:ext uri="{FF2B5EF4-FFF2-40B4-BE49-F238E27FC236}">
                  <a16:creationId xmlns:a16="http://schemas.microsoft.com/office/drawing/2014/main" id="{85BE9991-E281-49C3-B6B7-C36F2ED7CD9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0" name="矩形 1059">
              <a:extLst>
                <a:ext uri="{FF2B5EF4-FFF2-40B4-BE49-F238E27FC236}">
                  <a16:creationId xmlns:a16="http://schemas.microsoft.com/office/drawing/2014/main" id="{216D8F02-21D4-41BF-88D3-D389F01AF33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64" name="组合 1063">
            <a:extLst>
              <a:ext uri="{FF2B5EF4-FFF2-40B4-BE49-F238E27FC236}">
                <a16:creationId xmlns:a16="http://schemas.microsoft.com/office/drawing/2014/main" id="{AAEF45E2-B23F-4116-B4B2-2ABA71DEAB88}"/>
              </a:ext>
            </a:extLst>
          </p:cNvPr>
          <p:cNvGrpSpPr/>
          <p:nvPr/>
        </p:nvGrpSpPr>
        <p:grpSpPr>
          <a:xfrm>
            <a:off x="3695049" y="1195625"/>
            <a:ext cx="538829" cy="604649"/>
            <a:chOff x="167518" y="529049"/>
            <a:chExt cx="538829" cy="604649"/>
          </a:xfrm>
        </p:grpSpPr>
        <p:grpSp>
          <p:nvGrpSpPr>
            <p:cNvPr id="1065" name="组合 1064">
              <a:extLst>
                <a:ext uri="{FF2B5EF4-FFF2-40B4-BE49-F238E27FC236}">
                  <a16:creationId xmlns:a16="http://schemas.microsoft.com/office/drawing/2014/main" id="{B1370B0D-BFFB-4E0A-B440-F88862D8E64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69" name="矩形: 圆角 1068">
                <a:extLst>
                  <a:ext uri="{FF2B5EF4-FFF2-40B4-BE49-F238E27FC236}">
                    <a16:creationId xmlns:a16="http://schemas.microsoft.com/office/drawing/2014/main" id="{F4E8D4B9-C883-400D-9730-029C115A549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70" name="图片 1069">
                <a:extLst>
                  <a:ext uri="{FF2B5EF4-FFF2-40B4-BE49-F238E27FC236}">
                    <a16:creationId xmlns:a16="http://schemas.microsoft.com/office/drawing/2014/main" id="{B4A2A266-D04B-4818-AA9B-5EC2DE132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71" name="矩形 1070">
                <a:extLst>
                  <a:ext uri="{FF2B5EF4-FFF2-40B4-BE49-F238E27FC236}">
                    <a16:creationId xmlns:a16="http://schemas.microsoft.com/office/drawing/2014/main" id="{49F0A367-500C-4037-B1F7-861CC720E82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67" name="矩形: 圆角 1066">
              <a:extLst>
                <a:ext uri="{FF2B5EF4-FFF2-40B4-BE49-F238E27FC236}">
                  <a16:creationId xmlns:a16="http://schemas.microsoft.com/office/drawing/2014/main" id="{F198DFA8-5734-4BF0-A535-C9FE2BB7AD8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8" name="矩形 1067">
              <a:extLst>
                <a:ext uri="{FF2B5EF4-FFF2-40B4-BE49-F238E27FC236}">
                  <a16:creationId xmlns:a16="http://schemas.microsoft.com/office/drawing/2014/main" id="{76F0565E-1BE6-4922-B316-9BC7EB56C65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72" name="组合 1071">
            <a:extLst>
              <a:ext uri="{FF2B5EF4-FFF2-40B4-BE49-F238E27FC236}">
                <a16:creationId xmlns:a16="http://schemas.microsoft.com/office/drawing/2014/main" id="{A4B0946F-18D3-4344-9840-A50A931B36BE}"/>
              </a:ext>
            </a:extLst>
          </p:cNvPr>
          <p:cNvGrpSpPr/>
          <p:nvPr/>
        </p:nvGrpSpPr>
        <p:grpSpPr>
          <a:xfrm>
            <a:off x="4272542" y="1200287"/>
            <a:ext cx="538829" cy="604649"/>
            <a:chOff x="167518" y="529049"/>
            <a:chExt cx="538829" cy="604649"/>
          </a:xfrm>
        </p:grpSpPr>
        <p:grpSp>
          <p:nvGrpSpPr>
            <p:cNvPr id="1073" name="组合 1072">
              <a:extLst>
                <a:ext uri="{FF2B5EF4-FFF2-40B4-BE49-F238E27FC236}">
                  <a16:creationId xmlns:a16="http://schemas.microsoft.com/office/drawing/2014/main" id="{156314F2-74EB-45DD-A860-8F403C90856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77" name="矩形: 圆角 1076">
                <a:extLst>
                  <a:ext uri="{FF2B5EF4-FFF2-40B4-BE49-F238E27FC236}">
                    <a16:creationId xmlns:a16="http://schemas.microsoft.com/office/drawing/2014/main" id="{EAB222CE-2CFD-4A5B-BE9B-76772B121EF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78" name="图片 1077">
                <a:extLst>
                  <a:ext uri="{FF2B5EF4-FFF2-40B4-BE49-F238E27FC236}">
                    <a16:creationId xmlns:a16="http://schemas.microsoft.com/office/drawing/2014/main" id="{02D8768D-1BE2-4971-B9A8-84E3D2E90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79" name="矩形 1078">
                <a:extLst>
                  <a:ext uri="{FF2B5EF4-FFF2-40B4-BE49-F238E27FC236}">
                    <a16:creationId xmlns:a16="http://schemas.microsoft.com/office/drawing/2014/main" id="{CD76167F-96DB-4773-9362-9B1DB2190C7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75" name="矩形: 圆角 1074">
              <a:extLst>
                <a:ext uri="{FF2B5EF4-FFF2-40B4-BE49-F238E27FC236}">
                  <a16:creationId xmlns:a16="http://schemas.microsoft.com/office/drawing/2014/main" id="{40FE3DD3-3870-4688-9CAD-78E362EDEA5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6" name="矩形 1075">
              <a:extLst>
                <a:ext uri="{FF2B5EF4-FFF2-40B4-BE49-F238E27FC236}">
                  <a16:creationId xmlns:a16="http://schemas.microsoft.com/office/drawing/2014/main" id="{DE0769E3-B7B5-4584-9FDB-83DB215BC30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1" name="组合 1080">
            <a:extLst>
              <a:ext uri="{FF2B5EF4-FFF2-40B4-BE49-F238E27FC236}">
                <a16:creationId xmlns:a16="http://schemas.microsoft.com/office/drawing/2014/main" id="{EE5DA93F-7D38-4668-80AD-7E7CDA0E99B4}"/>
              </a:ext>
            </a:extLst>
          </p:cNvPr>
          <p:cNvGrpSpPr/>
          <p:nvPr/>
        </p:nvGrpSpPr>
        <p:grpSpPr>
          <a:xfrm>
            <a:off x="230821" y="1782084"/>
            <a:ext cx="538829" cy="604649"/>
            <a:chOff x="167518" y="529049"/>
            <a:chExt cx="538829" cy="604649"/>
          </a:xfrm>
        </p:grpSpPr>
        <p:grpSp>
          <p:nvGrpSpPr>
            <p:cNvPr id="1082" name="组合 1081">
              <a:extLst>
                <a:ext uri="{FF2B5EF4-FFF2-40B4-BE49-F238E27FC236}">
                  <a16:creationId xmlns:a16="http://schemas.microsoft.com/office/drawing/2014/main" id="{7B59941F-0D18-4B10-B2B1-58BC307B3D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86" name="矩形: 圆角 1085">
                <a:extLst>
                  <a:ext uri="{FF2B5EF4-FFF2-40B4-BE49-F238E27FC236}">
                    <a16:creationId xmlns:a16="http://schemas.microsoft.com/office/drawing/2014/main" id="{9FBF6C17-7C30-44C4-BD26-51D9F8D4FA3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7" name="图片 1086">
                <a:extLst>
                  <a:ext uri="{FF2B5EF4-FFF2-40B4-BE49-F238E27FC236}">
                    <a16:creationId xmlns:a16="http://schemas.microsoft.com/office/drawing/2014/main" id="{92AA1172-7131-4EB4-B231-E14140553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8" name="矩形 1087">
                <a:extLst>
                  <a:ext uri="{FF2B5EF4-FFF2-40B4-BE49-F238E27FC236}">
                    <a16:creationId xmlns:a16="http://schemas.microsoft.com/office/drawing/2014/main" id="{7B255144-97DB-4BFF-B8F4-6D8C77CA2CA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4" name="矩形: 圆角 1083">
              <a:extLst>
                <a:ext uri="{FF2B5EF4-FFF2-40B4-BE49-F238E27FC236}">
                  <a16:creationId xmlns:a16="http://schemas.microsoft.com/office/drawing/2014/main" id="{9813CC26-EF3F-47D6-8D2C-C383A59C9E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5" name="矩形 1084">
              <a:extLst>
                <a:ext uri="{FF2B5EF4-FFF2-40B4-BE49-F238E27FC236}">
                  <a16:creationId xmlns:a16="http://schemas.microsoft.com/office/drawing/2014/main" id="{21161F99-35EA-4B84-86EC-FF7BC306328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9" name="组合 1088">
            <a:extLst>
              <a:ext uri="{FF2B5EF4-FFF2-40B4-BE49-F238E27FC236}">
                <a16:creationId xmlns:a16="http://schemas.microsoft.com/office/drawing/2014/main" id="{FFFE3376-B86F-4FCC-9C0A-A21841F21AC9}"/>
              </a:ext>
            </a:extLst>
          </p:cNvPr>
          <p:cNvGrpSpPr/>
          <p:nvPr/>
        </p:nvGrpSpPr>
        <p:grpSpPr>
          <a:xfrm>
            <a:off x="808314" y="1786746"/>
            <a:ext cx="538829" cy="604649"/>
            <a:chOff x="167518" y="529049"/>
            <a:chExt cx="538829" cy="604649"/>
          </a:xfrm>
        </p:grpSpPr>
        <p:grpSp>
          <p:nvGrpSpPr>
            <p:cNvPr id="1090" name="组合 1089">
              <a:extLst>
                <a:ext uri="{FF2B5EF4-FFF2-40B4-BE49-F238E27FC236}">
                  <a16:creationId xmlns:a16="http://schemas.microsoft.com/office/drawing/2014/main" id="{CE5DD005-67A1-4785-902C-3E1321AE2BF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94" name="矩形: 圆角 1093">
                <a:extLst>
                  <a:ext uri="{FF2B5EF4-FFF2-40B4-BE49-F238E27FC236}">
                    <a16:creationId xmlns:a16="http://schemas.microsoft.com/office/drawing/2014/main" id="{7B8664D7-AA7C-4743-BFBD-CEB9AD5CF5B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95" name="图片 1094">
                <a:extLst>
                  <a:ext uri="{FF2B5EF4-FFF2-40B4-BE49-F238E27FC236}">
                    <a16:creationId xmlns:a16="http://schemas.microsoft.com/office/drawing/2014/main" id="{A92D90DA-CFFE-477A-BD3A-140CD08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96" name="矩形 1095">
                <a:extLst>
                  <a:ext uri="{FF2B5EF4-FFF2-40B4-BE49-F238E27FC236}">
                    <a16:creationId xmlns:a16="http://schemas.microsoft.com/office/drawing/2014/main" id="{2AF6860D-9929-45B9-B50F-13AFA5FA983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2" name="矩形: 圆角 1091">
              <a:extLst>
                <a:ext uri="{FF2B5EF4-FFF2-40B4-BE49-F238E27FC236}">
                  <a16:creationId xmlns:a16="http://schemas.microsoft.com/office/drawing/2014/main" id="{F348D744-5446-4EF8-BCA8-ECEDDF1C479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3" name="矩形 1092">
              <a:extLst>
                <a:ext uri="{FF2B5EF4-FFF2-40B4-BE49-F238E27FC236}">
                  <a16:creationId xmlns:a16="http://schemas.microsoft.com/office/drawing/2014/main" id="{6493FFAE-0A31-4832-8F01-C7367DBC250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97" name="组合 1096">
            <a:extLst>
              <a:ext uri="{FF2B5EF4-FFF2-40B4-BE49-F238E27FC236}">
                <a16:creationId xmlns:a16="http://schemas.microsoft.com/office/drawing/2014/main" id="{8E4D293C-E0BD-40CB-8070-D3DF7F2AF511}"/>
              </a:ext>
            </a:extLst>
          </p:cNvPr>
          <p:cNvGrpSpPr/>
          <p:nvPr/>
        </p:nvGrpSpPr>
        <p:grpSpPr>
          <a:xfrm>
            <a:off x="1385807" y="1784942"/>
            <a:ext cx="538829" cy="604649"/>
            <a:chOff x="167518" y="529049"/>
            <a:chExt cx="538829" cy="604649"/>
          </a:xfrm>
        </p:grpSpPr>
        <p:grpSp>
          <p:nvGrpSpPr>
            <p:cNvPr id="1098" name="组合 1097">
              <a:extLst>
                <a:ext uri="{FF2B5EF4-FFF2-40B4-BE49-F238E27FC236}">
                  <a16:creationId xmlns:a16="http://schemas.microsoft.com/office/drawing/2014/main" id="{E52376A6-F3C9-4CF4-9A5E-2DB0B55DE47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2" name="矩形: 圆角 1101">
                <a:extLst>
                  <a:ext uri="{FF2B5EF4-FFF2-40B4-BE49-F238E27FC236}">
                    <a16:creationId xmlns:a16="http://schemas.microsoft.com/office/drawing/2014/main" id="{941395D7-E517-4583-ACC2-26DAA3FEA22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3" name="图片 1102">
                <a:extLst>
                  <a:ext uri="{FF2B5EF4-FFF2-40B4-BE49-F238E27FC236}">
                    <a16:creationId xmlns:a16="http://schemas.microsoft.com/office/drawing/2014/main" id="{A24EDE8F-1CCD-484E-BB9F-7E35B4A3C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04" name="矩形 1103">
                <a:extLst>
                  <a:ext uri="{FF2B5EF4-FFF2-40B4-BE49-F238E27FC236}">
                    <a16:creationId xmlns:a16="http://schemas.microsoft.com/office/drawing/2014/main" id="{D41F540D-C27D-44D4-AB3A-9991884ADA2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00" name="矩形: 圆角 1099">
              <a:extLst>
                <a:ext uri="{FF2B5EF4-FFF2-40B4-BE49-F238E27FC236}">
                  <a16:creationId xmlns:a16="http://schemas.microsoft.com/office/drawing/2014/main" id="{87CC85BB-4BB0-4C40-9997-C4471861339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1" name="矩形 1100">
              <a:extLst>
                <a:ext uri="{FF2B5EF4-FFF2-40B4-BE49-F238E27FC236}">
                  <a16:creationId xmlns:a16="http://schemas.microsoft.com/office/drawing/2014/main" id="{75139F5F-7BAC-44E8-8601-4D02BA785C1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05" name="组合 1104">
            <a:extLst>
              <a:ext uri="{FF2B5EF4-FFF2-40B4-BE49-F238E27FC236}">
                <a16:creationId xmlns:a16="http://schemas.microsoft.com/office/drawing/2014/main" id="{44E2A4CC-D248-485D-9387-0456035402FD}"/>
              </a:ext>
            </a:extLst>
          </p:cNvPr>
          <p:cNvGrpSpPr/>
          <p:nvPr/>
        </p:nvGrpSpPr>
        <p:grpSpPr>
          <a:xfrm>
            <a:off x="1963300" y="1789604"/>
            <a:ext cx="538829" cy="604649"/>
            <a:chOff x="167518" y="529049"/>
            <a:chExt cx="538829" cy="604649"/>
          </a:xfrm>
        </p:grpSpPr>
        <p:grpSp>
          <p:nvGrpSpPr>
            <p:cNvPr id="1106" name="组合 1105">
              <a:extLst>
                <a:ext uri="{FF2B5EF4-FFF2-40B4-BE49-F238E27FC236}">
                  <a16:creationId xmlns:a16="http://schemas.microsoft.com/office/drawing/2014/main" id="{73ECD0A1-F7C5-407D-A88B-3CCDD359BE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10" name="矩形: 圆角 1109">
                <a:extLst>
                  <a:ext uri="{FF2B5EF4-FFF2-40B4-BE49-F238E27FC236}">
                    <a16:creationId xmlns:a16="http://schemas.microsoft.com/office/drawing/2014/main" id="{8A066B01-5457-4FA0-B2F7-9D70C5541B1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1" name="图片 1110">
                <a:extLst>
                  <a:ext uri="{FF2B5EF4-FFF2-40B4-BE49-F238E27FC236}">
                    <a16:creationId xmlns:a16="http://schemas.microsoft.com/office/drawing/2014/main" id="{A2F8FA84-7129-4F0E-B0E5-6F04F3AC1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12" name="矩形 1111">
                <a:extLst>
                  <a:ext uri="{FF2B5EF4-FFF2-40B4-BE49-F238E27FC236}">
                    <a16:creationId xmlns:a16="http://schemas.microsoft.com/office/drawing/2014/main" id="{C08A218F-20C1-4ACD-AC37-7B2C4E0E4F8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08" name="矩形: 圆角 1107">
              <a:extLst>
                <a:ext uri="{FF2B5EF4-FFF2-40B4-BE49-F238E27FC236}">
                  <a16:creationId xmlns:a16="http://schemas.microsoft.com/office/drawing/2014/main" id="{E2095F64-52ED-4870-A9C4-2324B1E1319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9" name="矩形 1108">
              <a:extLst>
                <a:ext uri="{FF2B5EF4-FFF2-40B4-BE49-F238E27FC236}">
                  <a16:creationId xmlns:a16="http://schemas.microsoft.com/office/drawing/2014/main" id="{D1E259A2-C807-41BA-B19D-D6C5D2509F8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13" name="组合 1112">
            <a:extLst>
              <a:ext uri="{FF2B5EF4-FFF2-40B4-BE49-F238E27FC236}">
                <a16:creationId xmlns:a16="http://schemas.microsoft.com/office/drawing/2014/main" id="{7E8FF8F7-3B92-453E-BB53-E4D09814C1CA}"/>
              </a:ext>
            </a:extLst>
          </p:cNvPr>
          <p:cNvGrpSpPr/>
          <p:nvPr/>
        </p:nvGrpSpPr>
        <p:grpSpPr>
          <a:xfrm>
            <a:off x="2540063" y="1791033"/>
            <a:ext cx="538829" cy="604649"/>
            <a:chOff x="167518" y="529049"/>
            <a:chExt cx="538829" cy="604649"/>
          </a:xfrm>
        </p:grpSpPr>
        <p:grpSp>
          <p:nvGrpSpPr>
            <p:cNvPr id="1114" name="组合 1113">
              <a:extLst>
                <a:ext uri="{FF2B5EF4-FFF2-40B4-BE49-F238E27FC236}">
                  <a16:creationId xmlns:a16="http://schemas.microsoft.com/office/drawing/2014/main" id="{188B1E8D-0465-4479-9C42-5185C52331C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18" name="矩形: 圆角 1117">
                <a:extLst>
                  <a:ext uri="{FF2B5EF4-FFF2-40B4-BE49-F238E27FC236}">
                    <a16:creationId xmlns:a16="http://schemas.microsoft.com/office/drawing/2014/main" id="{79B41C12-923A-4500-B1CB-962D87099F2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9" name="图片 1118">
                <a:extLst>
                  <a:ext uri="{FF2B5EF4-FFF2-40B4-BE49-F238E27FC236}">
                    <a16:creationId xmlns:a16="http://schemas.microsoft.com/office/drawing/2014/main" id="{5C64E44C-0440-44AC-B647-CC2E6EA0E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0" name="矩形 1119">
                <a:extLst>
                  <a:ext uri="{FF2B5EF4-FFF2-40B4-BE49-F238E27FC236}">
                    <a16:creationId xmlns:a16="http://schemas.microsoft.com/office/drawing/2014/main" id="{01C78893-6430-4904-8E24-9D05A83A5D3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16" name="矩形: 圆角 1115">
              <a:extLst>
                <a:ext uri="{FF2B5EF4-FFF2-40B4-BE49-F238E27FC236}">
                  <a16:creationId xmlns:a16="http://schemas.microsoft.com/office/drawing/2014/main" id="{3AD3C722-5304-4305-B270-12916813BE4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7" name="矩形 1116">
              <a:extLst>
                <a:ext uri="{FF2B5EF4-FFF2-40B4-BE49-F238E27FC236}">
                  <a16:creationId xmlns:a16="http://schemas.microsoft.com/office/drawing/2014/main" id="{67AF6EC1-82A2-4791-83E1-F43B2C94897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21" name="组合 1120">
            <a:extLst>
              <a:ext uri="{FF2B5EF4-FFF2-40B4-BE49-F238E27FC236}">
                <a16:creationId xmlns:a16="http://schemas.microsoft.com/office/drawing/2014/main" id="{8936D94A-F1D0-4215-9DE9-46E9215A7D90}"/>
              </a:ext>
            </a:extLst>
          </p:cNvPr>
          <p:cNvGrpSpPr/>
          <p:nvPr/>
        </p:nvGrpSpPr>
        <p:grpSpPr>
          <a:xfrm>
            <a:off x="3117556" y="1795695"/>
            <a:ext cx="538829" cy="604649"/>
            <a:chOff x="167518" y="529049"/>
            <a:chExt cx="538829" cy="604649"/>
          </a:xfrm>
        </p:grpSpPr>
        <p:grpSp>
          <p:nvGrpSpPr>
            <p:cNvPr id="1122" name="组合 1121">
              <a:extLst>
                <a:ext uri="{FF2B5EF4-FFF2-40B4-BE49-F238E27FC236}">
                  <a16:creationId xmlns:a16="http://schemas.microsoft.com/office/drawing/2014/main" id="{8BF2A228-2DC4-4827-AEF8-A6DD5BCC762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26" name="矩形: 圆角 1125">
                <a:extLst>
                  <a:ext uri="{FF2B5EF4-FFF2-40B4-BE49-F238E27FC236}">
                    <a16:creationId xmlns:a16="http://schemas.microsoft.com/office/drawing/2014/main" id="{6B25302B-E032-4C17-9078-72F169C0202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27" name="图片 1126">
                <a:extLst>
                  <a:ext uri="{FF2B5EF4-FFF2-40B4-BE49-F238E27FC236}">
                    <a16:creationId xmlns:a16="http://schemas.microsoft.com/office/drawing/2014/main" id="{C9BCE57E-22E1-439B-A245-A3C508144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8" name="矩形 1127">
                <a:extLst>
                  <a:ext uri="{FF2B5EF4-FFF2-40B4-BE49-F238E27FC236}">
                    <a16:creationId xmlns:a16="http://schemas.microsoft.com/office/drawing/2014/main" id="{0EED5E5D-2828-4B8E-BE32-738D5D68FC9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4" name="矩形: 圆角 1123">
              <a:extLst>
                <a:ext uri="{FF2B5EF4-FFF2-40B4-BE49-F238E27FC236}">
                  <a16:creationId xmlns:a16="http://schemas.microsoft.com/office/drawing/2014/main" id="{B7EB43F4-4674-45B5-A0B0-E689ED25266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5" name="矩形 1124">
              <a:extLst>
                <a:ext uri="{FF2B5EF4-FFF2-40B4-BE49-F238E27FC236}">
                  <a16:creationId xmlns:a16="http://schemas.microsoft.com/office/drawing/2014/main" id="{75DB2024-2F44-463B-B904-83DB7D21252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29" name="组合 1128">
            <a:extLst>
              <a:ext uri="{FF2B5EF4-FFF2-40B4-BE49-F238E27FC236}">
                <a16:creationId xmlns:a16="http://schemas.microsoft.com/office/drawing/2014/main" id="{4CD1137E-E0A7-437E-82D8-7D283F4BD56B}"/>
              </a:ext>
            </a:extLst>
          </p:cNvPr>
          <p:cNvGrpSpPr/>
          <p:nvPr/>
        </p:nvGrpSpPr>
        <p:grpSpPr>
          <a:xfrm>
            <a:off x="3695049" y="1793891"/>
            <a:ext cx="538829" cy="604649"/>
            <a:chOff x="167518" y="529049"/>
            <a:chExt cx="538829" cy="604649"/>
          </a:xfrm>
        </p:grpSpPr>
        <p:grpSp>
          <p:nvGrpSpPr>
            <p:cNvPr id="1130" name="组合 1129">
              <a:extLst>
                <a:ext uri="{FF2B5EF4-FFF2-40B4-BE49-F238E27FC236}">
                  <a16:creationId xmlns:a16="http://schemas.microsoft.com/office/drawing/2014/main" id="{CDED1A4D-90AE-4AA3-BE97-AF2C8E1AB99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4" name="矩形: 圆角 1133">
                <a:extLst>
                  <a:ext uri="{FF2B5EF4-FFF2-40B4-BE49-F238E27FC236}">
                    <a16:creationId xmlns:a16="http://schemas.microsoft.com/office/drawing/2014/main" id="{A9764C35-556C-4AE9-A4CC-C97D6FC4309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5" name="图片 1134">
                <a:extLst>
                  <a:ext uri="{FF2B5EF4-FFF2-40B4-BE49-F238E27FC236}">
                    <a16:creationId xmlns:a16="http://schemas.microsoft.com/office/drawing/2014/main" id="{25B942E9-DBFB-4E60-9142-B77C1154A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36" name="矩形 1135">
                <a:extLst>
                  <a:ext uri="{FF2B5EF4-FFF2-40B4-BE49-F238E27FC236}">
                    <a16:creationId xmlns:a16="http://schemas.microsoft.com/office/drawing/2014/main" id="{71B7ECAF-A99D-4114-B6C7-678641E81E7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2" name="矩形: 圆角 1131">
              <a:extLst>
                <a:ext uri="{FF2B5EF4-FFF2-40B4-BE49-F238E27FC236}">
                  <a16:creationId xmlns:a16="http://schemas.microsoft.com/office/drawing/2014/main" id="{B6132082-2DD9-4AC7-B9DF-036B58A3742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3" name="矩形 1132">
              <a:extLst>
                <a:ext uri="{FF2B5EF4-FFF2-40B4-BE49-F238E27FC236}">
                  <a16:creationId xmlns:a16="http://schemas.microsoft.com/office/drawing/2014/main" id="{09AEFD9B-4C4C-465A-8F85-8FBE7194250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37" name="组合 1136">
            <a:extLst>
              <a:ext uri="{FF2B5EF4-FFF2-40B4-BE49-F238E27FC236}">
                <a16:creationId xmlns:a16="http://schemas.microsoft.com/office/drawing/2014/main" id="{36FDDF1F-C6E4-454D-9A04-A3F754D22348}"/>
              </a:ext>
            </a:extLst>
          </p:cNvPr>
          <p:cNvGrpSpPr/>
          <p:nvPr/>
        </p:nvGrpSpPr>
        <p:grpSpPr>
          <a:xfrm>
            <a:off x="4272542" y="1798553"/>
            <a:ext cx="538829" cy="604649"/>
            <a:chOff x="167518" y="529049"/>
            <a:chExt cx="538829" cy="604649"/>
          </a:xfrm>
        </p:grpSpPr>
        <p:grpSp>
          <p:nvGrpSpPr>
            <p:cNvPr id="1138" name="组合 1137">
              <a:extLst>
                <a:ext uri="{FF2B5EF4-FFF2-40B4-BE49-F238E27FC236}">
                  <a16:creationId xmlns:a16="http://schemas.microsoft.com/office/drawing/2014/main" id="{1C4F2F05-41BF-4E1D-8200-39BB6100B6E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42" name="矩形: 圆角 1141">
                <a:extLst>
                  <a:ext uri="{FF2B5EF4-FFF2-40B4-BE49-F238E27FC236}">
                    <a16:creationId xmlns:a16="http://schemas.microsoft.com/office/drawing/2014/main" id="{7D2A16D6-A0DA-469F-B2DD-F705BAFD672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43" name="图片 1142">
                <a:extLst>
                  <a:ext uri="{FF2B5EF4-FFF2-40B4-BE49-F238E27FC236}">
                    <a16:creationId xmlns:a16="http://schemas.microsoft.com/office/drawing/2014/main" id="{5A6AEB5E-0BE7-41E3-9C9B-7D68B9276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4" name="矩形 1143">
                <a:extLst>
                  <a:ext uri="{FF2B5EF4-FFF2-40B4-BE49-F238E27FC236}">
                    <a16:creationId xmlns:a16="http://schemas.microsoft.com/office/drawing/2014/main" id="{E1758A7B-5F5C-4442-95FB-5BA0F4BEC3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40" name="矩形: 圆角 1139">
              <a:extLst>
                <a:ext uri="{FF2B5EF4-FFF2-40B4-BE49-F238E27FC236}">
                  <a16:creationId xmlns:a16="http://schemas.microsoft.com/office/drawing/2014/main" id="{9D366171-6F06-4655-9414-0B547280741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1" name="矩形 1140">
              <a:extLst>
                <a:ext uri="{FF2B5EF4-FFF2-40B4-BE49-F238E27FC236}">
                  <a16:creationId xmlns:a16="http://schemas.microsoft.com/office/drawing/2014/main" id="{0792CFE4-FF61-4766-84FD-0716DFCBC34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5" name="组合 1144">
            <a:extLst>
              <a:ext uri="{FF2B5EF4-FFF2-40B4-BE49-F238E27FC236}">
                <a16:creationId xmlns:a16="http://schemas.microsoft.com/office/drawing/2014/main" id="{F0FA371B-650D-4476-9E64-94EB5F81FB93}"/>
              </a:ext>
            </a:extLst>
          </p:cNvPr>
          <p:cNvGrpSpPr/>
          <p:nvPr/>
        </p:nvGrpSpPr>
        <p:grpSpPr>
          <a:xfrm>
            <a:off x="230821" y="2371681"/>
            <a:ext cx="538829" cy="604649"/>
            <a:chOff x="167518" y="529049"/>
            <a:chExt cx="538829" cy="604649"/>
          </a:xfrm>
        </p:grpSpPr>
        <p:grpSp>
          <p:nvGrpSpPr>
            <p:cNvPr id="1146" name="组合 1145">
              <a:extLst>
                <a:ext uri="{FF2B5EF4-FFF2-40B4-BE49-F238E27FC236}">
                  <a16:creationId xmlns:a16="http://schemas.microsoft.com/office/drawing/2014/main" id="{8504FBB6-16BB-44C9-8A2D-444396DBB6B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0" name="矩形: 圆角 1149">
                <a:extLst>
                  <a:ext uri="{FF2B5EF4-FFF2-40B4-BE49-F238E27FC236}">
                    <a16:creationId xmlns:a16="http://schemas.microsoft.com/office/drawing/2014/main" id="{88368138-BA73-444A-9B65-64F8006B667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51" name="图片 1150">
                <a:extLst>
                  <a:ext uri="{FF2B5EF4-FFF2-40B4-BE49-F238E27FC236}">
                    <a16:creationId xmlns:a16="http://schemas.microsoft.com/office/drawing/2014/main" id="{5DE0B7BC-1A64-41D8-A899-33CC9CB17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52" name="矩形 1151">
                <a:extLst>
                  <a:ext uri="{FF2B5EF4-FFF2-40B4-BE49-F238E27FC236}">
                    <a16:creationId xmlns:a16="http://schemas.microsoft.com/office/drawing/2014/main" id="{B2ED6EB1-5781-4C84-B748-702C3DFE68F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48" name="矩形: 圆角 1147">
              <a:extLst>
                <a:ext uri="{FF2B5EF4-FFF2-40B4-BE49-F238E27FC236}">
                  <a16:creationId xmlns:a16="http://schemas.microsoft.com/office/drawing/2014/main" id="{702DF00B-9CCC-4ECD-BD2D-25ED7BFA2F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9" name="矩形 1148">
              <a:extLst>
                <a:ext uri="{FF2B5EF4-FFF2-40B4-BE49-F238E27FC236}">
                  <a16:creationId xmlns:a16="http://schemas.microsoft.com/office/drawing/2014/main" id="{5A8262C3-719F-403D-9AAB-BDC3B45C267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53" name="组合 1152">
            <a:extLst>
              <a:ext uri="{FF2B5EF4-FFF2-40B4-BE49-F238E27FC236}">
                <a16:creationId xmlns:a16="http://schemas.microsoft.com/office/drawing/2014/main" id="{A24DDD6A-0B3E-4D40-8758-FDB10D64E4D3}"/>
              </a:ext>
            </a:extLst>
          </p:cNvPr>
          <p:cNvGrpSpPr/>
          <p:nvPr/>
        </p:nvGrpSpPr>
        <p:grpSpPr>
          <a:xfrm>
            <a:off x="808314" y="2376343"/>
            <a:ext cx="538829" cy="604649"/>
            <a:chOff x="167518" y="529049"/>
            <a:chExt cx="538829" cy="604649"/>
          </a:xfrm>
        </p:grpSpPr>
        <p:grpSp>
          <p:nvGrpSpPr>
            <p:cNvPr id="1154" name="组合 1153">
              <a:extLst>
                <a:ext uri="{FF2B5EF4-FFF2-40B4-BE49-F238E27FC236}">
                  <a16:creationId xmlns:a16="http://schemas.microsoft.com/office/drawing/2014/main" id="{A110339A-3685-4B24-B80F-2C500F6737F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8" name="矩形: 圆角 1157">
                <a:extLst>
                  <a:ext uri="{FF2B5EF4-FFF2-40B4-BE49-F238E27FC236}">
                    <a16:creationId xmlns:a16="http://schemas.microsoft.com/office/drawing/2014/main" id="{4658DC4A-DD03-46F4-A030-8F454510F2C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59" name="图片 1158">
                <a:extLst>
                  <a:ext uri="{FF2B5EF4-FFF2-40B4-BE49-F238E27FC236}">
                    <a16:creationId xmlns:a16="http://schemas.microsoft.com/office/drawing/2014/main" id="{E99D80E9-D425-4017-A225-FCD0C777B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60" name="矩形 1159">
                <a:extLst>
                  <a:ext uri="{FF2B5EF4-FFF2-40B4-BE49-F238E27FC236}">
                    <a16:creationId xmlns:a16="http://schemas.microsoft.com/office/drawing/2014/main" id="{56B85B9C-1552-475A-8BBF-A1684BD5868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6" name="矩形: 圆角 1155">
              <a:extLst>
                <a:ext uri="{FF2B5EF4-FFF2-40B4-BE49-F238E27FC236}">
                  <a16:creationId xmlns:a16="http://schemas.microsoft.com/office/drawing/2014/main" id="{3917511E-1D07-4425-9B04-85DD39F7933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矩形 1156">
              <a:extLst>
                <a:ext uri="{FF2B5EF4-FFF2-40B4-BE49-F238E27FC236}">
                  <a16:creationId xmlns:a16="http://schemas.microsoft.com/office/drawing/2014/main" id="{DA555C1A-CEE4-478C-88EC-C555F38CC2B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61" name="组合 1160">
            <a:extLst>
              <a:ext uri="{FF2B5EF4-FFF2-40B4-BE49-F238E27FC236}">
                <a16:creationId xmlns:a16="http://schemas.microsoft.com/office/drawing/2014/main" id="{FC838F13-3D6D-4C53-A358-D9D122383390}"/>
              </a:ext>
            </a:extLst>
          </p:cNvPr>
          <p:cNvGrpSpPr/>
          <p:nvPr/>
        </p:nvGrpSpPr>
        <p:grpSpPr>
          <a:xfrm>
            <a:off x="1385807" y="2374539"/>
            <a:ext cx="538829" cy="604649"/>
            <a:chOff x="167518" y="529049"/>
            <a:chExt cx="538829" cy="604649"/>
          </a:xfrm>
        </p:grpSpPr>
        <p:grpSp>
          <p:nvGrpSpPr>
            <p:cNvPr id="1162" name="组合 1161">
              <a:extLst>
                <a:ext uri="{FF2B5EF4-FFF2-40B4-BE49-F238E27FC236}">
                  <a16:creationId xmlns:a16="http://schemas.microsoft.com/office/drawing/2014/main" id="{BE62088F-FB99-4292-A735-C8B2C957562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66" name="矩形: 圆角 1165">
                <a:extLst>
                  <a:ext uri="{FF2B5EF4-FFF2-40B4-BE49-F238E27FC236}">
                    <a16:creationId xmlns:a16="http://schemas.microsoft.com/office/drawing/2014/main" id="{19E04F56-5D29-4978-8C19-CE874D27412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67" name="图片 1166">
                <a:extLst>
                  <a:ext uri="{FF2B5EF4-FFF2-40B4-BE49-F238E27FC236}">
                    <a16:creationId xmlns:a16="http://schemas.microsoft.com/office/drawing/2014/main" id="{82BFBCCD-6616-4C37-A721-7E7031507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68" name="矩形 1167">
                <a:extLst>
                  <a:ext uri="{FF2B5EF4-FFF2-40B4-BE49-F238E27FC236}">
                    <a16:creationId xmlns:a16="http://schemas.microsoft.com/office/drawing/2014/main" id="{649B1F05-3067-44D2-BD1D-8136B379D02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64" name="矩形: 圆角 1163">
              <a:extLst>
                <a:ext uri="{FF2B5EF4-FFF2-40B4-BE49-F238E27FC236}">
                  <a16:creationId xmlns:a16="http://schemas.microsoft.com/office/drawing/2014/main" id="{CA9CC3D5-C4B2-4FF5-A4E9-C8319A9540C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矩形 1164">
              <a:extLst>
                <a:ext uri="{FF2B5EF4-FFF2-40B4-BE49-F238E27FC236}">
                  <a16:creationId xmlns:a16="http://schemas.microsoft.com/office/drawing/2014/main" id="{E6BF9C29-4CBE-43B7-AE16-FFAF720C299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69" name="组合 1168">
            <a:extLst>
              <a:ext uri="{FF2B5EF4-FFF2-40B4-BE49-F238E27FC236}">
                <a16:creationId xmlns:a16="http://schemas.microsoft.com/office/drawing/2014/main" id="{DC6A104D-0DAF-4328-AF96-D56898A5EF41}"/>
              </a:ext>
            </a:extLst>
          </p:cNvPr>
          <p:cNvGrpSpPr/>
          <p:nvPr/>
        </p:nvGrpSpPr>
        <p:grpSpPr>
          <a:xfrm>
            <a:off x="1963300" y="2379201"/>
            <a:ext cx="538829" cy="604649"/>
            <a:chOff x="167518" y="529049"/>
            <a:chExt cx="538829" cy="604649"/>
          </a:xfrm>
        </p:grpSpPr>
        <p:grpSp>
          <p:nvGrpSpPr>
            <p:cNvPr id="1170" name="组合 1169">
              <a:extLst>
                <a:ext uri="{FF2B5EF4-FFF2-40B4-BE49-F238E27FC236}">
                  <a16:creationId xmlns:a16="http://schemas.microsoft.com/office/drawing/2014/main" id="{62165230-39D6-4EB3-9B33-F608342CC05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74" name="矩形: 圆角 1173">
                <a:extLst>
                  <a:ext uri="{FF2B5EF4-FFF2-40B4-BE49-F238E27FC236}">
                    <a16:creationId xmlns:a16="http://schemas.microsoft.com/office/drawing/2014/main" id="{41F64AA0-2AC0-480C-91E7-852A10C02C0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75" name="图片 1174">
                <a:extLst>
                  <a:ext uri="{FF2B5EF4-FFF2-40B4-BE49-F238E27FC236}">
                    <a16:creationId xmlns:a16="http://schemas.microsoft.com/office/drawing/2014/main" id="{D8D2D7C2-42E3-44A1-AB1F-807689C67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76" name="矩形 1175">
                <a:extLst>
                  <a:ext uri="{FF2B5EF4-FFF2-40B4-BE49-F238E27FC236}">
                    <a16:creationId xmlns:a16="http://schemas.microsoft.com/office/drawing/2014/main" id="{AC9AC9F4-2852-4963-A9FA-425AC3D79E8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72" name="矩形: 圆角 1171">
              <a:extLst>
                <a:ext uri="{FF2B5EF4-FFF2-40B4-BE49-F238E27FC236}">
                  <a16:creationId xmlns:a16="http://schemas.microsoft.com/office/drawing/2014/main" id="{982BC609-9DB2-4092-8DD0-8E511D26418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矩形 1172">
              <a:extLst>
                <a:ext uri="{FF2B5EF4-FFF2-40B4-BE49-F238E27FC236}">
                  <a16:creationId xmlns:a16="http://schemas.microsoft.com/office/drawing/2014/main" id="{188BCF3B-1836-43FC-BB3F-533C58818EF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77" name="组合 1176">
            <a:extLst>
              <a:ext uri="{FF2B5EF4-FFF2-40B4-BE49-F238E27FC236}">
                <a16:creationId xmlns:a16="http://schemas.microsoft.com/office/drawing/2014/main" id="{AEDF86AF-79C0-49EE-8734-69EB18DE8B79}"/>
              </a:ext>
            </a:extLst>
          </p:cNvPr>
          <p:cNvGrpSpPr/>
          <p:nvPr/>
        </p:nvGrpSpPr>
        <p:grpSpPr>
          <a:xfrm>
            <a:off x="2540063" y="2380630"/>
            <a:ext cx="538829" cy="604649"/>
            <a:chOff x="167518" y="529049"/>
            <a:chExt cx="538829" cy="604649"/>
          </a:xfrm>
        </p:grpSpPr>
        <p:grpSp>
          <p:nvGrpSpPr>
            <p:cNvPr id="1178" name="组合 1177">
              <a:extLst>
                <a:ext uri="{FF2B5EF4-FFF2-40B4-BE49-F238E27FC236}">
                  <a16:creationId xmlns:a16="http://schemas.microsoft.com/office/drawing/2014/main" id="{FA4F1AE9-3C4E-4755-A412-4692486892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82" name="矩形: 圆角 1181">
                <a:extLst>
                  <a:ext uri="{FF2B5EF4-FFF2-40B4-BE49-F238E27FC236}">
                    <a16:creationId xmlns:a16="http://schemas.microsoft.com/office/drawing/2014/main" id="{91F59E8A-78F0-4FE6-B5D7-4BF7524C77E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3" name="图片 1182">
                <a:extLst>
                  <a:ext uri="{FF2B5EF4-FFF2-40B4-BE49-F238E27FC236}">
                    <a16:creationId xmlns:a16="http://schemas.microsoft.com/office/drawing/2014/main" id="{77B6AE63-8FF8-4A85-AF49-AE5FE41D0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4" name="矩形 1183">
                <a:extLst>
                  <a:ext uri="{FF2B5EF4-FFF2-40B4-BE49-F238E27FC236}">
                    <a16:creationId xmlns:a16="http://schemas.microsoft.com/office/drawing/2014/main" id="{F8F4E811-D01C-4E71-A569-ECACC3CD52C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80" name="矩形: 圆角 1179">
              <a:extLst>
                <a:ext uri="{FF2B5EF4-FFF2-40B4-BE49-F238E27FC236}">
                  <a16:creationId xmlns:a16="http://schemas.microsoft.com/office/drawing/2014/main" id="{4F781D2F-1F3F-4C11-950B-8B5EFC9A200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矩形 1180">
              <a:extLst>
                <a:ext uri="{FF2B5EF4-FFF2-40B4-BE49-F238E27FC236}">
                  <a16:creationId xmlns:a16="http://schemas.microsoft.com/office/drawing/2014/main" id="{C7FDF7A0-F88D-4EF3-807B-0FD656176E5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85" name="组合 1184">
            <a:extLst>
              <a:ext uri="{FF2B5EF4-FFF2-40B4-BE49-F238E27FC236}">
                <a16:creationId xmlns:a16="http://schemas.microsoft.com/office/drawing/2014/main" id="{93B1735C-C442-4787-8D27-28880061EF6C}"/>
              </a:ext>
            </a:extLst>
          </p:cNvPr>
          <p:cNvGrpSpPr/>
          <p:nvPr/>
        </p:nvGrpSpPr>
        <p:grpSpPr>
          <a:xfrm>
            <a:off x="3117556" y="2385292"/>
            <a:ext cx="538829" cy="604649"/>
            <a:chOff x="167518" y="529049"/>
            <a:chExt cx="538829" cy="604649"/>
          </a:xfrm>
        </p:grpSpPr>
        <p:grpSp>
          <p:nvGrpSpPr>
            <p:cNvPr id="1186" name="组合 1185">
              <a:extLst>
                <a:ext uri="{FF2B5EF4-FFF2-40B4-BE49-F238E27FC236}">
                  <a16:creationId xmlns:a16="http://schemas.microsoft.com/office/drawing/2014/main" id="{398CAC63-9E7F-4F34-91EE-02712BF50EE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90" name="矩形: 圆角 1189">
                <a:extLst>
                  <a:ext uri="{FF2B5EF4-FFF2-40B4-BE49-F238E27FC236}">
                    <a16:creationId xmlns:a16="http://schemas.microsoft.com/office/drawing/2014/main" id="{101AFCD6-4FED-4F81-B219-06DAFC934FD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91" name="图片 1190">
                <a:extLst>
                  <a:ext uri="{FF2B5EF4-FFF2-40B4-BE49-F238E27FC236}">
                    <a16:creationId xmlns:a16="http://schemas.microsoft.com/office/drawing/2014/main" id="{1A0FD164-EB32-482B-A243-EAE74BE6F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92" name="矩形 1191">
                <a:extLst>
                  <a:ext uri="{FF2B5EF4-FFF2-40B4-BE49-F238E27FC236}">
                    <a16:creationId xmlns:a16="http://schemas.microsoft.com/office/drawing/2014/main" id="{C298218E-2919-431B-B9AF-F37488ADC55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88" name="矩形: 圆角 1187">
              <a:extLst>
                <a:ext uri="{FF2B5EF4-FFF2-40B4-BE49-F238E27FC236}">
                  <a16:creationId xmlns:a16="http://schemas.microsoft.com/office/drawing/2014/main" id="{2AE89E10-B29C-47F6-8401-E1CE39D2CC9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矩形 1188">
              <a:extLst>
                <a:ext uri="{FF2B5EF4-FFF2-40B4-BE49-F238E27FC236}">
                  <a16:creationId xmlns:a16="http://schemas.microsoft.com/office/drawing/2014/main" id="{2DBA7E23-8064-49A3-B5CD-DD283D0CCC1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3" name="组合 1192">
            <a:extLst>
              <a:ext uri="{FF2B5EF4-FFF2-40B4-BE49-F238E27FC236}">
                <a16:creationId xmlns:a16="http://schemas.microsoft.com/office/drawing/2014/main" id="{37439DCB-8448-4E32-92DA-D8E30F474A3B}"/>
              </a:ext>
            </a:extLst>
          </p:cNvPr>
          <p:cNvGrpSpPr/>
          <p:nvPr/>
        </p:nvGrpSpPr>
        <p:grpSpPr>
          <a:xfrm>
            <a:off x="3695049" y="2383488"/>
            <a:ext cx="538829" cy="604649"/>
            <a:chOff x="167518" y="529049"/>
            <a:chExt cx="538829" cy="604649"/>
          </a:xfrm>
        </p:grpSpPr>
        <p:grpSp>
          <p:nvGrpSpPr>
            <p:cNvPr id="1194" name="组合 1193">
              <a:extLst>
                <a:ext uri="{FF2B5EF4-FFF2-40B4-BE49-F238E27FC236}">
                  <a16:creationId xmlns:a16="http://schemas.microsoft.com/office/drawing/2014/main" id="{56DA5C70-5F9F-4826-86B3-5D83865CB23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98" name="矩形: 圆角 1197">
                <a:extLst>
                  <a:ext uri="{FF2B5EF4-FFF2-40B4-BE49-F238E27FC236}">
                    <a16:creationId xmlns:a16="http://schemas.microsoft.com/office/drawing/2014/main" id="{B32DC079-1641-42A3-82E0-B9C060B3242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99" name="图片 1198">
                <a:extLst>
                  <a:ext uri="{FF2B5EF4-FFF2-40B4-BE49-F238E27FC236}">
                    <a16:creationId xmlns:a16="http://schemas.microsoft.com/office/drawing/2014/main" id="{70FFE39F-86EF-4D8A-8941-31724F507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00" name="矩形 1199">
                <a:extLst>
                  <a:ext uri="{FF2B5EF4-FFF2-40B4-BE49-F238E27FC236}">
                    <a16:creationId xmlns:a16="http://schemas.microsoft.com/office/drawing/2014/main" id="{A6262F0F-3825-4E74-888B-6ED148C8B8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6" name="矩形: 圆角 1195">
              <a:extLst>
                <a:ext uri="{FF2B5EF4-FFF2-40B4-BE49-F238E27FC236}">
                  <a16:creationId xmlns:a16="http://schemas.microsoft.com/office/drawing/2014/main" id="{03FD50F1-6461-4599-863E-C77F9A6E51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矩形 1196">
              <a:extLst>
                <a:ext uri="{FF2B5EF4-FFF2-40B4-BE49-F238E27FC236}">
                  <a16:creationId xmlns:a16="http://schemas.microsoft.com/office/drawing/2014/main" id="{3E3A2C3F-F875-4EE3-9F0D-F28C86DEAD6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01" name="组合 1200">
            <a:extLst>
              <a:ext uri="{FF2B5EF4-FFF2-40B4-BE49-F238E27FC236}">
                <a16:creationId xmlns:a16="http://schemas.microsoft.com/office/drawing/2014/main" id="{AD08469C-47F1-4B20-933D-B1A35269136F}"/>
              </a:ext>
            </a:extLst>
          </p:cNvPr>
          <p:cNvGrpSpPr/>
          <p:nvPr/>
        </p:nvGrpSpPr>
        <p:grpSpPr>
          <a:xfrm>
            <a:off x="4272542" y="2388150"/>
            <a:ext cx="538829" cy="604649"/>
            <a:chOff x="167518" y="529049"/>
            <a:chExt cx="538829" cy="604649"/>
          </a:xfrm>
        </p:grpSpPr>
        <p:grpSp>
          <p:nvGrpSpPr>
            <p:cNvPr id="1202" name="组合 1201">
              <a:extLst>
                <a:ext uri="{FF2B5EF4-FFF2-40B4-BE49-F238E27FC236}">
                  <a16:creationId xmlns:a16="http://schemas.microsoft.com/office/drawing/2014/main" id="{9DD9396D-B08C-4B41-BEA6-4FE66E9AD44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06" name="矩形: 圆角 1205">
                <a:extLst>
                  <a:ext uri="{FF2B5EF4-FFF2-40B4-BE49-F238E27FC236}">
                    <a16:creationId xmlns:a16="http://schemas.microsoft.com/office/drawing/2014/main" id="{A275A997-B32D-4DE3-A78F-7A58AA733A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07" name="图片 1206">
                <a:extLst>
                  <a:ext uri="{FF2B5EF4-FFF2-40B4-BE49-F238E27FC236}">
                    <a16:creationId xmlns:a16="http://schemas.microsoft.com/office/drawing/2014/main" id="{65F0CE08-2082-4CD3-B663-D6909BBE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08" name="矩形 1207">
                <a:extLst>
                  <a:ext uri="{FF2B5EF4-FFF2-40B4-BE49-F238E27FC236}">
                    <a16:creationId xmlns:a16="http://schemas.microsoft.com/office/drawing/2014/main" id="{7D0453D6-B52E-4358-983C-646BDCA1EBD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04" name="矩形: 圆角 1203">
              <a:extLst>
                <a:ext uri="{FF2B5EF4-FFF2-40B4-BE49-F238E27FC236}">
                  <a16:creationId xmlns:a16="http://schemas.microsoft.com/office/drawing/2014/main" id="{A13FA2D8-01CF-446C-95E7-9ED98828375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5" name="矩形 1204">
              <a:extLst>
                <a:ext uri="{FF2B5EF4-FFF2-40B4-BE49-F238E27FC236}">
                  <a16:creationId xmlns:a16="http://schemas.microsoft.com/office/drawing/2014/main" id="{0EC6FDE3-3F72-4144-A674-7A75F6DCDD9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09" name="组合 1208">
            <a:extLst>
              <a:ext uri="{FF2B5EF4-FFF2-40B4-BE49-F238E27FC236}">
                <a16:creationId xmlns:a16="http://schemas.microsoft.com/office/drawing/2014/main" id="{EA3CC119-F455-4968-8001-CE1E081C4B2F}"/>
              </a:ext>
            </a:extLst>
          </p:cNvPr>
          <p:cNvGrpSpPr/>
          <p:nvPr/>
        </p:nvGrpSpPr>
        <p:grpSpPr>
          <a:xfrm>
            <a:off x="230821" y="2969947"/>
            <a:ext cx="538829" cy="604649"/>
            <a:chOff x="167518" y="529049"/>
            <a:chExt cx="538829" cy="604649"/>
          </a:xfrm>
        </p:grpSpPr>
        <p:grpSp>
          <p:nvGrpSpPr>
            <p:cNvPr id="1210" name="组合 1209">
              <a:extLst>
                <a:ext uri="{FF2B5EF4-FFF2-40B4-BE49-F238E27FC236}">
                  <a16:creationId xmlns:a16="http://schemas.microsoft.com/office/drawing/2014/main" id="{0AD994C6-6518-49D5-B179-3868B0F0ECF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4" name="矩形: 圆角 1213">
                <a:extLst>
                  <a:ext uri="{FF2B5EF4-FFF2-40B4-BE49-F238E27FC236}">
                    <a16:creationId xmlns:a16="http://schemas.microsoft.com/office/drawing/2014/main" id="{E0D49584-E567-45B4-8C63-C34D983E7A5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5" name="图片 1214">
                <a:extLst>
                  <a:ext uri="{FF2B5EF4-FFF2-40B4-BE49-F238E27FC236}">
                    <a16:creationId xmlns:a16="http://schemas.microsoft.com/office/drawing/2014/main" id="{C971122D-2BA5-4D75-8B99-56A8F765E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16" name="矩形 1215">
                <a:extLst>
                  <a:ext uri="{FF2B5EF4-FFF2-40B4-BE49-F238E27FC236}">
                    <a16:creationId xmlns:a16="http://schemas.microsoft.com/office/drawing/2014/main" id="{28250F67-ECC5-4EE6-85F1-34B682023E7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12" name="矩形: 圆角 1211">
              <a:extLst>
                <a:ext uri="{FF2B5EF4-FFF2-40B4-BE49-F238E27FC236}">
                  <a16:creationId xmlns:a16="http://schemas.microsoft.com/office/drawing/2014/main" id="{EC84EC07-D7EF-4579-86DB-FB40C73D182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矩形 1212">
              <a:extLst>
                <a:ext uri="{FF2B5EF4-FFF2-40B4-BE49-F238E27FC236}">
                  <a16:creationId xmlns:a16="http://schemas.microsoft.com/office/drawing/2014/main" id="{011F4182-E0BF-4913-A972-8DD7506F50A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17" name="组合 1216">
            <a:extLst>
              <a:ext uri="{FF2B5EF4-FFF2-40B4-BE49-F238E27FC236}">
                <a16:creationId xmlns:a16="http://schemas.microsoft.com/office/drawing/2014/main" id="{370CD365-E653-47A0-9C92-CC2F2FB89BDB}"/>
              </a:ext>
            </a:extLst>
          </p:cNvPr>
          <p:cNvGrpSpPr/>
          <p:nvPr/>
        </p:nvGrpSpPr>
        <p:grpSpPr>
          <a:xfrm>
            <a:off x="808314" y="2974609"/>
            <a:ext cx="538829" cy="604649"/>
            <a:chOff x="167518" y="529049"/>
            <a:chExt cx="538829" cy="604649"/>
          </a:xfrm>
        </p:grpSpPr>
        <p:grpSp>
          <p:nvGrpSpPr>
            <p:cNvPr id="1218" name="组合 1217">
              <a:extLst>
                <a:ext uri="{FF2B5EF4-FFF2-40B4-BE49-F238E27FC236}">
                  <a16:creationId xmlns:a16="http://schemas.microsoft.com/office/drawing/2014/main" id="{1ABAA28E-E81F-44DC-870C-BB54DDF7E1F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22" name="矩形: 圆角 1221">
                <a:extLst>
                  <a:ext uri="{FF2B5EF4-FFF2-40B4-BE49-F238E27FC236}">
                    <a16:creationId xmlns:a16="http://schemas.microsoft.com/office/drawing/2014/main" id="{D02890D8-EE60-47B6-B230-6A940CD48C6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23" name="图片 1222">
                <a:extLst>
                  <a:ext uri="{FF2B5EF4-FFF2-40B4-BE49-F238E27FC236}">
                    <a16:creationId xmlns:a16="http://schemas.microsoft.com/office/drawing/2014/main" id="{1ACBA4BE-7A22-49C9-8079-585B223B0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4" name="矩形 1223">
                <a:extLst>
                  <a:ext uri="{FF2B5EF4-FFF2-40B4-BE49-F238E27FC236}">
                    <a16:creationId xmlns:a16="http://schemas.microsoft.com/office/drawing/2014/main" id="{B0FB91AE-87E5-4E5F-B918-EA1EBC7A710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20" name="矩形: 圆角 1219">
              <a:extLst>
                <a:ext uri="{FF2B5EF4-FFF2-40B4-BE49-F238E27FC236}">
                  <a16:creationId xmlns:a16="http://schemas.microsoft.com/office/drawing/2014/main" id="{FB997AC9-5395-4A47-8A59-BF187624922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矩形 1220">
              <a:extLst>
                <a:ext uri="{FF2B5EF4-FFF2-40B4-BE49-F238E27FC236}">
                  <a16:creationId xmlns:a16="http://schemas.microsoft.com/office/drawing/2014/main" id="{DD9390C8-0C42-49E2-9B1E-D3C6E3C7806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5" name="组合 1224">
            <a:extLst>
              <a:ext uri="{FF2B5EF4-FFF2-40B4-BE49-F238E27FC236}">
                <a16:creationId xmlns:a16="http://schemas.microsoft.com/office/drawing/2014/main" id="{A63C6CF9-D85C-4F48-9AFB-454639A034E9}"/>
              </a:ext>
            </a:extLst>
          </p:cNvPr>
          <p:cNvGrpSpPr/>
          <p:nvPr/>
        </p:nvGrpSpPr>
        <p:grpSpPr>
          <a:xfrm>
            <a:off x="1385807" y="2972805"/>
            <a:ext cx="538829" cy="604649"/>
            <a:chOff x="167518" y="529049"/>
            <a:chExt cx="538829" cy="604649"/>
          </a:xfrm>
        </p:grpSpPr>
        <p:grpSp>
          <p:nvGrpSpPr>
            <p:cNvPr id="1226" name="组合 1225">
              <a:extLst>
                <a:ext uri="{FF2B5EF4-FFF2-40B4-BE49-F238E27FC236}">
                  <a16:creationId xmlns:a16="http://schemas.microsoft.com/office/drawing/2014/main" id="{D49380BD-C498-4854-897D-404958FFE1D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0" name="矩形: 圆角 1229">
                <a:extLst>
                  <a:ext uri="{FF2B5EF4-FFF2-40B4-BE49-F238E27FC236}">
                    <a16:creationId xmlns:a16="http://schemas.microsoft.com/office/drawing/2014/main" id="{D852E09F-33E0-435D-8B8D-4265C7C071E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31" name="图片 1230">
                <a:extLst>
                  <a:ext uri="{FF2B5EF4-FFF2-40B4-BE49-F238E27FC236}">
                    <a16:creationId xmlns:a16="http://schemas.microsoft.com/office/drawing/2014/main" id="{5BAE65FF-AF15-4C52-9899-94C5A73C4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32" name="矩形 1231">
                <a:extLst>
                  <a:ext uri="{FF2B5EF4-FFF2-40B4-BE49-F238E27FC236}">
                    <a16:creationId xmlns:a16="http://schemas.microsoft.com/office/drawing/2014/main" id="{7741889D-214F-4705-8D78-D5F2A9A371C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28" name="矩形: 圆角 1227">
              <a:extLst>
                <a:ext uri="{FF2B5EF4-FFF2-40B4-BE49-F238E27FC236}">
                  <a16:creationId xmlns:a16="http://schemas.microsoft.com/office/drawing/2014/main" id="{6D0A8642-2363-4912-9B56-C71DF19392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" name="矩形 1228">
              <a:extLst>
                <a:ext uri="{FF2B5EF4-FFF2-40B4-BE49-F238E27FC236}">
                  <a16:creationId xmlns:a16="http://schemas.microsoft.com/office/drawing/2014/main" id="{29A4A1EB-BE7C-4367-8DBE-E7D9872D7D1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33" name="组合 1232">
            <a:extLst>
              <a:ext uri="{FF2B5EF4-FFF2-40B4-BE49-F238E27FC236}">
                <a16:creationId xmlns:a16="http://schemas.microsoft.com/office/drawing/2014/main" id="{C6EE79DC-3678-4EF4-A653-0E547F762ADD}"/>
              </a:ext>
            </a:extLst>
          </p:cNvPr>
          <p:cNvGrpSpPr/>
          <p:nvPr/>
        </p:nvGrpSpPr>
        <p:grpSpPr>
          <a:xfrm>
            <a:off x="1963300" y="2977467"/>
            <a:ext cx="538829" cy="604649"/>
            <a:chOff x="167518" y="529049"/>
            <a:chExt cx="538829" cy="604649"/>
          </a:xfrm>
        </p:grpSpPr>
        <p:grpSp>
          <p:nvGrpSpPr>
            <p:cNvPr id="1234" name="组合 1233">
              <a:extLst>
                <a:ext uri="{FF2B5EF4-FFF2-40B4-BE49-F238E27FC236}">
                  <a16:creationId xmlns:a16="http://schemas.microsoft.com/office/drawing/2014/main" id="{74724528-ED7C-42C7-8287-3EEC0EE129C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8" name="矩形: 圆角 1237">
                <a:extLst>
                  <a:ext uri="{FF2B5EF4-FFF2-40B4-BE49-F238E27FC236}">
                    <a16:creationId xmlns:a16="http://schemas.microsoft.com/office/drawing/2014/main" id="{F95AE057-28BC-4351-AF4D-101AFAAA200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39" name="图片 1238">
                <a:extLst>
                  <a:ext uri="{FF2B5EF4-FFF2-40B4-BE49-F238E27FC236}">
                    <a16:creationId xmlns:a16="http://schemas.microsoft.com/office/drawing/2014/main" id="{78D6E140-C7B7-407F-BB6A-1C92CF2CA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0" name="矩形 1239">
                <a:extLst>
                  <a:ext uri="{FF2B5EF4-FFF2-40B4-BE49-F238E27FC236}">
                    <a16:creationId xmlns:a16="http://schemas.microsoft.com/office/drawing/2014/main" id="{41A1DD08-3B5D-4545-88DC-9F3B78C0D81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6" name="矩形: 圆角 1235">
              <a:extLst>
                <a:ext uri="{FF2B5EF4-FFF2-40B4-BE49-F238E27FC236}">
                  <a16:creationId xmlns:a16="http://schemas.microsoft.com/office/drawing/2014/main" id="{0FA47742-E41E-4D0F-A778-7AED2C10070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矩形 1236">
              <a:extLst>
                <a:ext uri="{FF2B5EF4-FFF2-40B4-BE49-F238E27FC236}">
                  <a16:creationId xmlns:a16="http://schemas.microsoft.com/office/drawing/2014/main" id="{12781121-36A6-4C58-8E18-00B38150403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1" name="组合 1240">
            <a:extLst>
              <a:ext uri="{FF2B5EF4-FFF2-40B4-BE49-F238E27FC236}">
                <a16:creationId xmlns:a16="http://schemas.microsoft.com/office/drawing/2014/main" id="{EFA18A7A-9EAF-4B5E-B9A9-60DF8C1CE77C}"/>
              </a:ext>
            </a:extLst>
          </p:cNvPr>
          <p:cNvGrpSpPr/>
          <p:nvPr/>
        </p:nvGrpSpPr>
        <p:grpSpPr>
          <a:xfrm>
            <a:off x="2540063" y="2978896"/>
            <a:ext cx="538829" cy="604649"/>
            <a:chOff x="167518" y="529049"/>
            <a:chExt cx="538829" cy="604649"/>
          </a:xfrm>
        </p:grpSpPr>
        <p:grpSp>
          <p:nvGrpSpPr>
            <p:cNvPr id="1242" name="组合 1241">
              <a:extLst>
                <a:ext uri="{FF2B5EF4-FFF2-40B4-BE49-F238E27FC236}">
                  <a16:creationId xmlns:a16="http://schemas.microsoft.com/office/drawing/2014/main" id="{431033A6-BA32-46BD-8FE6-9B163D6715E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46" name="矩形: 圆角 1245">
                <a:extLst>
                  <a:ext uri="{FF2B5EF4-FFF2-40B4-BE49-F238E27FC236}">
                    <a16:creationId xmlns:a16="http://schemas.microsoft.com/office/drawing/2014/main" id="{CE8DEBCF-6C1A-473A-A03F-62061FA958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7" name="图片 1246">
                <a:extLst>
                  <a:ext uri="{FF2B5EF4-FFF2-40B4-BE49-F238E27FC236}">
                    <a16:creationId xmlns:a16="http://schemas.microsoft.com/office/drawing/2014/main" id="{088E8D58-E7DB-413C-9D01-11FCADEDA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8" name="矩形 1247">
                <a:extLst>
                  <a:ext uri="{FF2B5EF4-FFF2-40B4-BE49-F238E27FC236}">
                    <a16:creationId xmlns:a16="http://schemas.microsoft.com/office/drawing/2014/main" id="{18E3650F-8475-479A-BD95-77B6F1CAE43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44" name="矩形: 圆角 1243">
              <a:extLst>
                <a:ext uri="{FF2B5EF4-FFF2-40B4-BE49-F238E27FC236}">
                  <a16:creationId xmlns:a16="http://schemas.microsoft.com/office/drawing/2014/main" id="{F0FAF872-781A-4EB1-8096-5A240836278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矩形 1244">
              <a:extLst>
                <a:ext uri="{FF2B5EF4-FFF2-40B4-BE49-F238E27FC236}">
                  <a16:creationId xmlns:a16="http://schemas.microsoft.com/office/drawing/2014/main" id="{0F6ABF85-CC3A-4400-8F50-ABD16E9E8D1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9" name="组合 1248">
            <a:extLst>
              <a:ext uri="{FF2B5EF4-FFF2-40B4-BE49-F238E27FC236}">
                <a16:creationId xmlns:a16="http://schemas.microsoft.com/office/drawing/2014/main" id="{A599ED4B-DB3F-46A2-BAFC-000CE6981765}"/>
              </a:ext>
            </a:extLst>
          </p:cNvPr>
          <p:cNvGrpSpPr/>
          <p:nvPr/>
        </p:nvGrpSpPr>
        <p:grpSpPr>
          <a:xfrm>
            <a:off x="3117556" y="2983558"/>
            <a:ext cx="538829" cy="604649"/>
            <a:chOff x="167518" y="529049"/>
            <a:chExt cx="538829" cy="604649"/>
          </a:xfrm>
        </p:grpSpPr>
        <p:grpSp>
          <p:nvGrpSpPr>
            <p:cNvPr id="1250" name="组合 1249">
              <a:extLst>
                <a:ext uri="{FF2B5EF4-FFF2-40B4-BE49-F238E27FC236}">
                  <a16:creationId xmlns:a16="http://schemas.microsoft.com/office/drawing/2014/main" id="{6360FE1E-783B-4268-A56D-E4460415825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54" name="矩形: 圆角 1253">
                <a:extLst>
                  <a:ext uri="{FF2B5EF4-FFF2-40B4-BE49-F238E27FC236}">
                    <a16:creationId xmlns:a16="http://schemas.microsoft.com/office/drawing/2014/main" id="{00FE419F-41EC-43A4-BA55-8531BFB11F5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55" name="图片 1254">
                <a:extLst>
                  <a:ext uri="{FF2B5EF4-FFF2-40B4-BE49-F238E27FC236}">
                    <a16:creationId xmlns:a16="http://schemas.microsoft.com/office/drawing/2014/main" id="{D3E682C6-275E-443C-BBB0-2D8F0A266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56" name="矩形 1255">
                <a:extLst>
                  <a:ext uri="{FF2B5EF4-FFF2-40B4-BE49-F238E27FC236}">
                    <a16:creationId xmlns:a16="http://schemas.microsoft.com/office/drawing/2014/main" id="{0108D97C-F496-4CA1-A365-3DF4D7E4762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2" name="矩形: 圆角 1251">
              <a:extLst>
                <a:ext uri="{FF2B5EF4-FFF2-40B4-BE49-F238E27FC236}">
                  <a16:creationId xmlns:a16="http://schemas.microsoft.com/office/drawing/2014/main" id="{0DA1CA1D-29AB-44DA-9E14-4406C4A9520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矩形 1252">
              <a:extLst>
                <a:ext uri="{FF2B5EF4-FFF2-40B4-BE49-F238E27FC236}">
                  <a16:creationId xmlns:a16="http://schemas.microsoft.com/office/drawing/2014/main" id="{8E713B1B-D1C4-48A5-A27A-2648B2B52DB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57" name="组合 1256">
            <a:extLst>
              <a:ext uri="{FF2B5EF4-FFF2-40B4-BE49-F238E27FC236}">
                <a16:creationId xmlns:a16="http://schemas.microsoft.com/office/drawing/2014/main" id="{22FD6A84-58FC-43C9-B236-B434D8103293}"/>
              </a:ext>
            </a:extLst>
          </p:cNvPr>
          <p:cNvGrpSpPr/>
          <p:nvPr/>
        </p:nvGrpSpPr>
        <p:grpSpPr>
          <a:xfrm>
            <a:off x="3695049" y="2981754"/>
            <a:ext cx="538829" cy="604649"/>
            <a:chOff x="167518" y="529049"/>
            <a:chExt cx="538829" cy="604649"/>
          </a:xfrm>
        </p:grpSpPr>
        <p:grpSp>
          <p:nvGrpSpPr>
            <p:cNvPr id="1258" name="组合 1257">
              <a:extLst>
                <a:ext uri="{FF2B5EF4-FFF2-40B4-BE49-F238E27FC236}">
                  <a16:creationId xmlns:a16="http://schemas.microsoft.com/office/drawing/2014/main" id="{E597EF91-708B-4DF5-8A11-6EC7ACC7810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62" name="矩形: 圆角 1261">
                <a:extLst>
                  <a:ext uri="{FF2B5EF4-FFF2-40B4-BE49-F238E27FC236}">
                    <a16:creationId xmlns:a16="http://schemas.microsoft.com/office/drawing/2014/main" id="{1B6F4810-35AF-4308-8B55-E298F2A919C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63" name="图片 1262">
                <a:extLst>
                  <a:ext uri="{FF2B5EF4-FFF2-40B4-BE49-F238E27FC236}">
                    <a16:creationId xmlns:a16="http://schemas.microsoft.com/office/drawing/2014/main" id="{7F36EB1F-F52A-4D29-A856-243BDD20C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64" name="矩形 1263">
                <a:extLst>
                  <a:ext uri="{FF2B5EF4-FFF2-40B4-BE49-F238E27FC236}">
                    <a16:creationId xmlns:a16="http://schemas.microsoft.com/office/drawing/2014/main" id="{0998DA70-8021-4AB6-8531-439B91E964F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60" name="矩形: 圆角 1259">
              <a:extLst>
                <a:ext uri="{FF2B5EF4-FFF2-40B4-BE49-F238E27FC236}">
                  <a16:creationId xmlns:a16="http://schemas.microsoft.com/office/drawing/2014/main" id="{8FD3DE52-2715-45C5-890B-D4DCC841FA7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1" name="矩形 1260">
              <a:extLst>
                <a:ext uri="{FF2B5EF4-FFF2-40B4-BE49-F238E27FC236}">
                  <a16:creationId xmlns:a16="http://schemas.microsoft.com/office/drawing/2014/main" id="{B514DB74-E0BB-41F5-B657-A979C186D09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65" name="组合 1264">
            <a:extLst>
              <a:ext uri="{FF2B5EF4-FFF2-40B4-BE49-F238E27FC236}">
                <a16:creationId xmlns:a16="http://schemas.microsoft.com/office/drawing/2014/main" id="{570BBB81-4217-4673-9BA8-754F4FF8D44E}"/>
              </a:ext>
            </a:extLst>
          </p:cNvPr>
          <p:cNvGrpSpPr/>
          <p:nvPr/>
        </p:nvGrpSpPr>
        <p:grpSpPr>
          <a:xfrm>
            <a:off x="4286343" y="2986756"/>
            <a:ext cx="538829" cy="604649"/>
            <a:chOff x="167518" y="529049"/>
            <a:chExt cx="538829" cy="604649"/>
          </a:xfrm>
        </p:grpSpPr>
        <p:grpSp>
          <p:nvGrpSpPr>
            <p:cNvPr id="1266" name="组合 1265">
              <a:extLst>
                <a:ext uri="{FF2B5EF4-FFF2-40B4-BE49-F238E27FC236}">
                  <a16:creationId xmlns:a16="http://schemas.microsoft.com/office/drawing/2014/main" id="{3DC6E827-008E-426B-82A3-1B5C7921B66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70" name="矩形: 圆角 1269">
                <a:extLst>
                  <a:ext uri="{FF2B5EF4-FFF2-40B4-BE49-F238E27FC236}">
                    <a16:creationId xmlns:a16="http://schemas.microsoft.com/office/drawing/2014/main" id="{1E00E37E-BC30-42C3-9C0F-2DB5128B1FD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71" name="图片 1270">
                <a:extLst>
                  <a:ext uri="{FF2B5EF4-FFF2-40B4-BE49-F238E27FC236}">
                    <a16:creationId xmlns:a16="http://schemas.microsoft.com/office/drawing/2014/main" id="{D7B01D12-DA36-4C0E-8617-B5C50885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72" name="矩形 1271">
                <a:extLst>
                  <a:ext uri="{FF2B5EF4-FFF2-40B4-BE49-F238E27FC236}">
                    <a16:creationId xmlns:a16="http://schemas.microsoft.com/office/drawing/2014/main" id="{30BAECCE-3C11-4A7A-A531-C542E62F39F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68" name="矩形: 圆角 1267">
              <a:extLst>
                <a:ext uri="{FF2B5EF4-FFF2-40B4-BE49-F238E27FC236}">
                  <a16:creationId xmlns:a16="http://schemas.microsoft.com/office/drawing/2014/main" id="{5DD83A84-284D-41EE-8050-2C13590787D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9" name="矩形 1268">
              <a:extLst>
                <a:ext uri="{FF2B5EF4-FFF2-40B4-BE49-F238E27FC236}">
                  <a16:creationId xmlns:a16="http://schemas.microsoft.com/office/drawing/2014/main" id="{801CE1B0-ABD0-4746-9C94-754336E3545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A9D240BF-3B33-40B7-A879-78F05E4A5887}"/>
              </a:ext>
            </a:extLst>
          </p:cNvPr>
          <p:cNvSpPr/>
          <p:nvPr/>
        </p:nvSpPr>
        <p:spPr>
          <a:xfrm>
            <a:off x="8682525" y="4058896"/>
            <a:ext cx="115747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制造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21m23s</a:t>
            </a:r>
            <a:r>
              <a:rPr lang="zh-CN" altLang="en-US" sz="1200" b="1" dirty="0"/>
              <a:t>）</a:t>
            </a: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9128210E-B2AF-4360-AFAE-CC9CAF667B24}"/>
              </a:ext>
            </a:extLst>
          </p:cNvPr>
          <p:cNvGrpSpPr/>
          <p:nvPr/>
        </p:nvGrpSpPr>
        <p:grpSpPr>
          <a:xfrm>
            <a:off x="8820386" y="1780012"/>
            <a:ext cx="1094030" cy="283852"/>
            <a:chOff x="8351807" y="2676423"/>
            <a:chExt cx="1094030" cy="283852"/>
          </a:xfrm>
        </p:grpSpPr>
        <p:sp>
          <p:nvSpPr>
            <p:cNvPr id="1281" name="矩形: 圆角 1280">
              <a:extLst>
                <a:ext uri="{FF2B5EF4-FFF2-40B4-BE49-F238E27FC236}">
                  <a16:creationId xmlns:a16="http://schemas.microsoft.com/office/drawing/2014/main" id="{4728D812-DCEA-4DB4-87DB-2B771A1CC293}"/>
                </a:ext>
              </a:extLst>
            </p:cNvPr>
            <p:cNvSpPr/>
            <p:nvPr/>
          </p:nvSpPr>
          <p:spPr>
            <a:xfrm>
              <a:off x="8372082" y="2706851"/>
              <a:ext cx="1025184" cy="223063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82" name="矩形 1281">
              <a:extLst>
                <a:ext uri="{FF2B5EF4-FFF2-40B4-BE49-F238E27FC236}">
                  <a16:creationId xmlns:a16="http://schemas.microsoft.com/office/drawing/2014/main" id="{39816155-6EBD-431B-A0B9-E42A324BBDCD}"/>
                </a:ext>
              </a:extLst>
            </p:cNvPr>
            <p:cNvSpPr/>
            <p:nvPr/>
          </p:nvSpPr>
          <p:spPr>
            <a:xfrm>
              <a:off x="8447057" y="2683276"/>
              <a:ext cx="9987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1m36s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283" name="图形 1282">
              <a:extLst>
                <a:ext uri="{FF2B5EF4-FFF2-40B4-BE49-F238E27FC236}">
                  <a16:creationId xmlns:a16="http://schemas.microsoft.com/office/drawing/2014/main" id="{1BFCAA8F-7052-421F-823D-6A3465D2B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51807" y="2676423"/>
              <a:ext cx="264512" cy="264512"/>
            </a:xfrm>
            <a:prstGeom prst="rect">
              <a:avLst/>
            </a:prstGeom>
          </p:spPr>
        </p:pic>
      </p:grpSp>
      <p:sp>
        <p:nvSpPr>
          <p:cNvPr id="1293" name="矩形 1292">
            <a:extLst>
              <a:ext uri="{FF2B5EF4-FFF2-40B4-BE49-F238E27FC236}">
                <a16:creationId xmlns:a16="http://schemas.microsoft.com/office/drawing/2014/main" id="{70841238-24A3-406F-9009-BD7B1B9BB9C7}"/>
              </a:ext>
            </a:extLst>
          </p:cNvPr>
          <p:cNvSpPr/>
          <p:nvPr/>
        </p:nvSpPr>
        <p:spPr>
          <a:xfrm>
            <a:off x="5427152" y="173074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F885CAF2-C585-4FC2-A4BC-A582A694E414}"/>
              </a:ext>
            </a:extLst>
          </p:cNvPr>
          <p:cNvCxnSpPr>
            <a:cxnSpLocks/>
          </p:cNvCxnSpPr>
          <p:nvPr/>
        </p:nvCxnSpPr>
        <p:spPr>
          <a:xfrm>
            <a:off x="7453065" y="785370"/>
            <a:ext cx="22322" cy="311300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4" name="矩形 1413">
            <a:extLst>
              <a:ext uri="{FF2B5EF4-FFF2-40B4-BE49-F238E27FC236}">
                <a16:creationId xmlns:a16="http://schemas.microsoft.com/office/drawing/2014/main" id="{174193C8-3A43-4C6B-9331-414E0ECF06B3}"/>
              </a:ext>
            </a:extLst>
          </p:cNvPr>
          <p:cNvSpPr/>
          <p:nvPr/>
        </p:nvSpPr>
        <p:spPr>
          <a:xfrm>
            <a:off x="5727996" y="736627"/>
            <a:ext cx="1104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所需材料</a:t>
            </a:r>
            <a:endParaRPr lang="zh-CN" altLang="en-US" dirty="0"/>
          </a:p>
        </p:txBody>
      </p:sp>
      <p:cxnSp>
        <p:nvCxnSpPr>
          <p:cNvPr id="1415" name="直接连接符 1414">
            <a:extLst>
              <a:ext uri="{FF2B5EF4-FFF2-40B4-BE49-F238E27FC236}">
                <a16:creationId xmlns:a16="http://schemas.microsoft.com/office/drawing/2014/main" id="{0D9171FF-5A7E-47DB-9076-019B025FF73D}"/>
              </a:ext>
            </a:extLst>
          </p:cNvPr>
          <p:cNvCxnSpPr>
            <a:cxnSpLocks/>
          </p:cNvCxnSpPr>
          <p:nvPr/>
        </p:nvCxnSpPr>
        <p:spPr>
          <a:xfrm>
            <a:off x="5078065" y="772355"/>
            <a:ext cx="4832350" cy="127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矩形 212">
            <a:extLst>
              <a:ext uri="{FF2B5EF4-FFF2-40B4-BE49-F238E27FC236}">
                <a16:creationId xmlns:a16="http://schemas.microsoft.com/office/drawing/2014/main" id="{D9974424-1209-471E-980C-2F50F8D2320B}"/>
              </a:ext>
            </a:extLst>
          </p:cNvPr>
          <p:cNvSpPr/>
          <p:nvPr/>
        </p:nvSpPr>
        <p:spPr>
          <a:xfrm rot="2008057">
            <a:off x="4510471" y="515549"/>
            <a:ext cx="425116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</a:t>
            </a:r>
            <a:endParaRPr lang="zh-CN" altLang="en-US" sz="105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44" name="矩形 1443">
            <a:extLst>
              <a:ext uri="{FF2B5EF4-FFF2-40B4-BE49-F238E27FC236}">
                <a16:creationId xmlns:a16="http://schemas.microsoft.com/office/drawing/2014/main" id="{97C91102-3052-4E2A-88F7-421F6281BB3F}"/>
              </a:ext>
            </a:extLst>
          </p:cNvPr>
          <p:cNvSpPr/>
          <p:nvPr/>
        </p:nvSpPr>
        <p:spPr>
          <a:xfrm rot="2008057">
            <a:off x="3944731" y="1722006"/>
            <a:ext cx="425116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</a:t>
            </a:r>
            <a:endParaRPr lang="zh-CN" altLang="en-US" sz="105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45" name="矩形 1444">
            <a:extLst>
              <a:ext uri="{FF2B5EF4-FFF2-40B4-BE49-F238E27FC236}">
                <a16:creationId xmlns:a16="http://schemas.microsoft.com/office/drawing/2014/main" id="{B898F22C-4E45-4F50-A56E-622ADE98F5E0}"/>
              </a:ext>
            </a:extLst>
          </p:cNvPr>
          <p:cNvSpPr/>
          <p:nvPr/>
        </p:nvSpPr>
        <p:spPr>
          <a:xfrm>
            <a:off x="2537257" y="1788097"/>
            <a:ext cx="534704" cy="534704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50EA635-7ABE-4CAC-9DDA-7D4751CE2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2133" y="89070"/>
            <a:ext cx="497270" cy="497270"/>
          </a:xfrm>
          <a:prstGeom prst="rect">
            <a:avLst/>
          </a:prstGeom>
        </p:spPr>
      </p:pic>
      <p:sp>
        <p:nvSpPr>
          <p:cNvPr id="525" name="矩形 524">
            <a:extLst>
              <a:ext uri="{FF2B5EF4-FFF2-40B4-BE49-F238E27FC236}">
                <a16:creationId xmlns:a16="http://schemas.microsoft.com/office/drawing/2014/main" id="{E5A29F6A-56E7-4E87-97AC-9CCEE773957D}"/>
              </a:ext>
            </a:extLst>
          </p:cNvPr>
          <p:cNvSpPr/>
          <p:nvPr/>
        </p:nvSpPr>
        <p:spPr>
          <a:xfrm>
            <a:off x="160660" y="520943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6" name="矩形 525">
            <a:extLst>
              <a:ext uri="{FF2B5EF4-FFF2-40B4-BE49-F238E27FC236}">
                <a16:creationId xmlns:a16="http://schemas.microsoft.com/office/drawing/2014/main" id="{6D22EC61-FAAE-4ADB-9A37-D225C16013E2}"/>
              </a:ext>
            </a:extLst>
          </p:cNvPr>
          <p:cNvSpPr/>
          <p:nvPr/>
        </p:nvSpPr>
        <p:spPr>
          <a:xfrm>
            <a:off x="737412" y="531392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7" name="矩形 526">
            <a:extLst>
              <a:ext uri="{FF2B5EF4-FFF2-40B4-BE49-F238E27FC236}">
                <a16:creationId xmlns:a16="http://schemas.microsoft.com/office/drawing/2014/main" id="{F803ADF2-6C90-4223-9937-CD591D0ED0AC}"/>
              </a:ext>
            </a:extLst>
          </p:cNvPr>
          <p:cNvSpPr/>
          <p:nvPr/>
        </p:nvSpPr>
        <p:spPr>
          <a:xfrm>
            <a:off x="1326515" y="53128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8" name="矩形 527">
            <a:extLst>
              <a:ext uri="{FF2B5EF4-FFF2-40B4-BE49-F238E27FC236}">
                <a16:creationId xmlns:a16="http://schemas.microsoft.com/office/drawing/2014/main" id="{2F611FFF-AC99-4AC2-B9DD-AB6C6806D77F}"/>
              </a:ext>
            </a:extLst>
          </p:cNvPr>
          <p:cNvSpPr/>
          <p:nvPr/>
        </p:nvSpPr>
        <p:spPr>
          <a:xfrm>
            <a:off x="1902274" y="53124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37" name="矩形 536">
            <a:extLst>
              <a:ext uri="{FF2B5EF4-FFF2-40B4-BE49-F238E27FC236}">
                <a16:creationId xmlns:a16="http://schemas.microsoft.com/office/drawing/2014/main" id="{2D0203FD-AAB3-4F67-9180-CA5DD6A90895}"/>
              </a:ext>
            </a:extLst>
          </p:cNvPr>
          <p:cNvSpPr/>
          <p:nvPr/>
        </p:nvSpPr>
        <p:spPr>
          <a:xfrm>
            <a:off x="2495358" y="537619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38" name="矩形 537">
            <a:extLst>
              <a:ext uri="{FF2B5EF4-FFF2-40B4-BE49-F238E27FC236}">
                <a16:creationId xmlns:a16="http://schemas.microsoft.com/office/drawing/2014/main" id="{7BA1B01A-5C64-4AB2-B739-04071F37DDA9}"/>
              </a:ext>
            </a:extLst>
          </p:cNvPr>
          <p:cNvSpPr/>
          <p:nvPr/>
        </p:nvSpPr>
        <p:spPr>
          <a:xfrm>
            <a:off x="3077623" y="54228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39" name="矩形 538">
            <a:extLst>
              <a:ext uri="{FF2B5EF4-FFF2-40B4-BE49-F238E27FC236}">
                <a16:creationId xmlns:a16="http://schemas.microsoft.com/office/drawing/2014/main" id="{C432C853-A1DD-4537-AA4B-1E52BA0B054C}"/>
              </a:ext>
            </a:extLst>
          </p:cNvPr>
          <p:cNvSpPr/>
          <p:nvPr/>
        </p:nvSpPr>
        <p:spPr>
          <a:xfrm>
            <a:off x="3633149" y="553321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40" name="矩形 539">
            <a:extLst>
              <a:ext uri="{FF2B5EF4-FFF2-40B4-BE49-F238E27FC236}">
                <a16:creationId xmlns:a16="http://schemas.microsoft.com/office/drawing/2014/main" id="{EB9A25B5-DF02-4046-975C-8BA1F5E1A1A8}"/>
              </a:ext>
            </a:extLst>
          </p:cNvPr>
          <p:cNvSpPr/>
          <p:nvPr/>
        </p:nvSpPr>
        <p:spPr>
          <a:xfrm>
            <a:off x="4204029" y="541538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6" name="图形 15" descr="书籍">
            <a:extLst>
              <a:ext uri="{FF2B5EF4-FFF2-40B4-BE49-F238E27FC236}">
                <a16:creationId xmlns:a16="http://schemas.microsoft.com/office/drawing/2014/main" id="{88199EB0-FF76-47AD-926F-6E0BF78A68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68425" y="90805"/>
            <a:ext cx="371578" cy="371578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8B72D40F-81BF-4F58-A6B2-61C32335F81F}"/>
              </a:ext>
            </a:extLst>
          </p:cNvPr>
          <p:cNvGrpSpPr/>
          <p:nvPr/>
        </p:nvGrpSpPr>
        <p:grpSpPr>
          <a:xfrm>
            <a:off x="5621190" y="1091418"/>
            <a:ext cx="1288997" cy="530586"/>
            <a:chOff x="5660750" y="1029314"/>
            <a:chExt cx="1288997" cy="530586"/>
          </a:xfrm>
        </p:grpSpPr>
        <p:sp>
          <p:nvSpPr>
            <p:cNvPr id="1289" name="矩形: 圆角 1288">
              <a:extLst>
                <a:ext uri="{FF2B5EF4-FFF2-40B4-BE49-F238E27FC236}">
                  <a16:creationId xmlns:a16="http://schemas.microsoft.com/office/drawing/2014/main" id="{AA3AD10B-45B6-42AE-B230-FEC7599FDC76}"/>
                </a:ext>
              </a:extLst>
            </p:cNvPr>
            <p:cNvSpPr/>
            <p:nvPr/>
          </p:nvSpPr>
          <p:spPr>
            <a:xfrm>
              <a:off x="5660750" y="1386473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矩形 1289">
              <a:extLst>
                <a:ext uri="{FF2B5EF4-FFF2-40B4-BE49-F238E27FC236}">
                  <a16:creationId xmlns:a16="http://schemas.microsoft.com/office/drawing/2014/main" id="{657DBD21-3414-44CD-B891-8E0ADB17B4D0}"/>
                </a:ext>
              </a:extLst>
            </p:cNvPr>
            <p:cNvSpPr/>
            <p:nvPr/>
          </p:nvSpPr>
          <p:spPr>
            <a:xfrm>
              <a:off x="5683721" y="1344456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  <p:sp>
          <p:nvSpPr>
            <p:cNvPr id="550" name="矩形 549">
              <a:extLst>
                <a:ext uri="{FF2B5EF4-FFF2-40B4-BE49-F238E27FC236}">
                  <a16:creationId xmlns:a16="http://schemas.microsoft.com/office/drawing/2014/main" id="{D83BC9EB-89DE-4D9D-ABC0-216336F79A47}"/>
                </a:ext>
              </a:extLst>
            </p:cNvPr>
            <p:cNvSpPr/>
            <p:nvPr/>
          </p:nvSpPr>
          <p:spPr>
            <a:xfrm>
              <a:off x="6181131" y="1110021"/>
              <a:ext cx="76861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X3</a:t>
              </a:r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(19)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51" name="图片 550">
              <a:extLst>
                <a:ext uri="{FF2B5EF4-FFF2-40B4-BE49-F238E27FC236}">
                  <a16:creationId xmlns:a16="http://schemas.microsoft.com/office/drawing/2014/main" id="{B8C97885-AC57-492B-AB56-442EC8714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049" y="1029314"/>
              <a:ext cx="406963" cy="406963"/>
            </a:xfrm>
            <a:prstGeom prst="rect">
              <a:avLst/>
            </a:prstGeom>
          </p:spPr>
        </p:pic>
      </p:grpSp>
      <p:sp>
        <p:nvSpPr>
          <p:cNvPr id="598" name="矩形 597">
            <a:extLst>
              <a:ext uri="{FF2B5EF4-FFF2-40B4-BE49-F238E27FC236}">
                <a16:creationId xmlns:a16="http://schemas.microsoft.com/office/drawing/2014/main" id="{FA6B7F05-6994-4B8E-9305-E01C7631A570}"/>
              </a:ext>
            </a:extLst>
          </p:cNvPr>
          <p:cNvSpPr/>
          <p:nvPr/>
        </p:nvSpPr>
        <p:spPr>
          <a:xfrm>
            <a:off x="5442269" y="2132734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05" name="矩形 604">
            <a:extLst>
              <a:ext uri="{FF2B5EF4-FFF2-40B4-BE49-F238E27FC236}">
                <a16:creationId xmlns:a16="http://schemas.microsoft.com/office/drawing/2014/main" id="{0037F87A-489E-46D3-9E2F-D45775B09D7B}"/>
              </a:ext>
            </a:extLst>
          </p:cNvPr>
          <p:cNvSpPr/>
          <p:nvPr/>
        </p:nvSpPr>
        <p:spPr>
          <a:xfrm>
            <a:off x="5432142" y="2574232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9093B7-C62D-4558-B5F8-17CBD8FB50A6}"/>
              </a:ext>
            </a:extLst>
          </p:cNvPr>
          <p:cNvSpPr/>
          <p:nvPr/>
        </p:nvSpPr>
        <p:spPr>
          <a:xfrm rot="16200000">
            <a:off x="7674424" y="2145862"/>
            <a:ext cx="1953320" cy="257971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4" name="矩形 623">
            <a:extLst>
              <a:ext uri="{FF2B5EF4-FFF2-40B4-BE49-F238E27FC236}">
                <a16:creationId xmlns:a16="http://schemas.microsoft.com/office/drawing/2014/main" id="{362EE69F-E561-4B8B-9888-FB588C792C99}"/>
              </a:ext>
            </a:extLst>
          </p:cNvPr>
          <p:cNvSpPr/>
          <p:nvPr/>
        </p:nvSpPr>
        <p:spPr>
          <a:xfrm>
            <a:off x="8306657" y="7260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制造数量</a:t>
            </a:r>
            <a:endParaRPr lang="zh-CN" altLang="en-US" dirty="0"/>
          </a:p>
        </p:txBody>
      </p:sp>
      <p:sp>
        <p:nvSpPr>
          <p:cNvPr id="626" name="矩形: 圆角 625">
            <a:extLst>
              <a:ext uri="{FF2B5EF4-FFF2-40B4-BE49-F238E27FC236}">
                <a16:creationId xmlns:a16="http://schemas.microsoft.com/office/drawing/2014/main" id="{941CE077-DF20-450B-B423-CFD4442F17B5}"/>
              </a:ext>
            </a:extLst>
          </p:cNvPr>
          <p:cNvSpPr/>
          <p:nvPr/>
        </p:nvSpPr>
        <p:spPr>
          <a:xfrm>
            <a:off x="8483035" y="3332608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7" name="加号 626">
            <a:extLst>
              <a:ext uri="{FF2B5EF4-FFF2-40B4-BE49-F238E27FC236}">
                <a16:creationId xmlns:a16="http://schemas.microsoft.com/office/drawing/2014/main" id="{56FE2B4C-DCDB-4A10-A63A-99D268C32DFF}"/>
              </a:ext>
            </a:extLst>
          </p:cNvPr>
          <p:cNvSpPr/>
          <p:nvPr/>
        </p:nvSpPr>
        <p:spPr>
          <a:xfrm>
            <a:off x="8503425" y="3423155"/>
            <a:ext cx="207883" cy="211695"/>
          </a:xfrm>
          <a:prstGeom prst="mathPlus">
            <a:avLst/>
          </a:prstGeom>
          <a:solidFill>
            <a:srgbClr val="00B05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BE9C8D-A238-4754-8787-326A4F2312FB}"/>
              </a:ext>
            </a:extLst>
          </p:cNvPr>
          <p:cNvSpPr txBox="1"/>
          <p:nvPr/>
        </p:nvSpPr>
        <p:spPr>
          <a:xfrm>
            <a:off x="8660704" y="3346639"/>
            <a:ext cx="1012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254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n w="254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9" name="矩形: 圆角 628">
            <a:extLst>
              <a:ext uri="{FF2B5EF4-FFF2-40B4-BE49-F238E27FC236}">
                <a16:creationId xmlns:a16="http://schemas.microsoft.com/office/drawing/2014/main" id="{C36BAE96-DC38-4A83-B7AE-59D3F2F09CCA}"/>
              </a:ext>
            </a:extLst>
          </p:cNvPr>
          <p:cNvSpPr/>
          <p:nvPr/>
        </p:nvSpPr>
        <p:spPr>
          <a:xfrm>
            <a:off x="9019136" y="3336759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0" name="加号 629">
            <a:extLst>
              <a:ext uri="{FF2B5EF4-FFF2-40B4-BE49-F238E27FC236}">
                <a16:creationId xmlns:a16="http://schemas.microsoft.com/office/drawing/2014/main" id="{4BF9C836-A2A6-4499-938A-3C888706713A}"/>
              </a:ext>
            </a:extLst>
          </p:cNvPr>
          <p:cNvSpPr/>
          <p:nvPr/>
        </p:nvSpPr>
        <p:spPr>
          <a:xfrm>
            <a:off x="9039526" y="3427306"/>
            <a:ext cx="207883" cy="211695"/>
          </a:xfrm>
          <a:prstGeom prst="mathPlus">
            <a:avLst/>
          </a:prstGeom>
          <a:solidFill>
            <a:srgbClr val="00B05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1" name="文本框 630">
            <a:extLst>
              <a:ext uri="{FF2B5EF4-FFF2-40B4-BE49-F238E27FC236}">
                <a16:creationId xmlns:a16="http://schemas.microsoft.com/office/drawing/2014/main" id="{D753C8C5-6A3E-4EE6-A328-C9BE62C18FEC}"/>
              </a:ext>
            </a:extLst>
          </p:cNvPr>
          <p:cNvSpPr txBox="1"/>
          <p:nvPr/>
        </p:nvSpPr>
        <p:spPr>
          <a:xfrm>
            <a:off x="9196805" y="3350790"/>
            <a:ext cx="1012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254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ln w="254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8173729F-3454-4DF5-80C7-B1D7821A4BEE}"/>
              </a:ext>
            </a:extLst>
          </p:cNvPr>
          <p:cNvSpPr/>
          <p:nvPr/>
        </p:nvSpPr>
        <p:spPr>
          <a:xfrm rot="16200000">
            <a:off x="8326125" y="2799727"/>
            <a:ext cx="655515" cy="257971"/>
          </a:xfrm>
          <a:prstGeom prst="rect">
            <a:avLst/>
          </a:prstGeom>
          <a:solidFill>
            <a:srgbClr val="00B050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F8307174-AE57-4FFA-88A4-3BD181A89585}"/>
              </a:ext>
            </a:extLst>
          </p:cNvPr>
          <p:cNvSpPr/>
          <p:nvPr/>
        </p:nvSpPr>
        <p:spPr>
          <a:xfrm>
            <a:off x="7607630" y="1167187"/>
            <a:ext cx="952895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MAX 999</a:t>
            </a:r>
            <a:endParaRPr lang="zh-CN" altLang="en-US" sz="1200" b="1" cap="none" spc="0" dirty="0">
              <a:ln w="1270">
                <a:solidFill>
                  <a:schemeClr val="accent2"/>
                </a:solidFill>
                <a:prstDash val="solid"/>
              </a:ln>
              <a:solidFill>
                <a:schemeClr val="accent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06CB1BC9-2912-492A-8245-FB1255EADB61}"/>
              </a:ext>
            </a:extLst>
          </p:cNvPr>
          <p:cNvSpPr/>
          <p:nvPr/>
        </p:nvSpPr>
        <p:spPr>
          <a:xfrm rot="16200000">
            <a:off x="8327471" y="2143955"/>
            <a:ext cx="655515" cy="257971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矩形: 圆角 377">
            <a:extLst>
              <a:ext uri="{FF2B5EF4-FFF2-40B4-BE49-F238E27FC236}">
                <a16:creationId xmlns:a16="http://schemas.microsoft.com/office/drawing/2014/main" id="{3224DD35-2F1F-42F5-9C72-09A3F8CA6558}"/>
              </a:ext>
            </a:extLst>
          </p:cNvPr>
          <p:cNvSpPr/>
          <p:nvPr/>
        </p:nvSpPr>
        <p:spPr>
          <a:xfrm>
            <a:off x="7947179" y="3332608"/>
            <a:ext cx="370234" cy="3702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7" name="图形 6" descr="箭头水平手杖形">
            <a:extLst>
              <a:ext uri="{FF2B5EF4-FFF2-40B4-BE49-F238E27FC236}">
                <a16:creationId xmlns:a16="http://schemas.microsoft.com/office/drawing/2014/main" id="{FB17F4B8-65F2-408C-8889-CBBFE17134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8001" y="3343665"/>
            <a:ext cx="337216" cy="337216"/>
          </a:xfrm>
          <a:prstGeom prst="rect">
            <a:avLst/>
          </a:prstGeom>
        </p:spPr>
      </p:pic>
      <p:sp>
        <p:nvSpPr>
          <p:cNvPr id="385" name="矩形 384">
            <a:extLst>
              <a:ext uri="{FF2B5EF4-FFF2-40B4-BE49-F238E27FC236}">
                <a16:creationId xmlns:a16="http://schemas.microsoft.com/office/drawing/2014/main" id="{B4151DE9-613D-4259-9318-6B49E7DFD967}"/>
              </a:ext>
            </a:extLst>
          </p:cNvPr>
          <p:cNvSpPr/>
          <p:nvPr/>
        </p:nvSpPr>
        <p:spPr>
          <a:xfrm>
            <a:off x="7761787" y="1793554"/>
            <a:ext cx="865431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en-US" altLang="zh-CN" sz="1000" b="1" cap="none" spc="0" dirty="0">
                <a:ln w="127">
                  <a:solidFill>
                    <a:schemeClr val="accent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000" b="1" cap="none" spc="0" dirty="0">
                <a:ln w="127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386" name="矩形: 圆角 385">
            <a:extLst>
              <a:ext uri="{FF2B5EF4-FFF2-40B4-BE49-F238E27FC236}">
                <a16:creationId xmlns:a16="http://schemas.microsoft.com/office/drawing/2014/main" id="{1547D9B5-CC28-4BB7-A4C0-94047B1D0BDF}"/>
              </a:ext>
            </a:extLst>
          </p:cNvPr>
          <p:cNvSpPr/>
          <p:nvPr/>
        </p:nvSpPr>
        <p:spPr>
          <a:xfrm>
            <a:off x="5134887" y="3976401"/>
            <a:ext cx="3461369" cy="531965"/>
          </a:xfrm>
          <a:prstGeom prst="roundRect">
            <a:avLst>
              <a:gd name="adj" fmla="val 10838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7" name="矩形 386">
            <a:extLst>
              <a:ext uri="{FF2B5EF4-FFF2-40B4-BE49-F238E27FC236}">
                <a16:creationId xmlns:a16="http://schemas.microsoft.com/office/drawing/2014/main" id="{1DDF0F31-BF27-4047-AD02-3951F9733523}"/>
              </a:ext>
            </a:extLst>
          </p:cNvPr>
          <p:cNvSpPr/>
          <p:nvPr/>
        </p:nvSpPr>
        <p:spPr>
          <a:xfrm>
            <a:off x="5380911" y="4302932"/>
            <a:ext cx="872962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m23s</a:t>
            </a:r>
            <a:endParaRPr lang="zh-CN" altLang="en-US" sz="12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88" name="矩形: 圆角 387">
            <a:extLst>
              <a:ext uri="{FF2B5EF4-FFF2-40B4-BE49-F238E27FC236}">
                <a16:creationId xmlns:a16="http://schemas.microsoft.com/office/drawing/2014/main" id="{C225F6A7-EA05-410E-B831-51814B3E6A0E}"/>
              </a:ext>
            </a:extLst>
          </p:cNvPr>
          <p:cNvSpPr/>
          <p:nvPr/>
        </p:nvSpPr>
        <p:spPr>
          <a:xfrm>
            <a:off x="5621173" y="4011866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矩形: 圆角 389">
            <a:extLst>
              <a:ext uri="{FF2B5EF4-FFF2-40B4-BE49-F238E27FC236}">
                <a16:creationId xmlns:a16="http://schemas.microsoft.com/office/drawing/2014/main" id="{955C9976-B6F2-4D13-BC0F-C6D7B1263CC9}"/>
              </a:ext>
            </a:extLst>
          </p:cNvPr>
          <p:cNvSpPr/>
          <p:nvPr/>
        </p:nvSpPr>
        <p:spPr>
          <a:xfrm>
            <a:off x="6124393" y="4014787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加号 390">
            <a:extLst>
              <a:ext uri="{FF2B5EF4-FFF2-40B4-BE49-F238E27FC236}">
                <a16:creationId xmlns:a16="http://schemas.microsoft.com/office/drawing/2014/main" id="{4C6C4A49-3453-44A5-B4B1-25C31B9821DE}"/>
              </a:ext>
            </a:extLst>
          </p:cNvPr>
          <p:cNvSpPr/>
          <p:nvPr/>
        </p:nvSpPr>
        <p:spPr>
          <a:xfrm>
            <a:off x="6154855" y="4017082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2" name="矩形: 圆角 391">
            <a:extLst>
              <a:ext uri="{FF2B5EF4-FFF2-40B4-BE49-F238E27FC236}">
                <a16:creationId xmlns:a16="http://schemas.microsoft.com/office/drawing/2014/main" id="{833DD232-E9B4-413B-8B9C-43980597042B}"/>
              </a:ext>
            </a:extLst>
          </p:cNvPr>
          <p:cNvSpPr/>
          <p:nvPr/>
        </p:nvSpPr>
        <p:spPr>
          <a:xfrm>
            <a:off x="6613137" y="4015114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加号 392">
            <a:extLst>
              <a:ext uri="{FF2B5EF4-FFF2-40B4-BE49-F238E27FC236}">
                <a16:creationId xmlns:a16="http://schemas.microsoft.com/office/drawing/2014/main" id="{DAAFA2B6-FD80-4DE1-B470-44E6E0271BB8}"/>
              </a:ext>
            </a:extLst>
          </p:cNvPr>
          <p:cNvSpPr/>
          <p:nvPr/>
        </p:nvSpPr>
        <p:spPr>
          <a:xfrm>
            <a:off x="6643599" y="4017409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4" name="矩形: 圆角 393">
            <a:extLst>
              <a:ext uri="{FF2B5EF4-FFF2-40B4-BE49-F238E27FC236}">
                <a16:creationId xmlns:a16="http://schemas.microsoft.com/office/drawing/2014/main" id="{F7E24D61-AFE6-4D37-A715-5CEFB9EC9F7F}"/>
              </a:ext>
            </a:extLst>
          </p:cNvPr>
          <p:cNvSpPr/>
          <p:nvPr/>
        </p:nvSpPr>
        <p:spPr>
          <a:xfrm>
            <a:off x="7098054" y="4009020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加号 398">
            <a:extLst>
              <a:ext uri="{FF2B5EF4-FFF2-40B4-BE49-F238E27FC236}">
                <a16:creationId xmlns:a16="http://schemas.microsoft.com/office/drawing/2014/main" id="{EC5007E0-36C9-418A-825B-5A1EB1CC9EA7}"/>
              </a:ext>
            </a:extLst>
          </p:cNvPr>
          <p:cNvSpPr/>
          <p:nvPr/>
        </p:nvSpPr>
        <p:spPr>
          <a:xfrm>
            <a:off x="7128516" y="401131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7" name="矩形: 圆角 406">
            <a:extLst>
              <a:ext uri="{FF2B5EF4-FFF2-40B4-BE49-F238E27FC236}">
                <a16:creationId xmlns:a16="http://schemas.microsoft.com/office/drawing/2014/main" id="{F65781F2-38E4-4063-8EF9-2FC340922579}"/>
              </a:ext>
            </a:extLst>
          </p:cNvPr>
          <p:cNvSpPr/>
          <p:nvPr/>
        </p:nvSpPr>
        <p:spPr>
          <a:xfrm>
            <a:off x="7577168" y="4003368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加号 414">
            <a:extLst>
              <a:ext uri="{FF2B5EF4-FFF2-40B4-BE49-F238E27FC236}">
                <a16:creationId xmlns:a16="http://schemas.microsoft.com/office/drawing/2014/main" id="{AE5A3CA0-9CCF-40BF-AFD3-656113F6E118}"/>
              </a:ext>
            </a:extLst>
          </p:cNvPr>
          <p:cNvSpPr/>
          <p:nvPr/>
        </p:nvSpPr>
        <p:spPr>
          <a:xfrm>
            <a:off x="7607630" y="4005663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23" name="图片 422">
            <a:extLst>
              <a:ext uri="{FF2B5EF4-FFF2-40B4-BE49-F238E27FC236}">
                <a16:creationId xmlns:a16="http://schemas.microsoft.com/office/drawing/2014/main" id="{1E192341-D274-4C02-B3CE-A7302216F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10" y="3977242"/>
            <a:ext cx="406963" cy="406963"/>
          </a:xfrm>
          <a:prstGeom prst="rect">
            <a:avLst/>
          </a:prstGeom>
        </p:spPr>
      </p:pic>
      <p:sp>
        <p:nvSpPr>
          <p:cNvPr id="431" name="矩形 430">
            <a:extLst>
              <a:ext uri="{FF2B5EF4-FFF2-40B4-BE49-F238E27FC236}">
                <a16:creationId xmlns:a16="http://schemas.microsoft.com/office/drawing/2014/main" id="{1A5C1C64-6134-409E-8D4F-0D7CE7620CE5}"/>
              </a:ext>
            </a:extLst>
          </p:cNvPr>
          <p:cNvSpPr/>
          <p:nvPr/>
        </p:nvSpPr>
        <p:spPr>
          <a:xfrm>
            <a:off x="5878911" y="4302013"/>
            <a:ext cx="872962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m23s</a:t>
            </a:r>
            <a:endParaRPr lang="zh-CN" altLang="en-US" sz="12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39" name="矩形 438">
            <a:extLst>
              <a:ext uri="{FF2B5EF4-FFF2-40B4-BE49-F238E27FC236}">
                <a16:creationId xmlns:a16="http://schemas.microsoft.com/office/drawing/2014/main" id="{506D1311-A566-4287-B624-5E7C25ED98B4}"/>
              </a:ext>
            </a:extLst>
          </p:cNvPr>
          <p:cNvSpPr/>
          <p:nvPr/>
        </p:nvSpPr>
        <p:spPr>
          <a:xfrm>
            <a:off x="6494670" y="4305959"/>
            <a:ext cx="611738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m23s</a:t>
            </a:r>
            <a:endParaRPr lang="zh-CN" altLang="en-US" sz="12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45" name="矩形 444">
            <a:extLst>
              <a:ext uri="{FF2B5EF4-FFF2-40B4-BE49-F238E27FC236}">
                <a16:creationId xmlns:a16="http://schemas.microsoft.com/office/drawing/2014/main" id="{8D33CF93-409B-488F-95D5-992EA1EB97C9}"/>
              </a:ext>
            </a:extLst>
          </p:cNvPr>
          <p:cNvSpPr/>
          <p:nvPr/>
        </p:nvSpPr>
        <p:spPr>
          <a:xfrm>
            <a:off x="5540844" y="3919984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46" name="矩形: 圆角 445">
            <a:extLst>
              <a:ext uri="{FF2B5EF4-FFF2-40B4-BE49-F238E27FC236}">
                <a16:creationId xmlns:a16="http://schemas.microsoft.com/office/drawing/2014/main" id="{03C0F0B4-63BF-441F-9FBF-E5772879FEE4}"/>
              </a:ext>
            </a:extLst>
          </p:cNvPr>
          <p:cNvSpPr/>
          <p:nvPr/>
        </p:nvSpPr>
        <p:spPr>
          <a:xfrm>
            <a:off x="8059674" y="4003030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7" name="加号 446">
            <a:extLst>
              <a:ext uri="{FF2B5EF4-FFF2-40B4-BE49-F238E27FC236}">
                <a16:creationId xmlns:a16="http://schemas.microsoft.com/office/drawing/2014/main" id="{1803ED38-E313-4464-9D67-52CE17D45D4C}"/>
              </a:ext>
            </a:extLst>
          </p:cNvPr>
          <p:cNvSpPr/>
          <p:nvPr/>
        </p:nvSpPr>
        <p:spPr>
          <a:xfrm>
            <a:off x="8090136" y="400532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8" name="文本框 447">
            <a:extLst>
              <a:ext uri="{FF2B5EF4-FFF2-40B4-BE49-F238E27FC236}">
                <a16:creationId xmlns:a16="http://schemas.microsoft.com/office/drawing/2014/main" id="{161C3DF1-5AA2-4002-A663-4DA6677D1013}"/>
              </a:ext>
            </a:extLst>
          </p:cNvPr>
          <p:cNvSpPr txBox="1"/>
          <p:nvPr/>
        </p:nvSpPr>
        <p:spPr>
          <a:xfrm>
            <a:off x="5139386" y="3976401"/>
            <a:ext cx="531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n w="127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制造队列</a:t>
            </a:r>
          </a:p>
        </p:txBody>
      </p:sp>
      <p:sp>
        <p:nvSpPr>
          <p:cNvPr id="384" name="矩形: 圆角 383">
            <a:extLst>
              <a:ext uri="{FF2B5EF4-FFF2-40B4-BE49-F238E27FC236}">
                <a16:creationId xmlns:a16="http://schemas.microsoft.com/office/drawing/2014/main" id="{EBE2F486-31BD-4E9E-8841-EF15CF3AED1F}"/>
              </a:ext>
            </a:extLst>
          </p:cNvPr>
          <p:cNvSpPr/>
          <p:nvPr/>
        </p:nvSpPr>
        <p:spPr>
          <a:xfrm>
            <a:off x="9057163" y="548032"/>
            <a:ext cx="815406" cy="168130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F92932-6119-4FD5-A734-BA828D5B76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45" y="3650745"/>
            <a:ext cx="545483" cy="173964"/>
          </a:xfrm>
          <a:prstGeom prst="rect">
            <a:avLst/>
          </a:prstGeom>
        </p:spPr>
      </p:pic>
      <p:pic>
        <p:nvPicPr>
          <p:cNvPr id="542" name="图片 541">
            <a:extLst>
              <a:ext uri="{FF2B5EF4-FFF2-40B4-BE49-F238E27FC236}">
                <a16:creationId xmlns:a16="http://schemas.microsoft.com/office/drawing/2014/main" id="{E28310E6-A98C-4BD9-B7D4-AD7E6645A8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49" y="3655094"/>
            <a:ext cx="545483" cy="173964"/>
          </a:xfrm>
          <a:prstGeom prst="rect">
            <a:avLst/>
          </a:prstGeom>
        </p:spPr>
      </p:pic>
      <p:pic>
        <p:nvPicPr>
          <p:cNvPr id="543" name="图片 542">
            <a:extLst>
              <a:ext uri="{FF2B5EF4-FFF2-40B4-BE49-F238E27FC236}">
                <a16:creationId xmlns:a16="http://schemas.microsoft.com/office/drawing/2014/main" id="{96370A60-30D9-4335-BC13-1E4F7007D3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18" y="3651423"/>
            <a:ext cx="545483" cy="173964"/>
          </a:xfrm>
          <a:prstGeom prst="rect">
            <a:avLst/>
          </a:prstGeom>
        </p:spPr>
      </p:pic>
      <p:pic>
        <p:nvPicPr>
          <p:cNvPr id="544" name="图片 543">
            <a:extLst>
              <a:ext uri="{FF2B5EF4-FFF2-40B4-BE49-F238E27FC236}">
                <a16:creationId xmlns:a16="http://schemas.microsoft.com/office/drawing/2014/main" id="{40161987-3E14-4C95-BB9E-D07EFBD6B2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58" y="3655772"/>
            <a:ext cx="545483" cy="173964"/>
          </a:xfrm>
          <a:prstGeom prst="rect">
            <a:avLst/>
          </a:prstGeom>
        </p:spPr>
      </p:pic>
      <p:pic>
        <p:nvPicPr>
          <p:cNvPr id="545" name="图片 544">
            <a:extLst>
              <a:ext uri="{FF2B5EF4-FFF2-40B4-BE49-F238E27FC236}">
                <a16:creationId xmlns:a16="http://schemas.microsoft.com/office/drawing/2014/main" id="{B7F24887-4046-490A-ACB6-5B5061D147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13" y="3641288"/>
            <a:ext cx="545483" cy="173964"/>
          </a:xfrm>
          <a:prstGeom prst="rect">
            <a:avLst/>
          </a:prstGeom>
        </p:spPr>
      </p:pic>
      <p:pic>
        <p:nvPicPr>
          <p:cNvPr id="546" name="图片 545">
            <a:extLst>
              <a:ext uri="{FF2B5EF4-FFF2-40B4-BE49-F238E27FC236}">
                <a16:creationId xmlns:a16="http://schemas.microsoft.com/office/drawing/2014/main" id="{90CD5CAE-9A1A-4091-887B-46C988A958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55" y="3645637"/>
            <a:ext cx="545483" cy="173964"/>
          </a:xfrm>
          <a:prstGeom prst="rect">
            <a:avLst/>
          </a:prstGeom>
        </p:spPr>
      </p:pic>
      <p:pic>
        <p:nvPicPr>
          <p:cNvPr id="547" name="图片 546">
            <a:extLst>
              <a:ext uri="{FF2B5EF4-FFF2-40B4-BE49-F238E27FC236}">
                <a16:creationId xmlns:a16="http://schemas.microsoft.com/office/drawing/2014/main" id="{051777FA-9904-49F6-A4CE-29288C5CD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2" y="3641966"/>
            <a:ext cx="545483" cy="173964"/>
          </a:xfrm>
          <a:prstGeom prst="rect">
            <a:avLst/>
          </a:prstGeom>
        </p:spPr>
      </p:pic>
      <p:pic>
        <p:nvPicPr>
          <p:cNvPr id="548" name="图片 547">
            <a:extLst>
              <a:ext uri="{FF2B5EF4-FFF2-40B4-BE49-F238E27FC236}">
                <a16:creationId xmlns:a16="http://schemas.microsoft.com/office/drawing/2014/main" id="{499FFF3E-8A2D-4629-A07C-86E4B19CE7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2" y="3646315"/>
            <a:ext cx="545483" cy="173964"/>
          </a:xfrm>
          <a:prstGeom prst="rect">
            <a:avLst/>
          </a:prstGeom>
        </p:spPr>
      </p:pic>
      <p:sp>
        <p:nvSpPr>
          <p:cNvPr id="554" name="矩形: 圆角 553">
            <a:extLst>
              <a:ext uri="{FF2B5EF4-FFF2-40B4-BE49-F238E27FC236}">
                <a16:creationId xmlns:a16="http://schemas.microsoft.com/office/drawing/2014/main" id="{B515B497-904B-419B-8EC7-C2859D63A9F0}"/>
              </a:ext>
            </a:extLst>
          </p:cNvPr>
          <p:cNvSpPr/>
          <p:nvPr/>
        </p:nvSpPr>
        <p:spPr>
          <a:xfrm>
            <a:off x="291050" y="3906485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5" name="图形 554" descr="处理器">
            <a:extLst>
              <a:ext uri="{FF2B5EF4-FFF2-40B4-BE49-F238E27FC236}">
                <a16:creationId xmlns:a16="http://schemas.microsoft.com/office/drawing/2014/main" id="{3B4F6061-BA5D-43F5-BCAC-C13F5F979C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4414" y="3930295"/>
            <a:ext cx="414119" cy="414119"/>
          </a:xfrm>
          <a:prstGeom prst="rect">
            <a:avLst/>
          </a:prstGeom>
        </p:spPr>
      </p:pic>
      <p:sp>
        <p:nvSpPr>
          <p:cNvPr id="556" name="矩形 555">
            <a:extLst>
              <a:ext uri="{FF2B5EF4-FFF2-40B4-BE49-F238E27FC236}">
                <a16:creationId xmlns:a16="http://schemas.microsoft.com/office/drawing/2014/main" id="{1E42055F-8326-4864-8384-A35802E88D94}"/>
              </a:ext>
            </a:extLst>
          </p:cNvPr>
          <p:cNvSpPr/>
          <p:nvPr/>
        </p:nvSpPr>
        <p:spPr>
          <a:xfrm>
            <a:off x="384706" y="4264081"/>
            <a:ext cx="56938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自动化</a:t>
            </a:r>
          </a:p>
        </p:txBody>
      </p:sp>
      <p:sp>
        <p:nvSpPr>
          <p:cNvPr id="557" name="矩形: 圆角 556">
            <a:extLst>
              <a:ext uri="{FF2B5EF4-FFF2-40B4-BE49-F238E27FC236}">
                <a16:creationId xmlns:a16="http://schemas.microsoft.com/office/drawing/2014/main" id="{7796170B-1A0D-4B6F-8A03-84F763848E8F}"/>
              </a:ext>
            </a:extLst>
          </p:cNvPr>
          <p:cNvSpPr/>
          <p:nvPr/>
        </p:nvSpPr>
        <p:spPr>
          <a:xfrm>
            <a:off x="1170313" y="3914785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8" name="矩形: 圆角 557">
            <a:extLst>
              <a:ext uri="{FF2B5EF4-FFF2-40B4-BE49-F238E27FC236}">
                <a16:creationId xmlns:a16="http://schemas.microsoft.com/office/drawing/2014/main" id="{C06F3066-C485-4AF7-B327-5CD4B21072BE}"/>
              </a:ext>
            </a:extLst>
          </p:cNvPr>
          <p:cNvSpPr/>
          <p:nvPr/>
        </p:nvSpPr>
        <p:spPr>
          <a:xfrm>
            <a:off x="2097563" y="3918567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9" name="矩形: 圆角 558">
            <a:extLst>
              <a:ext uri="{FF2B5EF4-FFF2-40B4-BE49-F238E27FC236}">
                <a16:creationId xmlns:a16="http://schemas.microsoft.com/office/drawing/2014/main" id="{6137F333-ACA6-4544-AD29-56CE4ADEED51}"/>
              </a:ext>
            </a:extLst>
          </p:cNvPr>
          <p:cNvSpPr/>
          <p:nvPr/>
        </p:nvSpPr>
        <p:spPr>
          <a:xfrm>
            <a:off x="3047324" y="3925614"/>
            <a:ext cx="730602" cy="538829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矩形: 圆角 559">
            <a:extLst>
              <a:ext uri="{FF2B5EF4-FFF2-40B4-BE49-F238E27FC236}">
                <a16:creationId xmlns:a16="http://schemas.microsoft.com/office/drawing/2014/main" id="{409A1CF9-5E20-4AAF-BABE-5895856C0C38}"/>
              </a:ext>
            </a:extLst>
          </p:cNvPr>
          <p:cNvSpPr/>
          <p:nvPr/>
        </p:nvSpPr>
        <p:spPr>
          <a:xfrm>
            <a:off x="3987155" y="3921221"/>
            <a:ext cx="730602" cy="53882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1" name="图形 560" descr="试管">
            <a:extLst>
              <a:ext uri="{FF2B5EF4-FFF2-40B4-BE49-F238E27FC236}">
                <a16:creationId xmlns:a16="http://schemas.microsoft.com/office/drawing/2014/main" id="{127B8564-0FBD-4974-A7A9-78CF5FCD8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26846" y="3949380"/>
            <a:ext cx="414119" cy="414119"/>
          </a:xfrm>
          <a:prstGeom prst="rect">
            <a:avLst/>
          </a:prstGeom>
        </p:spPr>
      </p:pic>
      <p:pic>
        <p:nvPicPr>
          <p:cNvPr id="562" name="图形 561" descr="信号塔">
            <a:extLst>
              <a:ext uri="{FF2B5EF4-FFF2-40B4-BE49-F238E27FC236}">
                <a16:creationId xmlns:a16="http://schemas.microsoft.com/office/drawing/2014/main" id="{B0B516FB-D462-438B-87E4-E2F6D87021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57403" y="3953565"/>
            <a:ext cx="414119" cy="414119"/>
          </a:xfrm>
          <a:prstGeom prst="rect">
            <a:avLst/>
          </a:prstGeom>
        </p:spPr>
      </p:pic>
      <p:pic>
        <p:nvPicPr>
          <p:cNvPr id="563" name="图形 562" descr="原子">
            <a:extLst>
              <a:ext uri="{FF2B5EF4-FFF2-40B4-BE49-F238E27FC236}">
                <a16:creationId xmlns:a16="http://schemas.microsoft.com/office/drawing/2014/main" id="{7C85518C-F5F4-45F4-B711-AA63D8A82E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65050" y="3939035"/>
            <a:ext cx="414119" cy="414119"/>
          </a:xfrm>
          <a:prstGeom prst="rect">
            <a:avLst/>
          </a:prstGeom>
        </p:spPr>
      </p:pic>
      <p:pic>
        <p:nvPicPr>
          <p:cNvPr id="564" name="图形 563" descr="火车">
            <a:extLst>
              <a:ext uri="{FF2B5EF4-FFF2-40B4-BE49-F238E27FC236}">
                <a16:creationId xmlns:a16="http://schemas.microsoft.com/office/drawing/2014/main" id="{5C5B9984-077D-43E9-9D53-CA03FCC85F3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06514" y="3964395"/>
            <a:ext cx="414119" cy="414119"/>
          </a:xfrm>
          <a:prstGeom prst="rect">
            <a:avLst/>
          </a:prstGeom>
        </p:spPr>
      </p:pic>
      <p:sp>
        <p:nvSpPr>
          <p:cNvPr id="565" name="矩形 564">
            <a:extLst>
              <a:ext uri="{FF2B5EF4-FFF2-40B4-BE49-F238E27FC236}">
                <a16:creationId xmlns:a16="http://schemas.microsoft.com/office/drawing/2014/main" id="{C7681581-80CC-499F-8FC1-1B106866508B}"/>
              </a:ext>
            </a:extLst>
          </p:cNvPr>
          <p:cNvSpPr/>
          <p:nvPr/>
        </p:nvSpPr>
        <p:spPr>
          <a:xfrm>
            <a:off x="1340515" y="4259646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化工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66" name="矩形 565">
            <a:extLst>
              <a:ext uri="{FF2B5EF4-FFF2-40B4-BE49-F238E27FC236}">
                <a16:creationId xmlns:a16="http://schemas.microsoft.com/office/drawing/2014/main" id="{DB8294E1-6466-470D-94AD-4FAAC05B12C5}"/>
              </a:ext>
            </a:extLst>
          </p:cNvPr>
          <p:cNvSpPr/>
          <p:nvPr/>
        </p:nvSpPr>
        <p:spPr>
          <a:xfrm>
            <a:off x="2255451" y="4253751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生产</a:t>
            </a:r>
          </a:p>
        </p:txBody>
      </p:sp>
      <p:sp>
        <p:nvSpPr>
          <p:cNvPr id="572" name="矩形 571">
            <a:extLst>
              <a:ext uri="{FF2B5EF4-FFF2-40B4-BE49-F238E27FC236}">
                <a16:creationId xmlns:a16="http://schemas.microsoft.com/office/drawing/2014/main" id="{BCBD5C8B-2BB4-4700-A36A-4717D69ABB64}"/>
              </a:ext>
            </a:extLst>
          </p:cNvPr>
          <p:cNvSpPr/>
          <p:nvPr/>
        </p:nvSpPr>
        <p:spPr>
          <a:xfrm>
            <a:off x="3216604" y="4263477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物流</a:t>
            </a:r>
          </a:p>
        </p:txBody>
      </p:sp>
      <p:sp>
        <p:nvSpPr>
          <p:cNvPr id="573" name="矩形 572">
            <a:extLst>
              <a:ext uri="{FF2B5EF4-FFF2-40B4-BE49-F238E27FC236}">
                <a16:creationId xmlns:a16="http://schemas.microsoft.com/office/drawing/2014/main" id="{50D86D51-9D03-4B8B-99C0-DAC27B825A1A}"/>
              </a:ext>
            </a:extLst>
          </p:cNvPr>
          <p:cNvSpPr/>
          <p:nvPr/>
        </p:nvSpPr>
        <p:spPr>
          <a:xfrm>
            <a:off x="4144986" y="4248622"/>
            <a:ext cx="441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效能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74" name="矩形 573">
            <a:hlinkClick r:id="rId2" action="ppaction://hlinksldjump"/>
            <a:extLst>
              <a:ext uri="{FF2B5EF4-FFF2-40B4-BE49-F238E27FC236}">
                <a16:creationId xmlns:a16="http://schemas.microsoft.com/office/drawing/2014/main" id="{F9A688DA-22D9-4784-803C-CD66F2A68264}"/>
              </a:ext>
            </a:extLst>
          </p:cNvPr>
          <p:cNvSpPr/>
          <p:nvPr/>
        </p:nvSpPr>
        <p:spPr>
          <a:xfrm>
            <a:off x="556110" y="3723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制造舱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9" name="矩形 448">
            <a:hlinkClick r:id="rId2" action="ppaction://hlinksldjump"/>
            <a:extLst>
              <a:ext uri="{FF2B5EF4-FFF2-40B4-BE49-F238E27FC236}">
                <a16:creationId xmlns:a16="http://schemas.microsoft.com/office/drawing/2014/main" id="{779C7804-3430-4C47-B970-13E2D7508901}"/>
              </a:ext>
            </a:extLst>
          </p:cNvPr>
          <p:cNvSpPr/>
          <p:nvPr/>
        </p:nvSpPr>
        <p:spPr>
          <a:xfrm>
            <a:off x="155291" y="5006283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0" name="图形 449" descr="返回">
            <a:hlinkClick r:id="rId25" action="ppaction://hlinksldjump"/>
            <a:extLst>
              <a:ext uri="{FF2B5EF4-FFF2-40B4-BE49-F238E27FC236}">
                <a16:creationId xmlns:a16="http://schemas.microsoft.com/office/drawing/2014/main" id="{11BA69F5-00BD-4A61-B9AC-9DD2D1D600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9A0771DC-CF73-45AD-97B9-24A435311159}"/>
              </a:ext>
            </a:extLst>
          </p:cNvPr>
          <p:cNvGrpSpPr/>
          <p:nvPr/>
        </p:nvGrpSpPr>
        <p:grpSpPr>
          <a:xfrm>
            <a:off x="5643877" y="1678879"/>
            <a:ext cx="1266918" cy="530586"/>
            <a:chOff x="5660750" y="1029314"/>
            <a:chExt cx="1266918" cy="530586"/>
          </a:xfrm>
        </p:grpSpPr>
        <p:sp>
          <p:nvSpPr>
            <p:cNvPr id="452" name="矩形: 圆角 451">
              <a:extLst>
                <a:ext uri="{FF2B5EF4-FFF2-40B4-BE49-F238E27FC236}">
                  <a16:creationId xmlns:a16="http://schemas.microsoft.com/office/drawing/2014/main" id="{548E937F-2B51-4403-8932-F76FAE9A4DB5}"/>
                </a:ext>
              </a:extLst>
            </p:cNvPr>
            <p:cNvSpPr/>
            <p:nvPr/>
          </p:nvSpPr>
          <p:spPr>
            <a:xfrm>
              <a:off x="5660750" y="1386473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矩形 452">
              <a:extLst>
                <a:ext uri="{FF2B5EF4-FFF2-40B4-BE49-F238E27FC236}">
                  <a16:creationId xmlns:a16="http://schemas.microsoft.com/office/drawing/2014/main" id="{FF2E6D19-1566-4A7E-A6BF-7218D7B3959E}"/>
                </a:ext>
              </a:extLst>
            </p:cNvPr>
            <p:cNvSpPr/>
            <p:nvPr/>
          </p:nvSpPr>
          <p:spPr>
            <a:xfrm>
              <a:off x="5683721" y="1344456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  <p:sp>
          <p:nvSpPr>
            <p:cNvPr id="454" name="矩形 453">
              <a:extLst>
                <a:ext uri="{FF2B5EF4-FFF2-40B4-BE49-F238E27FC236}">
                  <a16:creationId xmlns:a16="http://schemas.microsoft.com/office/drawing/2014/main" id="{C7192DE2-0A24-4114-8D56-8B8342C9058F}"/>
                </a:ext>
              </a:extLst>
            </p:cNvPr>
            <p:cNvSpPr/>
            <p:nvPr/>
          </p:nvSpPr>
          <p:spPr>
            <a:xfrm>
              <a:off x="6159052" y="1114189"/>
              <a:ext cx="76861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X7</a:t>
              </a:r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(5)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55" name="图片 454">
              <a:extLst>
                <a:ext uri="{FF2B5EF4-FFF2-40B4-BE49-F238E27FC236}">
                  <a16:creationId xmlns:a16="http://schemas.microsoft.com/office/drawing/2014/main" id="{0489101E-E391-4F5A-AA13-8D1211BF9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049" y="1029314"/>
              <a:ext cx="406963" cy="406963"/>
            </a:xfrm>
            <a:prstGeom prst="rect">
              <a:avLst/>
            </a:prstGeom>
          </p:spPr>
        </p:pic>
      </p:grp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17CCC0FC-C9FE-45E3-9260-8303874DA75C}"/>
              </a:ext>
            </a:extLst>
          </p:cNvPr>
          <p:cNvGrpSpPr/>
          <p:nvPr/>
        </p:nvGrpSpPr>
        <p:grpSpPr>
          <a:xfrm>
            <a:off x="5664254" y="2273195"/>
            <a:ext cx="1288997" cy="530586"/>
            <a:chOff x="5660750" y="1029314"/>
            <a:chExt cx="1288997" cy="530586"/>
          </a:xfrm>
        </p:grpSpPr>
        <p:sp>
          <p:nvSpPr>
            <p:cNvPr id="457" name="矩形: 圆角 456">
              <a:extLst>
                <a:ext uri="{FF2B5EF4-FFF2-40B4-BE49-F238E27FC236}">
                  <a16:creationId xmlns:a16="http://schemas.microsoft.com/office/drawing/2014/main" id="{077373B2-F979-4D2B-915B-45DF5713C6C1}"/>
                </a:ext>
              </a:extLst>
            </p:cNvPr>
            <p:cNvSpPr/>
            <p:nvPr/>
          </p:nvSpPr>
          <p:spPr>
            <a:xfrm>
              <a:off x="5660750" y="1386473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矩形 457">
              <a:extLst>
                <a:ext uri="{FF2B5EF4-FFF2-40B4-BE49-F238E27FC236}">
                  <a16:creationId xmlns:a16="http://schemas.microsoft.com/office/drawing/2014/main" id="{3E716F00-3B25-414B-8638-F038BC89845E}"/>
                </a:ext>
              </a:extLst>
            </p:cNvPr>
            <p:cNvSpPr/>
            <p:nvPr/>
          </p:nvSpPr>
          <p:spPr>
            <a:xfrm>
              <a:off x="5683721" y="1344456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B2D2D75D-48FC-44C7-A48A-6B88A257B3A9}"/>
                </a:ext>
              </a:extLst>
            </p:cNvPr>
            <p:cNvSpPr/>
            <p:nvPr/>
          </p:nvSpPr>
          <p:spPr>
            <a:xfrm>
              <a:off x="6181131" y="1110021"/>
              <a:ext cx="76861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X3</a:t>
              </a:r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(2)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0" name="图片 459">
              <a:extLst>
                <a:ext uri="{FF2B5EF4-FFF2-40B4-BE49-F238E27FC236}">
                  <a16:creationId xmlns:a16="http://schemas.microsoft.com/office/drawing/2014/main" id="{B3A14CD4-EC2E-4900-84A2-9D8B7A77A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049" y="1029314"/>
              <a:ext cx="406963" cy="406963"/>
            </a:xfrm>
            <a:prstGeom prst="rect">
              <a:avLst/>
            </a:prstGeom>
          </p:spPr>
        </p:pic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8C41EDDB-9585-46AF-8DA3-7B9988E9A898}"/>
              </a:ext>
            </a:extLst>
          </p:cNvPr>
          <p:cNvGrpSpPr/>
          <p:nvPr/>
        </p:nvGrpSpPr>
        <p:grpSpPr>
          <a:xfrm>
            <a:off x="5656078" y="2910510"/>
            <a:ext cx="1288997" cy="530586"/>
            <a:chOff x="5660750" y="1029314"/>
            <a:chExt cx="1288997" cy="530586"/>
          </a:xfrm>
        </p:grpSpPr>
        <p:sp>
          <p:nvSpPr>
            <p:cNvPr id="462" name="矩形: 圆角 461">
              <a:extLst>
                <a:ext uri="{FF2B5EF4-FFF2-40B4-BE49-F238E27FC236}">
                  <a16:creationId xmlns:a16="http://schemas.microsoft.com/office/drawing/2014/main" id="{A13DE619-3A94-4FD6-B274-BBC88E450729}"/>
                </a:ext>
              </a:extLst>
            </p:cNvPr>
            <p:cNvSpPr/>
            <p:nvPr/>
          </p:nvSpPr>
          <p:spPr>
            <a:xfrm>
              <a:off x="5660750" y="1386473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矩形 462">
              <a:extLst>
                <a:ext uri="{FF2B5EF4-FFF2-40B4-BE49-F238E27FC236}">
                  <a16:creationId xmlns:a16="http://schemas.microsoft.com/office/drawing/2014/main" id="{C2FF0695-41C7-48EB-8F43-260B33F7AF78}"/>
                </a:ext>
              </a:extLst>
            </p:cNvPr>
            <p:cNvSpPr/>
            <p:nvPr/>
          </p:nvSpPr>
          <p:spPr>
            <a:xfrm>
              <a:off x="5683721" y="1344456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15574B1F-B24F-4762-BDB1-4A142D51586C}"/>
                </a:ext>
              </a:extLst>
            </p:cNvPr>
            <p:cNvSpPr/>
            <p:nvPr/>
          </p:nvSpPr>
          <p:spPr>
            <a:xfrm>
              <a:off x="6181131" y="1110021"/>
              <a:ext cx="76861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solidFill>
                      <a:schemeClr val="bg1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X3</a:t>
              </a:r>
              <a:r>
                <a:rPr lang="en-US" altLang="zh-CN" sz="1200" b="1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(19)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5" name="图片 464">
              <a:extLst>
                <a:ext uri="{FF2B5EF4-FFF2-40B4-BE49-F238E27FC236}">
                  <a16:creationId xmlns:a16="http://schemas.microsoft.com/office/drawing/2014/main" id="{167356F5-51EA-4B75-B99E-E8AED149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049" y="1029314"/>
              <a:ext cx="406963" cy="406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73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0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B29CD2-7388-4BF1-B646-C5D25CFE44CC}"/>
              </a:ext>
            </a:extLst>
          </p:cNvPr>
          <p:cNvSpPr/>
          <p:nvPr/>
        </p:nvSpPr>
        <p:spPr>
          <a:xfrm>
            <a:off x="4978835" y="65715"/>
            <a:ext cx="4857750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08382" y="71440"/>
            <a:ext cx="4857750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BE49ED0-C15E-40F3-BC27-B3676495FC00}"/>
              </a:ext>
            </a:extLst>
          </p:cNvPr>
          <p:cNvGrpSpPr/>
          <p:nvPr/>
        </p:nvGrpSpPr>
        <p:grpSpPr>
          <a:xfrm>
            <a:off x="155038" y="509631"/>
            <a:ext cx="603692" cy="681217"/>
            <a:chOff x="102655" y="452481"/>
            <a:chExt cx="603692" cy="681217"/>
          </a:xfrm>
        </p:grpSpPr>
        <p:grpSp>
          <p:nvGrpSpPr>
            <p:cNvPr id="253" name="组合 252">
              <a:extLst>
                <a:ext uri="{FF2B5EF4-FFF2-40B4-BE49-F238E27FC236}">
                  <a16:creationId xmlns:a16="http://schemas.microsoft.com/office/drawing/2014/main" id="{6E160DC8-D64D-4D9F-BC2C-7A77A31D934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4" name="矩形: 圆角 253">
                <a:extLst>
                  <a:ext uri="{FF2B5EF4-FFF2-40B4-BE49-F238E27FC236}">
                    <a16:creationId xmlns:a16="http://schemas.microsoft.com/office/drawing/2014/main" id="{C57C5AB4-5386-4149-A027-0F6C32404D9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5" name="图片 254">
                <a:extLst>
                  <a:ext uri="{FF2B5EF4-FFF2-40B4-BE49-F238E27FC236}">
                    <a16:creationId xmlns:a16="http://schemas.microsoft.com/office/drawing/2014/main" id="{979A3C10-2383-46A8-86D7-E6F5A89BB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2E4857F9-A68B-417E-B240-26D1AE53E6B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70B59810-D47E-4076-8511-BE252F1F75F0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03F8D83-8FB9-45DB-9774-DAEA0529BF5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06E0D1FF-CA36-4AF7-86F4-A50ACEB81F7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7C47D5DC-1B9E-4226-8817-BC50BF1A4570}"/>
              </a:ext>
            </a:extLst>
          </p:cNvPr>
          <p:cNvGrpSpPr/>
          <p:nvPr/>
        </p:nvGrpSpPr>
        <p:grpSpPr>
          <a:xfrm>
            <a:off x="797394" y="590861"/>
            <a:ext cx="538829" cy="604649"/>
            <a:chOff x="167518" y="529049"/>
            <a:chExt cx="538829" cy="604649"/>
          </a:xfrm>
        </p:grpSpPr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8EF7C9E5-12C3-496E-B816-0BC361B0EA3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02" name="矩形: 圆角 401">
                <a:extLst>
                  <a:ext uri="{FF2B5EF4-FFF2-40B4-BE49-F238E27FC236}">
                    <a16:creationId xmlns:a16="http://schemas.microsoft.com/office/drawing/2014/main" id="{ED91852C-D1CB-40FE-A301-9193BAD3C26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3" name="图片 402">
                <a:extLst>
                  <a:ext uri="{FF2B5EF4-FFF2-40B4-BE49-F238E27FC236}">
                    <a16:creationId xmlns:a16="http://schemas.microsoft.com/office/drawing/2014/main" id="{886A9F3B-EDD2-42BF-A0D8-8D2F542A1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04" name="矩形 403">
                <a:extLst>
                  <a:ext uri="{FF2B5EF4-FFF2-40B4-BE49-F238E27FC236}">
                    <a16:creationId xmlns:a16="http://schemas.microsoft.com/office/drawing/2014/main" id="{F900D990-3FB3-449B-B8ED-4776EBF4AAA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0" name="矩形: 圆角 399">
              <a:extLst>
                <a:ext uri="{FF2B5EF4-FFF2-40B4-BE49-F238E27FC236}">
                  <a16:creationId xmlns:a16="http://schemas.microsoft.com/office/drawing/2014/main" id="{30885592-9F56-46EF-B9B8-F21BD831E10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E531A322-3EE2-4D80-BF77-2E528570D29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2870086A-94D9-445C-9285-1F2FF1D1BE83}"/>
              </a:ext>
            </a:extLst>
          </p:cNvPr>
          <p:cNvGrpSpPr/>
          <p:nvPr/>
        </p:nvGrpSpPr>
        <p:grpSpPr>
          <a:xfrm>
            <a:off x="1374887" y="589057"/>
            <a:ext cx="538829" cy="604649"/>
            <a:chOff x="167518" y="529049"/>
            <a:chExt cx="538829" cy="604649"/>
          </a:xfrm>
        </p:grpSpPr>
        <p:grpSp>
          <p:nvGrpSpPr>
            <p:cNvPr id="406" name="组合 405">
              <a:extLst>
                <a:ext uri="{FF2B5EF4-FFF2-40B4-BE49-F238E27FC236}">
                  <a16:creationId xmlns:a16="http://schemas.microsoft.com/office/drawing/2014/main" id="{E89D4D11-F9D2-4467-8E81-5C89AB9FBF0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0" name="矩形: 圆角 409">
                <a:extLst>
                  <a:ext uri="{FF2B5EF4-FFF2-40B4-BE49-F238E27FC236}">
                    <a16:creationId xmlns:a16="http://schemas.microsoft.com/office/drawing/2014/main" id="{A2152EC0-AB79-471E-82D6-272C433AB99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1" name="图片 410">
                <a:extLst>
                  <a:ext uri="{FF2B5EF4-FFF2-40B4-BE49-F238E27FC236}">
                    <a16:creationId xmlns:a16="http://schemas.microsoft.com/office/drawing/2014/main" id="{FA651D57-D119-4C51-B856-53AD15DAB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12" name="矩形 411">
                <a:extLst>
                  <a:ext uri="{FF2B5EF4-FFF2-40B4-BE49-F238E27FC236}">
                    <a16:creationId xmlns:a16="http://schemas.microsoft.com/office/drawing/2014/main" id="{E307EBD0-CA1B-4CAF-AEF3-44AB2E6FBA5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8" name="矩形: 圆角 407">
              <a:extLst>
                <a:ext uri="{FF2B5EF4-FFF2-40B4-BE49-F238E27FC236}">
                  <a16:creationId xmlns:a16="http://schemas.microsoft.com/office/drawing/2014/main" id="{859AA5B4-DC3A-43C9-9BE6-310D49993F5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6580390-7FAC-47C2-9DA7-4169AD38EBD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13" name="组合 412">
            <a:extLst>
              <a:ext uri="{FF2B5EF4-FFF2-40B4-BE49-F238E27FC236}">
                <a16:creationId xmlns:a16="http://schemas.microsoft.com/office/drawing/2014/main" id="{32690D2B-34FF-4A00-A0F7-C07272A9E429}"/>
              </a:ext>
            </a:extLst>
          </p:cNvPr>
          <p:cNvGrpSpPr/>
          <p:nvPr/>
        </p:nvGrpSpPr>
        <p:grpSpPr>
          <a:xfrm>
            <a:off x="1952380" y="593719"/>
            <a:ext cx="538829" cy="604649"/>
            <a:chOff x="167518" y="529049"/>
            <a:chExt cx="538829" cy="604649"/>
          </a:xfrm>
        </p:grpSpPr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EC6320A3-5DEE-4A19-9F7C-C7A18DDD32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18" name="矩形: 圆角 417">
                <a:extLst>
                  <a:ext uri="{FF2B5EF4-FFF2-40B4-BE49-F238E27FC236}">
                    <a16:creationId xmlns:a16="http://schemas.microsoft.com/office/drawing/2014/main" id="{465495DF-46FC-4B6C-9292-37952ED46C3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9" name="图片 418">
                <a:extLst>
                  <a:ext uri="{FF2B5EF4-FFF2-40B4-BE49-F238E27FC236}">
                    <a16:creationId xmlns:a16="http://schemas.microsoft.com/office/drawing/2014/main" id="{636640C4-9F79-4BE6-923E-AEF605B5C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20" name="矩形 419">
                <a:extLst>
                  <a:ext uri="{FF2B5EF4-FFF2-40B4-BE49-F238E27FC236}">
                    <a16:creationId xmlns:a16="http://schemas.microsoft.com/office/drawing/2014/main" id="{ADB0035F-17A2-4619-B6E4-AF2E736CE19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6" name="矩形: 圆角 415">
              <a:extLst>
                <a:ext uri="{FF2B5EF4-FFF2-40B4-BE49-F238E27FC236}">
                  <a16:creationId xmlns:a16="http://schemas.microsoft.com/office/drawing/2014/main" id="{3D809A77-540E-4651-9F63-8DF6AE3F298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F74E88AC-BA93-4E56-A0A7-D213C5EDD78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21" name="组合 420">
            <a:extLst>
              <a:ext uri="{FF2B5EF4-FFF2-40B4-BE49-F238E27FC236}">
                <a16:creationId xmlns:a16="http://schemas.microsoft.com/office/drawing/2014/main" id="{EDEF9A3B-C82A-4E6A-B306-8ADA518CC66B}"/>
              </a:ext>
            </a:extLst>
          </p:cNvPr>
          <p:cNvGrpSpPr/>
          <p:nvPr/>
        </p:nvGrpSpPr>
        <p:grpSpPr>
          <a:xfrm>
            <a:off x="2529143" y="595148"/>
            <a:ext cx="538829" cy="604649"/>
            <a:chOff x="167518" y="529049"/>
            <a:chExt cx="538829" cy="604649"/>
          </a:xfrm>
        </p:grpSpPr>
        <p:grpSp>
          <p:nvGrpSpPr>
            <p:cNvPr id="422" name="组合 421">
              <a:extLst>
                <a:ext uri="{FF2B5EF4-FFF2-40B4-BE49-F238E27FC236}">
                  <a16:creationId xmlns:a16="http://schemas.microsoft.com/office/drawing/2014/main" id="{0E027902-58A6-460F-B229-B27F8495628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26" name="矩形: 圆角 425">
                <a:extLst>
                  <a:ext uri="{FF2B5EF4-FFF2-40B4-BE49-F238E27FC236}">
                    <a16:creationId xmlns:a16="http://schemas.microsoft.com/office/drawing/2014/main" id="{0BAF390A-AE47-451D-A46E-35B4A2B3CAC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7" name="图片 426">
                <a:extLst>
                  <a:ext uri="{FF2B5EF4-FFF2-40B4-BE49-F238E27FC236}">
                    <a16:creationId xmlns:a16="http://schemas.microsoft.com/office/drawing/2014/main" id="{DE5B0649-92D0-4C65-8610-DA1F89489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BBE325D0-F3B5-4B47-A1EA-C28BBDFC099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4" name="矩形: 圆角 423">
              <a:extLst>
                <a:ext uri="{FF2B5EF4-FFF2-40B4-BE49-F238E27FC236}">
                  <a16:creationId xmlns:a16="http://schemas.microsoft.com/office/drawing/2014/main" id="{8AFE6A1E-70F4-4F41-A0E1-A4838703134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7723371B-11CB-4076-B671-111567C03CF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29" name="组合 428">
            <a:extLst>
              <a:ext uri="{FF2B5EF4-FFF2-40B4-BE49-F238E27FC236}">
                <a16:creationId xmlns:a16="http://schemas.microsoft.com/office/drawing/2014/main" id="{C8C04F98-27F1-4159-AA54-882E95794815}"/>
              </a:ext>
            </a:extLst>
          </p:cNvPr>
          <p:cNvGrpSpPr/>
          <p:nvPr/>
        </p:nvGrpSpPr>
        <p:grpSpPr>
          <a:xfrm>
            <a:off x="3106636" y="599810"/>
            <a:ext cx="538829" cy="604649"/>
            <a:chOff x="167518" y="529049"/>
            <a:chExt cx="538829" cy="604649"/>
          </a:xfrm>
        </p:grpSpPr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19C84C76-51D6-4CBC-855F-53B45846644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34" name="矩形: 圆角 433">
                <a:extLst>
                  <a:ext uri="{FF2B5EF4-FFF2-40B4-BE49-F238E27FC236}">
                    <a16:creationId xmlns:a16="http://schemas.microsoft.com/office/drawing/2014/main" id="{3206E40D-3703-4C6C-AC6C-58C67658F84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35" name="图片 434">
                <a:extLst>
                  <a:ext uri="{FF2B5EF4-FFF2-40B4-BE49-F238E27FC236}">
                    <a16:creationId xmlns:a16="http://schemas.microsoft.com/office/drawing/2014/main" id="{B49E9AF8-DBE1-4721-B344-26A1D3B87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FE958096-EDFF-4270-BFA9-F5E78B29357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32" name="矩形: 圆角 431">
              <a:extLst>
                <a:ext uri="{FF2B5EF4-FFF2-40B4-BE49-F238E27FC236}">
                  <a16:creationId xmlns:a16="http://schemas.microsoft.com/office/drawing/2014/main" id="{E94527F0-21D6-448F-8DC7-040E23A2EE9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矩形 432">
              <a:extLst>
                <a:ext uri="{FF2B5EF4-FFF2-40B4-BE49-F238E27FC236}">
                  <a16:creationId xmlns:a16="http://schemas.microsoft.com/office/drawing/2014/main" id="{51D59F77-A2AB-4594-B943-059483BE186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37" name="组合 436">
            <a:extLst>
              <a:ext uri="{FF2B5EF4-FFF2-40B4-BE49-F238E27FC236}">
                <a16:creationId xmlns:a16="http://schemas.microsoft.com/office/drawing/2014/main" id="{ED9AE918-E525-4BD9-9AB2-D99208872A15}"/>
              </a:ext>
            </a:extLst>
          </p:cNvPr>
          <p:cNvGrpSpPr/>
          <p:nvPr/>
        </p:nvGrpSpPr>
        <p:grpSpPr>
          <a:xfrm>
            <a:off x="3684129" y="598006"/>
            <a:ext cx="538829" cy="604649"/>
            <a:chOff x="167518" y="529049"/>
            <a:chExt cx="538829" cy="604649"/>
          </a:xfrm>
        </p:grpSpPr>
        <p:grpSp>
          <p:nvGrpSpPr>
            <p:cNvPr id="438" name="组合 437">
              <a:extLst>
                <a:ext uri="{FF2B5EF4-FFF2-40B4-BE49-F238E27FC236}">
                  <a16:creationId xmlns:a16="http://schemas.microsoft.com/office/drawing/2014/main" id="{460CE1B8-F79E-4D42-A92E-1FAC969B3B1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42" name="矩形: 圆角 441">
                <a:extLst>
                  <a:ext uri="{FF2B5EF4-FFF2-40B4-BE49-F238E27FC236}">
                    <a16:creationId xmlns:a16="http://schemas.microsoft.com/office/drawing/2014/main" id="{C58B91FC-B8D1-4E3A-9FA3-8E46552F125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43" name="图片 442">
                <a:extLst>
                  <a:ext uri="{FF2B5EF4-FFF2-40B4-BE49-F238E27FC236}">
                    <a16:creationId xmlns:a16="http://schemas.microsoft.com/office/drawing/2014/main" id="{51939900-635F-4E80-BCB9-AC6FA15AB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44" name="矩形 443">
                <a:extLst>
                  <a:ext uri="{FF2B5EF4-FFF2-40B4-BE49-F238E27FC236}">
                    <a16:creationId xmlns:a16="http://schemas.microsoft.com/office/drawing/2014/main" id="{2311D3E8-D433-44EC-A23D-858797071B7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40" name="矩形: 圆角 439">
              <a:extLst>
                <a:ext uri="{FF2B5EF4-FFF2-40B4-BE49-F238E27FC236}">
                  <a16:creationId xmlns:a16="http://schemas.microsoft.com/office/drawing/2014/main" id="{B96B1BD1-58E2-43BC-B5FB-A320248B98A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矩形 440">
              <a:extLst>
                <a:ext uri="{FF2B5EF4-FFF2-40B4-BE49-F238E27FC236}">
                  <a16:creationId xmlns:a16="http://schemas.microsoft.com/office/drawing/2014/main" id="{F693D82B-7D36-41A7-AD95-366A0877464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6D493C5B-3A9C-4A7B-A3A9-CF5C458E0575}"/>
              </a:ext>
            </a:extLst>
          </p:cNvPr>
          <p:cNvGrpSpPr/>
          <p:nvPr/>
        </p:nvGrpSpPr>
        <p:grpSpPr>
          <a:xfrm>
            <a:off x="4261622" y="602668"/>
            <a:ext cx="538829" cy="604649"/>
            <a:chOff x="167518" y="529049"/>
            <a:chExt cx="538829" cy="604649"/>
          </a:xfrm>
        </p:grpSpPr>
        <p:grpSp>
          <p:nvGrpSpPr>
            <p:cNvPr id="478" name="组合 477">
              <a:extLst>
                <a:ext uri="{FF2B5EF4-FFF2-40B4-BE49-F238E27FC236}">
                  <a16:creationId xmlns:a16="http://schemas.microsoft.com/office/drawing/2014/main" id="{F1E00F09-79A5-498A-B5F2-43E39FA0E7B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6" name="矩形: 圆角 485">
                <a:extLst>
                  <a:ext uri="{FF2B5EF4-FFF2-40B4-BE49-F238E27FC236}">
                    <a16:creationId xmlns:a16="http://schemas.microsoft.com/office/drawing/2014/main" id="{F527E850-7B2C-4F71-83F3-A67967977C1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8" name="图片 487">
                <a:extLst>
                  <a:ext uri="{FF2B5EF4-FFF2-40B4-BE49-F238E27FC236}">
                    <a16:creationId xmlns:a16="http://schemas.microsoft.com/office/drawing/2014/main" id="{7C4D8A9D-FAB0-426D-B532-E675CE457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490" name="矩形 489">
                <a:extLst>
                  <a:ext uri="{FF2B5EF4-FFF2-40B4-BE49-F238E27FC236}">
                    <a16:creationId xmlns:a16="http://schemas.microsoft.com/office/drawing/2014/main" id="{5193B244-94C2-41DF-B5D9-308BEBBB2FA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80" name="矩形: 圆角 479">
              <a:extLst>
                <a:ext uri="{FF2B5EF4-FFF2-40B4-BE49-F238E27FC236}">
                  <a16:creationId xmlns:a16="http://schemas.microsoft.com/office/drawing/2014/main" id="{17E651C6-B247-4751-903B-DF5EB7EBE48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F0EFD13F-0ED4-47C6-9FE0-92A4CEAF85A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16" name="组合 1015">
            <a:extLst>
              <a:ext uri="{FF2B5EF4-FFF2-40B4-BE49-F238E27FC236}">
                <a16:creationId xmlns:a16="http://schemas.microsoft.com/office/drawing/2014/main" id="{A0FA7752-E8E2-4A59-B6E0-197388FE78D2}"/>
              </a:ext>
            </a:extLst>
          </p:cNvPr>
          <p:cNvGrpSpPr/>
          <p:nvPr/>
        </p:nvGrpSpPr>
        <p:grpSpPr>
          <a:xfrm>
            <a:off x="230821" y="1183818"/>
            <a:ext cx="538829" cy="604649"/>
            <a:chOff x="167518" y="529049"/>
            <a:chExt cx="538829" cy="604649"/>
          </a:xfrm>
        </p:grpSpPr>
        <p:grpSp>
          <p:nvGrpSpPr>
            <p:cNvPr id="1017" name="组合 1016">
              <a:extLst>
                <a:ext uri="{FF2B5EF4-FFF2-40B4-BE49-F238E27FC236}">
                  <a16:creationId xmlns:a16="http://schemas.microsoft.com/office/drawing/2014/main" id="{D6DE1BF1-07AB-485F-AB7E-D89C11F7550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21" name="矩形: 圆角 1020">
                <a:extLst>
                  <a:ext uri="{FF2B5EF4-FFF2-40B4-BE49-F238E27FC236}">
                    <a16:creationId xmlns:a16="http://schemas.microsoft.com/office/drawing/2014/main" id="{01726B3F-E91C-4B86-AD6E-5C00ACF2422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22" name="图片 1021">
                <a:extLst>
                  <a:ext uri="{FF2B5EF4-FFF2-40B4-BE49-F238E27FC236}">
                    <a16:creationId xmlns:a16="http://schemas.microsoft.com/office/drawing/2014/main" id="{B6723FF0-43F0-476E-A66C-4031B8F51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23" name="矩形 1022">
                <a:extLst>
                  <a:ext uri="{FF2B5EF4-FFF2-40B4-BE49-F238E27FC236}">
                    <a16:creationId xmlns:a16="http://schemas.microsoft.com/office/drawing/2014/main" id="{1006A4A4-9327-4592-A561-51B606B869B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19" name="矩形: 圆角 1018">
              <a:extLst>
                <a:ext uri="{FF2B5EF4-FFF2-40B4-BE49-F238E27FC236}">
                  <a16:creationId xmlns:a16="http://schemas.microsoft.com/office/drawing/2014/main" id="{C59023B2-8FCB-4738-B5D9-87BC3768F61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矩形 1019">
              <a:extLst>
                <a:ext uri="{FF2B5EF4-FFF2-40B4-BE49-F238E27FC236}">
                  <a16:creationId xmlns:a16="http://schemas.microsoft.com/office/drawing/2014/main" id="{641FAB1E-A191-4B2C-9CA3-61B9804E5B5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24" name="组合 1023">
            <a:extLst>
              <a:ext uri="{FF2B5EF4-FFF2-40B4-BE49-F238E27FC236}">
                <a16:creationId xmlns:a16="http://schemas.microsoft.com/office/drawing/2014/main" id="{C956BDC3-2062-4D8D-93ED-027EF281B3DE}"/>
              </a:ext>
            </a:extLst>
          </p:cNvPr>
          <p:cNvGrpSpPr/>
          <p:nvPr/>
        </p:nvGrpSpPr>
        <p:grpSpPr>
          <a:xfrm>
            <a:off x="808314" y="1188480"/>
            <a:ext cx="538829" cy="604649"/>
            <a:chOff x="167518" y="529049"/>
            <a:chExt cx="538829" cy="604649"/>
          </a:xfrm>
        </p:grpSpPr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187A86A9-C657-4A93-B7D7-F184B6D26E3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29" name="矩形: 圆角 1028">
                <a:extLst>
                  <a:ext uri="{FF2B5EF4-FFF2-40B4-BE49-F238E27FC236}">
                    <a16:creationId xmlns:a16="http://schemas.microsoft.com/office/drawing/2014/main" id="{6B5F4274-EDF5-47B9-953D-036F487F89B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0" name="图片 1029">
                <a:extLst>
                  <a:ext uri="{FF2B5EF4-FFF2-40B4-BE49-F238E27FC236}">
                    <a16:creationId xmlns:a16="http://schemas.microsoft.com/office/drawing/2014/main" id="{23FE4BD0-432D-42C2-9C36-C857053CC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1" name="矩形 1030">
                <a:extLst>
                  <a:ext uri="{FF2B5EF4-FFF2-40B4-BE49-F238E27FC236}">
                    <a16:creationId xmlns:a16="http://schemas.microsoft.com/office/drawing/2014/main" id="{DD8CA82A-6225-4160-B5F9-2E0C29BE6D0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27" name="矩形: 圆角 1026">
              <a:extLst>
                <a:ext uri="{FF2B5EF4-FFF2-40B4-BE49-F238E27FC236}">
                  <a16:creationId xmlns:a16="http://schemas.microsoft.com/office/drawing/2014/main" id="{007BB042-A84C-425E-A35F-AB4E6F6438E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8" name="矩形 1027">
              <a:extLst>
                <a:ext uri="{FF2B5EF4-FFF2-40B4-BE49-F238E27FC236}">
                  <a16:creationId xmlns:a16="http://schemas.microsoft.com/office/drawing/2014/main" id="{8AFBCAE0-99C9-4D08-8EC1-D1D4FEAC9EE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32" name="组合 1031">
            <a:extLst>
              <a:ext uri="{FF2B5EF4-FFF2-40B4-BE49-F238E27FC236}">
                <a16:creationId xmlns:a16="http://schemas.microsoft.com/office/drawing/2014/main" id="{1F644FB1-6053-4F71-8B24-8AD7D86A0725}"/>
              </a:ext>
            </a:extLst>
          </p:cNvPr>
          <p:cNvGrpSpPr/>
          <p:nvPr/>
        </p:nvGrpSpPr>
        <p:grpSpPr>
          <a:xfrm>
            <a:off x="1385807" y="1186676"/>
            <a:ext cx="538829" cy="604649"/>
            <a:chOff x="167518" y="529049"/>
            <a:chExt cx="538829" cy="604649"/>
          </a:xfrm>
        </p:grpSpPr>
        <p:grpSp>
          <p:nvGrpSpPr>
            <p:cNvPr id="1033" name="组合 1032">
              <a:extLst>
                <a:ext uri="{FF2B5EF4-FFF2-40B4-BE49-F238E27FC236}">
                  <a16:creationId xmlns:a16="http://schemas.microsoft.com/office/drawing/2014/main" id="{110DEE89-BE43-441E-A49F-536A7376447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37" name="矩形: 圆角 1036">
                <a:extLst>
                  <a:ext uri="{FF2B5EF4-FFF2-40B4-BE49-F238E27FC236}">
                    <a16:creationId xmlns:a16="http://schemas.microsoft.com/office/drawing/2014/main" id="{2914F2CB-2047-4C07-90E0-AC016A37661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8" name="图片 1037">
                <a:extLst>
                  <a:ext uri="{FF2B5EF4-FFF2-40B4-BE49-F238E27FC236}">
                    <a16:creationId xmlns:a16="http://schemas.microsoft.com/office/drawing/2014/main" id="{5DD1B9D7-1470-4F4A-B290-5EB83A976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39" name="矩形 1038">
                <a:extLst>
                  <a:ext uri="{FF2B5EF4-FFF2-40B4-BE49-F238E27FC236}">
                    <a16:creationId xmlns:a16="http://schemas.microsoft.com/office/drawing/2014/main" id="{D76D0B96-E0C7-41DD-AF0D-0C3B02E0E47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35" name="矩形: 圆角 1034">
              <a:extLst>
                <a:ext uri="{FF2B5EF4-FFF2-40B4-BE49-F238E27FC236}">
                  <a16:creationId xmlns:a16="http://schemas.microsoft.com/office/drawing/2014/main" id="{91F4A500-987D-430C-92ED-E147193AE74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>
              <a:extLst>
                <a:ext uri="{FF2B5EF4-FFF2-40B4-BE49-F238E27FC236}">
                  <a16:creationId xmlns:a16="http://schemas.microsoft.com/office/drawing/2014/main" id="{6918CA4F-0DBD-448A-BD9A-087279D1E80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5F0614D3-B388-4B93-B77A-218F705A5025}"/>
              </a:ext>
            </a:extLst>
          </p:cNvPr>
          <p:cNvGrpSpPr/>
          <p:nvPr/>
        </p:nvGrpSpPr>
        <p:grpSpPr>
          <a:xfrm>
            <a:off x="1963300" y="1191338"/>
            <a:ext cx="538829" cy="604649"/>
            <a:chOff x="167518" y="529049"/>
            <a:chExt cx="538829" cy="604649"/>
          </a:xfrm>
        </p:grpSpPr>
        <p:grpSp>
          <p:nvGrpSpPr>
            <p:cNvPr id="1041" name="组合 1040">
              <a:extLst>
                <a:ext uri="{FF2B5EF4-FFF2-40B4-BE49-F238E27FC236}">
                  <a16:creationId xmlns:a16="http://schemas.microsoft.com/office/drawing/2014/main" id="{F2AADCD6-75B9-4901-94AF-0E3AD7A593C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45" name="矩形: 圆角 1044">
                <a:extLst>
                  <a:ext uri="{FF2B5EF4-FFF2-40B4-BE49-F238E27FC236}">
                    <a16:creationId xmlns:a16="http://schemas.microsoft.com/office/drawing/2014/main" id="{DA6EFE15-14F5-4739-AC39-D76AFFD0527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46" name="图片 1045">
                <a:extLst>
                  <a:ext uri="{FF2B5EF4-FFF2-40B4-BE49-F238E27FC236}">
                    <a16:creationId xmlns:a16="http://schemas.microsoft.com/office/drawing/2014/main" id="{7CE31053-F6E9-4A96-8BCE-1AE221B48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47" name="矩形 1046">
                <a:extLst>
                  <a:ext uri="{FF2B5EF4-FFF2-40B4-BE49-F238E27FC236}">
                    <a16:creationId xmlns:a16="http://schemas.microsoft.com/office/drawing/2014/main" id="{4F0F19FA-41EB-4773-87AD-17DCE4AB4FA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43" name="矩形: 圆角 1042">
              <a:extLst>
                <a:ext uri="{FF2B5EF4-FFF2-40B4-BE49-F238E27FC236}">
                  <a16:creationId xmlns:a16="http://schemas.microsoft.com/office/drawing/2014/main" id="{26DA6EF9-7F83-45A6-93FE-6AD2FA94305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4" name="矩形 1043">
              <a:extLst>
                <a:ext uri="{FF2B5EF4-FFF2-40B4-BE49-F238E27FC236}">
                  <a16:creationId xmlns:a16="http://schemas.microsoft.com/office/drawing/2014/main" id="{D72A25D2-A4C1-480E-8A91-C539357B24E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48" name="组合 1047">
            <a:extLst>
              <a:ext uri="{FF2B5EF4-FFF2-40B4-BE49-F238E27FC236}">
                <a16:creationId xmlns:a16="http://schemas.microsoft.com/office/drawing/2014/main" id="{933F5860-4A69-4013-B1BF-51FE02ED7097}"/>
              </a:ext>
            </a:extLst>
          </p:cNvPr>
          <p:cNvGrpSpPr/>
          <p:nvPr/>
        </p:nvGrpSpPr>
        <p:grpSpPr>
          <a:xfrm>
            <a:off x="2540063" y="1192767"/>
            <a:ext cx="538829" cy="604649"/>
            <a:chOff x="167518" y="529049"/>
            <a:chExt cx="538829" cy="604649"/>
          </a:xfrm>
        </p:grpSpPr>
        <p:grpSp>
          <p:nvGrpSpPr>
            <p:cNvPr id="1049" name="组合 1048">
              <a:extLst>
                <a:ext uri="{FF2B5EF4-FFF2-40B4-BE49-F238E27FC236}">
                  <a16:creationId xmlns:a16="http://schemas.microsoft.com/office/drawing/2014/main" id="{BF78BACF-B979-42C7-A43C-E8321DFB69B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53" name="矩形: 圆角 1052">
                <a:extLst>
                  <a:ext uri="{FF2B5EF4-FFF2-40B4-BE49-F238E27FC236}">
                    <a16:creationId xmlns:a16="http://schemas.microsoft.com/office/drawing/2014/main" id="{3AD5F4B6-83CD-4858-BFB9-235469ACEA7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54" name="图片 1053">
                <a:extLst>
                  <a:ext uri="{FF2B5EF4-FFF2-40B4-BE49-F238E27FC236}">
                    <a16:creationId xmlns:a16="http://schemas.microsoft.com/office/drawing/2014/main" id="{6F73539F-E714-4FF2-93BE-2DF78B0A0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55" name="矩形 1054">
                <a:extLst>
                  <a:ext uri="{FF2B5EF4-FFF2-40B4-BE49-F238E27FC236}">
                    <a16:creationId xmlns:a16="http://schemas.microsoft.com/office/drawing/2014/main" id="{7F30FE81-E70B-4CF4-8F19-4D2A617F74E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51" name="矩形: 圆角 1050">
              <a:extLst>
                <a:ext uri="{FF2B5EF4-FFF2-40B4-BE49-F238E27FC236}">
                  <a16:creationId xmlns:a16="http://schemas.microsoft.com/office/drawing/2014/main" id="{E74BA145-84B6-48FA-B218-E369707E983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2" name="矩形 1051">
              <a:extLst>
                <a:ext uri="{FF2B5EF4-FFF2-40B4-BE49-F238E27FC236}">
                  <a16:creationId xmlns:a16="http://schemas.microsoft.com/office/drawing/2014/main" id="{DDD016C5-E973-4C5D-B452-5EB25A3B696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56" name="组合 1055">
            <a:extLst>
              <a:ext uri="{FF2B5EF4-FFF2-40B4-BE49-F238E27FC236}">
                <a16:creationId xmlns:a16="http://schemas.microsoft.com/office/drawing/2014/main" id="{D8B9296F-B867-4D8D-B61A-83CD5FAA1E5E}"/>
              </a:ext>
            </a:extLst>
          </p:cNvPr>
          <p:cNvGrpSpPr/>
          <p:nvPr/>
        </p:nvGrpSpPr>
        <p:grpSpPr>
          <a:xfrm>
            <a:off x="3117556" y="1197429"/>
            <a:ext cx="538829" cy="604649"/>
            <a:chOff x="167518" y="529049"/>
            <a:chExt cx="538829" cy="604649"/>
          </a:xfrm>
        </p:grpSpPr>
        <p:grpSp>
          <p:nvGrpSpPr>
            <p:cNvPr id="1057" name="组合 1056">
              <a:extLst>
                <a:ext uri="{FF2B5EF4-FFF2-40B4-BE49-F238E27FC236}">
                  <a16:creationId xmlns:a16="http://schemas.microsoft.com/office/drawing/2014/main" id="{28268EFE-1D67-44CB-ADD4-D06EEA125D5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61" name="矩形: 圆角 1060">
                <a:extLst>
                  <a:ext uri="{FF2B5EF4-FFF2-40B4-BE49-F238E27FC236}">
                    <a16:creationId xmlns:a16="http://schemas.microsoft.com/office/drawing/2014/main" id="{8C818AC9-39E0-4695-8734-B281C8BFE51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62" name="图片 1061">
                <a:extLst>
                  <a:ext uri="{FF2B5EF4-FFF2-40B4-BE49-F238E27FC236}">
                    <a16:creationId xmlns:a16="http://schemas.microsoft.com/office/drawing/2014/main" id="{A1AE45DE-D3BD-4697-9CB3-E0672C2EC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63" name="矩形 1062">
                <a:extLst>
                  <a:ext uri="{FF2B5EF4-FFF2-40B4-BE49-F238E27FC236}">
                    <a16:creationId xmlns:a16="http://schemas.microsoft.com/office/drawing/2014/main" id="{32907016-7AEB-476C-914E-B1F5FC1CFFA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59" name="矩形: 圆角 1058">
              <a:extLst>
                <a:ext uri="{FF2B5EF4-FFF2-40B4-BE49-F238E27FC236}">
                  <a16:creationId xmlns:a16="http://schemas.microsoft.com/office/drawing/2014/main" id="{85BE9991-E281-49C3-B6B7-C36F2ED7CD9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0" name="矩形 1059">
              <a:extLst>
                <a:ext uri="{FF2B5EF4-FFF2-40B4-BE49-F238E27FC236}">
                  <a16:creationId xmlns:a16="http://schemas.microsoft.com/office/drawing/2014/main" id="{216D8F02-21D4-41BF-88D3-D389F01AF33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64" name="组合 1063">
            <a:extLst>
              <a:ext uri="{FF2B5EF4-FFF2-40B4-BE49-F238E27FC236}">
                <a16:creationId xmlns:a16="http://schemas.microsoft.com/office/drawing/2014/main" id="{AAEF45E2-B23F-4116-B4B2-2ABA71DEAB88}"/>
              </a:ext>
            </a:extLst>
          </p:cNvPr>
          <p:cNvGrpSpPr/>
          <p:nvPr/>
        </p:nvGrpSpPr>
        <p:grpSpPr>
          <a:xfrm>
            <a:off x="3695049" y="1195625"/>
            <a:ext cx="538829" cy="604649"/>
            <a:chOff x="167518" y="529049"/>
            <a:chExt cx="538829" cy="604649"/>
          </a:xfrm>
        </p:grpSpPr>
        <p:grpSp>
          <p:nvGrpSpPr>
            <p:cNvPr id="1065" name="组合 1064">
              <a:extLst>
                <a:ext uri="{FF2B5EF4-FFF2-40B4-BE49-F238E27FC236}">
                  <a16:creationId xmlns:a16="http://schemas.microsoft.com/office/drawing/2014/main" id="{B1370B0D-BFFB-4E0A-B440-F88862D8E64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69" name="矩形: 圆角 1068">
                <a:extLst>
                  <a:ext uri="{FF2B5EF4-FFF2-40B4-BE49-F238E27FC236}">
                    <a16:creationId xmlns:a16="http://schemas.microsoft.com/office/drawing/2014/main" id="{F4E8D4B9-C883-400D-9730-029C115A549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70" name="图片 1069">
                <a:extLst>
                  <a:ext uri="{FF2B5EF4-FFF2-40B4-BE49-F238E27FC236}">
                    <a16:creationId xmlns:a16="http://schemas.microsoft.com/office/drawing/2014/main" id="{B4A2A266-D04B-4818-AA9B-5EC2DE132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71" name="矩形 1070">
                <a:extLst>
                  <a:ext uri="{FF2B5EF4-FFF2-40B4-BE49-F238E27FC236}">
                    <a16:creationId xmlns:a16="http://schemas.microsoft.com/office/drawing/2014/main" id="{49F0A367-500C-4037-B1F7-861CC720E82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67" name="矩形: 圆角 1066">
              <a:extLst>
                <a:ext uri="{FF2B5EF4-FFF2-40B4-BE49-F238E27FC236}">
                  <a16:creationId xmlns:a16="http://schemas.microsoft.com/office/drawing/2014/main" id="{F198DFA8-5734-4BF0-A535-C9FE2BB7AD87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8" name="矩形 1067">
              <a:extLst>
                <a:ext uri="{FF2B5EF4-FFF2-40B4-BE49-F238E27FC236}">
                  <a16:creationId xmlns:a16="http://schemas.microsoft.com/office/drawing/2014/main" id="{76F0565E-1BE6-4922-B316-9BC7EB56C65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72" name="组合 1071">
            <a:extLst>
              <a:ext uri="{FF2B5EF4-FFF2-40B4-BE49-F238E27FC236}">
                <a16:creationId xmlns:a16="http://schemas.microsoft.com/office/drawing/2014/main" id="{A4B0946F-18D3-4344-9840-A50A931B36BE}"/>
              </a:ext>
            </a:extLst>
          </p:cNvPr>
          <p:cNvGrpSpPr/>
          <p:nvPr/>
        </p:nvGrpSpPr>
        <p:grpSpPr>
          <a:xfrm>
            <a:off x="4272542" y="1200287"/>
            <a:ext cx="538829" cy="604649"/>
            <a:chOff x="167518" y="529049"/>
            <a:chExt cx="538829" cy="604649"/>
          </a:xfrm>
        </p:grpSpPr>
        <p:grpSp>
          <p:nvGrpSpPr>
            <p:cNvPr id="1073" name="组合 1072">
              <a:extLst>
                <a:ext uri="{FF2B5EF4-FFF2-40B4-BE49-F238E27FC236}">
                  <a16:creationId xmlns:a16="http://schemas.microsoft.com/office/drawing/2014/main" id="{156314F2-74EB-45DD-A860-8F403C90856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77" name="矩形: 圆角 1076">
                <a:extLst>
                  <a:ext uri="{FF2B5EF4-FFF2-40B4-BE49-F238E27FC236}">
                    <a16:creationId xmlns:a16="http://schemas.microsoft.com/office/drawing/2014/main" id="{EAB222CE-2CFD-4A5B-BE9B-76772B121EF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78" name="图片 1077">
                <a:extLst>
                  <a:ext uri="{FF2B5EF4-FFF2-40B4-BE49-F238E27FC236}">
                    <a16:creationId xmlns:a16="http://schemas.microsoft.com/office/drawing/2014/main" id="{02D8768D-1BE2-4971-B9A8-84E3D2E90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79" name="矩形 1078">
                <a:extLst>
                  <a:ext uri="{FF2B5EF4-FFF2-40B4-BE49-F238E27FC236}">
                    <a16:creationId xmlns:a16="http://schemas.microsoft.com/office/drawing/2014/main" id="{CD76167F-96DB-4773-9362-9B1DB2190C7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75" name="矩形: 圆角 1074">
              <a:extLst>
                <a:ext uri="{FF2B5EF4-FFF2-40B4-BE49-F238E27FC236}">
                  <a16:creationId xmlns:a16="http://schemas.microsoft.com/office/drawing/2014/main" id="{40FE3DD3-3870-4688-9CAD-78E362EDEA5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6" name="矩形 1075">
              <a:extLst>
                <a:ext uri="{FF2B5EF4-FFF2-40B4-BE49-F238E27FC236}">
                  <a16:creationId xmlns:a16="http://schemas.microsoft.com/office/drawing/2014/main" id="{DE0769E3-B7B5-4584-9FDB-83DB215BC30A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1" name="组合 1080">
            <a:extLst>
              <a:ext uri="{FF2B5EF4-FFF2-40B4-BE49-F238E27FC236}">
                <a16:creationId xmlns:a16="http://schemas.microsoft.com/office/drawing/2014/main" id="{EE5DA93F-7D38-4668-80AD-7E7CDA0E99B4}"/>
              </a:ext>
            </a:extLst>
          </p:cNvPr>
          <p:cNvGrpSpPr/>
          <p:nvPr/>
        </p:nvGrpSpPr>
        <p:grpSpPr>
          <a:xfrm>
            <a:off x="230821" y="1782084"/>
            <a:ext cx="538829" cy="604649"/>
            <a:chOff x="167518" y="529049"/>
            <a:chExt cx="538829" cy="604649"/>
          </a:xfrm>
        </p:grpSpPr>
        <p:grpSp>
          <p:nvGrpSpPr>
            <p:cNvPr id="1082" name="组合 1081">
              <a:extLst>
                <a:ext uri="{FF2B5EF4-FFF2-40B4-BE49-F238E27FC236}">
                  <a16:creationId xmlns:a16="http://schemas.microsoft.com/office/drawing/2014/main" id="{7B59941F-0D18-4B10-B2B1-58BC307B3D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86" name="矩形: 圆角 1085">
                <a:extLst>
                  <a:ext uri="{FF2B5EF4-FFF2-40B4-BE49-F238E27FC236}">
                    <a16:creationId xmlns:a16="http://schemas.microsoft.com/office/drawing/2014/main" id="{9FBF6C17-7C30-44C4-BD26-51D9F8D4FA3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87" name="图片 1086">
                <a:extLst>
                  <a:ext uri="{FF2B5EF4-FFF2-40B4-BE49-F238E27FC236}">
                    <a16:creationId xmlns:a16="http://schemas.microsoft.com/office/drawing/2014/main" id="{92AA1172-7131-4EB4-B231-E14140553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88" name="矩形 1087">
                <a:extLst>
                  <a:ext uri="{FF2B5EF4-FFF2-40B4-BE49-F238E27FC236}">
                    <a16:creationId xmlns:a16="http://schemas.microsoft.com/office/drawing/2014/main" id="{7B255144-97DB-4BFF-B8F4-6D8C77CA2CA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4" name="矩形: 圆角 1083">
              <a:extLst>
                <a:ext uri="{FF2B5EF4-FFF2-40B4-BE49-F238E27FC236}">
                  <a16:creationId xmlns:a16="http://schemas.microsoft.com/office/drawing/2014/main" id="{9813CC26-EF3F-47D6-8D2C-C383A59C9E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5" name="矩形 1084">
              <a:extLst>
                <a:ext uri="{FF2B5EF4-FFF2-40B4-BE49-F238E27FC236}">
                  <a16:creationId xmlns:a16="http://schemas.microsoft.com/office/drawing/2014/main" id="{21161F99-35EA-4B84-86EC-FF7BC306328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89" name="组合 1088">
            <a:extLst>
              <a:ext uri="{FF2B5EF4-FFF2-40B4-BE49-F238E27FC236}">
                <a16:creationId xmlns:a16="http://schemas.microsoft.com/office/drawing/2014/main" id="{FFFE3376-B86F-4FCC-9C0A-A21841F21AC9}"/>
              </a:ext>
            </a:extLst>
          </p:cNvPr>
          <p:cNvGrpSpPr/>
          <p:nvPr/>
        </p:nvGrpSpPr>
        <p:grpSpPr>
          <a:xfrm>
            <a:off x="808314" y="1786746"/>
            <a:ext cx="538829" cy="604649"/>
            <a:chOff x="167518" y="529049"/>
            <a:chExt cx="538829" cy="604649"/>
          </a:xfrm>
        </p:grpSpPr>
        <p:grpSp>
          <p:nvGrpSpPr>
            <p:cNvPr id="1090" name="组合 1089">
              <a:extLst>
                <a:ext uri="{FF2B5EF4-FFF2-40B4-BE49-F238E27FC236}">
                  <a16:creationId xmlns:a16="http://schemas.microsoft.com/office/drawing/2014/main" id="{CE5DD005-67A1-4785-902C-3E1321AE2BF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094" name="矩形: 圆角 1093">
                <a:extLst>
                  <a:ext uri="{FF2B5EF4-FFF2-40B4-BE49-F238E27FC236}">
                    <a16:creationId xmlns:a16="http://schemas.microsoft.com/office/drawing/2014/main" id="{7B8664D7-AA7C-4743-BFBD-CEB9AD5CF5B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95" name="图片 1094">
                <a:extLst>
                  <a:ext uri="{FF2B5EF4-FFF2-40B4-BE49-F238E27FC236}">
                    <a16:creationId xmlns:a16="http://schemas.microsoft.com/office/drawing/2014/main" id="{A92D90DA-CFFE-477A-BD3A-140CD088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096" name="矩形 1095">
                <a:extLst>
                  <a:ext uri="{FF2B5EF4-FFF2-40B4-BE49-F238E27FC236}">
                    <a16:creationId xmlns:a16="http://schemas.microsoft.com/office/drawing/2014/main" id="{2AF6860D-9929-45B9-B50F-13AFA5FA983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92" name="矩形: 圆角 1091">
              <a:extLst>
                <a:ext uri="{FF2B5EF4-FFF2-40B4-BE49-F238E27FC236}">
                  <a16:creationId xmlns:a16="http://schemas.microsoft.com/office/drawing/2014/main" id="{F348D744-5446-4EF8-BCA8-ECEDDF1C479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3" name="矩形 1092">
              <a:extLst>
                <a:ext uri="{FF2B5EF4-FFF2-40B4-BE49-F238E27FC236}">
                  <a16:creationId xmlns:a16="http://schemas.microsoft.com/office/drawing/2014/main" id="{6493FFAE-0A31-4832-8F01-C7367DBC2508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097" name="组合 1096">
            <a:extLst>
              <a:ext uri="{FF2B5EF4-FFF2-40B4-BE49-F238E27FC236}">
                <a16:creationId xmlns:a16="http://schemas.microsoft.com/office/drawing/2014/main" id="{8E4D293C-E0BD-40CB-8070-D3DF7F2AF511}"/>
              </a:ext>
            </a:extLst>
          </p:cNvPr>
          <p:cNvGrpSpPr/>
          <p:nvPr/>
        </p:nvGrpSpPr>
        <p:grpSpPr>
          <a:xfrm>
            <a:off x="1385807" y="1784942"/>
            <a:ext cx="538829" cy="604649"/>
            <a:chOff x="167518" y="529049"/>
            <a:chExt cx="538829" cy="604649"/>
          </a:xfrm>
        </p:grpSpPr>
        <p:grpSp>
          <p:nvGrpSpPr>
            <p:cNvPr id="1098" name="组合 1097">
              <a:extLst>
                <a:ext uri="{FF2B5EF4-FFF2-40B4-BE49-F238E27FC236}">
                  <a16:creationId xmlns:a16="http://schemas.microsoft.com/office/drawing/2014/main" id="{E52376A6-F3C9-4CF4-9A5E-2DB0B55DE471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2" name="矩形: 圆角 1101">
                <a:extLst>
                  <a:ext uri="{FF2B5EF4-FFF2-40B4-BE49-F238E27FC236}">
                    <a16:creationId xmlns:a16="http://schemas.microsoft.com/office/drawing/2014/main" id="{941395D7-E517-4583-ACC2-26DAA3FEA22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3" name="图片 1102">
                <a:extLst>
                  <a:ext uri="{FF2B5EF4-FFF2-40B4-BE49-F238E27FC236}">
                    <a16:creationId xmlns:a16="http://schemas.microsoft.com/office/drawing/2014/main" id="{A24EDE8F-1CCD-484E-BB9F-7E35B4A3C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04" name="矩形 1103">
                <a:extLst>
                  <a:ext uri="{FF2B5EF4-FFF2-40B4-BE49-F238E27FC236}">
                    <a16:creationId xmlns:a16="http://schemas.microsoft.com/office/drawing/2014/main" id="{D41F540D-C27D-44D4-AB3A-9991884ADA2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00" name="矩形: 圆角 1099">
              <a:extLst>
                <a:ext uri="{FF2B5EF4-FFF2-40B4-BE49-F238E27FC236}">
                  <a16:creationId xmlns:a16="http://schemas.microsoft.com/office/drawing/2014/main" id="{87CC85BB-4BB0-4C40-9997-C4471861339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1" name="矩形 1100">
              <a:extLst>
                <a:ext uri="{FF2B5EF4-FFF2-40B4-BE49-F238E27FC236}">
                  <a16:creationId xmlns:a16="http://schemas.microsoft.com/office/drawing/2014/main" id="{75139F5F-7BAC-44E8-8601-4D02BA785C1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05" name="组合 1104">
            <a:extLst>
              <a:ext uri="{FF2B5EF4-FFF2-40B4-BE49-F238E27FC236}">
                <a16:creationId xmlns:a16="http://schemas.microsoft.com/office/drawing/2014/main" id="{44E2A4CC-D248-485D-9387-0456035402FD}"/>
              </a:ext>
            </a:extLst>
          </p:cNvPr>
          <p:cNvGrpSpPr/>
          <p:nvPr/>
        </p:nvGrpSpPr>
        <p:grpSpPr>
          <a:xfrm>
            <a:off x="1963300" y="1789604"/>
            <a:ext cx="538829" cy="604649"/>
            <a:chOff x="167518" y="529049"/>
            <a:chExt cx="538829" cy="604649"/>
          </a:xfrm>
        </p:grpSpPr>
        <p:grpSp>
          <p:nvGrpSpPr>
            <p:cNvPr id="1106" name="组合 1105">
              <a:extLst>
                <a:ext uri="{FF2B5EF4-FFF2-40B4-BE49-F238E27FC236}">
                  <a16:creationId xmlns:a16="http://schemas.microsoft.com/office/drawing/2014/main" id="{73ECD0A1-F7C5-407D-A88B-3CCDD359BE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10" name="矩形: 圆角 1109">
                <a:extLst>
                  <a:ext uri="{FF2B5EF4-FFF2-40B4-BE49-F238E27FC236}">
                    <a16:creationId xmlns:a16="http://schemas.microsoft.com/office/drawing/2014/main" id="{8A066B01-5457-4FA0-B2F7-9D70C5541B1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1" name="图片 1110">
                <a:extLst>
                  <a:ext uri="{FF2B5EF4-FFF2-40B4-BE49-F238E27FC236}">
                    <a16:creationId xmlns:a16="http://schemas.microsoft.com/office/drawing/2014/main" id="{A2F8FA84-7129-4F0E-B0E5-6F04F3AC1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12" name="矩形 1111">
                <a:extLst>
                  <a:ext uri="{FF2B5EF4-FFF2-40B4-BE49-F238E27FC236}">
                    <a16:creationId xmlns:a16="http://schemas.microsoft.com/office/drawing/2014/main" id="{C08A218F-20C1-4ACD-AC37-7B2C4E0E4F8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08" name="矩形: 圆角 1107">
              <a:extLst>
                <a:ext uri="{FF2B5EF4-FFF2-40B4-BE49-F238E27FC236}">
                  <a16:creationId xmlns:a16="http://schemas.microsoft.com/office/drawing/2014/main" id="{E2095F64-52ED-4870-A9C4-2324B1E1319F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9" name="矩形 1108">
              <a:extLst>
                <a:ext uri="{FF2B5EF4-FFF2-40B4-BE49-F238E27FC236}">
                  <a16:creationId xmlns:a16="http://schemas.microsoft.com/office/drawing/2014/main" id="{D1E259A2-C807-41BA-B19D-D6C5D2509F8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13" name="组合 1112">
            <a:extLst>
              <a:ext uri="{FF2B5EF4-FFF2-40B4-BE49-F238E27FC236}">
                <a16:creationId xmlns:a16="http://schemas.microsoft.com/office/drawing/2014/main" id="{7E8FF8F7-3B92-453E-BB53-E4D09814C1CA}"/>
              </a:ext>
            </a:extLst>
          </p:cNvPr>
          <p:cNvGrpSpPr/>
          <p:nvPr/>
        </p:nvGrpSpPr>
        <p:grpSpPr>
          <a:xfrm>
            <a:off x="2540063" y="1791033"/>
            <a:ext cx="538829" cy="604649"/>
            <a:chOff x="167518" y="529049"/>
            <a:chExt cx="538829" cy="604649"/>
          </a:xfrm>
        </p:grpSpPr>
        <p:grpSp>
          <p:nvGrpSpPr>
            <p:cNvPr id="1114" name="组合 1113">
              <a:extLst>
                <a:ext uri="{FF2B5EF4-FFF2-40B4-BE49-F238E27FC236}">
                  <a16:creationId xmlns:a16="http://schemas.microsoft.com/office/drawing/2014/main" id="{188B1E8D-0465-4479-9C42-5185C52331C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18" name="矩形: 圆角 1117">
                <a:extLst>
                  <a:ext uri="{FF2B5EF4-FFF2-40B4-BE49-F238E27FC236}">
                    <a16:creationId xmlns:a16="http://schemas.microsoft.com/office/drawing/2014/main" id="{79B41C12-923A-4500-B1CB-962D87099F2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9" name="图片 1118">
                <a:extLst>
                  <a:ext uri="{FF2B5EF4-FFF2-40B4-BE49-F238E27FC236}">
                    <a16:creationId xmlns:a16="http://schemas.microsoft.com/office/drawing/2014/main" id="{5C64E44C-0440-44AC-B647-CC2E6EA0E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0" name="矩形 1119">
                <a:extLst>
                  <a:ext uri="{FF2B5EF4-FFF2-40B4-BE49-F238E27FC236}">
                    <a16:creationId xmlns:a16="http://schemas.microsoft.com/office/drawing/2014/main" id="{01C78893-6430-4904-8E24-9D05A83A5D3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16" name="矩形: 圆角 1115">
              <a:extLst>
                <a:ext uri="{FF2B5EF4-FFF2-40B4-BE49-F238E27FC236}">
                  <a16:creationId xmlns:a16="http://schemas.microsoft.com/office/drawing/2014/main" id="{3AD3C722-5304-4305-B270-12916813BE4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7" name="矩形 1116">
              <a:extLst>
                <a:ext uri="{FF2B5EF4-FFF2-40B4-BE49-F238E27FC236}">
                  <a16:creationId xmlns:a16="http://schemas.microsoft.com/office/drawing/2014/main" id="{67AF6EC1-82A2-4791-83E1-F43B2C94897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21" name="组合 1120">
            <a:extLst>
              <a:ext uri="{FF2B5EF4-FFF2-40B4-BE49-F238E27FC236}">
                <a16:creationId xmlns:a16="http://schemas.microsoft.com/office/drawing/2014/main" id="{8936D94A-F1D0-4215-9DE9-46E9215A7D90}"/>
              </a:ext>
            </a:extLst>
          </p:cNvPr>
          <p:cNvGrpSpPr/>
          <p:nvPr/>
        </p:nvGrpSpPr>
        <p:grpSpPr>
          <a:xfrm>
            <a:off x="3117556" y="1795695"/>
            <a:ext cx="538829" cy="604649"/>
            <a:chOff x="167518" y="529049"/>
            <a:chExt cx="538829" cy="604649"/>
          </a:xfrm>
        </p:grpSpPr>
        <p:grpSp>
          <p:nvGrpSpPr>
            <p:cNvPr id="1122" name="组合 1121">
              <a:extLst>
                <a:ext uri="{FF2B5EF4-FFF2-40B4-BE49-F238E27FC236}">
                  <a16:creationId xmlns:a16="http://schemas.microsoft.com/office/drawing/2014/main" id="{8BF2A228-2DC4-4827-AEF8-A6DD5BCC762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26" name="矩形: 圆角 1125">
                <a:extLst>
                  <a:ext uri="{FF2B5EF4-FFF2-40B4-BE49-F238E27FC236}">
                    <a16:creationId xmlns:a16="http://schemas.microsoft.com/office/drawing/2014/main" id="{6B25302B-E032-4C17-9078-72F169C0202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27" name="图片 1126">
                <a:extLst>
                  <a:ext uri="{FF2B5EF4-FFF2-40B4-BE49-F238E27FC236}">
                    <a16:creationId xmlns:a16="http://schemas.microsoft.com/office/drawing/2014/main" id="{C9BCE57E-22E1-439B-A245-A3C508144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8" name="矩形 1127">
                <a:extLst>
                  <a:ext uri="{FF2B5EF4-FFF2-40B4-BE49-F238E27FC236}">
                    <a16:creationId xmlns:a16="http://schemas.microsoft.com/office/drawing/2014/main" id="{0EED5E5D-2828-4B8E-BE32-738D5D68FC9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24" name="矩形: 圆角 1123">
              <a:extLst>
                <a:ext uri="{FF2B5EF4-FFF2-40B4-BE49-F238E27FC236}">
                  <a16:creationId xmlns:a16="http://schemas.microsoft.com/office/drawing/2014/main" id="{B7EB43F4-4674-45B5-A0B0-E689ED25266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5" name="矩形 1124">
              <a:extLst>
                <a:ext uri="{FF2B5EF4-FFF2-40B4-BE49-F238E27FC236}">
                  <a16:creationId xmlns:a16="http://schemas.microsoft.com/office/drawing/2014/main" id="{75DB2024-2F44-463B-B904-83DB7D21252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29" name="组合 1128">
            <a:extLst>
              <a:ext uri="{FF2B5EF4-FFF2-40B4-BE49-F238E27FC236}">
                <a16:creationId xmlns:a16="http://schemas.microsoft.com/office/drawing/2014/main" id="{4CD1137E-E0A7-437E-82D8-7D283F4BD56B}"/>
              </a:ext>
            </a:extLst>
          </p:cNvPr>
          <p:cNvGrpSpPr/>
          <p:nvPr/>
        </p:nvGrpSpPr>
        <p:grpSpPr>
          <a:xfrm>
            <a:off x="3695049" y="1793891"/>
            <a:ext cx="538829" cy="604649"/>
            <a:chOff x="167518" y="529049"/>
            <a:chExt cx="538829" cy="604649"/>
          </a:xfrm>
        </p:grpSpPr>
        <p:grpSp>
          <p:nvGrpSpPr>
            <p:cNvPr id="1130" name="组合 1129">
              <a:extLst>
                <a:ext uri="{FF2B5EF4-FFF2-40B4-BE49-F238E27FC236}">
                  <a16:creationId xmlns:a16="http://schemas.microsoft.com/office/drawing/2014/main" id="{CDED1A4D-90AE-4AA3-BE97-AF2C8E1AB99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34" name="矩形: 圆角 1133">
                <a:extLst>
                  <a:ext uri="{FF2B5EF4-FFF2-40B4-BE49-F238E27FC236}">
                    <a16:creationId xmlns:a16="http://schemas.microsoft.com/office/drawing/2014/main" id="{A9764C35-556C-4AE9-A4CC-C97D6FC4309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35" name="图片 1134">
                <a:extLst>
                  <a:ext uri="{FF2B5EF4-FFF2-40B4-BE49-F238E27FC236}">
                    <a16:creationId xmlns:a16="http://schemas.microsoft.com/office/drawing/2014/main" id="{25B942E9-DBFB-4E60-9142-B77C1154A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36" name="矩形 1135">
                <a:extLst>
                  <a:ext uri="{FF2B5EF4-FFF2-40B4-BE49-F238E27FC236}">
                    <a16:creationId xmlns:a16="http://schemas.microsoft.com/office/drawing/2014/main" id="{71B7ECAF-A99D-4114-B6C7-678641E81E7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2" name="矩形: 圆角 1131">
              <a:extLst>
                <a:ext uri="{FF2B5EF4-FFF2-40B4-BE49-F238E27FC236}">
                  <a16:creationId xmlns:a16="http://schemas.microsoft.com/office/drawing/2014/main" id="{B6132082-2DD9-4AC7-B9DF-036B58A3742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3" name="矩形 1132">
              <a:extLst>
                <a:ext uri="{FF2B5EF4-FFF2-40B4-BE49-F238E27FC236}">
                  <a16:creationId xmlns:a16="http://schemas.microsoft.com/office/drawing/2014/main" id="{09AEFD9B-4C4C-465A-8F85-8FBE7194250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37" name="组合 1136">
            <a:extLst>
              <a:ext uri="{FF2B5EF4-FFF2-40B4-BE49-F238E27FC236}">
                <a16:creationId xmlns:a16="http://schemas.microsoft.com/office/drawing/2014/main" id="{36FDDF1F-C6E4-454D-9A04-A3F754D22348}"/>
              </a:ext>
            </a:extLst>
          </p:cNvPr>
          <p:cNvGrpSpPr/>
          <p:nvPr/>
        </p:nvGrpSpPr>
        <p:grpSpPr>
          <a:xfrm>
            <a:off x="4272542" y="1798553"/>
            <a:ext cx="538829" cy="604649"/>
            <a:chOff x="167518" y="529049"/>
            <a:chExt cx="538829" cy="604649"/>
          </a:xfrm>
        </p:grpSpPr>
        <p:grpSp>
          <p:nvGrpSpPr>
            <p:cNvPr id="1138" name="组合 1137">
              <a:extLst>
                <a:ext uri="{FF2B5EF4-FFF2-40B4-BE49-F238E27FC236}">
                  <a16:creationId xmlns:a16="http://schemas.microsoft.com/office/drawing/2014/main" id="{1C4F2F05-41BF-4E1D-8200-39BB6100B6E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42" name="矩形: 圆角 1141">
                <a:extLst>
                  <a:ext uri="{FF2B5EF4-FFF2-40B4-BE49-F238E27FC236}">
                    <a16:creationId xmlns:a16="http://schemas.microsoft.com/office/drawing/2014/main" id="{7D2A16D6-A0DA-469F-B2DD-F705BAFD672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43" name="图片 1142">
                <a:extLst>
                  <a:ext uri="{FF2B5EF4-FFF2-40B4-BE49-F238E27FC236}">
                    <a16:creationId xmlns:a16="http://schemas.microsoft.com/office/drawing/2014/main" id="{5A6AEB5E-0BE7-41E3-9C9B-7D68B9276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44" name="矩形 1143">
                <a:extLst>
                  <a:ext uri="{FF2B5EF4-FFF2-40B4-BE49-F238E27FC236}">
                    <a16:creationId xmlns:a16="http://schemas.microsoft.com/office/drawing/2014/main" id="{E1758A7B-5F5C-4442-95FB-5BA0F4BEC3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40" name="矩形: 圆角 1139">
              <a:extLst>
                <a:ext uri="{FF2B5EF4-FFF2-40B4-BE49-F238E27FC236}">
                  <a16:creationId xmlns:a16="http://schemas.microsoft.com/office/drawing/2014/main" id="{9D366171-6F06-4655-9414-0B5472807414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1" name="矩形 1140">
              <a:extLst>
                <a:ext uri="{FF2B5EF4-FFF2-40B4-BE49-F238E27FC236}">
                  <a16:creationId xmlns:a16="http://schemas.microsoft.com/office/drawing/2014/main" id="{0792CFE4-FF61-4766-84FD-0716DFCBC34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45" name="组合 1144">
            <a:extLst>
              <a:ext uri="{FF2B5EF4-FFF2-40B4-BE49-F238E27FC236}">
                <a16:creationId xmlns:a16="http://schemas.microsoft.com/office/drawing/2014/main" id="{F0FA371B-650D-4476-9E64-94EB5F81FB93}"/>
              </a:ext>
            </a:extLst>
          </p:cNvPr>
          <p:cNvGrpSpPr/>
          <p:nvPr/>
        </p:nvGrpSpPr>
        <p:grpSpPr>
          <a:xfrm>
            <a:off x="230821" y="2371681"/>
            <a:ext cx="538829" cy="604649"/>
            <a:chOff x="167518" y="529049"/>
            <a:chExt cx="538829" cy="604649"/>
          </a:xfrm>
        </p:grpSpPr>
        <p:grpSp>
          <p:nvGrpSpPr>
            <p:cNvPr id="1146" name="组合 1145">
              <a:extLst>
                <a:ext uri="{FF2B5EF4-FFF2-40B4-BE49-F238E27FC236}">
                  <a16:creationId xmlns:a16="http://schemas.microsoft.com/office/drawing/2014/main" id="{8504FBB6-16BB-44C9-8A2D-444396DBB6B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0" name="矩形: 圆角 1149">
                <a:extLst>
                  <a:ext uri="{FF2B5EF4-FFF2-40B4-BE49-F238E27FC236}">
                    <a16:creationId xmlns:a16="http://schemas.microsoft.com/office/drawing/2014/main" id="{88368138-BA73-444A-9B65-64F8006B667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51" name="图片 1150">
                <a:extLst>
                  <a:ext uri="{FF2B5EF4-FFF2-40B4-BE49-F238E27FC236}">
                    <a16:creationId xmlns:a16="http://schemas.microsoft.com/office/drawing/2014/main" id="{5DE0B7BC-1A64-41D8-A899-33CC9CB17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52" name="矩形 1151">
                <a:extLst>
                  <a:ext uri="{FF2B5EF4-FFF2-40B4-BE49-F238E27FC236}">
                    <a16:creationId xmlns:a16="http://schemas.microsoft.com/office/drawing/2014/main" id="{B2ED6EB1-5781-4C84-B748-702C3DFE68F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48" name="矩形: 圆角 1147">
              <a:extLst>
                <a:ext uri="{FF2B5EF4-FFF2-40B4-BE49-F238E27FC236}">
                  <a16:creationId xmlns:a16="http://schemas.microsoft.com/office/drawing/2014/main" id="{702DF00B-9CCC-4ECD-BD2D-25ED7BFA2F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9" name="矩形 1148">
              <a:extLst>
                <a:ext uri="{FF2B5EF4-FFF2-40B4-BE49-F238E27FC236}">
                  <a16:creationId xmlns:a16="http://schemas.microsoft.com/office/drawing/2014/main" id="{5A8262C3-719F-403D-9AAB-BDC3B45C2670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53" name="组合 1152">
            <a:extLst>
              <a:ext uri="{FF2B5EF4-FFF2-40B4-BE49-F238E27FC236}">
                <a16:creationId xmlns:a16="http://schemas.microsoft.com/office/drawing/2014/main" id="{A24DDD6A-0B3E-4D40-8758-FDB10D64E4D3}"/>
              </a:ext>
            </a:extLst>
          </p:cNvPr>
          <p:cNvGrpSpPr/>
          <p:nvPr/>
        </p:nvGrpSpPr>
        <p:grpSpPr>
          <a:xfrm>
            <a:off x="808314" y="2376343"/>
            <a:ext cx="538829" cy="604649"/>
            <a:chOff x="167518" y="529049"/>
            <a:chExt cx="538829" cy="604649"/>
          </a:xfrm>
        </p:grpSpPr>
        <p:grpSp>
          <p:nvGrpSpPr>
            <p:cNvPr id="1154" name="组合 1153">
              <a:extLst>
                <a:ext uri="{FF2B5EF4-FFF2-40B4-BE49-F238E27FC236}">
                  <a16:creationId xmlns:a16="http://schemas.microsoft.com/office/drawing/2014/main" id="{A110339A-3685-4B24-B80F-2C500F6737F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58" name="矩形: 圆角 1157">
                <a:extLst>
                  <a:ext uri="{FF2B5EF4-FFF2-40B4-BE49-F238E27FC236}">
                    <a16:creationId xmlns:a16="http://schemas.microsoft.com/office/drawing/2014/main" id="{4658DC4A-DD03-46F4-A030-8F454510F2C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59" name="图片 1158">
                <a:extLst>
                  <a:ext uri="{FF2B5EF4-FFF2-40B4-BE49-F238E27FC236}">
                    <a16:creationId xmlns:a16="http://schemas.microsoft.com/office/drawing/2014/main" id="{E99D80E9-D425-4017-A225-FCD0C777B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60" name="矩形 1159">
                <a:extLst>
                  <a:ext uri="{FF2B5EF4-FFF2-40B4-BE49-F238E27FC236}">
                    <a16:creationId xmlns:a16="http://schemas.microsoft.com/office/drawing/2014/main" id="{56B85B9C-1552-475A-8BBF-A1684BD5868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56" name="矩形: 圆角 1155">
              <a:extLst>
                <a:ext uri="{FF2B5EF4-FFF2-40B4-BE49-F238E27FC236}">
                  <a16:creationId xmlns:a16="http://schemas.microsoft.com/office/drawing/2014/main" id="{3917511E-1D07-4425-9B04-85DD39F7933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矩形 1156">
              <a:extLst>
                <a:ext uri="{FF2B5EF4-FFF2-40B4-BE49-F238E27FC236}">
                  <a16:creationId xmlns:a16="http://schemas.microsoft.com/office/drawing/2014/main" id="{DA555C1A-CEE4-478C-88EC-C555F38CC2B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61" name="组合 1160">
            <a:extLst>
              <a:ext uri="{FF2B5EF4-FFF2-40B4-BE49-F238E27FC236}">
                <a16:creationId xmlns:a16="http://schemas.microsoft.com/office/drawing/2014/main" id="{FC838F13-3D6D-4C53-A358-D9D122383390}"/>
              </a:ext>
            </a:extLst>
          </p:cNvPr>
          <p:cNvGrpSpPr/>
          <p:nvPr/>
        </p:nvGrpSpPr>
        <p:grpSpPr>
          <a:xfrm>
            <a:off x="1385807" y="2374539"/>
            <a:ext cx="538829" cy="604649"/>
            <a:chOff x="167518" y="529049"/>
            <a:chExt cx="538829" cy="604649"/>
          </a:xfrm>
        </p:grpSpPr>
        <p:grpSp>
          <p:nvGrpSpPr>
            <p:cNvPr id="1162" name="组合 1161">
              <a:extLst>
                <a:ext uri="{FF2B5EF4-FFF2-40B4-BE49-F238E27FC236}">
                  <a16:creationId xmlns:a16="http://schemas.microsoft.com/office/drawing/2014/main" id="{BE62088F-FB99-4292-A735-C8B2C957562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66" name="矩形: 圆角 1165">
                <a:extLst>
                  <a:ext uri="{FF2B5EF4-FFF2-40B4-BE49-F238E27FC236}">
                    <a16:creationId xmlns:a16="http://schemas.microsoft.com/office/drawing/2014/main" id="{19E04F56-5D29-4978-8C19-CE874D27412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67" name="图片 1166">
                <a:extLst>
                  <a:ext uri="{FF2B5EF4-FFF2-40B4-BE49-F238E27FC236}">
                    <a16:creationId xmlns:a16="http://schemas.microsoft.com/office/drawing/2014/main" id="{82BFBCCD-6616-4C37-A721-7E7031507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68" name="矩形 1167">
                <a:extLst>
                  <a:ext uri="{FF2B5EF4-FFF2-40B4-BE49-F238E27FC236}">
                    <a16:creationId xmlns:a16="http://schemas.microsoft.com/office/drawing/2014/main" id="{649B1F05-3067-44D2-BD1D-8136B379D02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64" name="矩形: 圆角 1163">
              <a:extLst>
                <a:ext uri="{FF2B5EF4-FFF2-40B4-BE49-F238E27FC236}">
                  <a16:creationId xmlns:a16="http://schemas.microsoft.com/office/drawing/2014/main" id="{CA9CC3D5-C4B2-4FF5-A4E9-C8319A9540C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矩形 1164">
              <a:extLst>
                <a:ext uri="{FF2B5EF4-FFF2-40B4-BE49-F238E27FC236}">
                  <a16:creationId xmlns:a16="http://schemas.microsoft.com/office/drawing/2014/main" id="{E6BF9C29-4CBE-43B7-AE16-FFAF720C299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69" name="组合 1168">
            <a:extLst>
              <a:ext uri="{FF2B5EF4-FFF2-40B4-BE49-F238E27FC236}">
                <a16:creationId xmlns:a16="http://schemas.microsoft.com/office/drawing/2014/main" id="{DC6A104D-0DAF-4328-AF96-D56898A5EF41}"/>
              </a:ext>
            </a:extLst>
          </p:cNvPr>
          <p:cNvGrpSpPr/>
          <p:nvPr/>
        </p:nvGrpSpPr>
        <p:grpSpPr>
          <a:xfrm>
            <a:off x="1963300" y="2379201"/>
            <a:ext cx="538829" cy="604649"/>
            <a:chOff x="167518" y="529049"/>
            <a:chExt cx="538829" cy="604649"/>
          </a:xfrm>
        </p:grpSpPr>
        <p:grpSp>
          <p:nvGrpSpPr>
            <p:cNvPr id="1170" name="组合 1169">
              <a:extLst>
                <a:ext uri="{FF2B5EF4-FFF2-40B4-BE49-F238E27FC236}">
                  <a16:creationId xmlns:a16="http://schemas.microsoft.com/office/drawing/2014/main" id="{62165230-39D6-4EB3-9B33-F608342CC05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74" name="矩形: 圆角 1173">
                <a:extLst>
                  <a:ext uri="{FF2B5EF4-FFF2-40B4-BE49-F238E27FC236}">
                    <a16:creationId xmlns:a16="http://schemas.microsoft.com/office/drawing/2014/main" id="{41F64AA0-2AC0-480C-91E7-852A10C02C0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75" name="图片 1174">
                <a:extLst>
                  <a:ext uri="{FF2B5EF4-FFF2-40B4-BE49-F238E27FC236}">
                    <a16:creationId xmlns:a16="http://schemas.microsoft.com/office/drawing/2014/main" id="{D8D2D7C2-42E3-44A1-AB1F-807689C67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76" name="矩形 1175">
                <a:extLst>
                  <a:ext uri="{FF2B5EF4-FFF2-40B4-BE49-F238E27FC236}">
                    <a16:creationId xmlns:a16="http://schemas.microsoft.com/office/drawing/2014/main" id="{AC9AC9F4-2852-4963-A9FA-425AC3D79E8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72" name="矩形: 圆角 1171">
              <a:extLst>
                <a:ext uri="{FF2B5EF4-FFF2-40B4-BE49-F238E27FC236}">
                  <a16:creationId xmlns:a16="http://schemas.microsoft.com/office/drawing/2014/main" id="{982BC609-9DB2-4092-8DD0-8E511D26418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矩形 1172">
              <a:extLst>
                <a:ext uri="{FF2B5EF4-FFF2-40B4-BE49-F238E27FC236}">
                  <a16:creationId xmlns:a16="http://schemas.microsoft.com/office/drawing/2014/main" id="{188BCF3B-1836-43FC-BB3F-533C58818EF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77" name="组合 1176">
            <a:extLst>
              <a:ext uri="{FF2B5EF4-FFF2-40B4-BE49-F238E27FC236}">
                <a16:creationId xmlns:a16="http://schemas.microsoft.com/office/drawing/2014/main" id="{AEDF86AF-79C0-49EE-8734-69EB18DE8B79}"/>
              </a:ext>
            </a:extLst>
          </p:cNvPr>
          <p:cNvGrpSpPr/>
          <p:nvPr/>
        </p:nvGrpSpPr>
        <p:grpSpPr>
          <a:xfrm>
            <a:off x="2540063" y="2380630"/>
            <a:ext cx="538829" cy="604649"/>
            <a:chOff x="167518" y="529049"/>
            <a:chExt cx="538829" cy="604649"/>
          </a:xfrm>
        </p:grpSpPr>
        <p:grpSp>
          <p:nvGrpSpPr>
            <p:cNvPr id="1178" name="组合 1177">
              <a:extLst>
                <a:ext uri="{FF2B5EF4-FFF2-40B4-BE49-F238E27FC236}">
                  <a16:creationId xmlns:a16="http://schemas.microsoft.com/office/drawing/2014/main" id="{FA4F1AE9-3C4E-4755-A412-4692486892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82" name="矩形: 圆角 1181">
                <a:extLst>
                  <a:ext uri="{FF2B5EF4-FFF2-40B4-BE49-F238E27FC236}">
                    <a16:creationId xmlns:a16="http://schemas.microsoft.com/office/drawing/2014/main" id="{91F59E8A-78F0-4FE6-B5D7-4BF7524C77E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3" name="图片 1182">
                <a:extLst>
                  <a:ext uri="{FF2B5EF4-FFF2-40B4-BE49-F238E27FC236}">
                    <a16:creationId xmlns:a16="http://schemas.microsoft.com/office/drawing/2014/main" id="{77B6AE63-8FF8-4A85-AF49-AE5FE41D0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84" name="矩形 1183">
                <a:extLst>
                  <a:ext uri="{FF2B5EF4-FFF2-40B4-BE49-F238E27FC236}">
                    <a16:creationId xmlns:a16="http://schemas.microsoft.com/office/drawing/2014/main" id="{F8F4E811-D01C-4E71-A569-ECACC3CD52C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80" name="矩形: 圆角 1179">
              <a:extLst>
                <a:ext uri="{FF2B5EF4-FFF2-40B4-BE49-F238E27FC236}">
                  <a16:creationId xmlns:a16="http://schemas.microsoft.com/office/drawing/2014/main" id="{4F781D2F-1F3F-4C11-950B-8B5EFC9A200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矩形 1180">
              <a:extLst>
                <a:ext uri="{FF2B5EF4-FFF2-40B4-BE49-F238E27FC236}">
                  <a16:creationId xmlns:a16="http://schemas.microsoft.com/office/drawing/2014/main" id="{C7FDF7A0-F88D-4EF3-807B-0FD656176E5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85" name="组合 1184">
            <a:extLst>
              <a:ext uri="{FF2B5EF4-FFF2-40B4-BE49-F238E27FC236}">
                <a16:creationId xmlns:a16="http://schemas.microsoft.com/office/drawing/2014/main" id="{93B1735C-C442-4787-8D27-28880061EF6C}"/>
              </a:ext>
            </a:extLst>
          </p:cNvPr>
          <p:cNvGrpSpPr/>
          <p:nvPr/>
        </p:nvGrpSpPr>
        <p:grpSpPr>
          <a:xfrm>
            <a:off x="3117556" y="2385292"/>
            <a:ext cx="538829" cy="604649"/>
            <a:chOff x="167518" y="529049"/>
            <a:chExt cx="538829" cy="604649"/>
          </a:xfrm>
        </p:grpSpPr>
        <p:grpSp>
          <p:nvGrpSpPr>
            <p:cNvPr id="1186" name="组合 1185">
              <a:extLst>
                <a:ext uri="{FF2B5EF4-FFF2-40B4-BE49-F238E27FC236}">
                  <a16:creationId xmlns:a16="http://schemas.microsoft.com/office/drawing/2014/main" id="{398CAC63-9E7F-4F34-91EE-02712BF50EE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90" name="矩形: 圆角 1189">
                <a:extLst>
                  <a:ext uri="{FF2B5EF4-FFF2-40B4-BE49-F238E27FC236}">
                    <a16:creationId xmlns:a16="http://schemas.microsoft.com/office/drawing/2014/main" id="{101AFCD6-4FED-4F81-B219-06DAFC934FD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91" name="图片 1190">
                <a:extLst>
                  <a:ext uri="{FF2B5EF4-FFF2-40B4-BE49-F238E27FC236}">
                    <a16:creationId xmlns:a16="http://schemas.microsoft.com/office/drawing/2014/main" id="{1A0FD164-EB32-482B-A243-EAE74BE6F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92" name="矩形 1191">
                <a:extLst>
                  <a:ext uri="{FF2B5EF4-FFF2-40B4-BE49-F238E27FC236}">
                    <a16:creationId xmlns:a16="http://schemas.microsoft.com/office/drawing/2014/main" id="{C298218E-2919-431B-B9AF-F37488ADC55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88" name="矩形: 圆角 1187">
              <a:extLst>
                <a:ext uri="{FF2B5EF4-FFF2-40B4-BE49-F238E27FC236}">
                  <a16:creationId xmlns:a16="http://schemas.microsoft.com/office/drawing/2014/main" id="{2AE89E10-B29C-47F6-8401-E1CE39D2CC9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矩形 1188">
              <a:extLst>
                <a:ext uri="{FF2B5EF4-FFF2-40B4-BE49-F238E27FC236}">
                  <a16:creationId xmlns:a16="http://schemas.microsoft.com/office/drawing/2014/main" id="{2DBA7E23-8064-49A3-B5CD-DD283D0CCC12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193" name="组合 1192">
            <a:extLst>
              <a:ext uri="{FF2B5EF4-FFF2-40B4-BE49-F238E27FC236}">
                <a16:creationId xmlns:a16="http://schemas.microsoft.com/office/drawing/2014/main" id="{37439DCB-8448-4E32-92DA-D8E30F474A3B}"/>
              </a:ext>
            </a:extLst>
          </p:cNvPr>
          <p:cNvGrpSpPr/>
          <p:nvPr/>
        </p:nvGrpSpPr>
        <p:grpSpPr>
          <a:xfrm>
            <a:off x="3695049" y="2383488"/>
            <a:ext cx="538829" cy="604649"/>
            <a:chOff x="167518" y="529049"/>
            <a:chExt cx="538829" cy="604649"/>
          </a:xfrm>
        </p:grpSpPr>
        <p:grpSp>
          <p:nvGrpSpPr>
            <p:cNvPr id="1194" name="组合 1193">
              <a:extLst>
                <a:ext uri="{FF2B5EF4-FFF2-40B4-BE49-F238E27FC236}">
                  <a16:creationId xmlns:a16="http://schemas.microsoft.com/office/drawing/2014/main" id="{56DA5C70-5F9F-4826-86B3-5D83865CB23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98" name="矩形: 圆角 1197">
                <a:extLst>
                  <a:ext uri="{FF2B5EF4-FFF2-40B4-BE49-F238E27FC236}">
                    <a16:creationId xmlns:a16="http://schemas.microsoft.com/office/drawing/2014/main" id="{B32DC079-1641-42A3-82E0-B9C060B3242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99" name="图片 1198">
                <a:extLst>
                  <a:ext uri="{FF2B5EF4-FFF2-40B4-BE49-F238E27FC236}">
                    <a16:creationId xmlns:a16="http://schemas.microsoft.com/office/drawing/2014/main" id="{70FFE39F-86EF-4D8A-8941-31724F507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00" name="矩形 1199">
                <a:extLst>
                  <a:ext uri="{FF2B5EF4-FFF2-40B4-BE49-F238E27FC236}">
                    <a16:creationId xmlns:a16="http://schemas.microsoft.com/office/drawing/2014/main" id="{A6262F0F-3825-4E74-888B-6ED148C8B89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96" name="矩形: 圆角 1195">
              <a:extLst>
                <a:ext uri="{FF2B5EF4-FFF2-40B4-BE49-F238E27FC236}">
                  <a16:creationId xmlns:a16="http://schemas.microsoft.com/office/drawing/2014/main" id="{03FD50F1-6461-4599-863E-C77F9A6E517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矩形 1196">
              <a:extLst>
                <a:ext uri="{FF2B5EF4-FFF2-40B4-BE49-F238E27FC236}">
                  <a16:creationId xmlns:a16="http://schemas.microsoft.com/office/drawing/2014/main" id="{3E3A2C3F-F875-4EE3-9F0D-F28C86DEAD6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01" name="组合 1200">
            <a:extLst>
              <a:ext uri="{FF2B5EF4-FFF2-40B4-BE49-F238E27FC236}">
                <a16:creationId xmlns:a16="http://schemas.microsoft.com/office/drawing/2014/main" id="{AD08469C-47F1-4B20-933D-B1A35269136F}"/>
              </a:ext>
            </a:extLst>
          </p:cNvPr>
          <p:cNvGrpSpPr/>
          <p:nvPr/>
        </p:nvGrpSpPr>
        <p:grpSpPr>
          <a:xfrm>
            <a:off x="4272542" y="2388150"/>
            <a:ext cx="538829" cy="604649"/>
            <a:chOff x="167518" y="529049"/>
            <a:chExt cx="538829" cy="604649"/>
          </a:xfrm>
        </p:grpSpPr>
        <p:grpSp>
          <p:nvGrpSpPr>
            <p:cNvPr id="1202" name="组合 1201">
              <a:extLst>
                <a:ext uri="{FF2B5EF4-FFF2-40B4-BE49-F238E27FC236}">
                  <a16:creationId xmlns:a16="http://schemas.microsoft.com/office/drawing/2014/main" id="{9DD9396D-B08C-4B41-BEA6-4FE66E9AD44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06" name="矩形: 圆角 1205">
                <a:extLst>
                  <a:ext uri="{FF2B5EF4-FFF2-40B4-BE49-F238E27FC236}">
                    <a16:creationId xmlns:a16="http://schemas.microsoft.com/office/drawing/2014/main" id="{A275A997-B32D-4DE3-A78F-7A58AA733A4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07" name="图片 1206">
                <a:extLst>
                  <a:ext uri="{FF2B5EF4-FFF2-40B4-BE49-F238E27FC236}">
                    <a16:creationId xmlns:a16="http://schemas.microsoft.com/office/drawing/2014/main" id="{65F0CE08-2082-4CD3-B663-D6909BBE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08" name="矩形 1207">
                <a:extLst>
                  <a:ext uri="{FF2B5EF4-FFF2-40B4-BE49-F238E27FC236}">
                    <a16:creationId xmlns:a16="http://schemas.microsoft.com/office/drawing/2014/main" id="{7D0453D6-B52E-4358-983C-646BDCA1EBD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04" name="矩形: 圆角 1203">
              <a:extLst>
                <a:ext uri="{FF2B5EF4-FFF2-40B4-BE49-F238E27FC236}">
                  <a16:creationId xmlns:a16="http://schemas.microsoft.com/office/drawing/2014/main" id="{A13FA2D8-01CF-446C-95E7-9ED988283753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5" name="矩形 1204">
              <a:extLst>
                <a:ext uri="{FF2B5EF4-FFF2-40B4-BE49-F238E27FC236}">
                  <a16:creationId xmlns:a16="http://schemas.microsoft.com/office/drawing/2014/main" id="{0EC6FDE3-3F72-4144-A674-7A75F6DCDD9B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09" name="组合 1208">
            <a:extLst>
              <a:ext uri="{FF2B5EF4-FFF2-40B4-BE49-F238E27FC236}">
                <a16:creationId xmlns:a16="http://schemas.microsoft.com/office/drawing/2014/main" id="{EA3CC119-F455-4968-8001-CE1E081C4B2F}"/>
              </a:ext>
            </a:extLst>
          </p:cNvPr>
          <p:cNvGrpSpPr/>
          <p:nvPr/>
        </p:nvGrpSpPr>
        <p:grpSpPr>
          <a:xfrm>
            <a:off x="230821" y="2969947"/>
            <a:ext cx="538829" cy="604649"/>
            <a:chOff x="167518" y="529049"/>
            <a:chExt cx="538829" cy="604649"/>
          </a:xfrm>
        </p:grpSpPr>
        <p:grpSp>
          <p:nvGrpSpPr>
            <p:cNvPr id="1210" name="组合 1209">
              <a:extLst>
                <a:ext uri="{FF2B5EF4-FFF2-40B4-BE49-F238E27FC236}">
                  <a16:creationId xmlns:a16="http://schemas.microsoft.com/office/drawing/2014/main" id="{0AD994C6-6518-49D5-B179-3868B0F0ECF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14" name="矩形: 圆角 1213">
                <a:extLst>
                  <a:ext uri="{FF2B5EF4-FFF2-40B4-BE49-F238E27FC236}">
                    <a16:creationId xmlns:a16="http://schemas.microsoft.com/office/drawing/2014/main" id="{E0D49584-E567-45B4-8C63-C34D983E7A5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5" name="图片 1214">
                <a:extLst>
                  <a:ext uri="{FF2B5EF4-FFF2-40B4-BE49-F238E27FC236}">
                    <a16:creationId xmlns:a16="http://schemas.microsoft.com/office/drawing/2014/main" id="{C971122D-2BA5-4D75-8B99-56A8F765E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16" name="矩形 1215">
                <a:extLst>
                  <a:ext uri="{FF2B5EF4-FFF2-40B4-BE49-F238E27FC236}">
                    <a16:creationId xmlns:a16="http://schemas.microsoft.com/office/drawing/2014/main" id="{28250F67-ECC5-4EE6-85F1-34B682023E7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12" name="矩形: 圆角 1211">
              <a:extLst>
                <a:ext uri="{FF2B5EF4-FFF2-40B4-BE49-F238E27FC236}">
                  <a16:creationId xmlns:a16="http://schemas.microsoft.com/office/drawing/2014/main" id="{EC84EC07-D7EF-4579-86DB-FB40C73D182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矩形 1212">
              <a:extLst>
                <a:ext uri="{FF2B5EF4-FFF2-40B4-BE49-F238E27FC236}">
                  <a16:creationId xmlns:a16="http://schemas.microsoft.com/office/drawing/2014/main" id="{011F4182-E0BF-4913-A972-8DD7506F50A3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17" name="组合 1216">
            <a:extLst>
              <a:ext uri="{FF2B5EF4-FFF2-40B4-BE49-F238E27FC236}">
                <a16:creationId xmlns:a16="http://schemas.microsoft.com/office/drawing/2014/main" id="{370CD365-E653-47A0-9C92-CC2F2FB89BDB}"/>
              </a:ext>
            </a:extLst>
          </p:cNvPr>
          <p:cNvGrpSpPr/>
          <p:nvPr/>
        </p:nvGrpSpPr>
        <p:grpSpPr>
          <a:xfrm>
            <a:off x="808314" y="2974609"/>
            <a:ext cx="538829" cy="604649"/>
            <a:chOff x="167518" y="529049"/>
            <a:chExt cx="538829" cy="604649"/>
          </a:xfrm>
        </p:grpSpPr>
        <p:grpSp>
          <p:nvGrpSpPr>
            <p:cNvPr id="1218" name="组合 1217">
              <a:extLst>
                <a:ext uri="{FF2B5EF4-FFF2-40B4-BE49-F238E27FC236}">
                  <a16:creationId xmlns:a16="http://schemas.microsoft.com/office/drawing/2014/main" id="{1ABAA28E-E81F-44DC-870C-BB54DDF7E1F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22" name="矩形: 圆角 1221">
                <a:extLst>
                  <a:ext uri="{FF2B5EF4-FFF2-40B4-BE49-F238E27FC236}">
                    <a16:creationId xmlns:a16="http://schemas.microsoft.com/office/drawing/2014/main" id="{D02890D8-EE60-47B6-B230-6A940CD48C6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23" name="图片 1222">
                <a:extLst>
                  <a:ext uri="{FF2B5EF4-FFF2-40B4-BE49-F238E27FC236}">
                    <a16:creationId xmlns:a16="http://schemas.microsoft.com/office/drawing/2014/main" id="{1ACBA4BE-7A22-49C9-8079-585B223B0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24" name="矩形 1223">
                <a:extLst>
                  <a:ext uri="{FF2B5EF4-FFF2-40B4-BE49-F238E27FC236}">
                    <a16:creationId xmlns:a16="http://schemas.microsoft.com/office/drawing/2014/main" id="{B0FB91AE-87E5-4E5F-B918-EA1EBC7A710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20" name="矩形: 圆角 1219">
              <a:extLst>
                <a:ext uri="{FF2B5EF4-FFF2-40B4-BE49-F238E27FC236}">
                  <a16:creationId xmlns:a16="http://schemas.microsoft.com/office/drawing/2014/main" id="{FB997AC9-5395-4A47-8A59-BF187624922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矩形 1220">
              <a:extLst>
                <a:ext uri="{FF2B5EF4-FFF2-40B4-BE49-F238E27FC236}">
                  <a16:creationId xmlns:a16="http://schemas.microsoft.com/office/drawing/2014/main" id="{DD9390C8-0C42-49E2-9B1E-D3C6E3C7806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25" name="组合 1224">
            <a:extLst>
              <a:ext uri="{FF2B5EF4-FFF2-40B4-BE49-F238E27FC236}">
                <a16:creationId xmlns:a16="http://schemas.microsoft.com/office/drawing/2014/main" id="{A63C6CF9-D85C-4F48-9AFB-454639A034E9}"/>
              </a:ext>
            </a:extLst>
          </p:cNvPr>
          <p:cNvGrpSpPr/>
          <p:nvPr/>
        </p:nvGrpSpPr>
        <p:grpSpPr>
          <a:xfrm>
            <a:off x="1385807" y="2972805"/>
            <a:ext cx="538829" cy="604649"/>
            <a:chOff x="167518" y="529049"/>
            <a:chExt cx="538829" cy="604649"/>
          </a:xfrm>
        </p:grpSpPr>
        <p:grpSp>
          <p:nvGrpSpPr>
            <p:cNvPr id="1226" name="组合 1225">
              <a:extLst>
                <a:ext uri="{FF2B5EF4-FFF2-40B4-BE49-F238E27FC236}">
                  <a16:creationId xmlns:a16="http://schemas.microsoft.com/office/drawing/2014/main" id="{D49380BD-C498-4854-897D-404958FFE1D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0" name="矩形: 圆角 1229">
                <a:extLst>
                  <a:ext uri="{FF2B5EF4-FFF2-40B4-BE49-F238E27FC236}">
                    <a16:creationId xmlns:a16="http://schemas.microsoft.com/office/drawing/2014/main" id="{D852E09F-33E0-435D-8B8D-4265C7C071E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31" name="图片 1230">
                <a:extLst>
                  <a:ext uri="{FF2B5EF4-FFF2-40B4-BE49-F238E27FC236}">
                    <a16:creationId xmlns:a16="http://schemas.microsoft.com/office/drawing/2014/main" id="{5BAE65FF-AF15-4C52-9899-94C5A73C4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32" name="矩形 1231">
                <a:extLst>
                  <a:ext uri="{FF2B5EF4-FFF2-40B4-BE49-F238E27FC236}">
                    <a16:creationId xmlns:a16="http://schemas.microsoft.com/office/drawing/2014/main" id="{7741889D-214F-4705-8D78-D5F2A9A371C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28" name="矩形: 圆角 1227">
              <a:extLst>
                <a:ext uri="{FF2B5EF4-FFF2-40B4-BE49-F238E27FC236}">
                  <a16:creationId xmlns:a16="http://schemas.microsoft.com/office/drawing/2014/main" id="{6D0A8642-2363-4912-9B56-C71DF19392D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" name="矩形 1228">
              <a:extLst>
                <a:ext uri="{FF2B5EF4-FFF2-40B4-BE49-F238E27FC236}">
                  <a16:creationId xmlns:a16="http://schemas.microsoft.com/office/drawing/2014/main" id="{29A4A1EB-BE7C-4367-8DBE-E7D9872D7D1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33" name="组合 1232">
            <a:extLst>
              <a:ext uri="{FF2B5EF4-FFF2-40B4-BE49-F238E27FC236}">
                <a16:creationId xmlns:a16="http://schemas.microsoft.com/office/drawing/2014/main" id="{C6EE79DC-3678-4EF4-A653-0E547F762ADD}"/>
              </a:ext>
            </a:extLst>
          </p:cNvPr>
          <p:cNvGrpSpPr/>
          <p:nvPr/>
        </p:nvGrpSpPr>
        <p:grpSpPr>
          <a:xfrm>
            <a:off x="1963300" y="2977467"/>
            <a:ext cx="538829" cy="604649"/>
            <a:chOff x="167518" y="529049"/>
            <a:chExt cx="538829" cy="604649"/>
          </a:xfrm>
        </p:grpSpPr>
        <p:grpSp>
          <p:nvGrpSpPr>
            <p:cNvPr id="1234" name="组合 1233">
              <a:extLst>
                <a:ext uri="{FF2B5EF4-FFF2-40B4-BE49-F238E27FC236}">
                  <a16:creationId xmlns:a16="http://schemas.microsoft.com/office/drawing/2014/main" id="{74724528-ED7C-42C7-8287-3EEC0EE129C7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38" name="矩形: 圆角 1237">
                <a:extLst>
                  <a:ext uri="{FF2B5EF4-FFF2-40B4-BE49-F238E27FC236}">
                    <a16:creationId xmlns:a16="http://schemas.microsoft.com/office/drawing/2014/main" id="{F95AE057-28BC-4351-AF4D-101AFAAA200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39" name="图片 1238">
                <a:extLst>
                  <a:ext uri="{FF2B5EF4-FFF2-40B4-BE49-F238E27FC236}">
                    <a16:creationId xmlns:a16="http://schemas.microsoft.com/office/drawing/2014/main" id="{78D6E140-C7B7-407F-BB6A-1C92CF2CA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0" name="矩形 1239">
                <a:extLst>
                  <a:ext uri="{FF2B5EF4-FFF2-40B4-BE49-F238E27FC236}">
                    <a16:creationId xmlns:a16="http://schemas.microsoft.com/office/drawing/2014/main" id="{41A1DD08-3B5D-4545-88DC-9F3B78C0D81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6" name="矩形: 圆角 1235">
              <a:extLst>
                <a:ext uri="{FF2B5EF4-FFF2-40B4-BE49-F238E27FC236}">
                  <a16:creationId xmlns:a16="http://schemas.microsoft.com/office/drawing/2014/main" id="{0FA47742-E41E-4D0F-A778-7AED2C10070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矩形 1236">
              <a:extLst>
                <a:ext uri="{FF2B5EF4-FFF2-40B4-BE49-F238E27FC236}">
                  <a16:creationId xmlns:a16="http://schemas.microsoft.com/office/drawing/2014/main" id="{12781121-36A6-4C58-8E18-00B38150403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1" name="组合 1240">
            <a:extLst>
              <a:ext uri="{FF2B5EF4-FFF2-40B4-BE49-F238E27FC236}">
                <a16:creationId xmlns:a16="http://schemas.microsoft.com/office/drawing/2014/main" id="{EFA18A7A-9EAF-4B5E-B9A9-60DF8C1CE77C}"/>
              </a:ext>
            </a:extLst>
          </p:cNvPr>
          <p:cNvGrpSpPr/>
          <p:nvPr/>
        </p:nvGrpSpPr>
        <p:grpSpPr>
          <a:xfrm>
            <a:off x="2540063" y="2978896"/>
            <a:ext cx="538829" cy="604649"/>
            <a:chOff x="167518" y="529049"/>
            <a:chExt cx="538829" cy="604649"/>
          </a:xfrm>
        </p:grpSpPr>
        <p:grpSp>
          <p:nvGrpSpPr>
            <p:cNvPr id="1242" name="组合 1241">
              <a:extLst>
                <a:ext uri="{FF2B5EF4-FFF2-40B4-BE49-F238E27FC236}">
                  <a16:creationId xmlns:a16="http://schemas.microsoft.com/office/drawing/2014/main" id="{431033A6-BA32-46BD-8FE6-9B163D6715E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46" name="矩形: 圆角 1245">
                <a:extLst>
                  <a:ext uri="{FF2B5EF4-FFF2-40B4-BE49-F238E27FC236}">
                    <a16:creationId xmlns:a16="http://schemas.microsoft.com/office/drawing/2014/main" id="{CE8DEBCF-6C1A-473A-A03F-62061FA958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47" name="图片 1246">
                <a:extLst>
                  <a:ext uri="{FF2B5EF4-FFF2-40B4-BE49-F238E27FC236}">
                    <a16:creationId xmlns:a16="http://schemas.microsoft.com/office/drawing/2014/main" id="{088E8D58-E7DB-413C-9D01-11FCADEDA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48" name="矩形 1247">
                <a:extLst>
                  <a:ext uri="{FF2B5EF4-FFF2-40B4-BE49-F238E27FC236}">
                    <a16:creationId xmlns:a16="http://schemas.microsoft.com/office/drawing/2014/main" id="{18E3650F-8475-479A-BD95-77B6F1CAE43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44" name="矩形: 圆角 1243">
              <a:extLst>
                <a:ext uri="{FF2B5EF4-FFF2-40B4-BE49-F238E27FC236}">
                  <a16:creationId xmlns:a16="http://schemas.microsoft.com/office/drawing/2014/main" id="{F0FAF872-781A-4EB1-8096-5A240836278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矩形 1244">
              <a:extLst>
                <a:ext uri="{FF2B5EF4-FFF2-40B4-BE49-F238E27FC236}">
                  <a16:creationId xmlns:a16="http://schemas.microsoft.com/office/drawing/2014/main" id="{0F6ABF85-CC3A-4400-8F50-ABD16E9E8D1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49" name="组合 1248">
            <a:extLst>
              <a:ext uri="{FF2B5EF4-FFF2-40B4-BE49-F238E27FC236}">
                <a16:creationId xmlns:a16="http://schemas.microsoft.com/office/drawing/2014/main" id="{A599ED4B-DB3F-46A2-BAFC-000CE6981765}"/>
              </a:ext>
            </a:extLst>
          </p:cNvPr>
          <p:cNvGrpSpPr/>
          <p:nvPr/>
        </p:nvGrpSpPr>
        <p:grpSpPr>
          <a:xfrm>
            <a:off x="3117556" y="2983558"/>
            <a:ext cx="538829" cy="604649"/>
            <a:chOff x="167518" y="529049"/>
            <a:chExt cx="538829" cy="604649"/>
          </a:xfrm>
        </p:grpSpPr>
        <p:grpSp>
          <p:nvGrpSpPr>
            <p:cNvPr id="1250" name="组合 1249">
              <a:extLst>
                <a:ext uri="{FF2B5EF4-FFF2-40B4-BE49-F238E27FC236}">
                  <a16:creationId xmlns:a16="http://schemas.microsoft.com/office/drawing/2014/main" id="{6360FE1E-783B-4268-A56D-E4460415825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54" name="矩形: 圆角 1253">
                <a:extLst>
                  <a:ext uri="{FF2B5EF4-FFF2-40B4-BE49-F238E27FC236}">
                    <a16:creationId xmlns:a16="http://schemas.microsoft.com/office/drawing/2014/main" id="{00FE419F-41EC-43A4-BA55-8531BFB11F5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55" name="图片 1254">
                <a:extLst>
                  <a:ext uri="{FF2B5EF4-FFF2-40B4-BE49-F238E27FC236}">
                    <a16:creationId xmlns:a16="http://schemas.microsoft.com/office/drawing/2014/main" id="{D3E682C6-275E-443C-BBB0-2D8F0A266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56" name="矩形 1255">
                <a:extLst>
                  <a:ext uri="{FF2B5EF4-FFF2-40B4-BE49-F238E27FC236}">
                    <a16:creationId xmlns:a16="http://schemas.microsoft.com/office/drawing/2014/main" id="{0108D97C-F496-4CA1-A365-3DF4D7E4762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52" name="矩形: 圆角 1251">
              <a:extLst>
                <a:ext uri="{FF2B5EF4-FFF2-40B4-BE49-F238E27FC236}">
                  <a16:creationId xmlns:a16="http://schemas.microsoft.com/office/drawing/2014/main" id="{0DA1CA1D-29AB-44DA-9E14-4406C4A9520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矩形 1252">
              <a:extLst>
                <a:ext uri="{FF2B5EF4-FFF2-40B4-BE49-F238E27FC236}">
                  <a16:creationId xmlns:a16="http://schemas.microsoft.com/office/drawing/2014/main" id="{8E713B1B-D1C4-48A5-A27A-2648B2B52DB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57" name="组合 1256">
            <a:extLst>
              <a:ext uri="{FF2B5EF4-FFF2-40B4-BE49-F238E27FC236}">
                <a16:creationId xmlns:a16="http://schemas.microsoft.com/office/drawing/2014/main" id="{22FD6A84-58FC-43C9-B236-B434D8103293}"/>
              </a:ext>
            </a:extLst>
          </p:cNvPr>
          <p:cNvGrpSpPr/>
          <p:nvPr/>
        </p:nvGrpSpPr>
        <p:grpSpPr>
          <a:xfrm>
            <a:off x="3695049" y="2981754"/>
            <a:ext cx="538829" cy="604649"/>
            <a:chOff x="167518" y="529049"/>
            <a:chExt cx="538829" cy="604649"/>
          </a:xfrm>
        </p:grpSpPr>
        <p:grpSp>
          <p:nvGrpSpPr>
            <p:cNvPr id="1258" name="组合 1257">
              <a:extLst>
                <a:ext uri="{FF2B5EF4-FFF2-40B4-BE49-F238E27FC236}">
                  <a16:creationId xmlns:a16="http://schemas.microsoft.com/office/drawing/2014/main" id="{E597EF91-708B-4DF5-8A11-6EC7ACC7810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62" name="矩形: 圆角 1261">
                <a:extLst>
                  <a:ext uri="{FF2B5EF4-FFF2-40B4-BE49-F238E27FC236}">
                    <a16:creationId xmlns:a16="http://schemas.microsoft.com/office/drawing/2014/main" id="{1B6F4810-35AF-4308-8B55-E298F2A919C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63" name="图片 1262">
                <a:extLst>
                  <a:ext uri="{FF2B5EF4-FFF2-40B4-BE49-F238E27FC236}">
                    <a16:creationId xmlns:a16="http://schemas.microsoft.com/office/drawing/2014/main" id="{7F36EB1F-F52A-4D29-A856-243BDD20C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64" name="矩形 1263">
                <a:extLst>
                  <a:ext uri="{FF2B5EF4-FFF2-40B4-BE49-F238E27FC236}">
                    <a16:creationId xmlns:a16="http://schemas.microsoft.com/office/drawing/2014/main" id="{0998DA70-8021-4AB6-8531-439B91E964F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60" name="矩形: 圆角 1259">
              <a:extLst>
                <a:ext uri="{FF2B5EF4-FFF2-40B4-BE49-F238E27FC236}">
                  <a16:creationId xmlns:a16="http://schemas.microsoft.com/office/drawing/2014/main" id="{8FD3DE52-2715-45C5-890B-D4DCC841FA7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1" name="矩形 1260">
              <a:extLst>
                <a:ext uri="{FF2B5EF4-FFF2-40B4-BE49-F238E27FC236}">
                  <a16:creationId xmlns:a16="http://schemas.microsoft.com/office/drawing/2014/main" id="{B514DB74-E0BB-41F5-B657-A979C186D09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265" name="组合 1264">
            <a:extLst>
              <a:ext uri="{FF2B5EF4-FFF2-40B4-BE49-F238E27FC236}">
                <a16:creationId xmlns:a16="http://schemas.microsoft.com/office/drawing/2014/main" id="{570BBB81-4217-4673-9BA8-754F4FF8D44E}"/>
              </a:ext>
            </a:extLst>
          </p:cNvPr>
          <p:cNvGrpSpPr/>
          <p:nvPr/>
        </p:nvGrpSpPr>
        <p:grpSpPr>
          <a:xfrm>
            <a:off x="4286343" y="2986756"/>
            <a:ext cx="538829" cy="604649"/>
            <a:chOff x="167518" y="529049"/>
            <a:chExt cx="538829" cy="604649"/>
          </a:xfrm>
        </p:grpSpPr>
        <p:grpSp>
          <p:nvGrpSpPr>
            <p:cNvPr id="1266" name="组合 1265">
              <a:extLst>
                <a:ext uri="{FF2B5EF4-FFF2-40B4-BE49-F238E27FC236}">
                  <a16:creationId xmlns:a16="http://schemas.microsoft.com/office/drawing/2014/main" id="{3DC6E827-008E-426B-82A3-1B5C7921B66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70" name="矩形: 圆角 1269">
                <a:extLst>
                  <a:ext uri="{FF2B5EF4-FFF2-40B4-BE49-F238E27FC236}">
                    <a16:creationId xmlns:a16="http://schemas.microsoft.com/office/drawing/2014/main" id="{1E00E37E-BC30-42C3-9C0F-2DB5128B1FD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71" name="图片 1270">
                <a:extLst>
                  <a:ext uri="{FF2B5EF4-FFF2-40B4-BE49-F238E27FC236}">
                    <a16:creationId xmlns:a16="http://schemas.microsoft.com/office/drawing/2014/main" id="{D7B01D12-DA36-4C0E-8617-B5C50885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72" name="矩形 1271">
                <a:extLst>
                  <a:ext uri="{FF2B5EF4-FFF2-40B4-BE49-F238E27FC236}">
                    <a16:creationId xmlns:a16="http://schemas.microsoft.com/office/drawing/2014/main" id="{30BAECCE-3C11-4A7A-A531-C542E62F39F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68" name="矩形: 圆角 1267">
              <a:extLst>
                <a:ext uri="{FF2B5EF4-FFF2-40B4-BE49-F238E27FC236}">
                  <a16:creationId xmlns:a16="http://schemas.microsoft.com/office/drawing/2014/main" id="{5DD83A84-284D-41EE-8050-2C13590787D0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9" name="矩形 1268">
              <a:extLst>
                <a:ext uri="{FF2B5EF4-FFF2-40B4-BE49-F238E27FC236}">
                  <a16:creationId xmlns:a16="http://schemas.microsoft.com/office/drawing/2014/main" id="{801CE1B0-ABD0-4746-9C94-754336E3545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sp>
        <p:nvSpPr>
          <p:cNvPr id="525" name="矩形 524">
            <a:extLst>
              <a:ext uri="{FF2B5EF4-FFF2-40B4-BE49-F238E27FC236}">
                <a16:creationId xmlns:a16="http://schemas.microsoft.com/office/drawing/2014/main" id="{E5A29F6A-56E7-4E87-97AC-9CCEE773957D}"/>
              </a:ext>
            </a:extLst>
          </p:cNvPr>
          <p:cNvSpPr/>
          <p:nvPr/>
        </p:nvSpPr>
        <p:spPr>
          <a:xfrm>
            <a:off x="160659" y="520943"/>
            <a:ext cx="44847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6" name="矩形 525">
            <a:extLst>
              <a:ext uri="{FF2B5EF4-FFF2-40B4-BE49-F238E27FC236}">
                <a16:creationId xmlns:a16="http://schemas.microsoft.com/office/drawing/2014/main" id="{6D22EC61-FAAE-4ADB-9A37-D225C16013E2}"/>
              </a:ext>
            </a:extLst>
          </p:cNvPr>
          <p:cNvSpPr/>
          <p:nvPr/>
        </p:nvSpPr>
        <p:spPr>
          <a:xfrm>
            <a:off x="737412" y="531392"/>
            <a:ext cx="47179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7" name="矩形 526">
            <a:extLst>
              <a:ext uri="{FF2B5EF4-FFF2-40B4-BE49-F238E27FC236}">
                <a16:creationId xmlns:a16="http://schemas.microsoft.com/office/drawing/2014/main" id="{F803ADF2-6C90-4223-9937-CD591D0ED0AC}"/>
              </a:ext>
            </a:extLst>
          </p:cNvPr>
          <p:cNvSpPr/>
          <p:nvPr/>
        </p:nvSpPr>
        <p:spPr>
          <a:xfrm>
            <a:off x="1326514" y="531281"/>
            <a:ext cx="45878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8" name="矩形 527">
            <a:extLst>
              <a:ext uri="{FF2B5EF4-FFF2-40B4-BE49-F238E27FC236}">
                <a16:creationId xmlns:a16="http://schemas.microsoft.com/office/drawing/2014/main" id="{2F611FFF-AC99-4AC2-B9DD-AB6C6806D77F}"/>
              </a:ext>
            </a:extLst>
          </p:cNvPr>
          <p:cNvSpPr/>
          <p:nvPr/>
        </p:nvSpPr>
        <p:spPr>
          <a:xfrm>
            <a:off x="1902273" y="531241"/>
            <a:ext cx="45075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37" name="矩形 536">
            <a:extLst>
              <a:ext uri="{FF2B5EF4-FFF2-40B4-BE49-F238E27FC236}">
                <a16:creationId xmlns:a16="http://schemas.microsoft.com/office/drawing/2014/main" id="{2D0203FD-AAB3-4F67-9180-CA5DD6A90895}"/>
              </a:ext>
            </a:extLst>
          </p:cNvPr>
          <p:cNvSpPr/>
          <p:nvPr/>
        </p:nvSpPr>
        <p:spPr>
          <a:xfrm>
            <a:off x="2495358" y="537619"/>
            <a:ext cx="47009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38" name="矩形 537">
            <a:extLst>
              <a:ext uri="{FF2B5EF4-FFF2-40B4-BE49-F238E27FC236}">
                <a16:creationId xmlns:a16="http://schemas.microsoft.com/office/drawing/2014/main" id="{7BA1B01A-5C64-4AB2-B739-04071F37DDA9}"/>
              </a:ext>
            </a:extLst>
          </p:cNvPr>
          <p:cNvSpPr/>
          <p:nvPr/>
        </p:nvSpPr>
        <p:spPr>
          <a:xfrm>
            <a:off x="3077623" y="542281"/>
            <a:ext cx="46344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39" name="矩形 538">
            <a:extLst>
              <a:ext uri="{FF2B5EF4-FFF2-40B4-BE49-F238E27FC236}">
                <a16:creationId xmlns:a16="http://schemas.microsoft.com/office/drawing/2014/main" id="{C432C853-A1DD-4537-AA4B-1E52BA0B054C}"/>
              </a:ext>
            </a:extLst>
          </p:cNvPr>
          <p:cNvSpPr/>
          <p:nvPr/>
        </p:nvSpPr>
        <p:spPr>
          <a:xfrm>
            <a:off x="3633148" y="553321"/>
            <a:ext cx="47218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40" name="矩形 539">
            <a:extLst>
              <a:ext uri="{FF2B5EF4-FFF2-40B4-BE49-F238E27FC236}">
                <a16:creationId xmlns:a16="http://schemas.microsoft.com/office/drawing/2014/main" id="{EB9A25B5-DF02-4046-975C-8BA1F5E1A1A8}"/>
              </a:ext>
            </a:extLst>
          </p:cNvPr>
          <p:cNvSpPr/>
          <p:nvPr/>
        </p:nvSpPr>
        <p:spPr>
          <a:xfrm>
            <a:off x="4204028" y="541538"/>
            <a:ext cx="44269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F92932-6119-4FD5-A734-BA828D5B7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45" y="3650745"/>
            <a:ext cx="545483" cy="173964"/>
          </a:xfrm>
          <a:prstGeom prst="rect">
            <a:avLst/>
          </a:prstGeom>
        </p:spPr>
      </p:pic>
      <p:pic>
        <p:nvPicPr>
          <p:cNvPr id="542" name="图片 541">
            <a:extLst>
              <a:ext uri="{FF2B5EF4-FFF2-40B4-BE49-F238E27FC236}">
                <a16:creationId xmlns:a16="http://schemas.microsoft.com/office/drawing/2014/main" id="{E28310E6-A98C-4BD9-B7D4-AD7E6645A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49" y="3655094"/>
            <a:ext cx="545483" cy="173964"/>
          </a:xfrm>
          <a:prstGeom prst="rect">
            <a:avLst/>
          </a:prstGeom>
        </p:spPr>
      </p:pic>
      <p:pic>
        <p:nvPicPr>
          <p:cNvPr id="543" name="图片 542">
            <a:extLst>
              <a:ext uri="{FF2B5EF4-FFF2-40B4-BE49-F238E27FC236}">
                <a16:creationId xmlns:a16="http://schemas.microsoft.com/office/drawing/2014/main" id="{96370A60-30D9-4335-BC13-1E4F7007D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18" y="3651423"/>
            <a:ext cx="545483" cy="173964"/>
          </a:xfrm>
          <a:prstGeom prst="rect">
            <a:avLst/>
          </a:prstGeom>
        </p:spPr>
      </p:pic>
      <p:pic>
        <p:nvPicPr>
          <p:cNvPr id="544" name="图片 543">
            <a:extLst>
              <a:ext uri="{FF2B5EF4-FFF2-40B4-BE49-F238E27FC236}">
                <a16:creationId xmlns:a16="http://schemas.microsoft.com/office/drawing/2014/main" id="{40161987-3E14-4C95-BB9E-D07EFBD6B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58" y="3655772"/>
            <a:ext cx="545483" cy="173964"/>
          </a:xfrm>
          <a:prstGeom prst="rect">
            <a:avLst/>
          </a:prstGeom>
        </p:spPr>
      </p:pic>
      <p:pic>
        <p:nvPicPr>
          <p:cNvPr id="545" name="图片 544">
            <a:extLst>
              <a:ext uri="{FF2B5EF4-FFF2-40B4-BE49-F238E27FC236}">
                <a16:creationId xmlns:a16="http://schemas.microsoft.com/office/drawing/2014/main" id="{B7F24887-4046-490A-ACB6-5B5061D14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13" y="3641288"/>
            <a:ext cx="545483" cy="173964"/>
          </a:xfrm>
          <a:prstGeom prst="rect">
            <a:avLst/>
          </a:prstGeom>
        </p:spPr>
      </p:pic>
      <p:pic>
        <p:nvPicPr>
          <p:cNvPr id="546" name="图片 545">
            <a:extLst>
              <a:ext uri="{FF2B5EF4-FFF2-40B4-BE49-F238E27FC236}">
                <a16:creationId xmlns:a16="http://schemas.microsoft.com/office/drawing/2014/main" id="{90CD5CAE-9A1A-4091-887B-46C988A95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55" y="3645637"/>
            <a:ext cx="545483" cy="173964"/>
          </a:xfrm>
          <a:prstGeom prst="rect">
            <a:avLst/>
          </a:prstGeom>
        </p:spPr>
      </p:pic>
      <p:pic>
        <p:nvPicPr>
          <p:cNvPr id="547" name="图片 546">
            <a:extLst>
              <a:ext uri="{FF2B5EF4-FFF2-40B4-BE49-F238E27FC236}">
                <a16:creationId xmlns:a16="http://schemas.microsoft.com/office/drawing/2014/main" id="{051777FA-9904-49F6-A4CE-29288C5CD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2" y="3641966"/>
            <a:ext cx="545483" cy="173964"/>
          </a:xfrm>
          <a:prstGeom prst="rect">
            <a:avLst/>
          </a:prstGeom>
        </p:spPr>
      </p:pic>
      <p:pic>
        <p:nvPicPr>
          <p:cNvPr id="548" name="图片 547">
            <a:extLst>
              <a:ext uri="{FF2B5EF4-FFF2-40B4-BE49-F238E27FC236}">
                <a16:creationId xmlns:a16="http://schemas.microsoft.com/office/drawing/2014/main" id="{499FFF3E-8A2D-4629-A07C-86E4B19CE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2" y="3646315"/>
            <a:ext cx="545483" cy="173964"/>
          </a:xfrm>
          <a:prstGeom prst="rect">
            <a:avLst/>
          </a:prstGeom>
        </p:spPr>
      </p:pic>
      <p:sp>
        <p:nvSpPr>
          <p:cNvPr id="574" name="矩形 573">
            <a:hlinkClick r:id="rId2" action="ppaction://hlinksldjump"/>
            <a:extLst>
              <a:ext uri="{FF2B5EF4-FFF2-40B4-BE49-F238E27FC236}">
                <a16:creationId xmlns:a16="http://schemas.microsoft.com/office/drawing/2014/main" id="{F9A688DA-22D9-4784-803C-CD66F2A68264}"/>
              </a:ext>
            </a:extLst>
          </p:cNvPr>
          <p:cNvSpPr/>
          <p:nvPr/>
        </p:nvSpPr>
        <p:spPr>
          <a:xfrm>
            <a:off x="544128" y="37234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制造队列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0" name="图形 449" descr="返回">
            <a:hlinkClick r:id="rId7" action="ppaction://hlinksldjump"/>
            <a:extLst>
              <a:ext uri="{FF2B5EF4-FFF2-40B4-BE49-F238E27FC236}">
                <a16:creationId xmlns:a16="http://schemas.microsoft.com/office/drawing/2014/main" id="{11BA69F5-00BD-4A61-B9AC-9DD2D1D60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474" name="矩形 473">
            <a:extLst>
              <a:ext uri="{FF2B5EF4-FFF2-40B4-BE49-F238E27FC236}">
                <a16:creationId xmlns:a16="http://schemas.microsoft.com/office/drawing/2014/main" id="{2742F49E-4ED9-49BF-BEAA-257144B84644}"/>
              </a:ext>
            </a:extLst>
          </p:cNvPr>
          <p:cNvSpPr/>
          <p:nvPr/>
        </p:nvSpPr>
        <p:spPr>
          <a:xfrm>
            <a:off x="5251798" y="620772"/>
            <a:ext cx="4472615" cy="538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F53B2B69-220A-49F3-B55F-F443E5F2EE26}"/>
              </a:ext>
            </a:extLst>
          </p:cNvPr>
          <p:cNvGrpSpPr/>
          <p:nvPr/>
        </p:nvGrpSpPr>
        <p:grpSpPr>
          <a:xfrm>
            <a:off x="5035012" y="624335"/>
            <a:ext cx="538829" cy="604649"/>
            <a:chOff x="167518" y="529049"/>
            <a:chExt cx="538829" cy="604649"/>
          </a:xfrm>
        </p:grpSpPr>
        <p:grpSp>
          <p:nvGrpSpPr>
            <p:cNvPr id="476" name="组合 475">
              <a:extLst>
                <a:ext uri="{FF2B5EF4-FFF2-40B4-BE49-F238E27FC236}">
                  <a16:creationId xmlns:a16="http://schemas.microsoft.com/office/drawing/2014/main" id="{578DD9D0-2706-4202-B0BD-EA1D97B2E28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85" name="矩形: 圆角 484">
                <a:extLst>
                  <a:ext uri="{FF2B5EF4-FFF2-40B4-BE49-F238E27FC236}">
                    <a16:creationId xmlns:a16="http://schemas.microsoft.com/office/drawing/2014/main" id="{07D94853-FA8C-4628-A241-F32306E9131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矩形 486">
                <a:extLst>
                  <a:ext uri="{FF2B5EF4-FFF2-40B4-BE49-F238E27FC236}">
                    <a16:creationId xmlns:a16="http://schemas.microsoft.com/office/drawing/2014/main" id="{F66A2A76-2F19-49D6-B4F8-AAC7A9D9FFB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9" name="矩形: 圆角 478">
              <a:extLst>
                <a:ext uri="{FF2B5EF4-FFF2-40B4-BE49-F238E27FC236}">
                  <a16:creationId xmlns:a16="http://schemas.microsoft.com/office/drawing/2014/main" id="{213ADCDA-4066-4E45-B5CE-8B5CA76F29E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矩形 480">
              <a:extLst>
                <a:ext uri="{FF2B5EF4-FFF2-40B4-BE49-F238E27FC236}">
                  <a16:creationId xmlns:a16="http://schemas.microsoft.com/office/drawing/2014/main" id="{C7CC862B-043B-4A06-B1BD-317817E9218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pic>
        <p:nvPicPr>
          <p:cNvPr id="489" name="图片 488">
            <a:extLst>
              <a:ext uri="{FF2B5EF4-FFF2-40B4-BE49-F238E27FC236}">
                <a16:creationId xmlns:a16="http://schemas.microsoft.com/office/drawing/2014/main" id="{4474E233-4097-4214-ABCE-868EE0766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57" y="689557"/>
            <a:ext cx="406963" cy="406963"/>
          </a:xfrm>
          <a:prstGeom prst="rect">
            <a:avLst/>
          </a:prstGeom>
        </p:spPr>
      </p:pic>
      <p:sp>
        <p:nvSpPr>
          <p:cNvPr id="491" name="加号 490">
            <a:extLst>
              <a:ext uri="{FF2B5EF4-FFF2-40B4-BE49-F238E27FC236}">
                <a16:creationId xmlns:a16="http://schemas.microsoft.com/office/drawing/2014/main" id="{E98515F2-C514-4EE3-9CC9-746937DD4448}"/>
              </a:ext>
            </a:extLst>
          </p:cNvPr>
          <p:cNvSpPr/>
          <p:nvPr/>
        </p:nvSpPr>
        <p:spPr>
          <a:xfrm rot="18931752">
            <a:off x="9177197" y="582534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2" name="矩形 491">
            <a:extLst>
              <a:ext uri="{FF2B5EF4-FFF2-40B4-BE49-F238E27FC236}">
                <a16:creationId xmlns:a16="http://schemas.microsoft.com/office/drawing/2014/main" id="{11998B56-B92A-4558-950A-4D0D6893C2B2}"/>
              </a:ext>
            </a:extLst>
          </p:cNvPr>
          <p:cNvSpPr/>
          <p:nvPr/>
        </p:nvSpPr>
        <p:spPr>
          <a:xfrm>
            <a:off x="5278554" y="1248883"/>
            <a:ext cx="4452873" cy="538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3" name="组合 492">
            <a:extLst>
              <a:ext uri="{FF2B5EF4-FFF2-40B4-BE49-F238E27FC236}">
                <a16:creationId xmlns:a16="http://schemas.microsoft.com/office/drawing/2014/main" id="{4A4FB8CE-15E6-4BF4-BF6C-37995369C22A}"/>
              </a:ext>
            </a:extLst>
          </p:cNvPr>
          <p:cNvGrpSpPr/>
          <p:nvPr/>
        </p:nvGrpSpPr>
        <p:grpSpPr>
          <a:xfrm>
            <a:off x="5042026" y="1252446"/>
            <a:ext cx="538829" cy="604649"/>
            <a:chOff x="167518" y="529049"/>
            <a:chExt cx="538829" cy="604649"/>
          </a:xfrm>
        </p:grpSpPr>
        <p:grpSp>
          <p:nvGrpSpPr>
            <p:cNvPr id="494" name="组合 493">
              <a:extLst>
                <a:ext uri="{FF2B5EF4-FFF2-40B4-BE49-F238E27FC236}">
                  <a16:creationId xmlns:a16="http://schemas.microsoft.com/office/drawing/2014/main" id="{7DE172DD-8088-4DD8-BCAD-7A263F15BE14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497" name="矩形: 圆角 496">
                <a:extLst>
                  <a:ext uri="{FF2B5EF4-FFF2-40B4-BE49-F238E27FC236}">
                    <a16:creationId xmlns:a16="http://schemas.microsoft.com/office/drawing/2014/main" id="{B29C3BF9-2839-4088-A8BD-2193F7C7BBA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矩形 497">
                <a:extLst>
                  <a:ext uri="{FF2B5EF4-FFF2-40B4-BE49-F238E27FC236}">
                    <a16:creationId xmlns:a16="http://schemas.microsoft.com/office/drawing/2014/main" id="{B3D903AF-BC0C-4110-A4C8-4EE88E9EC37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5" name="矩形: 圆角 494">
              <a:extLst>
                <a:ext uri="{FF2B5EF4-FFF2-40B4-BE49-F238E27FC236}">
                  <a16:creationId xmlns:a16="http://schemas.microsoft.com/office/drawing/2014/main" id="{7E87A2F9-CD0A-4AF9-8D16-AD7884DEE38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矩形 495">
              <a:extLst>
                <a:ext uri="{FF2B5EF4-FFF2-40B4-BE49-F238E27FC236}">
                  <a16:creationId xmlns:a16="http://schemas.microsoft.com/office/drawing/2014/main" id="{DF58E1B1-B254-47E2-A039-98F84F7A381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pic>
        <p:nvPicPr>
          <p:cNvPr id="499" name="图片 498">
            <a:extLst>
              <a:ext uri="{FF2B5EF4-FFF2-40B4-BE49-F238E27FC236}">
                <a16:creationId xmlns:a16="http://schemas.microsoft.com/office/drawing/2014/main" id="{CAA4E78C-ABE8-4090-996C-C6E7072D9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71" y="1317668"/>
            <a:ext cx="406963" cy="406963"/>
          </a:xfrm>
          <a:prstGeom prst="rect">
            <a:avLst/>
          </a:prstGeom>
        </p:spPr>
      </p:pic>
      <p:sp>
        <p:nvSpPr>
          <p:cNvPr id="500" name="加号 499">
            <a:extLst>
              <a:ext uri="{FF2B5EF4-FFF2-40B4-BE49-F238E27FC236}">
                <a16:creationId xmlns:a16="http://schemas.microsoft.com/office/drawing/2014/main" id="{B63DC044-3839-46FF-951C-A60BF54CFF6A}"/>
              </a:ext>
            </a:extLst>
          </p:cNvPr>
          <p:cNvSpPr/>
          <p:nvPr/>
        </p:nvSpPr>
        <p:spPr>
          <a:xfrm rot="18931752">
            <a:off x="9184211" y="1210645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1" name="矩形 500">
            <a:extLst>
              <a:ext uri="{FF2B5EF4-FFF2-40B4-BE49-F238E27FC236}">
                <a16:creationId xmlns:a16="http://schemas.microsoft.com/office/drawing/2014/main" id="{6CA93D8D-4B83-4B09-8D5F-860C5E71AC54}"/>
              </a:ext>
            </a:extLst>
          </p:cNvPr>
          <p:cNvSpPr/>
          <p:nvPr/>
        </p:nvSpPr>
        <p:spPr>
          <a:xfrm>
            <a:off x="5315879" y="1885830"/>
            <a:ext cx="4419262" cy="538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2" name="组合 501">
            <a:extLst>
              <a:ext uri="{FF2B5EF4-FFF2-40B4-BE49-F238E27FC236}">
                <a16:creationId xmlns:a16="http://schemas.microsoft.com/office/drawing/2014/main" id="{BBDFAB86-5AC6-4B2F-8970-76F188E52ADD}"/>
              </a:ext>
            </a:extLst>
          </p:cNvPr>
          <p:cNvGrpSpPr/>
          <p:nvPr/>
        </p:nvGrpSpPr>
        <p:grpSpPr>
          <a:xfrm>
            <a:off x="5045739" y="1889393"/>
            <a:ext cx="538829" cy="604649"/>
            <a:chOff x="167518" y="529049"/>
            <a:chExt cx="538829" cy="604649"/>
          </a:xfrm>
        </p:grpSpPr>
        <p:grpSp>
          <p:nvGrpSpPr>
            <p:cNvPr id="503" name="组合 502">
              <a:extLst>
                <a:ext uri="{FF2B5EF4-FFF2-40B4-BE49-F238E27FC236}">
                  <a16:creationId xmlns:a16="http://schemas.microsoft.com/office/drawing/2014/main" id="{387ABF7A-2AB1-4F77-B73C-39E3253EFB2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06" name="矩形: 圆角 505">
                <a:extLst>
                  <a:ext uri="{FF2B5EF4-FFF2-40B4-BE49-F238E27FC236}">
                    <a16:creationId xmlns:a16="http://schemas.microsoft.com/office/drawing/2014/main" id="{D67D1767-ED3E-4B8A-B8E4-B1CE5BD61FE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矩形 506">
                <a:extLst>
                  <a:ext uri="{FF2B5EF4-FFF2-40B4-BE49-F238E27FC236}">
                    <a16:creationId xmlns:a16="http://schemas.microsoft.com/office/drawing/2014/main" id="{52BE3BBB-8E7D-4BAF-8B48-0F8A2B18447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04" name="矩形: 圆角 503">
              <a:extLst>
                <a:ext uri="{FF2B5EF4-FFF2-40B4-BE49-F238E27FC236}">
                  <a16:creationId xmlns:a16="http://schemas.microsoft.com/office/drawing/2014/main" id="{B6350C06-FCE8-47E1-96D9-15FB17DC39A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矩形 504">
              <a:extLst>
                <a:ext uri="{FF2B5EF4-FFF2-40B4-BE49-F238E27FC236}">
                  <a16:creationId xmlns:a16="http://schemas.microsoft.com/office/drawing/2014/main" id="{05D1580A-61E5-4BC5-8EA5-5DA6F9876755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pic>
        <p:nvPicPr>
          <p:cNvPr id="508" name="图片 507">
            <a:extLst>
              <a:ext uri="{FF2B5EF4-FFF2-40B4-BE49-F238E27FC236}">
                <a16:creationId xmlns:a16="http://schemas.microsoft.com/office/drawing/2014/main" id="{70A31EC5-9754-40A3-84C3-1FBB5FD26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184" y="1954615"/>
            <a:ext cx="406963" cy="406963"/>
          </a:xfrm>
          <a:prstGeom prst="rect">
            <a:avLst/>
          </a:prstGeom>
        </p:spPr>
      </p:pic>
      <p:sp>
        <p:nvSpPr>
          <p:cNvPr id="509" name="加号 508">
            <a:extLst>
              <a:ext uri="{FF2B5EF4-FFF2-40B4-BE49-F238E27FC236}">
                <a16:creationId xmlns:a16="http://schemas.microsoft.com/office/drawing/2014/main" id="{9B1AD4BE-DDC8-4614-AD41-3C7DC9925DA0}"/>
              </a:ext>
            </a:extLst>
          </p:cNvPr>
          <p:cNvSpPr/>
          <p:nvPr/>
        </p:nvSpPr>
        <p:spPr>
          <a:xfrm rot="18931752">
            <a:off x="9187924" y="1847592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0" name="矩形 509">
            <a:extLst>
              <a:ext uri="{FF2B5EF4-FFF2-40B4-BE49-F238E27FC236}">
                <a16:creationId xmlns:a16="http://schemas.microsoft.com/office/drawing/2014/main" id="{F0259BE9-7F1A-4B42-BD0C-99FC64593362}"/>
              </a:ext>
            </a:extLst>
          </p:cNvPr>
          <p:cNvSpPr/>
          <p:nvPr/>
        </p:nvSpPr>
        <p:spPr>
          <a:xfrm>
            <a:off x="5307081" y="2510678"/>
            <a:ext cx="4419262" cy="538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85DAD7E3-D3E5-4507-AD79-C25D26B94EB1}"/>
              </a:ext>
            </a:extLst>
          </p:cNvPr>
          <p:cNvGrpSpPr/>
          <p:nvPr/>
        </p:nvGrpSpPr>
        <p:grpSpPr>
          <a:xfrm>
            <a:off x="5036941" y="2514241"/>
            <a:ext cx="538829" cy="604649"/>
            <a:chOff x="167518" y="529049"/>
            <a:chExt cx="538829" cy="604649"/>
          </a:xfrm>
        </p:grpSpPr>
        <p:grpSp>
          <p:nvGrpSpPr>
            <p:cNvPr id="512" name="组合 511">
              <a:extLst>
                <a:ext uri="{FF2B5EF4-FFF2-40B4-BE49-F238E27FC236}">
                  <a16:creationId xmlns:a16="http://schemas.microsoft.com/office/drawing/2014/main" id="{4CAE9B38-2A99-427D-9E9F-5602B4A8BDD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15" name="矩形: 圆角 514">
                <a:extLst>
                  <a:ext uri="{FF2B5EF4-FFF2-40B4-BE49-F238E27FC236}">
                    <a16:creationId xmlns:a16="http://schemas.microsoft.com/office/drawing/2014/main" id="{E964CEA6-A8CB-4741-BA49-2E9D7870F3B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矩形 515">
                <a:extLst>
                  <a:ext uri="{FF2B5EF4-FFF2-40B4-BE49-F238E27FC236}">
                    <a16:creationId xmlns:a16="http://schemas.microsoft.com/office/drawing/2014/main" id="{06DAD86D-B615-48CC-BA9A-17B117A55CC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3" name="矩形: 圆角 512">
              <a:extLst>
                <a:ext uri="{FF2B5EF4-FFF2-40B4-BE49-F238E27FC236}">
                  <a16:creationId xmlns:a16="http://schemas.microsoft.com/office/drawing/2014/main" id="{D2D96C6D-9629-4DC3-A4FD-749865C4E50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02BDC471-B6BF-45FB-86D6-40026A8697ED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pic>
        <p:nvPicPr>
          <p:cNvPr id="517" name="图片 516">
            <a:extLst>
              <a:ext uri="{FF2B5EF4-FFF2-40B4-BE49-F238E27FC236}">
                <a16:creationId xmlns:a16="http://schemas.microsoft.com/office/drawing/2014/main" id="{081B5AA2-18A0-486A-9156-FC58D18DF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86" y="2579463"/>
            <a:ext cx="406963" cy="406963"/>
          </a:xfrm>
          <a:prstGeom prst="rect">
            <a:avLst/>
          </a:prstGeom>
        </p:spPr>
      </p:pic>
      <p:sp>
        <p:nvSpPr>
          <p:cNvPr id="518" name="加号 517">
            <a:extLst>
              <a:ext uri="{FF2B5EF4-FFF2-40B4-BE49-F238E27FC236}">
                <a16:creationId xmlns:a16="http://schemas.microsoft.com/office/drawing/2014/main" id="{DA81E392-58CC-414D-9769-5BFE2FBE81BF}"/>
              </a:ext>
            </a:extLst>
          </p:cNvPr>
          <p:cNvSpPr/>
          <p:nvPr/>
        </p:nvSpPr>
        <p:spPr>
          <a:xfrm rot="18931752">
            <a:off x="9179126" y="2472440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9" name="矩形 518">
            <a:extLst>
              <a:ext uri="{FF2B5EF4-FFF2-40B4-BE49-F238E27FC236}">
                <a16:creationId xmlns:a16="http://schemas.microsoft.com/office/drawing/2014/main" id="{4925DD09-9209-486F-832C-F55455684DDD}"/>
              </a:ext>
            </a:extLst>
          </p:cNvPr>
          <p:cNvSpPr/>
          <p:nvPr/>
        </p:nvSpPr>
        <p:spPr>
          <a:xfrm>
            <a:off x="5307080" y="3161257"/>
            <a:ext cx="4424347" cy="538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0" name="组合 519">
            <a:extLst>
              <a:ext uri="{FF2B5EF4-FFF2-40B4-BE49-F238E27FC236}">
                <a16:creationId xmlns:a16="http://schemas.microsoft.com/office/drawing/2014/main" id="{2590BB5A-85F0-4929-9D3E-8BFEC668EDBB}"/>
              </a:ext>
            </a:extLst>
          </p:cNvPr>
          <p:cNvGrpSpPr/>
          <p:nvPr/>
        </p:nvGrpSpPr>
        <p:grpSpPr>
          <a:xfrm>
            <a:off x="5042026" y="3164820"/>
            <a:ext cx="538829" cy="604649"/>
            <a:chOff x="167518" y="529049"/>
            <a:chExt cx="538829" cy="604649"/>
          </a:xfrm>
        </p:grpSpPr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AF26DE2F-DA4E-4BF2-BDB9-2880F2EA2B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24" name="矩形: 圆角 523">
                <a:extLst>
                  <a:ext uri="{FF2B5EF4-FFF2-40B4-BE49-F238E27FC236}">
                    <a16:creationId xmlns:a16="http://schemas.microsoft.com/office/drawing/2014/main" id="{FDE0DBA1-02B2-4050-B867-57FC49E701C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9A9906B9-338A-4025-9130-AAE36F21CC6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22" name="矩形: 圆角 521">
              <a:extLst>
                <a:ext uri="{FF2B5EF4-FFF2-40B4-BE49-F238E27FC236}">
                  <a16:creationId xmlns:a16="http://schemas.microsoft.com/office/drawing/2014/main" id="{EBEB324C-75A5-49C4-8B0D-FB7178E096D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矩形 522">
              <a:extLst>
                <a:ext uri="{FF2B5EF4-FFF2-40B4-BE49-F238E27FC236}">
                  <a16:creationId xmlns:a16="http://schemas.microsoft.com/office/drawing/2014/main" id="{36E5DEE3-5383-4699-B8B1-E1CBE5417E7E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pic>
        <p:nvPicPr>
          <p:cNvPr id="530" name="图片 529">
            <a:extLst>
              <a:ext uri="{FF2B5EF4-FFF2-40B4-BE49-F238E27FC236}">
                <a16:creationId xmlns:a16="http://schemas.microsoft.com/office/drawing/2014/main" id="{6C564471-2176-494C-A7F0-C03288165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71" y="3230042"/>
            <a:ext cx="406963" cy="406963"/>
          </a:xfrm>
          <a:prstGeom prst="rect">
            <a:avLst/>
          </a:prstGeom>
        </p:spPr>
      </p:pic>
      <p:sp>
        <p:nvSpPr>
          <p:cNvPr id="531" name="加号 530">
            <a:extLst>
              <a:ext uri="{FF2B5EF4-FFF2-40B4-BE49-F238E27FC236}">
                <a16:creationId xmlns:a16="http://schemas.microsoft.com/office/drawing/2014/main" id="{C7FBA8B8-304A-415B-9E82-55437AA42459}"/>
              </a:ext>
            </a:extLst>
          </p:cNvPr>
          <p:cNvSpPr/>
          <p:nvPr/>
        </p:nvSpPr>
        <p:spPr>
          <a:xfrm rot="18931752">
            <a:off x="9184211" y="3123019"/>
            <a:ext cx="607352" cy="607352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矩形 531">
            <a:extLst>
              <a:ext uri="{FF2B5EF4-FFF2-40B4-BE49-F238E27FC236}">
                <a16:creationId xmlns:a16="http://schemas.microsoft.com/office/drawing/2014/main" id="{AA539EAF-5778-47E6-8ABC-6473A3BC9CB8}"/>
              </a:ext>
            </a:extLst>
          </p:cNvPr>
          <p:cNvSpPr/>
          <p:nvPr/>
        </p:nvSpPr>
        <p:spPr>
          <a:xfrm>
            <a:off x="5565969" y="624953"/>
            <a:ext cx="2484198" cy="538829"/>
          </a:xfrm>
          <a:prstGeom prst="rect">
            <a:avLst/>
          </a:prstGeom>
          <a:solidFill>
            <a:srgbClr val="34CF7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4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0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9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5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8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1"/>
                  </p:tgtEl>
                </p:cond>
              </p:nextCondLst>
            </p:seq>
          </p:childTnLst>
        </p:cTn>
      </p:par>
    </p:tnLst>
    <p:bldLst>
      <p:bldP spid="491" grpId="0" animBg="1"/>
      <p:bldP spid="491" grpId="1" animBg="1"/>
      <p:bldP spid="491" grpId="2" animBg="1"/>
      <p:bldP spid="491" grpId="3" animBg="1"/>
      <p:bldP spid="500" grpId="0" animBg="1"/>
      <p:bldP spid="500" grpId="1" animBg="1"/>
      <p:bldP spid="500" grpId="2" animBg="1"/>
      <p:bldP spid="500" grpId="3" animBg="1"/>
      <p:bldP spid="509" grpId="0" animBg="1"/>
      <p:bldP spid="509" grpId="1" animBg="1"/>
      <p:bldP spid="509" grpId="2" animBg="1"/>
      <p:bldP spid="509" grpId="3" animBg="1"/>
      <p:bldP spid="518" grpId="0" animBg="1"/>
      <p:bldP spid="518" grpId="1" animBg="1"/>
      <p:bldP spid="518" grpId="2" animBg="1"/>
      <p:bldP spid="518" grpId="3" animBg="1"/>
      <p:bldP spid="531" grpId="0" animBg="1"/>
      <p:bldP spid="531" grpId="1" animBg="1"/>
      <p:bldP spid="531" grpId="2" animBg="1"/>
      <p:bldP spid="531" grpId="3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44C2E2-79AA-45F2-B9A7-412E4D7D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33" y="0"/>
            <a:ext cx="8228584" cy="462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D5C7EB-8B41-4E3C-9EF1-793E9C5B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85" y="3706242"/>
            <a:ext cx="2839044" cy="8447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79A72A-8388-458E-868C-1E8E8A660392}"/>
              </a:ext>
            </a:extLst>
          </p:cNvPr>
          <p:cNvSpPr txBox="1"/>
          <p:nvPr/>
        </p:nvSpPr>
        <p:spPr>
          <a:xfrm>
            <a:off x="5839559" y="3655051"/>
            <a:ext cx="68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59019453-EAAE-4A2A-B8A2-75009C8C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50" y="12580"/>
            <a:ext cx="6386230" cy="355345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103B9D66-056A-471C-85DB-84EFE94AADB0}"/>
              </a:ext>
            </a:extLst>
          </p:cNvPr>
          <p:cNvSpPr txBox="1"/>
          <p:nvPr/>
        </p:nvSpPr>
        <p:spPr>
          <a:xfrm>
            <a:off x="1965524" y="-30464"/>
            <a:ext cx="142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设计工坊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02793E-323C-44E1-94BA-3109957C9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8" y="5411"/>
            <a:ext cx="8221054" cy="46228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3155512-351F-4999-B255-1968F305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21" y="42949"/>
            <a:ext cx="7749631" cy="355345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0FD10335-71AA-41F1-BCDF-206E074D5DFD}"/>
              </a:ext>
            </a:extLst>
          </p:cNvPr>
          <p:cNvSpPr txBox="1"/>
          <p:nvPr/>
        </p:nvSpPr>
        <p:spPr>
          <a:xfrm>
            <a:off x="1295595" y="-30350"/>
            <a:ext cx="142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设计工坊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466D455-0E56-431C-9B5D-792DE85D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398275"/>
            <a:ext cx="4081620" cy="415270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38A6B502-9F1F-45B6-97F6-DA282C6FAD39}"/>
              </a:ext>
            </a:extLst>
          </p:cNvPr>
          <p:cNvGrpSpPr/>
          <p:nvPr/>
        </p:nvGrpSpPr>
        <p:grpSpPr>
          <a:xfrm>
            <a:off x="6939209" y="1768685"/>
            <a:ext cx="1903858" cy="728689"/>
            <a:chOff x="167518" y="529048"/>
            <a:chExt cx="613444" cy="60465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4A2E55E-92C2-4D19-AC1E-5D84DB6577A6}"/>
                </a:ext>
              </a:extLst>
            </p:cNvPr>
            <p:cNvGrpSpPr/>
            <p:nvPr/>
          </p:nvGrpSpPr>
          <p:grpSpPr>
            <a:xfrm>
              <a:off x="167518" y="529048"/>
              <a:ext cx="538829" cy="604650"/>
              <a:chOff x="7418021" y="3956841"/>
              <a:chExt cx="538829" cy="604650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D962EDE6-265B-454E-AC75-13C844B0BBF9}"/>
                  </a:ext>
                </a:extLst>
              </p:cNvPr>
              <p:cNvSpPr/>
              <p:nvPr/>
            </p:nvSpPr>
            <p:spPr>
              <a:xfrm>
                <a:off x="7418021" y="3956841"/>
                <a:ext cx="538829" cy="538829"/>
              </a:xfrm>
              <a:prstGeom prst="roundRect">
                <a:avLst/>
              </a:prstGeom>
              <a:solidFill>
                <a:srgbClr val="CB761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3F3EDA1-C076-4FDB-895C-C10B1852ED6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38332BC-395D-4DF2-A334-539E3A1B580B}"/>
                </a:ext>
              </a:extLst>
            </p:cNvPr>
            <p:cNvSpPr/>
            <p:nvPr/>
          </p:nvSpPr>
          <p:spPr>
            <a:xfrm>
              <a:off x="248936" y="691417"/>
              <a:ext cx="532026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建筑选择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A9E473E-FFCA-431A-BD09-6EE265DD75D5}"/>
              </a:ext>
            </a:extLst>
          </p:cNvPr>
          <p:cNvGrpSpPr/>
          <p:nvPr/>
        </p:nvGrpSpPr>
        <p:grpSpPr>
          <a:xfrm>
            <a:off x="6948292" y="339737"/>
            <a:ext cx="1685871" cy="728687"/>
            <a:chOff x="167518" y="529049"/>
            <a:chExt cx="1398899" cy="604649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D212BDF-EB89-4B1B-90BA-8A98F6097FE4}"/>
                </a:ext>
              </a:extLst>
            </p:cNvPr>
            <p:cNvGrpSpPr/>
            <p:nvPr/>
          </p:nvGrpSpPr>
          <p:grpSpPr>
            <a:xfrm>
              <a:off x="167518" y="529049"/>
              <a:ext cx="1398899" cy="604649"/>
              <a:chOff x="7418021" y="3956842"/>
              <a:chExt cx="1398899" cy="604649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B21B94F8-B7FE-44DA-9AFB-FD15DDC676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139889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AD885BF6-6FFC-4CB5-89B0-BF92E82C2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258" y="4016028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70B0625-1D28-436C-BEE7-308A4DDD5AF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1048D19-C862-4F12-98F1-994F132F7D4E}"/>
                </a:ext>
              </a:extLst>
            </p:cNvPr>
            <p:cNvSpPr/>
            <p:nvPr/>
          </p:nvSpPr>
          <p:spPr>
            <a:xfrm>
              <a:off x="716859" y="694112"/>
              <a:ext cx="670343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物品选择</a:t>
              </a: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9012D23-806F-454D-9735-6A3673E93E17}"/>
              </a:ext>
            </a:extLst>
          </p:cNvPr>
          <p:cNvSpPr/>
          <p:nvPr/>
        </p:nvSpPr>
        <p:spPr>
          <a:xfrm>
            <a:off x="5873623" y="1754103"/>
            <a:ext cx="506530" cy="3338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169B50B7-22C9-43BA-ADCD-74EAF34FE582}"/>
              </a:ext>
            </a:extLst>
          </p:cNvPr>
          <p:cNvSpPr/>
          <p:nvPr/>
        </p:nvSpPr>
        <p:spPr>
          <a:xfrm>
            <a:off x="6927133" y="1064878"/>
            <a:ext cx="1685872" cy="649365"/>
          </a:xfrm>
          <a:prstGeom prst="roundRect">
            <a:avLst/>
          </a:prstGeom>
          <a:solidFill>
            <a:srgbClr val="F5A03A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464CBB01-58F6-4919-995A-30F56EA80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38" y="1160308"/>
            <a:ext cx="490448" cy="490448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9DB27E83-F0A2-4BCF-BFFA-B1B5AA80FD1A}"/>
              </a:ext>
            </a:extLst>
          </p:cNvPr>
          <p:cNvSpPr/>
          <p:nvPr/>
        </p:nvSpPr>
        <p:spPr>
          <a:xfrm>
            <a:off x="7567530" y="1254968"/>
            <a:ext cx="91017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配方选择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18D27D7-B599-439F-B0DE-F765B6F05967}"/>
              </a:ext>
            </a:extLst>
          </p:cNvPr>
          <p:cNvGrpSpPr/>
          <p:nvPr/>
        </p:nvGrpSpPr>
        <p:grpSpPr>
          <a:xfrm>
            <a:off x="6927133" y="3052586"/>
            <a:ext cx="1672286" cy="728687"/>
            <a:chOff x="-681279" y="529049"/>
            <a:chExt cx="1387627" cy="604649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8A63C4C9-7286-438D-A415-D1F1FD06C5F6}"/>
                </a:ext>
              </a:extLst>
            </p:cNvPr>
            <p:cNvGrpSpPr/>
            <p:nvPr/>
          </p:nvGrpSpPr>
          <p:grpSpPr>
            <a:xfrm>
              <a:off x="-681279" y="529049"/>
              <a:ext cx="1387627" cy="604649"/>
              <a:chOff x="6569224" y="3956842"/>
              <a:chExt cx="1387627" cy="604649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275EBDB7-E73B-48D1-8432-0006265A1A8A}"/>
                  </a:ext>
                </a:extLst>
              </p:cNvPr>
              <p:cNvSpPr/>
              <p:nvPr/>
            </p:nvSpPr>
            <p:spPr>
              <a:xfrm>
                <a:off x="6569224" y="3956842"/>
                <a:ext cx="1387627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0468385-0CDB-4973-8E34-D824A3A5246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4FE87C8-4CC3-44C6-A7B2-E4F97F884ED7}"/>
                </a:ext>
              </a:extLst>
            </p:cNvPr>
            <p:cNvSpPr/>
            <p:nvPr/>
          </p:nvSpPr>
          <p:spPr>
            <a:xfrm>
              <a:off x="-60491" y="699574"/>
              <a:ext cx="695002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完成设计</a:t>
              </a:r>
            </a:p>
          </p:txBody>
        </p: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7DFEEC5F-45E6-4D95-9ED0-320E4E2A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34" y="371949"/>
            <a:ext cx="4740744" cy="4250851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B7FB0A52-5DE7-42D6-AF0E-EBB0F3043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06" y="381813"/>
            <a:ext cx="5959626" cy="330606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C007CA2A-B3A9-4FE7-820E-86D8CBE6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22" y="374234"/>
            <a:ext cx="5959626" cy="11735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012883-56E9-48B7-B62A-1EA4B198A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90" y="385521"/>
            <a:ext cx="3730843" cy="723492"/>
          </a:xfrm>
          <a:prstGeom prst="rect">
            <a:avLst/>
          </a:prstGeom>
        </p:spPr>
      </p:pic>
      <p:grpSp>
        <p:nvGrpSpPr>
          <p:cNvPr id="97" name="组合 96">
            <a:extLst>
              <a:ext uri="{FF2B5EF4-FFF2-40B4-BE49-F238E27FC236}">
                <a16:creationId xmlns:a16="http://schemas.microsoft.com/office/drawing/2014/main" id="{9BE36D18-40EC-42B4-BE49-41C8219F5B7B}"/>
              </a:ext>
            </a:extLst>
          </p:cNvPr>
          <p:cNvGrpSpPr/>
          <p:nvPr/>
        </p:nvGrpSpPr>
        <p:grpSpPr>
          <a:xfrm>
            <a:off x="6947131" y="3866204"/>
            <a:ext cx="1672286" cy="728687"/>
            <a:chOff x="-681279" y="529049"/>
            <a:chExt cx="1387627" cy="604649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4DD4771C-5EE8-4C63-96D7-9B9110AC4C37}"/>
                </a:ext>
              </a:extLst>
            </p:cNvPr>
            <p:cNvGrpSpPr/>
            <p:nvPr/>
          </p:nvGrpSpPr>
          <p:grpSpPr>
            <a:xfrm>
              <a:off x="-681279" y="529049"/>
              <a:ext cx="1387627" cy="604649"/>
              <a:chOff x="6569224" y="3956842"/>
              <a:chExt cx="1387627" cy="604649"/>
            </a:xfrm>
          </p:grpSpPr>
          <p:sp>
            <p:nvSpPr>
              <p:cNvPr id="100" name="矩形: 圆角 99">
                <a:extLst>
                  <a:ext uri="{FF2B5EF4-FFF2-40B4-BE49-F238E27FC236}">
                    <a16:creationId xmlns:a16="http://schemas.microsoft.com/office/drawing/2014/main" id="{2960367D-3751-4E5F-B229-EDC747830A93}"/>
                  </a:ext>
                </a:extLst>
              </p:cNvPr>
              <p:cNvSpPr/>
              <p:nvPr/>
            </p:nvSpPr>
            <p:spPr>
              <a:xfrm>
                <a:off x="6569224" y="3956842"/>
                <a:ext cx="1387627" cy="53882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B1A48B-B986-447B-8933-BF99392794F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96222B0-BABF-4B32-A7F3-5CAE0B5B6E46}"/>
                </a:ext>
              </a:extLst>
            </p:cNvPr>
            <p:cNvSpPr/>
            <p:nvPr/>
          </p:nvSpPr>
          <p:spPr>
            <a:xfrm>
              <a:off x="-60491" y="699574"/>
              <a:ext cx="695002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快速建造</a:t>
              </a:r>
              <a:endPara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" name="图形 101" descr="挖掘工具">
            <a:hlinkClick r:id="rId8" action="ppaction://hlinksldjump"/>
            <a:extLst>
              <a:ext uri="{FF2B5EF4-FFF2-40B4-BE49-F238E27FC236}">
                <a16:creationId xmlns:a16="http://schemas.microsoft.com/office/drawing/2014/main" id="{8F29E357-89AC-49D7-9592-DC20766292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3838" y="3953663"/>
            <a:ext cx="440718" cy="440718"/>
          </a:xfrm>
          <a:prstGeom prst="rect">
            <a:avLst/>
          </a:prstGeom>
        </p:spPr>
      </p:pic>
      <p:pic>
        <p:nvPicPr>
          <p:cNvPr id="12" name="图形 11" descr="铅笔">
            <a:extLst>
              <a:ext uri="{FF2B5EF4-FFF2-40B4-BE49-F238E27FC236}">
                <a16:creationId xmlns:a16="http://schemas.microsoft.com/office/drawing/2014/main" id="{89C13F7E-2969-45A0-9925-37FCA99A6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0418" y="3114344"/>
            <a:ext cx="523507" cy="523507"/>
          </a:xfrm>
          <a:prstGeom prst="rect">
            <a:avLst/>
          </a:prstGeom>
        </p:spPr>
      </p:pic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A6F85DD7-40D2-4EEA-A035-A10AA94B2779}"/>
              </a:ext>
            </a:extLst>
          </p:cNvPr>
          <p:cNvSpPr/>
          <p:nvPr/>
        </p:nvSpPr>
        <p:spPr>
          <a:xfrm rot="16200000">
            <a:off x="8281249" y="630741"/>
            <a:ext cx="347616" cy="34622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" name="直角三角形 102">
            <a:extLst>
              <a:ext uri="{FF2B5EF4-FFF2-40B4-BE49-F238E27FC236}">
                <a16:creationId xmlns:a16="http://schemas.microsoft.com/office/drawing/2014/main" id="{437FEB81-38B9-44CC-8A06-B70C50D46708}"/>
              </a:ext>
            </a:extLst>
          </p:cNvPr>
          <p:cNvSpPr/>
          <p:nvPr/>
        </p:nvSpPr>
        <p:spPr>
          <a:xfrm rot="16200000">
            <a:off x="8263319" y="1351593"/>
            <a:ext cx="347616" cy="346228"/>
          </a:xfrm>
          <a:prstGeom prst="rt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直角三角形 103">
            <a:extLst>
              <a:ext uri="{FF2B5EF4-FFF2-40B4-BE49-F238E27FC236}">
                <a16:creationId xmlns:a16="http://schemas.microsoft.com/office/drawing/2014/main" id="{A9DC1C56-F3B4-48B1-97B6-822985493BA9}"/>
              </a:ext>
            </a:extLst>
          </p:cNvPr>
          <p:cNvSpPr/>
          <p:nvPr/>
        </p:nvSpPr>
        <p:spPr>
          <a:xfrm rot="16200000">
            <a:off x="8267577" y="2065082"/>
            <a:ext cx="347616" cy="346228"/>
          </a:xfrm>
          <a:prstGeom prst="rt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C9DF3C-DEFC-4E3F-B12D-2CB299D34AF9}"/>
              </a:ext>
            </a:extLst>
          </p:cNvPr>
          <p:cNvSpPr txBox="1"/>
          <p:nvPr/>
        </p:nvSpPr>
        <p:spPr>
          <a:xfrm>
            <a:off x="8378737" y="669706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9E5DC42-4E85-4C7C-85B7-FBCB75DDC535}"/>
              </a:ext>
            </a:extLst>
          </p:cNvPr>
          <p:cNvSpPr txBox="1"/>
          <p:nvPr/>
        </p:nvSpPr>
        <p:spPr>
          <a:xfrm>
            <a:off x="8376176" y="1393467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52AC3CF-0461-4BA1-B969-131D54547577}"/>
              </a:ext>
            </a:extLst>
          </p:cNvPr>
          <p:cNvSpPr txBox="1"/>
          <p:nvPr/>
        </p:nvSpPr>
        <p:spPr>
          <a:xfrm>
            <a:off x="8395838" y="2106995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6" name="图形 15" descr="问号">
            <a:extLst>
              <a:ext uri="{FF2B5EF4-FFF2-40B4-BE49-F238E27FC236}">
                <a16:creationId xmlns:a16="http://schemas.microsoft.com/office/drawing/2014/main" id="{F5928D00-4495-4336-98D0-D75C2795F2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6663" y="1798358"/>
            <a:ext cx="612396" cy="612396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D641BC-4536-4C9A-AA01-092C83621811}"/>
              </a:ext>
            </a:extLst>
          </p:cNvPr>
          <p:cNvGrpSpPr/>
          <p:nvPr/>
        </p:nvGrpSpPr>
        <p:grpSpPr>
          <a:xfrm>
            <a:off x="954796" y="3845866"/>
            <a:ext cx="649365" cy="728687"/>
            <a:chOff x="167518" y="529049"/>
            <a:chExt cx="538829" cy="60464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200F9C54-C5DA-4E64-98AE-53B49F37E74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8A6BF59B-4BDB-4047-ABFB-5289916E907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3B83D1A8-0184-42E4-B9A8-3FFB331F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7B280D-DAA1-487E-931F-64F64502AB8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A5872590-7EA2-441C-A152-B7A5D8EB8B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D8D0204-B23F-4095-B04E-7CC9B9200EF7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388A047-29ED-4827-AA3E-AB0CCDBD75E6}"/>
              </a:ext>
            </a:extLst>
          </p:cNvPr>
          <p:cNvGrpSpPr/>
          <p:nvPr/>
        </p:nvGrpSpPr>
        <p:grpSpPr>
          <a:xfrm>
            <a:off x="1677842" y="3851718"/>
            <a:ext cx="649365" cy="728687"/>
            <a:chOff x="167518" y="529049"/>
            <a:chExt cx="538829" cy="604649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EEF62A9-9204-4291-A37B-2B845C7236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9EFA90CE-94B5-419B-950F-B067CFBCF67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A8534BCD-F99B-4104-BDC1-88C9E96E0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40DE653B-FFD7-4078-B465-D1CB30997B4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FDC18DAE-C586-4947-9267-2487E2FA763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2E3AD73-25B9-4AAC-8B94-FBB270929941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2549B2C-E372-4495-BAD6-A296B8C935D9}"/>
              </a:ext>
            </a:extLst>
          </p:cNvPr>
          <p:cNvGrpSpPr/>
          <p:nvPr/>
        </p:nvGrpSpPr>
        <p:grpSpPr>
          <a:xfrm>
            <a:off x="2413192" y="3868473"/>
            <a:ext cx="649365" cy="728687"/>
            <a:chOff x="167518" y="529049"/>
            <a:chExt cx="538829" cy="604649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C8407C8-7573-47E9-9AAB-BE5BAAA0BD7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E5C805BE-5BD9-4F88-9E04-52F941894F4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0815AC29-A4C1-42BE-8C44-889E7095E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D018-A364-4A4B-AF30-D74350AD85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7A705C14-F1A8-4452-91D4-501DB49AA15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3D95D5B-1EDA-4381-BF61-924893EDEA51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1A04271-66EE-46C4-BFA6-71BAB88DAF84}"/>
              </a:ext>
            </a:extLst>
          </p:cNvPr>
          <p:cNvGrpSpPr/>
          <p:nvPr/>
        </p:nvGrpSpPr>
        <p:grpSpPr>
          <a:xfrm>
            <a:off x="3132088" y="3866204"/>
            <a:ext cx="649365" cy="728687"/>
            <a:chOff x="167518" y="529049"/>
            <a:chExt cx="538829" cy="604649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529C03F-C8C1-4550-BBE6-BED3004125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4DF70375-B62C-4E9D-AE0F-61CBB7B69AE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7060E5B5-51D2-4415-BE2F-21E38AAEB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CB3DD25B-706B-44B3-A208-9D6775BD3E8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AB47A2B0-E317-464E-80C4-B8585475F70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CF181A5-35E2-409C-BD3A-6776D37006CE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EDD8C88-E1BA-45B6-AAD9-979F6990B97A}"/>
              </a:ext>
            </a:extLst>
          </p:cNvPr>
          <p:cNvGrpSpPr/>
          <p:nvPr/>
        </p:nvGrpSpPr>
        <p:grpSpPr>
          <a:xfrm>
            <a:off x="3895841" y="3866204"/>
            <a:ext cx="663025" cy="744016"/>
            <a:chOff x="7418021" y="3956842"/>
            <a:chExt cx="538829" cy="604649"/>
          </a:xfrm>
        </p:grpSpPr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95A03991-83DE-4121-B9E3-81AFAC3EF40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FAAF0667-F022-41EC-9ED7-31EC012237F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4" name="加号 143">
            <a:extLst>
              <a:ext uri="{FF2B5EF4-FFF2-40B4-BE49-F238E27FC236}">
                <a16:creationId xmlns:a16="http://schemas.microsoft.com/office/drawing/2014/main" id="{F3414C47-C310-44A7-AC94-0CB7C9A53958}"/>
              </a:ext>
            </a:extLst>
          </p:cNvPr>
          <p:cNvSpPr/>
          <p:nvPr/>
        </p:nvSpPr>
        <p:spPr>
          <a:xfrm>
            <a:off x="4021069" y="398293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A6DD3B3-90DA-4EE4-89BB-8912C6D3E6E2}"/>
              </a:ext>
            </a:extLst>
          </p:cNvPr>
          <p:cNvGrpSpPr/>
          <p:nvPr/>
        </p:nvGrpSpPr>
        <p:grpSpPr>
          <a:xfrm>
            <a:off x="4679205" y="3855666"/>
            <a:ext cx="663025" cy="744016"/>
            <a:chOff x="7418021" y="3956842"/>
            <a:chExt cx="538829" cy="604649"/>
          </a:xfrm>
        </p:grpSpPr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EFBA2931-F11E-457E-86D8-BEDDAE4F04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9B0A1976-393B-4085-B81D-708820ED7CC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8" name="加号 147">
            <a:extLst>
              <a:ext uri="{FF2B5EF4-FFF2-40B4-BE49-F238E27FC236}">
                <a16:creationId xmlns:a16="http://schemas.microsoft.com/office/drawing/2014/main" id="{0C4DCAC8-B325-46AC-92B7-7E5E428A47AC}"/>
              </a:ext>
            </a:extLst>
          </p:cNvPr>
          <p:cNvSpPr/>
          <p:nvPr/>
        </p:nvSpPr>
        <p:spPr>
          <a:xfrm>
            <a:off x="4804433" y="3972399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CED1A14-582F-4234-B8D2-71F4FAB5A6D0}"/>
              </a:ext>
            </a:extLst>
          </p:cNvPr>
          <p:cNvGrpSpPr/>
          <p:nvPr/>
        </p:nvGrpSpPr>
        <p:grpSpPr>
          <a:xfrm>
            <a:off x="5423576" y="3853144"/>
            <a:ext cx="663025" cy="744016"/>
            <a:chOff x="7418021" y="3956842"/>
            <a:chExt cx="538829" cy="604649"/>
          </a:xfrm>
        </p:grpSpPr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1AE6A16C-7414-47A3-90E2-6A42C254CFE8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09487ED2-B1D1-41B4-A3E7-F34957EC9A99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52" name="加号 151">
            <a:extLst>
              <a:ext uri="{FF2B5EF4-FFF2-40B4-BE49-F238E27FC236}">
                <a16:creationId xmlns:a16="http://schemas.microsoft.com/office/drawing/2014/main" id="{92D2611C-978B-47DA-8A70-6B6CF0DDACCF}"/>
              </a:ext>
            </a:extLst>
          </p:cNvPr>
          <p:cNvSpPr/>
          <p:nvPr/>
        </p:nvSpPr>
        <p:spPr>
          <a:xfrm>
            <a:off x="5548804" y="396987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F51162F-E460-4986-8D9A-6F9A6DB1D88A}"/>
              </a:ext>
            </a:extLst>
          </p:cNvPr>
          <p:cNvGrpSpPr/>
          <p:nvPr/>
        </p:nvGrpSpPr>
        <p:grpSpPr>
          <a:xfrm>
            <a:off x="6152336" y="3853144"/>
            <a:ext cx="663025" cy="744016"/>
            <a:chOff x="7418021" y="3956842"/>
            <a:chExt cx="538829" cy="604649"/>
          </a:xfrm>
        </p:grpSpPr>
        <p:sp>
          <p:nvSpPr>
            <p:cNvPr id="154" name="矩形: 圆角 153">
              <a:extLst>
                <a:ext uri="{FF2B5EF4-FFF2-40B4-BE49-F238E27FC236}">
                  <a16:creationId xmlns:a16="http://schemas.microsoft.com/office/drawing/2014/main" id="{20525E2B-ED5A-46FE-AD9E-0529F8F50AA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8949D73E-4DD3-4C75-80E9-CFA9BD2E4A7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56" name="加号 155">
            <a:extLst>
              <a:ext uri="{FF2B5EF4-FFF2-40B4-BE49-F238E27FC236}">
                <a16:creationId xmlns:a16="http://schemas.microsoft.com/office/drawing/2014/main" id="{F4F9ABA6-DF7C-4085-BE12-2588849E3C9C}"/>
              </a:ext>
            </a:extLst>
          </p:cNvPr>
          <p:cNvSpPr/>
          <p:nvPr/>
        </p:nvSpPr>
        <p:spPr>
          <a:xfrm>
            <a:off x="6277564" y="396987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5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44C2E2-79AA-45F2-B9A7-412E4D7D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33" y="0"/>
            <a:ext cx="8228584" cy="462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D5C7EB-8B41-4E3C-9EF1-793E9C5B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85" y="3706242"/>
            <a:ext cx="2839044" cy="8447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79A72A-8388-458E-868C-1E8E8A660392}"/>
              </a:ext>
            </a:extLst>
          </p:cNvPr>
          <p:cNvSpPr txBox="1"/>
          <p:nvPr/>
        </p:nvSpPr>
        <p:spPr>
          <a:xfrm>
            <a:off x="5839559" y="3655051"/>
            <a:ext cx="68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59019453-EAAE-4A2A-B8A2-75009C8C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50" y="12580"/>
            <a:ext cx="6386230" cy="355345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103B9D66-056A-471C-85DB-84EFE94AADB0}"/>
              </a:ext>
            </a:extLst>
          </p:cNvPr>
          <p:cNvSpPr txBox="1"/>
          <p:nvPr/>
        </p:nvSpPr>
        <p:spPr>
          <a:xfrm>
            <a:off x="1965524" y="-30464"/>
            <a:ext cx="142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设计工坊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02793E-323C-44E1-94BA-3109957C9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8" y="5411"/>
            <a:ext cx="8221054" cy="46228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3155512-351F-4999-B255-1968F305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21" y="42949"/>
            <a:ext cx="7749631" cy="355345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0FD10335-71AA-41F1-BCDF-206E074D5DFD}"/>
              </a:ext>
            </a:extLst>
          </p:cNvPr>
          <p:cNvSpPr txBox="1"/>
          <p:nvPr/>
        </p:nvSpPr>
        <p:spPr>
          <a:xfrm>
            <a:off x="1295595" y="-30350"/>
            <a:ext cx="142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设计工坊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466D455-0E56-431C-9B5D-792DE85D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398275"/>
            <a:ext cx="4081620" cy="415270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38A6B502-9F1F-45B6-97F6-DA282C6FAD39}"/>
              </a:ext>
            </a:extLst>
          </p:cNvPr>
          <p:cNvGrpSpPr/>
          <p:nvPr/>
        </p:nvGrpSpPr>
        <p:grpSpPr>
          <a:xfrm>
            <a:off x="6939209" y="1768685"/>
            <a:ext cx="1903858" cy="728689"/>
            <a:chOff x="167518" y="529048"/>
            <a:chExt cx="613444" cy="60465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4A2E55E-92C2-4D19-AC1E-5D84DB6577A6}"/>
                </a:ext>
              </a:extLst>
            </p:cNvPr>
            <p:cNvGrpSpPr/>
            <p:nvPr/>
          </p:nvGrpSpPr>
          <p:grpSpPr>
            <a:xfrm>
              <a:off x="167518" y="529048"/>
              <a:ext cx="538829" cy="604650"/>
              <a:chOff x="7418021" y="3956841"/>
              <a:chExt cx="538829" cy="604650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D962EDE6-265B-454E-AC75-13C844B0BBF9}"/>
                  </a:ext>
                </a:extLst>
              </p:cNvPr>
              <p:cNvSpPr/>
              <p:nvPr/>
            </p:nvSpPr>
            <p:spPr>
              <a:xfrm>
                <a:off x="7418021" y="3956841"/>
                <a:ext cx="538829" cy="538829"/>
              </a:xfrm>
              <a:prstGeom prst="roundRect">
                <a:avLst/>
              </a:prstGeom>
              <a:solidFill>
                <a:srgbClr val="CB761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3F3EDA1-C076-4FDB-895C-C10B1852ED6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38332BC-395D-4DF2-A334-539E3A1B580B}"/>
                </a:ext>
              </a:extLst>
            </p:cNvPr>
            <p:cNvSpPr/>
            <p:nvPr/>
          </p:nvSpPr>
          <p:spPr>
            <a:xfrm>
              <a:off x="248936" y="691417"/>
              <a:ext cx="532026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建筑选择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A9E473E-FFCA-431A-BD09-6EE265DD75D5}"/>
              </a:ext>
            </a:extLst>
          </p:cNvPr>
          <p:cNvGrpSpPr/>
          <p:nvPr/>
        </p:nvGrpSpPr>
        <p:grpSpPr>
          <a:xfrm>
            <a:off x="6948292" y="339737"/>
            <a:ext cx="1685871" cy="728687"/>
            <a:chOff x="167518" y="529049"/>
            <a:chExt cx="1398899" cy="604649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D212BDF-EB89-4B1B-90BA-8A98F6097FE4}"/>
                </a:ext>
              </a:extLst>
            </p:cNvPr>
            <p:cNvGrpSpPr/>
            <p:nvPr/>
          </p:nvGrpSpPr>
          <p:grpSpPr>
            <a:xfrm>
              <a:off x="167518" y="529049"/>
              <a:ext cx="1398899" cy="604649"/>
              <a:chOff x="7418021" y="3956842"/>
              <a:chExt cx="1398899" cy="604649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B21B94F8-B7FE-44DA-9AFB-FD15DDC676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139889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AD885BF6-6FFC-4CB5-89B0-BF92E82C2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258" y="4016028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70B0625-1D28-436C-BEE7-308A4DDD5AF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1048D19-C862-4F12-98F1-994F132F7D4E}"/>
                </a:ext>
              </a:extLst>
            </p:cNvPr>
            <p:cNvSpPr/>
            <p:nvPr/>
          </p:nvSpPr>
          <p:spPr>
            <a:xfrm>
              <a:off x="716859" y="694112"/>
              <a:ext cx="670343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物品选择</a:t>
              </a: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9012D23-806F-454D-9735-6A3673E93E17}"/>
              </a:ext>
            </a:extLst>
          </p:cNvPr>
          <p:cNvSpPr/>
          <p:nvPr/>
        </p:nvSpPr>
        <p:spPr>
          <a:xfrm>
            <a:off x="5873623" y="1754103"/>
            <a:ext cx="506530" cy="3338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169B50B7-22C9-43BA-ADCD-74EAF34FE582}"/>
              </a:ext>
            </a:extLst>
          </p:cNvPr>
          <p:cNvSpPr/>
          <p:nvPr/>
        </p:nvSpPr>
        <p:spPr>
          <a:xfrm>
            <a:off x="6948777" y="1064878"/>
            <a:ext cx="1685872" cy="6493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464CBB01-58F6-4919-995A-30F56EA80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82" y="1160308"/>
            <a:ext cx="490448" cy="490448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9DB27E83-F0A2-4BCF-BFFA-B1B5AA80FD1A}"/>
              </a:ext>
            </a:extLst>
          </p:cNvPr>
          <p:cNvSpPr/>
          <p:nvPr/>
        </p:nvSpPr>
        <p:spPr>
          <a:xfrm>
            <a:off x="7589174" y="1254968"/>
            <a:ext cx="91017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配方选择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18D27D7-B599-439F-B0DE-F765B6F05967}"/>
              </a:ext>
            </a:extLst>
          </p:cNvPr>
          <p:cNvGrpSpPr/>
          <p:nvPr/>
        </p:nvGrpSpPr>
        <p:grpSpPr>
          <a:xfrm>
            <a:off x="6927133" y="3052586"/>
            <a:ext cx="1672286" cy="728687"/>
            <a:chOff x="-681279" y="529049"/>
            <a:chExt cx="1387627" cy="604649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8A63C4C9-7286-438D-A415-D1F1FD06C5F6}"/>
                </a:ext>
              </a:extLst>
            </p:cNvPr>
            <p:cNvGrpSpPr/>
            <p:nvPr/>
          </p:nvGrpSpPr>
          <p:grpSpPr>
            <a:xfrm>
              <a:off x="-681279" y="529049"/>
              <a:ext cx="1387627" cy="604649"/>
              <a:chOff x="6569224" y="3956842"/>
              <a:chExt cx="1387627" cy="604649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275EBDB7-E73B-48D1-8432-0006265A1A8A}"/>
                  </a:ext>
                </a:extLst>
              </p:cNvPr>
              <p:cNvSpPr/>
              <p:nvPr/>
            </p:nvSpPr>
            <p:spPr>
              <a:xfrm>
                <a:off x="6569224" y="3956842"/>
                <a:ext cx="1387627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0468385-0CDB-4973-8E34-D824A3A5246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4FE87C8-4CC3-44C6-A7B2-E4F97F884ED7}"/>
                </a:ext>
              </a:extLst>
            </p:cNvPr>
            <p:cNvSpPr/>
            <p:nvPr/>
          </p:nvSpPr>
          <p:spPr>
            <a:xfrm>
              <a:off x="-60491" y="699574"/>
              <a:ext cx="695002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完成设计</a:t>
              </a:r>
            </a:p>
          </p:txBody>
        </p: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7DFEEC5F-45E6-4D95-9ED0-320E4E2A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34" y="371949"/>
            <a:ext cx="4740744" cy="4250851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B7FB0A52-5DE7-42D6-AF0E-EBB0F3043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06" y="381813"/>
            <a:ext cx="5959626" cy="330606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C007CA2A-B3A9-4FE7-820E-86D8CBE6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22" y="374233"/>
            <a:ext cx="5959626" cy="3302837"/>
          </a:xfrm>
          <a:prstGeom prst="rect">
            <a:avLst/>
          </a:prstGeom>
        </p:spPr>
      </p:pic>
      <p:grpSp>
        <p:nvGrpSpPr>
          <p:cNvPr id="97" name="组合 96">
            <a:extLst>
              <a:ext uri="{FF2B5EF4-FFF2-40B4-BE49-F238E27FC236}">
                <a16:creationId xmlns:a16="http://schemas.microsoft.com/office/drawing/2014/main" id="{9BE36D18-40EC-42B4-BE49-41C8219F5B7B}"/>
              </a:ext>
            </a:extLst>
          </p:cNvPr>
          <p:cNvGrpSpPr/>
          <p:nvPr/>
        </p:nvGrpSpPr>
        <p:grpSpPr>
          <a:xfrm>
            <a:off x="6947131" y="3866204"/>
            <a:ext cx="1672286" cy="728687"/>
            <a:chOff x="-681279" y="529049"/>
            <a:chExt cx="1387627" cy="604649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4DD4771C-5EE8-4C63-96D7-9B9110AC4C37}"/>
                </a:ext>
              </a:extLst>
            </p:cNvPr>
            <p:cNvGrpSpPr/>
            <p:nvPr/>
          </p:nvGrpSpPr>
          <p:grpSpPr>
            <a:xfrm>
              <a:off x="-681279" y="529049"/>
              <a:ext cx="1387627" cy="604649"/>
              <a:chOff x="6569224" y="3956842"/>
              <a:chExt cx="1387627" cy="604649"/>
            </a:xfrm>
          </p:grpSpPr>
          <p:sp>
            <p:nvSpPr>
              <p:cNvPr id="100" name="矩形: 圆角 99">
                <a:extLst>
                  <a:ext uri="{FF2B5EF4-FFF2-40B4-BE49-F238E27FC236}">
                    <a16:creationId xmlns:a16="http://schemas.microsoft.com/office/drawing/2014/main" id="{2960367D-3751-4E5F-B229-EDC747830A93}"/>
                  </a:ext>
                </a:extLst>
              </p:cNvPr>
              <p:cNvSpPr/>
              <p:nvPr/>
            </p:nvSpPr>
            <p:spPr>
              <a:xfrm>
                <a:off x="6569224" y="3956842"/>
                <a:ext cx="1387627" cy="53882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4B1A48B-B986-447B-8933-BF99392794F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96222B0-BABF-4B32-A7F3-5CAE0B5B6E46}"/>
                </a:ext>
              </a:extLst>
            </p:cNvPr>
            <p:cNvSpPr/>
            <p:nvPr/>
          </p:nvSpPr>
          <p:spPr>
            <a:xfrm>
              <a:off x="-60491" y="699574"/>
              <a:ext cx="695002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快速建造</a:t>
              </a:r>
              <a:endPara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" name="图形 101" descr="挖掘工具">
            <a:hlinkClick r:id="rId7" action="ppaction://hlinksldjump"/>
            <a:extLst>
              <a:ext uri="{FF2B5EF4-FFF2-40B4-BE49-F238E27FC236}">
                <a16:creationId xmlns:a16="http://schemas.microsoft.com/office/drawing/2014/main" id="{8F29E357-89AC-49D7-9592-DC2076629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3838" y="3953663"/>
            <a:ext cx="440718" cy="440718"/>
          </a:xfrm>
          <a:prstGeom prst="rect">
            <a:avLst/>
          </a:prstGeom>
        </p:spPr>
      </p:pic>
      <p:pic>
        <p:nvPicPr>
          <p:cNvPr id="12" name="图形 11" descr="铅笔">
            <a:extLst>
              <a:ext uri="{FF2B5EF4-FFF2-40B4-BE49-F238E27FC236}">
                <a16:creationId xmlns:a16="http://schemas.microsoft.com/office/drawing/2014/main" id="{89C13F7E-2969-45A0-9925-37FCA99A64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10418" y="3114344"/>
            <a:ext cx="523507" cy="523507"/>
          </a:xfrm>
          <a:prstGeom prst="rect">
            <a:avLst/>
          </a:prstGeom>
        </p:spPr>
      </p:pic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A6F85DD7-40D2-4EEA-A035-A10AA94B2779}"/>
              </a:ext>
            </a:extLst>
          </p:cNvPr>
          <p:cNvSpPr/>
          <p:nvPr/>
        </p:nvSpPr>
        <p:spPr>
          <a:xfrm rot="16200000">
            <a:off x="8281249" y="630741"/>
            <a:ext cx="347616" cy="34622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" name="直角三角形 102">
            <a:extLst>
              <a:ext uri="{FF2B5EF4-FFF2-40B4-BE49-F238E27FC236}">
                <a16:creationId xmlns:a16="http://schemas.microsoft.com/office/drawing/2014/main" id="{437FEB81-38B9-44CC-8A06-B70C50D46708}"/>
              </a:ext>
            </a:extLst>
          </p:cNvPr>
          <p:cNvSpPr/>
          <p:nvPr/>
        </p:nvSpPr>
        <p:spPr>
          <a:xfrm rot="16200000">
            <a:off x="8284963" y="1351593"/>
            <a:ext cx="347616" cy="34622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直角三角形 103">
            <a:extLst>
              <a:ext uri="{FF2B5EF4-FFF2-40B4-BE49-F238E27FC236}">
                <a16:creationId xmlns:a16="http://schemas.microsoft.com/office/drawing/2014/main" id="{A9DC1C56-F3B4-48B1-97B6-822985493BA9}"/>
              </a:ext>
            </a:extLst>
          </p:cNvPr>
          <p:cNvSpPr/>
          <p:nvPr/>
        </p:nvSpPr>
        <p:spPr>
          <a:xfrm rot="16200000">
            <a:off x="8267577" y="2065082"/>
            <a:ext cx="347616" cy="346228"/>
          </a:xfrm>
          <a:prstGeom prst="rt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C9DF3C-DEFC-4E3F-B12D-2CB299D34AF9}"/>
              </a:ext>
            </a:extLst>
          </p:cNvPr>
          <p:cNvSpPr txBox="1"/>
          <p:nvPr/>
        </p:nvSpPr>
        <p:spPr>
          <a:xfrm>
            <a:off x="8378737" y="669706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9E5DC42-4E85-4C7C-85B7-FBCB75DDC535}"/>
              </a:ext>
            </a:extLst>
          </p:cNvPr>
          <p:cNvSpPr txBox="1"/>
          <p:nvPr/>
        </p:nvSpPr>
        <p:spPr>
          <a:xfrm>
            <a:off x="8397820" y="1393467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52AC3CF-0461-4BA1-B969-131D54547577}"/>
              </a:ext>
            </a:extLst>
          </p:cNvPr>
          <p:cNvSpPr txBox="1"/>
          <p:nvPr/>
        </p:nvSpPr>
        <p:spPr>
          <a:xfrm>
            <a:off x="8395838" y="2106995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6" name="图形 15" descr="问号">
            <a:extLst>
              <a:ext uri="{FF2B5EF4-FFF2-40B4-BE49-F238E27FC236}">
                <a16:creationId xmlns:a16="http://schemas.microsoft.com/office/drawing/2014/main" id="{F5928D00-4495-4336-98D0-D75C2795F2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76663" y="1798358"/>
            <a:ext cx="612396" cy="612396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D641BC-4536-4C9A-AA01-092C83621811}"/>
              </a:ext>
            </a:extLst>
          </p:cNvPr>
          <p:cNvGrpSpPr/>
          <p:nvPr/>
        </p:nvGrpSpPr>
        <p:grpSpPr>
          <a:xfrm>
            <a:off x="954796" y="3845866"/>
            <a:ext cx="649365" cy="728687"/>
            <a:chOff x="167518" y="529049"/>
            <a:chExt cx="538829" cy="60464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200F9C54-C5DA-4E64-98AE-53B49F37E74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8A6BF59B-4BDB-4047-ABFB-5289916E907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3B83D1A8-0184-42E4-B9A8-3FFB331F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7B280D-DAA1-487E-931F-64F64502AB8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A5872590-7EA2-441C-A152-B7A5D8EB8B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D8D0204-B23F-4095-B04E-7CC9B9200EF7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388A047-29ED-4827-AA3E-AB0CCDBD75E6}"/>
              </a:ext>
            </a:extLst>
          </p:cNvPr>
          <p:cNvGrpSpPr/>
          <p:nvPr/>
        </p:nvGrpSpPr>
        <p:grpSpPr>
          <a:xfrm>
            <a:off x="1677842" y="3851718"/>
            <a:ext cx="649365" cy="728687"/>
            <a:chOff x="167518" y="529049"/>
            <a:chExt cx="538829" cy="604649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EEF62A9-9204-4291-A37B-2B845C7236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9EFA90CE-94B5-419B-950F-B067CFBCF67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A8534BCD-F99B-4104-BDC1-88C9E96E0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40DE653B-FFD7-4078-B465-D1CB30997B4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FDC18DAE-C586-4947-9267-2487E2FA763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2E3AD73-25B9-4AAC-8B94-FBB270929941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2549B2C-E372-4495-BAD6-A296B8C935D9}"/>
              </a:ext>
            </a:extLst>
          </p:cNvPr>
          <p:cNvGrpSpPr/>
          <p:nvPr/>
        </p:nvGrpSpPr>
        <p:grpSpPr>
          <a:xfrm>
            <a:off x="2413192" y="3868473"/>
            <a:ext cx="649365" cy="728687"/>
            <a:chOff x="167518" y="529049"/>
            <a:chExt cx="538829" cy="604649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C8407C8-7573-47E9-9AAB-BE5BAAA0BD7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E5C805BE-5BD9-4F88-9E04-52F941894F4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0815AC29-A4C1-42BE-8C44-889E7095E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D018-A364-4A4B-AF30-D74350AD85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7A705C14-F1A8-4452-91D4-501DB49AA15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3D95D5B-1EDA-4381-BF61-924893EDEA51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1A04271-66EE-46C4-BFA6-71BAB88DAF84}"/>
              </a:ext>
            </a:extLst>
          </p:cNvPr>
          <p:cNvGrpSpPr/>
          <p:nvPr/>
        </p:nvGrpSpPr>
        <p:grpSpPr>
          <a:xfrm>
            <a:off x="3132088" y="3866204"/>
            <a:ext cx="649365" cy="728687"/>
            <a:chOff x="167518" y="529049"/>
            <a:chExt cx="538829" cy="604649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529C03F-C8C1-4550-BBE6-BED3004125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4DF70375-B62C-4E9D-AE0F-61CBB7B69AE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7060E5B5-51D2-4415-BE2F-21E38AAEB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CB3DD25B-706B-44B3-A208-9D6775BD3E8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AB47A2B0-E317-464E-80C4-B8585475F70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CF181A5-35E2-409C-BD3A-6776D37006CE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EDD8C88-E1BA-45B6-AAD9-979F6990B97A}"/>
              </a:ext>
            </a:extLst>
          </p:cNvPr>
          <p:cNvGrpSpPr/>
          <p:nvPr/>
        </p:nvGrpSpPr>
        <p:grpSpPr>
          <a:xfrm>
            <a:off x="3895841" y="3866204"/>
            <a:ext cx="663025" cy="744016"/>
            <a:chOff x="7418021" y="3956842"/>
            <a:chExt cx="538829" cy="604649"/>
          </a:xfrm>
        </p:grpSpPr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95A03991-83DE-4121-B9E3-81AFAC3EF40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FAAF0667-F022-41EC-9ED7-31EC012237F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4" name="加号 143">
            <a:extLst>
              <a:ext uri="{FF2B5EF4-FFF2-40B4-BE49-F238E27FC236}">
                <a16:creationId xmlns:a16="http://schemas.microsoft.com/office/drawing/2014/main" id="{F3414C47-C310-44A7-AC94-0CB7C9A53958}"/>
              </a:ext>
            </a:extLst>
          </p:cNvPr>
          <p:cNvSpPr/>
          <p:nvPr/>
        </p:nvSpPr>
        <p:spPr>
          <a:xfrm>
            <a:off x="4021069" y="398293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A6DD3B3-90DA-4EE4-89BB-8912C6D3E6E2}"/>
              </a:ext>
            </a:extLst>
          </p:cNvPr>
          <p:cNvGrpSpPr/>
          <p:nvPr/>
        </p:nvGrpSpPr>
        <p:grpSpPr>
          <a:xfrm>
            <a:off x="4679205" y="3855666"/>
            <a:ext cx="663025" cy="744016"/>
            <a:chOff x="7418021" y="3956842"/>
            <a:chExt cx="538829" cy="604649"/>
          </a:xfrm>
        </p:grpSpPr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EFBA2931-F11E-457E-86D8-BEDDAE4F04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9B0A1976-393B-4085-B81D-708820ED7CC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8" name="加号 147">
            <a:extLst>
              <a:ext uri="{FF2B5EF4-FFF2-40B4-BE49-F238E27FC236}">
                <a16:creationId xmlns:a16="http://schemas.microsoft.com/office/drawing/2014/main" id="{0C4DCAC8-B325-46AC-92B7-7E5E428A47AC}"/>
              </a:ext>
            </a:extLst>
          </p:cNvPr>
          <p:cNvSpPr/>
          <p:nvPr/>
        </p:nvSpPr>
        <p:spPr>
          <a:xfrm>
            <a:off x="4804433" y="3972399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CED1A14-582F-4234-B8D2-71F4FAB5A6D0}"/>
              </a:ext>
            </a:extLst>
          </p:cNvPr>
          <p:cNvGrpSpPr/>
          <p:nvPr/>
        </p:nvGrpSpPr>
        <p:grpSpPr>
          <a:xfrm>
            <a:off x="5423576" y="3853144"/>
            <a:ext cx="663025" cy="744016"/>
            <a:chOff x="7418021" y="3956842"/>
            <a:chExt cx="538829" cy="604649"/>
          </a:xfrm>
        </p:grpSpPr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1AE6A16C-7414-47A3-90E2-6A42C254CFE8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09487ED2-B1D1-41B4-A3E7-F34957EC9A99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52" name="加号 151">
            <a:extLst>
              <a:ext uri="{FF2B5EF4-FFF2-40B4-BE49-F238E27FC236}">
                <a16:creationId xmlns:a16="http://schemas.microsoft.com/office/drawing/2014/main" id="{92D2611C-978B-47DA-8A70-6B6CF0DDACCF}"/>
              </a:ext>
            </a:extLst>
          </p:cNvPr>
          <p:cNvSpPr/>
          <p:nvPr/>
        </p:nvSpPr>
        <p:spPr>
          <a:xfrm>
            <a:off x="5548804" y="396987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F51162F-E460-4986-8D9A-6F9A6DB1D88A}"/>
              </a:ext>
            </a:extLst>
          </p:cNvPr>
          <p:cNvGrpSpPr/>
          <p:nvPr/>
        </p:nvGrpSpPr>
        <p:grpSpPr>
          <a:xfrm>
            <a:off x="6152336" y="3853144"/>
            <a:ext cx="663025" cy="744016"/>
            <a:chOff x="7418021" y="3956842"/>
            <a:chExt cx="538829" cy="604649"/>
          </a:xfrm>
        </p:grpSpPr>
        <p:sp>
          <p:nvSpPr>
            <p:cNvPr id="154" name="矩形: 圆角 153">
              <a:extLst>
                <a:ext uri="{FF2B5EF4-FFF2-40B4-BE49-F238E27FC236}">
                  <a16:creationId xmlns:a16="http://schemas.microsoft.com/office/drawing/2014/main" id="{20525E2B-ED5A-46FE-AD9E-0529F8F50AA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8949D73E-4DD3-4C75-80E9-CFA9BD2E4A7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56" name="加号 155">
            <a:extLst>
              <a:ext uri="{FF2B5EF4-FFF2-40B4-BE49-F238E27FC236}">
                <a16:creationId xmlns:a16="http://schemas.microsoft.com/office/drawing/2014/main" id="{F4F9ABA6-DF7C-4085-BE12-2588849E3C9C}"/>
              </a:ext>
            </a:extLst>
          </p:cNvPr>
          <p:cNvSpPr/>
          <p:nvPr/>
        </p:nvSpPr>
        <p:spPr>
          <a:xfrm>
            <a:off x="6277564" y="396987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4BAF0515-F2EB-413B-9409-E5737AD4EA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5871" y="415921"/>
            <a:ext cx="1798867" cy="325285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E99441AE-3887-47D8-9752-E3C0852492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528" y="401816"/>
            <a:ext cx="1696621" cy="327525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963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44C2E2-79AA-45F2-B9A7-412E4D7D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33" y="0"/>
            <a:ext cx="8228584" cy="462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D5C7EB-8B41-4E3C-9EF1-793E9C5B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85" y="3706242"/>
            <a:ext cx="2839044" cy="8447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79A72A-8388-458E-868C-1E8E8A660392}"/>
              </a:ext>
            </a:extLst>
          </p:cNvPr>
          <p:cNvSpPr txBox="1"/>
          <p:nvPr/>
        </p:nvSpPr>
        <p:spPr>
          <a:xfrm>
            <a:off x="5839559" y="3655051"/>
            <a:ext cx="68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59019453-EAAE-4A2A-B8A2-75009C8C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50" y="12580"/>
            <a:ext cx="6386230" cy="355345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103B9D66-056A-471C-85DB-84EFE94AADB0}"/>
              </a:ext>
            </a:extLst>
          </p:cNvPr>
          <p:cNvSpPr txBox="1"/>
          <p:nvPr/>
        </p:nvSpPr>
        <p:spPr>
          <a:xfrm>
            <a:off x="1965524" y="-30464"/>
            <a:ext cx="142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设计工坊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02793E-323C-44E1-94BA-3109957C9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8" y="5411"/>
            <a:ext cx="8221054" cy="46228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3155512-351F-4999-B255-1968F305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21" y="42949"/>
            <a:ext cx="7749631" cy="355345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0FD10335-71AA-41F1-BCDF-206E074D5DFD}"/>
              </a:ext>
            </a:extLst>
          </p:cNvPr>
          <p:cNvSpPr txBox="1"/>
          <p:nvPr/>
        </p:nvSpPr>
        <p:spPr>
          <a:xfrm>
            <a:off x="1295595" y="-30350"/>
            <a:ext cx="142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设计工坊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466D455-0E56-431C-9B5D-792DE85D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398275"/>
            <a:ext cx="4081620" cy="415270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38A6B502-9F1F-45B6-97F6-DA282C6FAD39}"/>
              </a:ext>
            </a:extLst>
          </p:cNvPr>
          <p:cNvGrpSpPr/>
          <p:nvPr/>
        </p:nvGrpSpPr>
        <p:grpSpPr>
          <a:xfrm>
            <a:off x="6939209" y="1768685"/>
            <a:ext cx="1903858" cy="728689"/>
            <a:chOff x="167518" y="529048"/>
            <a:chExt cx="613444" cy="60465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4A2E55E-92C2-4D19-AC1E-5D84DB6577A6}"/>
                </a:ext>
              </a:extLst>
            </p:cNvPr>
            <p:cNvGrpSpPr/>
            <p:nvPr/>
          </p:nvGrpSpPr>
          <p:grpSpPr>
            <a:xfrm>
              <a:off x="167518" y="529048"/>
              <a:ext cx="538829" cy="604650"/>
              <a:chOff x="7418021" y="3956841"/>
              <a:chExt cx="538829" cy="604650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D962EDE6-265B-454E-AC75-13C844B0BBF9}"/>
                  </a:ext>
                </a:extLst>
              </p:cNvPr>
              <p:cNvSpPr/>
              <p:nvPr/>
            </p:nvSpPr>
            <p:spPr>
              <a:xfrm>
                <a:off x="7418021" y="3956841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3F3EDA1-C076-4FDB-895C-C10B1852ED6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38332BC-395D-4DF2-A334-539E3A1B580B}"/>
                </a:ext>
              </a:extLst>
            </p:cNvPr>
            <p:cNvSpPr/>
            <p:nvPr/>
          </p:nvSpPr>
          <p:spPr>
            <a:xfrm>
              <a:off x="248936" y="691417"/>
              <a:ext cx="532026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建筑选择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A9E473E-FFCA-431A-BD09-6EE265DD75D5}"/>
              </a:ext>
            </a:extLst>
          </p:cNvPr>
          <p:cNvGrpSpPr/>
          <p:nvPr/>
        </p:nvGrpSpPr>
        <p:grpSpPr>
          <a:xfrm>
            <a:off x="6948292" y="339737"/>
            <a:ext cx="1685871" cy="728687"/>
            <a:chOff x="167518" y="529049"/>
            <a:chExt cx="1398899" cy="604649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D212BDF-EB89-4B1B-90BA-8A98F6097FE4}"/>
                </a:ext>
              </a:extLst>
            </p:cNvPr>
            <p:cNvGrpSpPr/>
            <p:nvPr/>
          </p:nvGrpSpPr>
          <p:grpSpPr>
            <a:xfrm>
              <a:off x="167518" y="529049"/>
              <a:ext cx="1398899" cy="604649"/>
              <a:chOff x="7418021" y="3956842"/>
              <a:chExt cx="1398899" cy="604649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B21B94F8-B7FE-44DA-9AFB-FD15DDC676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139889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AD885BF6-6FFC-4CB5-89B0-BF92E82C2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258" y="4016028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70B0625-1D28-436C-BEE7-308A4DDD5AF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1048D19-C862-4F12-98F1-994F132F7D4E}"/>
                </a:ext>
              </a:extLst>
            </p:cNvPr>
            <p:cNvSpPr/>
            <p:nvPr/>
          </p:nvSpPr>
          <p:spPr>
            <a:xfrm>
              <a:off x="716859" y="694112"/>
              <a:ext cx="670343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物品选择</a:t>
              </a: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9012D23-806F-454D-9735-6A3673E93E17}"/>
              </a:ext>
            </a:extLst>
          </p:cNvPr>
          <p:cNvSpPr/>
          <p:nvPr/>
        </p:nvSpPr>
        <p:spPr>
          <a:xfrm>
            <a:off x="5873623" y="1754103"/>
            <a:ext cx="506530" cy="3338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169B50B7-22C9-43BA-ADCD-74EAF34FE582}"/>
              </a:ext>
            </a:extLst>
          </p:cNvPr>
          <p:cNvSpPr/>
          <p:nvPr/>
        </p:nvSpPr>
        <p:spPr>
          <a:xfrm>
            <a:off x="6927133" y="1064878"/>
            <a:ext cx="1685872" cy="6493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464CBB01-58F6-4919-995A-30F56EA80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38" y="1160308"/>
            <a:ext cx="490448" cy="490448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9DB27E83-F0A2-4BCF-BFFA-B1B5AA80FD1A}"/>
              </a:ext>
            </a:extLst>
          </p:cNvPr>
          <p:cNvSpPr/>
          <p:nvPr/>
        </p:nvSpPr>
        <p:spPr>
          <a:xfrm>
            <a:off x="7567530" y="1254968"/>
            <a:ext cx="91017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配方选择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18D27D7-B599-439F-B0DE-F765B6F05967}"/>
              </a:ext>
            </a:extLst>
          </p:cNvPr>
          <p:cNvGrpSpPr/>
          <p:nvPr/>
        </p:nvGrpSpPr>
        <p:grpSpPr>
          <a:xfrm>
            <a:off x="6927133" y="3052586"/>
            <a:ext cx="1672286" cy="728687"/>
            <a:chOff x="-681279" y="529049"/>
            <a:chExt cx="1387627" cy="604649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8A63C4C9-7286-438D-A415-D1F1FD06C5F6}"/>
                </a:ext>
              </a:extLst>
            </p:cNvPr>
            <p:cNvGrpSpPr/>
            <p:nvPr/>
          </p:nvGrpSpPr>
          <p:grpSpPr>
            <a:xfrm>
              <a:off x="-681279" y="529049"/>
              <a:ext cx="1387627" cy="604649"/>
              <a:chOff x="6569224" y="3956842"/>
              <a:chExt cx="1387627" cy="604649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275EBDB7-E73B-48D1-8432-0006265A1A8A}"/>
                  </a:ext>
                </a:extLst>
              </p:cNvPr>
              <p:cNvSpPr/>
              <p:nvPr/>
            </p:nvSpPr>
            <p:spPr>
              <a:xfrm>
                <a:off x="6569224" y="3956842"/>
                <a:ext cx="1387627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0468385-0CDB-4973-8E34-D824A3A5246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4FE87C8-4CC3-44C6-A7B2-E4F97F884ED7}"/>
                </a:ext>
              </a:extLst>
            </p:cNvPr>
            <p:cNvSpPr/>
            <p:nvPr/>
          </p:nvSpPr>
          <p:spPr>
            <a:xfrm>
              <a:off x="-60491" y="699574"/>
              <a:ext cx="695002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完成设计</a:t>
              </a:r>
            </a:p>
          </p:txBody>
        </p: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7DFEEC5F-45E6-4D95-9ED0-320E4E2A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34" y="371949"/>
            <a:ext cx="4740744" cy="4250851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B7FB0A52-5DE7-42D6-AF0E-EBB0F3043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06" y="381813"/>
            <a:ext cx="5959626" cy="330606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C007CA2A-B3A9-4FE7-820E-86D8CBE6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22" y="374233"/>
            <a:ext cx="5959626" cy="3302837"/>
          </a:xfrm>
          <a:prstGeom prst="rect">
            <a:avLst/>
          </a:prstGeom>
        </p:spPr>
      </p:pic>
      <p:grpSp>
        <p:nvGrpSpPr>
          <p:cNvPr id="97" name="组合 96">
            <a:extLst>
              <a:ext uri="{FF2B5EF4-FFF2-40B4-BE49-F238E27FC236}">
                <a16:creationId xmlns:a16="http://schemas.microsoft.com/office/drawing/2014/main" id="{9BE36D18-40EC-42B4-BE49-41C8219F5B7B}"/>
              </a:ext>
            </a:extLst>
          </p:cNvPr>
          <p:cNvGrpSpPr/>
          <p:nvPr/>
        </p:nvGrpSpPr>
        <p:grpSpPr>
          <a:xfrm>
            <a:off x="6947131" y="3866204"/>
            <a:ext cx="1672286" cy="649365"/>
            <a:chOff x="-681279" y="529049"/>
            <a:chExt cx="1387627" cy="538829"/>
          </a:xfrm>
          <a:solidFill>
            <a:srgbClr val="00B050"/>
          </a:solidFill>
        </p:grpSpPr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2960367D-3751-4E5F-B229-EDC747830A93}"/>
                </a:ext>
              </a:extLst>
            </p:cNvPr>
            <p:cNvSpPr/>
            <p:nvPr/>
          </p:nvSpPr>
          <p:spPr>
            <a:xfrm>
              <a:off x="-681279" y="529049"/>
              <a:ext cx="1387627" cy="538829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96222B0-BABF-4B32-A7F3-5CAE0B5B6E46}"/>
                </a:ext>
              </a:extLst>
            </p:cNvPr>
            <p:cNvSpPr/>
            <p:nvPr/>
          </p:nvSpPr>
          <p:spPr>
            <a:xfrm>
              <a:off x="-60491" y="699574"/>
              <a:ext cx="695002" cy="22984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快速建造</a:t>
              </a:r>
              <a:endPara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" name="图形 101" descr="挖掘工具">
            <a:hlinkClick r:id="rId7" action="ppaction://hlinksldjump"/>
            <a:extLst>
              <a:ext uri="{FF2B5EF4-FFF2-40B4-BE49-F238E27FC236}">
                <a16:creationId xmlns:a16="http://schemas.microsoft.com/office/drawing/2014/main" id="{8F29E357-89AC-49D7-9592-DC2076629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3838" y="3953663"/>
            <a:ext cx="440718" cy="440718"/>
          </a:xfrm>
          <a:prstGeom prst="rect">
            <a:avLst/>
          </a:prstGeom>
        </p:spPr>
      </p:pic>
      <p:pic>
        <p:nvPicPr>
          <p:cNvPr id="12" name="图形 11" descr="铅笔">
            <a:extLst>
              <a:ext uri="{FF2B5EF4-FFF2-40B4-BE49-F238E27FC236}">
                <a16:creationId xmlns:a16="http://schemas.microsoft.com/office/drawing/2014/main" id="{89C13F7E-2969-45A0-9925-37FCA99A64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10418" y="3114344"/>
            <a:ext cx="523507" cy="523507"/>
          </a:xfrm>
          <a:prstGeom prst="rect">
            <a:avLst/>
          </a:prstGeom>
        </p:spPr>
      </p:pic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A6F85DD7-40D2-4EEA-A035-A10AA94B2779}"/>
              </a:ext>
            </a:extLst>
          </p:cNvPr>
          <p:cNvSpPr/>
          <p:nvPr/>
        </p:nvSpPr>
        <p:spPr>
          <a:xfrm rot="16200000">
            <a:off x="8281249" y="630741"/>
            <a:ext cx="347616" cy="34622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" name="直角三角形 102">
            <a:extLst>
              <a:ext uri="{FF2B5EF4-FFF2-40B4-BE49-F238E27FC236}">
                <a16:creationId xmlns:a16="http://schemas.microsoft.com/office/drawing/2014/main" id="{437FEB81-38B9-44CC-8A06-B70C50D46708}"/>
              </a:ext>
            </a:extLst>
          </p:cNvPr>
          <p:cNvSpPr/>
          <p:nvPr/>
        </p:nvSpPr>
        <p:spPr>
          <a:xfrm rot="16200000">
            <a:off x="8263319" y="1351593"/>
            <a:ext cx="347616" cy="34622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直角三角形 103">
            <a:extLst>
              <a:ext uri="{FF2B5EF4-FFF2-40B4-BE49-F238E27FC236}">
                <a16:creationId xmlns:a16="http://schemas.microsoft.com/office/drawing/2014/main" id="{A9DC1C56-F3B4-48B1-97B6-822985493BA9}"/>
              </a:ext>
            </a:extLst>
          </p:cNvPr>
          <p:cNvSpPr/>
          <p:nvPr/>
        </p:nvSpPr>
        <p:spPr>
          <a:xfrm rot="16200000">
            <a:off x="8267577" y="2065082"/>
            <a:ext cx="347616" cy="34622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C9DF3C-DEFC-4E3F-B12D-2CB299D34AF9}"/>
              </a:ext>
            </a:extLst>
          </p:cNvPr>
          <p:cNvSpPr txBox="1"/>
          <p:nvPr/>
        </p:nvSpPr>
        <p:spPr>
          <a:xfrm>
            <a:off x="8378737" y="669706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9E5DC42-4E85-4C7C-85B7-FBCB75DDC535}"/>
              </a:ext>
            </a:extLst>
          </p:cNvPr>
          <p:cNvSpPr txBox="1"/>
          <p:nvPr/>
        </p:nvSpPr>
        <p:spPr>
          <a:xfrm>
            <a:off x="8376176" y="1393467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52AC3CF-0461-4BA1-B969-131D54547577}"/>
              </a:ext>
            </a:extLst>
          </p:cNvPr>
          <p:cNvSpPr txBox="1"/>
          <p:nvPr/>
        </p:nvSpPr>
        <p:spPr>
          <a:xfrm>
            <a:off x="8395838" y="2106995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D641BC-4536-4C9A-AA01-092C83621811}"/>
              </a:ext>
            </a:extLst>
          </p:cNvPr>
          <p:cNvGrpSpPr/>
          <p:nvPr/>
        </p:nvGrpSpPr>
        <p:grpSpPr>
          <a:xfrm>
            <a:off x="954796" y="3845866"/>
            <a:ext cx="649365" cy="728687"/>
            <a:chOff x="167518" y="529049"/>
            <a:chExt cx="538829" cy="60464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200F9C54-C5DA-4E64-98AE-53B49F37E74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8A6BF59B-4BDB-4047-ABFB-5289916E907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3B83D1A8-0184-42E4-B9A8-3FFB331F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7B280D-DAA1-487E-931F-64F64502AB8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A5872590-7EA2-441C-A152-B7A5D8EB8B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D8D0204-B23F-4095-B04E-7CC9B9200EF7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388A047-29ED-4827-AA3E-AB0CCDBD75E6}"/>
              </a:ext>
            </a:extLst>
          </p:cNvPr>
          <p:cNvGrpSpPr/>
          <p:nvPr/>
        </p:nvGrpSpPr>
        <p:grpSpPr>
          <a:xfrm>
            <a:off x="1677842" y="3851718"/>
            <a:ext cx="649365" cy="728687"/>
            <a:chOff x="167518" y="529049"/>
            <a:chExt cx="538829" cy="604649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EEF62A9-9204-4291-A37B-2B845C7236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9EFA90CE-94B5-419B-950F-B067CFBCF67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A8534BCD-F99B-4104-BDC1-88C9E96E0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40DE653B-FFD7-4078-B465-D1CB30997B4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FDC18DAE-C586-4947-9267-2487E2FA763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2E3AD73-25B9-4AAC-8B94-FBB270929941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2549B2C-E372-4495-BAD6-A296B8C935D9}"/>
              </a:ext>
            </a:extLst>
          </p:cNvPr>
          <p:cNvGrpSpPr/>
          <p:nvPr/>
        </p:nvGrpSpPr>
        <p:grpSpPr>
          <a:xfrm>
            <a:off x="2413192" y="3868473"/>
            <a:ext cx="649365" cy="728687"/>
            <a:chOff x="167518" y="529049"/>
            <a:chExt cx="538829" cy="604649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C8407C8-7573-47E9-9AAB-BE5BAAA0BD7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E5C805BE-5BD9-4F88-9E04-52F941894F4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0815AC29-A4C1-42BE-8C44-889E7095E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D018-A364-4A4B-AF30-D74350AD85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7A705C14-F1A8-4452-91D4-501DB49AA15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3D95D5B-1EDA-4381-BF61-924893EDEA51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1A04271-66EE-46C4-BFA6-71BAB88DAF84}"/>
              </a:ext>
            </a:extLst>
          </p:cNvPr>
          <p:cNvGrpSpPr/>
          <p:nvPr/>
        </p:nvGrpSpPr>
        <p:grpSpPr>
          <a:xfrm>
            <a:off x="3132088" y="3866204"/>
            <a:ext cx="649365" cy="728687"/>
            <a:chOff x="167518" y="529049"/>
            <a:chExt cx="538829" cy="604649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529C03F-C8C1-4550-BBE6-BED3004125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4DF70375-B62C-4E9D-AE0F-61CBB7B69AE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7060E5B5-51D2-4415-BE2F-21E38AAEB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CB3DD25B-706B-44B3-A208-9D6775BD3E8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AB47A2B0-E317-464E-80C4-B8585475F70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CF181A5-35E2-409C-BD3A-6776D37006CE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EDD8C88-E1BA-45B6-AAD9-979F6990B97A}"/>
              </a:ext>
            </a:extLst>
          </p:cNvPr>
          <p:cNvGrpSpPr/>
          <p:nvPr/>
        </p:nvGrpSpPr>
        <p:grpSpPr>
          <a:xfrm>
            <a:off x="3895841" y="3866204"/>
            <a:ext cx="663025" cy="744016"/>
            <a:chOff x="7418021" y="3956842"/>
            <a:chExt cx="538829" cy="604649"/>
          </a:xfrm>
        </p:grpSpPr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95A03991-83DE-4121-B9E3-81AFAC3EF40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FAAF0667-F022-41EC-9ED7-31EC012237F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4" name="加号 143">
            <a:extLst>
              <a:ext uri="{FF2B5EF4-FFF2-40B4-BE49-F238E27FC236}">
                <a16:creationId xmlns:a16="http://schemas.microsoft.com/office/drawing/2014/main" id="{F3414C47-C310-44A7-AC94-0CB7C9A53958}"/>
              </a:ext>
            </a:extLst>
          </p:cNvPr>
          <p:cNvSpPr/>
          <p:nvPr/>
        </p:nvSpPr>
        <p:spPr>
          <a:xfrm>
            <a:off x="4021069" y="398293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A6DD3B3-90DA-4EE4-89BB-8912C6D3E6E2}"/>
              </a:ext>
            </a:extLst>
          </p:cNvPr>
          <p:cNvGrpSpPr/>
          <p:nvPr/>
        </p:nvGrpSpPr>
        <p:grpSpPr>
          <a:xfrm>
            <a:off x="4679205" y="3855666"/>
            <a:ext cx="663025" cy="744016"/>
            <a:chOff x="7418021" y="3956842"/>
            <a:chExt cx="538829" cy="604649"/>
          </a:xfrm>
        </p:grpSpPr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EFBA2931-F11E-457E-86D8-BEDDAE4F04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9B0A1976-393B-4085-B81D-708820ED7CC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8" name="加号 147">
            <a:extLst>
              <a:ext uri="{FF2B5EF4-FFF2-40B4-BE49-F238E27FC236}">
                <a16:creationId xmlns:a16="http://schemas.microsoft.com/office/drawing/2014/main" id="{0C4DCAC8-B325-46AC-92B7-7E5E428A47AC}"/>
              </a:ext>
            </a:extLst>
          </p:cNvPr>
          <p:cNvSpPr/>
          <p:nvPr/>
        </p:nvSpPr>
        <p:spPr>
          <a:xfrm>
            <a:off x="4804433" y="3972399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CED1A14-582F-4234-B8D2-71F4FAB5A6D0}"/>
              </a:ext>
            </a:extLst>
          </p:cNvPr>
          <p:cNvGrpSpPr/>
          <p:nvPr/>
        </p:nvGrpSpPr>
        <p:grpSpPr>
          <a:xfrm>
            <a:off x="5423576" y="3853144"/>
            <a:ext cx="663025" cy="744016"/>
            <a:chOff x="7418021" y="3956842"/>
            <a:chExt cx="538829" cy="604649"/>
          </a:xfrm>
        </p:grpSpPr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1AE6A16C-7414-47A3-90E2-6A42C254CFE8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09487ED2-B1D1-41B4-A3E7-F34957EC9A99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52" name="加号 151">
            <a:extLst>
              <a:ext uri="{FF2B5EF4-FFF2-40B4-BE49-F238E27FC236}">
                <a16:creationId xmlns:a16="http://schemas.microsoft.com/office/drawing/2014/main" id="{92D2611C-978B-47DA-8A70-6B6CF0DDACCF}"/>
              </a:ext>
            </a:extLst>
          </p:cNvPr>
          <p:cNvSpPr/>
          <p:nvPr/>
        </p:nvSpPr>
        <p:spPr>
          <a:xfrm>
            <a:off x="5548804" y="396987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F51162F-E460-4986-8D9A-6F9A6DB1D88A}"/>
              </a:ext>
            </a:extLst>
          </p:cNvPr>
          <p:cNvGrpSpPr/>
          <p:nvPr/>
        </p:nvGrpSpPr>
        <p:grpSpPr>
          <a:xfrm>
            <a:off x="6152336" y="3853144"/>
            <a:ext cx="663025" cy="744016"/>
            <a:chOff x="7418021" y="3956842"/>
            <a:chExt cx="538829" cy="604649"/>
          </a:xfrm>
        </p:grpSpPr>
        <p:sp>
          <p:nvSpPr>
            <p:cNvPr id="154" name="矩形: 圆角 153">
              <a:extLst>
                <a:ext uri="{FF2B5EF4-FFF2-40B4-BE49-F238E27FC236}">
                  <a16:creationId xmlns:a16="http://schemas.microsoft.com/office/drawing/2014/main" id="{20525E2B-ED5A-46FE-AD9E-0529F8F50AA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8949D73E-4DD3-4C75-80E9-CFA9BD2E4A7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56" name="加号 155">
            <a:extLst>
              <a:ext uri="{FF2B5EF4-FFF2-40B4-BE49-F238E27FC236}">
                <a16:creationId xmlns:a16="http://schemas.microsoft.com/office/drawing/2014/main" id="{F4F9ABA6-DF7C-4085-BE12-2588849E3C9C}"/>
              </a:ext>
            </a:extLst>
          </p:cNvPr>
          <p:cNvSpPr/>
          <p:nvPr/>
        </p:nvSpPr>
        <p:spPr>
          <a:xfrm>
            <a:off x="6277564" y="396987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66685C5B-4012-46BD-85F0-4C3ADA143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5" y="371136"/>
            <a:ext cx="1625397" cy="3316746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8C265A92-2043-41C7-9BE0-2947D4B0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31" y="371134"/>
            <a:ext cx="1625397" cy="3302837"/>
          </a:xfrm>
          <a:prstGeom prst="rect">
            <a:avLst/>
          </a:prstGeom>
          <a:ln w="22225">
            <a:solidFill>
              <a:srgbClr val="00B050"/>
            </a:solidFill>
          </a:ln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4548E78E-39D8-4F9E-842D-84B4BF4B09C2}"/>
              </a:ext>
            </a:extLst>
          </p:cNvPr>
          <p:cNvSpPr txBox="1"/>
          <p:nvPr/>
        </p:nvSpPr>
        <p:spPr>
          <a:xfrm>
            <a:off x="952922" y="2638837"/>
            <a:ext cx="1615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组装机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5F0248E-A6CA-4B8E-9412-A2712C0E71E6}"/>
              </a:ext>
            </a:extLst>
          </p:cNvPr>
          <p:cNvSpPr txBox="1"/>
          <p:nvPr/>
        </p:nvSpPr>
        <p:spPr>
          <a:xfrm>
            <a:off x="2654174" y="2642951"/>
            <a:ext cx="163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熔炼炉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B2F5EA79-04D7-414C-8F3B-038B5E2F77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8" y="1044287"/>
            <a:ext cx="1625397" cy="1625397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E46F37F5-49AB-47A2-A3BB-24EFE66A55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20" y="1044287"/>
            <a:ext cx="1625397" cy="1625397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F68B1060-7261-4889-9341-5CA5224BCC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38" y="1819823"/>
            <a:ext cx="651028" cy="65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44C2E2-79AA-45F2-B9A7-412E4D7D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33" y="0"/>
            <a:ext cx="8228584" cy="462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D5C7EB-8B41-4E3C-9EF1-793E9C5B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85" y="3706242"/>
            <a:ext cx="2839044" cy="8447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79A72A-8388-458E-868C-1E8E8A660392}"/>
              </a:ext>
            </a:extLst>
          </p:cNvPr>
          <p:cNvSpPr txBox="1"/>
          <p:nvPr/>
        </p:nvSpPr>
        <p:spPr>
          <a:xfrm>
            <a:off x="5839559" y="3655051"/>
            <a:ext cx="68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59019453-EAAE-4A2A-B8A2-75009C8C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50" y="12580"/>
            <a:ext cx="6386230" cy="355345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103B9D66-056A-471C-85DB-84EFE94AADB0}"/>
              </a:ext>
            </a:extLst>
          </p:cNvPr>
          <p:cNvSpPr txBox="1"/>
          <p:nvPr/>
        </p:nvSpPr>
        <p:spPr>
          <a:xfrm>
            <a:off x="1965524" y="-30464"/>
            <a:ext cx="142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设计工坊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02793E-323C-44E1-94BA-3109957C9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8" y="5411"/>
            <a:ext cx="8221054" cy="46228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3155512-351F-4999-B255-1968F305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21" y="42949"/>
            <a:ext cx="7749631" cy="355345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0FD10335-71AA-41F1-BCDF-206E074D5DFD}"/>
              </a:ext>
            </a:extLst>
          </p:cNvPr>
          <p:cNvSpPr txBox="1"/>
          <p:nvPr/>
        </p:nvSpPr>
        <p:spPr>
          <a:xfrm>
            <a:off x="1295595" y="-30350"/>
            <a:ext cx="142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基建中心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466D455-0E56-431C-9B5D-792DE85D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398275"/>
            <a:ext cx="4081620" cy="415270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38A6B502-9F1F-45B6-97F6-DA282C6FAD39}"/>
              </a:ext>
            </a:extLst>
          </p:cNvPr>
          <p:cNvGrpSpPr/>
          <p:nvPr/>
        </p:nvGrpSpPr>
        <p:grpSpPr>
          <a:xfrm>
            <a:off x="6939209" y="1768685"/>
            <a:ext cx="1903858" cy="728689"/>
            <a:chOff x="167518" y="529048"/>
            <a:chExt cx="613444" cy="60465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4A2E55E-92C2-4D19-AC1E-5D84DB6577A6}"/>
                </a:ext>
              </a:extLst>
            </p:cNvPr>
            <p:cNvGrpSpPr/>
            <p:nvPr/>
          </p:nvGrpSpPr>
          <p:grpSpPr>
            <a:xfrm>
              <a:off x="167518" y="529048"/>
              <a:ext cx="538829" cy="604650"/>
              <a:chOff x="7418021" y="3956841"/>
              <a:chExt cx="538829" cy="604650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D962EDE6-265B-454E-AC75-13C844B0BBF9}"/>
                  </a:ext>
                </a:extLst>
              </p:cNvPr>
              <p:cNvSpPr/>
              <p:nvPr/>
            </p:nvSpPr>
            <p:spPr>
              <a:xfrm>
                <a:off x="7418021" y="3956841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3F3EDA1-C076-4FDB-895C-C10B1852ED6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38332BC-395D-4DF2-A334-539E3A1B580B}"/>
                </a:ext>
              </a:extLst>
            </p:cNvPr>
            <p:cNvSpPr/>
            <p:nvPr/>
          </p:nvSpPr>
          <p:spPr>
            <a:xfrm>
              <a:off x="248936" y="691417"/>
              <a:ext cx="532026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建筑选择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A9E473E-FFCA-431A-BD09-6EE265DD75D5}"/>
              </a:ext>
            </a:extLst>
          </p:cNvPr>
          <p:cNvGrpSpPr/>
          <p:nvPr/>
        </p:nvGrpSpPr>
        <p:grpSpPr>
          <a:xfrm>
            <a:off x="6948292" y="339737"/>
            <a:ext cx="1685871" cy="728687"/>
            <a:chOff x="167518" y="529049"/>
            <a:chExt cx="1398899" cy="604649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D212BDF-EB89-4B1B-90BA-8A98F6097FE4}"/>
                </a:ext>
              </a:extLst>
            </p:cNvPr>
            <p:cNvGrpSpPr/>
            <p:nvPr/>
          </p:nvGrpSpPr>
          <p:grpSpPr>
            <a:xfrm>
              <a:off x="167518" y="529049"/>
              <a:ext cx="1398899" cy="604649"/>
              <a:chOff x="7418021" y="3956842"/>
              <a:chExt cx="1398899" cy="604649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B21B94F8-B7FE-44DA-9AFB-FD15DDC676A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139889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AD885BF6-6FFC-4CB5-89B0-BF92E82C2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258" y="4016028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70B0625-1D28-436C-BEE7-308A4DDD5AF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1048D19-C862-4F12-98F1-994F132F7D4E}"/>
                </a:ext>
              </a:extLst>
            </p:cNvPr>
            <p:cNvSpPr/>
            <p:nvPr/>
          </p:nvSpPr>
          <p:spPr>
            <a:xfrm>
              <a:off x="716859" y="694112"/>
              <a:ext cx="670343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物品选择</a:t>
              </a: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9012D23-806F-454D-9735-6A3673E93E17}"/>
              </a:ext>
            </a:extLst>
          </p:cNvPr>
          <p:cNvSpPr/>
          <p:nvPr/>
        </p:nvSpPr>
        <p:spPr>
          <a:xfrm>
            <a:off x="5873623" y="1754103"/>
            <a:ext cx="506530" cy="3338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169B50B7-22C9-43BA-ADCD-74EAF34FE582}"/>
              </a:ext>
            </a:extLst>
          </p:cNvPr>
          <p:cNvSpPr/>
          <p:nvPr/>
        </p:nvSpPr>
        <p:spPr>
          <a:xfrm>
            <a:off x="6927133" y="1064878"/>
            <a:ext cx="1685872" cy="6493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464CBB01-58F6-4919-995A-30F56EA80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38" y="1160308"/>
            <a:ext cx="490448" cy="490448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9DB27E83-F0A2-4BCF-BFFA-B1B5AA80FD1A}"/>
              </a:ext>
            </a:extLst>
          </p:cNvPr>
          <p:cNvSpPr/>
          <p:nvPr/>
        </p:nvSpPr>
        <p:spPr>
          <a:xfrm>
            <a:off x="7567530" y="1254968"/>
            <a:ext cx="91017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配方选择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18D27D7-B599-439F-B0DE-F765B6F05967}"/>
              </a:ext>
            </a:extLst>
          </p:cNvPr>
          <p:cNvGrpSpPr/>
          <p:nvPr/>
        </p:nvGrpSpPr>
        <p:grpSpPr>
          <a:xfrm>
            <a:off x="6927133" y="3052586"/>
            <a:ext cx="1672286" cy="728687"/>
            <a:chOff x="-681279" y="529049"/>
            <a:chExt cx="1387627" cy="604649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8A63C4C9-7286-438D-A415-D1F1FD06C5F6}"/>
                </a:ext>
              </a:extLst>
            </p:cNvPr>
            <p:cNvGrpSpPr/>
            <p:nvPr/>
          </p:nvGrpSpPr>
          <p:grpSpPr>
            <a:xfrm>
              <a:off x="-681279" y="529049"/>
              <a:ext cx="1387627" cy="604649"/>
              <a:chOff x="6569224" y="3956842"/>
              <a:chExt cx="1387627" cy="604649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275EBDB7-E73B-48D1-8432-0006265A1A8A}"/>
                  </a:ext>
                </a:extLst>
              </p:cNvPr>
              <p:cNvSpPr/>
              <p:nvPr/>
            </p:nvSpPr>
            <p:spPr>
              <a:xfrm>
                <a:off x="6569224" y="3956842"/>
                <a:ext cx="1387627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0468385-0CDB-4973-8E34-D824A3A5246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4FE87C8-4CC3-44C6-A7B2-E4F97F884ED7}"/>
                </a:ext>
              </a:extLst>
            </p:cNvPr>
            <p:cNvSpPr/>
            <p:nvPr/>
          </p:nvSpPr>
          <p:spPr>
            <a:xfrm>
              <a:off x="-60491" y="699574"/>
              <a:ext cx="695002" cy="22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完成设计</a:t>
              </a:r>
            </a:p>
          </p:txBody>
        </p: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7DFEEC5F-45E6-4D95-9ED0-320E4E2A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34" y="371949"/>
            <a:ext cx="4740744" cy="4250851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B7FB0A52-5DE7-42D6-AF0E-EBB0F3043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06" y="381813"/>
            <a:ext cx="5959626" cy="330606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C007CA2A-B3A9-4FE7-820E-86D8CBE6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22" y="374233"/>
            <a:ext cx="5959626" cy="3302837"/>
          </a:xfrm>
          <a:prstGeom prst="rect">
            <a:avLst/>
          </a:prstGeom>
        </p:spPr>
      </p:pic>
      <p:grpSp>
        <p:nvGrpSpPr>
          <p:cNvPr id="97" name="组合 96">
            <a:extLst>
              <a:ext uri="{FF2B5EF4-FFF2-40B4-BE49-F238E27FC236}">
                <a16:creationId xmlns:a16="http://schemas.microsoft.com/office/drawing/2014/main" id="{9BE36D18-40EC-42B4-BE49-41C8219F5B7B}"/>
              </a:ext>
            </a:extLst>
          </p:cNvPr>
          <p:cNvGrpSpPr/>
          <p:nvPr/>
        </p:nvGrpSpPr>
        <p:grpSpPr>
          <a:xfrm>
            <a:off x="6947131" y="3866204"/>
            <a:ext cx="1672286" cy="649365"/>
            <a:chOff x="-681279" y="529049"/>
            <a:chExt cx="1387627" cy="538829"/>
          </a:xfrm>
          <a:solidFill>
            <a:srgbClr val="00B050"/>
          </a:solidFill>
        </p:grpSpPr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2960367D-3751-4E5F-B229-EDC747830A93}"/>
                </a:ext>
              </a:extLst>
            </p:cNvPr>
            <p:cNvSpPr/>
            <p:nvPr/>
          </p:nvSpPr>
          <p:spPr>
            <a:xfrm>
              <a:off x="-681279" y="529049"/>
              <a:ext cx="1387627" cy="538829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96222B0-BABF-4B32-A7F3-5CAE0B5B6E46}"/>
                </a:ext>
              </a:extLst>
            </p:cNvPr>
            <p:cNvSpPr/>
            <p:nvPr/>
          </p:nvSpPr>
          <p:spPr>
            <a:xfrm>
              <a:off x="-60491" y="699574"/>
              <a:ext cx="695002" cy="22984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快速建造</a:t>
              </a:r>
              <a:endParaRPr lang="zh-CN" altLang="en-US" sz="1200" b="1" cap="none" spc="0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" name="图形 101" descr="挖掘工具">
            <a:hlinkClick r:id="rId7" action="ppaction://hlinksldjump"/>
            <a:extLst>
              <a:ext uri="{FF2B5EF4-FFF2-40B4-BE49-F238E27FC236}">
                <a16:creationId xmlns:a16="http://schemas.microsoft.com/office/drawing/2014/main" id="{8F29E357-89AC-49D7-9592-DC2076629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3838" y="3953663"/>
            <a:ext cx="440718" cy="440718"/>
          </a:xfrm>
          <a:prstGeom prst="rect">
            <a:avLst/>
          </a:prstGeom>
        </p:spPr>
      </p:pic>
      <p:pic>
        <p:nvPicPr>
          <p:cNvPr id="12" name="图形 11" descr="铅笔">
            <a:extLst>
              <a:ext uri="{FF2B5EF4-FFF2-40B4-BE49-F238E27FC236}">
                <a16:creationId xmlns:a16="http://schemas.microsoft.com/office/drawing/2014/main" id="{89C13F7E-2969-45A0-9925-37FCA99A64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10418" y="3114344"/>
            <a:ext cx="523507" cy="523507"/>
          </a:xfrm>
          <a:prstGeom prst="rect">
            <a:avLst/>
          </a:prstGeom>
        </p:spPr>
      </p:pic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A6F85DD7-40D2-4EEA-A035-A10AA94B2779}"/>
              </a:ext>
            </a:extLst>
          </p:cNvPr>
          <p:cNvSpPr/>
          <p:nvPr/>
        </p:nvSpPr>
        <p:spPr>
          <a:xfrm rot="16200000">
            <a:off x="8281249" y="630741"/>
            <a:ext cx="347616" cy="34622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" name="直角三角形 102">
            <a:extLst>
              <a:ext uri="{FF2B5EF4-FFF2-40B4-BE49-F238E27FC236}">
                <a16:creationId xmlns:a16="http://schemas.microsoft.com/office/drawing/2014/main" id="{437FEB81-38B9-44CC-8A06-B70C50D46708}"/>
              </a:ext>
            </a:extLst>
          </p:cNvPr>
          <p:cNvSpPr/>
          <p:nvPr/>
        </p:nvSpPr>
        <p:spPr>
          <a:xfrm rot="16200000">
            <a:off x="8263319" y="1351593"/>
            <a:ext cx="347616" cy="34622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直角三角形 103">
            <a:extLst>
              <a:ext uri="{FF2B5EF4-FFF2-40B4-BE49-F238E27FC236}">
                <a16:creationId xmlns:a16="http://schemas.microsoft.com/office/drawing/2014/main" id="{A9DC1C56-F3B4-48B1-97B6-822985493BA9}"/>
              </a:ext>
            </a:extLst>
          </p:cNvPr>
          <p:cNvSpPr/>
          <p:nvPr/>
        </p:nvSpPr>
        <p:spPr>
          <a:xfrm rot="16200000">
            <a:off x="8267577" y="2065082"/>
            <a:ext cx="347616" cy="34622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C9DF3C-DEFC-4E3F-B12D-2CB299D34AF9}"/>
              </a:ext>
            </a:extLst>
          </p:cNvPr>
          <p:cNvSpPr txBox="1"/>
          <p:nvPr/>
        </p:nvSpPr>
        <p:spPr>
          <a:xfrm>
            <a:off x="8378737" y="669706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9E5DC42-4E85-4C7C-85B7-FBCB75DDC535}"/>
              </a:ext>
            </a:extLst>
          </p:cNvPr>
          <p:cNvSpPr txBox="1"/>
          <p:nvPr/>
        </p:nvSpPr>
        <p:spPr>
          <a:xfrm>
            <a:off x="8376176" y="1393467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52AC3CF-0461-4BA1-B969-131D54547577}"/>
              </a:ext>
            </a:extLst>
          </p:cNvPr>
          <p:cNvSpPr txBox="1"/>
          <p:nvPr/>
        </p:nvSpPr>
        <p:spPr>
          <a:xfrm>
            <a:off x="8395838" y="2106995"/>
            <a:ext cx="1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AD641BC-4536-4C9A-AA01-092C83621811}"/>
              </a:ext>
            </a:extLst>
          </p:cNvPr>
          <p:cNvGrpSpPr/>
          <p:nvPr/>
        </p:nvGrpSpPr>
        <p:grpSpPr>
          <a:xfrm>
            <a:off x="954796" y="3845866"/>
            <a:ext cx="649365" cy="728687"/>
            <a:chOff x="167518" y="529049"/>
            <a:chExt cx="538829" cy="60464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200F9C54-C5DA-4E64-98AE-53B49F37E74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8A6BF59B-4BDB-4047-ABFB-5289916E907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3B83D1A8-0184-42E4-B9A8-3FFB331F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07B280D-DAA1-487E-931F-64F64502AB8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A5872590-7EA2-441C-A152-B7A5D8EB8B1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D8D0204-B23F-4095-B04E-7CC9B9200EF7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388A047-29ED-4827-AA3E-AB0CCDBD75E6}"/>
              </a:ext>
            </a:extLst>
          </p:cNvPr>
          <p:cNvGrpSpPr/>
          <p:nvPr/>
        </p:nvGrpSpPr>
        <p:grpSpPr>
          <a:xfrm>
            <a:off x="1677842" y="3851718"/>
            <a:ext cx="649365" cy="728687"/>
            <a:chOff x="167518" y="529049"/>
            <a:chExt cx="538829" cy="604649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EEF62A9-9204-4291-A37B-2B845C7236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9EFA90CE-94B5-419B-950F-B067CFBCF67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A8534BCD-F99B-4104-BDC1-88C9E96E0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40DE653B-FFD7-4078-B465-D1CB30997B4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FDC18DAE-C586-4947-9267-2487E2FA763C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2E3AD73-25B9-4AAC-8B94-FBB270929941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2549B2C-E372-4495-BAD6-A296B8C935D9}"/>
              </a:ext>
            </a:extLst>
          </p:cNvPr>
          <p:cNvGrpSpPr/>
          <p:nvPr/>
        </p:nvGrpSpPr>
        <p:grpSpPr>
          <a:xfrm>
            <a:off x="2413192" y="3868473"/>
            <a:ext cx="649365" cy="728687"/>
            <a:chOff x="167518" y="529049"/>
            <a:chExt cx="538829" cy="604649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C8407C8-7573-47E9-9AAB-BE5BAAA0BD7E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E5C805BE-5BD9-4F88-9E04-52F941894F4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0815AC29-A4C1-42BE-8C44-889E7095E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002D018-A364-4A4B-AF30-D74350AD855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7A705C14-F1A8-4452-91D4-501DB49AA15A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3D95D5B-1EDA-4381-BF61-924893EDEA51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1A04271-66EE-46C4-BFA6-71BAB88DAF84}"/>
              </a:ext>
            </a:extLst>
          </p:cNvPr>
          <p:cNvGrpSpPr/>
          <p:nvPr/>
        </p:nvGrpSpPr>
        <p:grpSpPr>
          <a:xfrm>
            <a:off x="3132088" y="3866204"/>
            <a:ext cx="649365" cy="728687"/>
            <a:chOff x="167518" y="529049"/>
            <a:chExt cx="538829" cy="604649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529C03F-C8C1-4550-BBE6-BED3004125C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4DF70375-B62C-4E9D-AE0F-61CBB7B69AE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7060E5B5-51D2-4415-BE2F-21E38AAEB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CB3DD25B-706B-44B3-A208-9D6775BD3E8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AB47A2B0-E317-464E-80C4-B8585475F70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CF181A5-35E2-409C-BD3A-6776D37006CE}"/>
                </a:ext>
              </a:extLst>
            </p:cNvPr>
            <p:cNvSpPr/>
            <p:nvPr/>
          </p:nvSpPr>
          <p:spPr>
            <a:xfrm>
              <a:off x="168351" y="902767"/>
              <a:ext cx="532026" cy="17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设计</a:t>
              </a:r>
              <a:r>
                <a:rPr lang="en-US" altLang="zh-CN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  <a:endPara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EDD8C88-E1BA-45B6-AAD9-979F6990B97A}"/>
              </a:ext>
            </a:extLst>
          </p:cNvPr>
          <p:cNvGrpSpPr/>
          <p:nvPr/>
        </p:nvGrpSpPr>
        <p:grpSpPr>
          <a:xfrm>
            <a:off x="3895841" y="3866204"/>
            <a:ext cx="663025" cy="744016"/>
            <a:chOff x="7418021" y="3956842"/>
            <a:chExt cx="538829" cy="604649"/>
          </a:xfrm>
        </p:grpSpPr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95A03991-83DE-4121-B9E3-81AFAC3EF405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FAAF0667-F022-41EC-9ED7-31EC012237F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4" name="加号 143">
            <a:extLst>
              <a:ext uri="{FF2B5EF4-FFF2-40B4-BE49-F238E27FC236}">
                <a16:creationId xmlns:a16="http://schemas.microsoft.com/office/drawing/2014/main" id="{F3414C47-C310-44A7-AC94-0CB7C9A53958}"/>
              </a:ext>
            </a:extLst>
          </p:cNvPr>
          <p:cNvSpPr/>
          <p:nvPr/>
        </p:nvSpPr>
        <p:spPr>
          <a:xfrm>
            <a:off x="4021069" y="398293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A6DD3B3-90DA-4EE4-89BB-8912C6D3E6E2}"/>
              </a:ext>
            </a:extLst>
          </p:cNvPr>
          <p:cNvGrpSpPr/>
          <p:nvPr/>
        </p:nvGrpSpPr>
        <p:grpSpPr>
          <a:xfrm>
            <a:off x="4679205" y="3855666"/>
            <a:ext cx="663025" cy="744016"/>
            <a:chOff x="7418021" y="3956842"/>
            <a:chExt cx="538829" cy="604649"/>
          </a:xfrm>
        </p:grpSpPr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EFBA2931-F11E-457E-86D8-BEDDAE4F0404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9B0A1976-393B-4085-B81D-708820ED7CC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8" name="加号 147">
            <a:extLst>
              <a:ext uri="{FF2B5EF4-FFF2-40B4-BE49-F238E27FC236}">
                <a16:creationId xmlns:a16="http://schemas.microsoft.com/office/drawing/2014/main" id="{0C4DCAC8-B325-46AC-92B7-7E5E428A47AC}"/>
              </a:ext>
            </a:extLst>
          </p:cNvPr>
          <p:cNvSpPr/>
          <p:nvPr/>
        </p:nvSpPr>
        <p:spPr>
          <a:xfrm>
            <a:off x="4804433" y="3972399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CED1A14-582F-4234-B8D2-71F4FAB5A6D0}"/>
              </a:ext>
            </a:extLst>
          </p:cNvPr>
          <p:cNvGrpSpPr/>
          <p:nvPr/>
        </p:nvGrpSpPr>
        <p:grpSpPr>
          <a:xfrm>
            <a:off x="5423576" y="3853144"/>
            <a:ext cx="663025" cy="744016"/>
            <a:chOff x="7418021" y="3956842"/>
            <a:chExt cx="538829" cy="604649"/>
          </a:xfrm>
        </p:grpSpPr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1AE6A16C-7414-47A3-90E2-6A42C254CFE8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09487ED2-B1D1-41B4-A3E7-F34957EC9A99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52" name="加号 151">
            <a:extLst>
              <a:ext uri="{FF2B5EF4-FFF2-40B4-BE49-F238E27FC236}">
                <a16:creationId xmlns:a16="http://schemas.microsoft.com/office/drawing/2014/main" id="{92D2611C-978B-47DA-8A70-6B6CF0DDACCF}"/>
              </a:ext>
            </a:extLst>
          </p:cNvPr>
          <p:cNvSpPr/>
          <p:nvPr/>
        </p:nvSpPr>
        <p:spPr>
          <a:xfrm>
            <a:off x="5548804" y="396987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F51162F-E460-4986-8D9A-6F9A6DB1D88A}"/>
              </a:ext>
            </a:extLst>
          </p:cNvPr>
          <p:cNvGrpSpPr/>
          <p:nvPr/>
        </p:nvGrpSpPr>
        <p:grpSpPr>
          <a:xfrm>
            <a:off x="6152336" y="3853144"/>
            <a:ext cx="663025" cy="744016"/>
            <a:chOff x="7418021" y="3956842"/>
            <a:chExt cx="538829" cy="604649"/>
          </a:xfrm>
        </p:grpSpPr>
        <p:sp>
          <p:nvSpPr>
            <p:cNvPr id="154" name="矩形: 圆角 153">
              <a:extLst>
                <a:ext uri="{FF2B5EF4-FFF2-40B4-BE49-F238E27FC236}">
                  <a16:creationId xmlns:a16="http://schemas.microsoft.com/office/drawing/2014/main" id="{20525E2B-ED5A-46FE-AD9E-0529F8F50AA2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8949D73E-4DD3-4C75-80E9-CFA9BD2E4A7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56" name="加号 155">
            <a:extLst>
              <a:ext uri="{FF2B5EF4-FFF2-40B4-BE49-F238E27FC236}">
                <a16:creationId xmlns:a16="http://schemas.microsoft.com/office/drawing/2014/main" id="{F4F9ABA6-DF7C-4085-BE12-2588849E3C9C}"/>
              </a:ext>
            </a:extLst>
          </p:cNvPr>
          <p:cNvSpPr/>
          <p:nvPr/>
        </p:nvSpPr>
        <p:spPr>
          <a:xfrm>
            <a:off x="6277564" y="3969877"/>
            <a:ext cx="413601" cy="421185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66685C5B-4012-46BD-85F0-4C3ADA143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5" y="371136"/>
            <a:ext cx="1625397" cy="3316746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8C265A92-2043-41C7-9BE0-2947D4B0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31" y="371134"/>
            <a:ext cx="1625397" cy="3302837"/>
          </a:xfrm>
          <a:prstGeom prst="rect">
            <a:avLst/>
          </a:prstGeom>
          <a:ln w="22225">
            <a:solidFill>
              <a:srgbClr val="00B050"/>
            </a:solidFill>
          </a:ln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4548E78E-39D8-4F9E-842D-84B4BF4B09C2}"/>
              </a:ext>
            </a:extLst>
          </p:cNvPr>
          <p:cNvSpPr txBox="1"/>
          <p:nvPr/>
        </p:nvSpPr>
        <p:spPr>
          <a:xfrm>
            <a:off x="952922" y="2638837"/>
            <a:ext cx="1615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组装机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5F0248E-A6CA-4B8E-9412-A2712C0E71E6}"/>
              </a:ext>
            </a:extLst>
          </p:cNvPr>
          <p:cNvSpPr txBox="1"/>
          <p:nvPr/>
        </p:nvSpPr>
        <p:spPr>
          <a:xfrm>
            <a:off x="2654174" y="2642951"/>
            <a:ext cx="163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熔炼炉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B2F5EA79-04D7-414C-8F3B-038B5E2F77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27" y="1108315"/>
            <a:ext cx="1625397" cy="1625397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E46F37F5-49AB-47A2-A3BB-24EFE66A55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20" y="1044287"/>
            <a:ext cx="1625397" cy="1625397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F68B1060-7261-4889-9341-5CA5224BCC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38" y="1819823"/>
            <a:ext cx="651028" cy="65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4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80157" y="556148"/>
            <a:ext cx="5141252" cy="299824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8384010" y="1771780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849205" y="1738175"/>
            <a:ext cx="743094" cy="681217"/>
            <a:chOff x="8741876" y="563015"/>
            <a:chExt cx="743094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41876" y="567998"/>
              <a:ext cx="49017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10800000">
            <a:off x="2064602" y="3360152"/>
            <a:ext cx="1002153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10800000">
            <a:off x="2063664" y="3350799"/>
            <a:ext cx="473641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2228259" y="3323599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闪电形 1">
            <a:extLst>
              <a:ext uri="{FF2B5EF4-FFF2-40B4-BE49-F238E27FC236}">
                <a16:creationId xmlns:a16="http://schemas.microsoft.com/office/drawing/2014/main" id="{7236A721-3DF0-40DF-99AD-1B355F2A28AB}"/>
              </a:ext>
            </a:extLst>
          </p:cNvPr>
          <p:cNvSpPr/>
          <p:nvPr/>
        </p:nvSpPr>
        <p:spPr>
          <a:xfrm rot="915285">
            <a:off x="1829921" y="3286290"/>
            <a:ext cx="190261" cy="258272"/>
          </a:xfrm>
          <a:prstGeom prst="lightningBolt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弯曲线形(无边框) 5">
            <a:extLst>
              <a:ext uri="{FF2B5EF4-FFF2-40B4-BE49-F238E27FC236}">
                <a16:creationId xmlns:a16="http://schemas.microsoft.com/office/drawing/2014/main" id="{7FFD7DEF-FF18-4784-890A-07BA29DD719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4519E5EE-9ED2-4B66-8608-77F37F2F8D59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E5B5AF73-A91F-4597-ADC5-B2272B96C7D8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2" name="图形 731">
              <a:extLst>
                <a:ext uri="{FF2B5EF4-FFF2-40B4-BE49-F238E27FC236}">
                  <a16:creationId xmlns:a16="http://schemas.microsoft.com/office/drawing/2014/main" id="{32708B2D-1438-4A4B-A262-917A7BA2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7D96D3-8868-4D76-9C70-C3F2F3B34C34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sp>
        <p:nvSpPr>
          <p:cNvPr id="195" name="矩形 194">
            <a:extLst>
              <a:ext uri="{FF2B5EF4-FFF2-40B4-BE49-F238E27FC236}">
                <a16:creationId xmlns:a16="http://schemas.microsoft.com/office/drawing/2014/main" id="{4087279B-7B56-4D70-91B6-959903B22E14}"/>
              </a:ext>
            </a:extLst>
          </p:cNvPr>
          <p:cNvSpPr/>
          <p:nvPr/>
        </p:nvSpPr>
        <p:spPr>
          <a:xfrm>
            <a:off x="4778585" y="3577236"/>
            <a:ext cx="5141252" cy="54381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CAC28840-271E-4E09-A6EB-3878ADDD26EA}"/>
              </a:ext>
            </a:extLst>
          </p:cNvPr>
          <p:cNvGrpSpPr/>
          <p:nvPr/>
        </p:nvGrpSpPr>
        <p:grpSpPr>
          <a:xfrm>
            <a:off x="5847623" y="3600833"/>
            <a:ext cx="464764" cy="524448"/>
            <a:chOff x="102655" y="452481"/>
            <a:chExt cx="603692" cy="681217"/>
          </a:xfrm>
        </p:grpSpPr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A3F0E8EC-D36E-4640-BDDE-806DEE1B61A3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54" name="矩形: 圆角 253">
                <a:extLst>
                  <a:ext uri="{FF2B5EF4-FFF2-40B4-BE49-F238E27FC236}">
                    <a16:creationId xmlns:a16="http://schemas.microsoft.com/office/drawing/2014/main" id="{5AF9E0B0-0D2E-4A17-AD67-817F3BCF8C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5" name="图片 254">
                <a:extLst>
                  <a:ext uri="{FF2B5EF4-FFF2-40B4-BE49-F238E27FC236}">
                    <a16:creationId xmlns:a16="http://schemas.microsoft.com/office/drawing/2014/main" id="{5BF72B16-FA9D-4A0B-A63E-9352DF9C1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222861F8-3563-4BAE-98AC-8E447494DF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524F7443-E0EF-4864-88A1-1C03A55031A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3" name="矩形: 圆角 252">
              <a:extLst>
                <a:ext uri="{FF2B5EF4-FFF2-40B4-BE49-F238E27FC236}">
                  <a16:creationId xmlns:a16="http://schemas.microsoft.com/office/drawing/2014/main" id="{3DAAC863-6948-454B-8278-512C19AB153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D6A9D0DE-7743-4F7C-A115-3C208F535628}"/>
              </a:ext>
            </a:extLst>
          </p:cNvPr>
          <p:cNvGrpSpPr/>
          <p:nvPr/>
        </p:nvGrpSpPr>
        <p:grpSpPr>
          <a:xfrm>
            <a:off x="6348403" y="3594913"/>
            <a:ext cx="464764" cy="524448"/>
            <a:chOff x="102655" y="452481"/>
            <a:chExt cx="603692" cy="68121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5A18099A-4FE6-4EDC-9521-162B7564F5A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1" name="矩形: 圆角 260">
                <a:extLst>
                  <a:ext uri="{FF2B5EF4-FFF2-40B4-BE49-F238E27FC236}">
                    <a16:creationId xmlns:a16="http://schemas.microsoft.com/office/drawing/2014/main" id="{69B69F33-CDA2-42FE-8447-3920C192AAB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2" name="图片 261">
                <a:extLst>
                  <a:ext uri="{FF2B5EF4-FFF2-40B4-BE49-F238E27FC236}">
                    <a16:creationId xmlns:a16="http://schemas.microsoft.com/office/drawing/2014/main" id="{D7BC89C4-DF7F-406E-99CB-83F4E66CF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EA95BD42-DCD2-4383-B98C-17FD031552C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4CDC3632-9467-486D-AC66-538F74D1177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60" name="矩形: 圆角 259">
              <a:extLst>
                <a:ext uri="{FF2B5EF4-FFF2-40B4-BE49-F238E27FC236}">
                  <a16:creationId xmlns:a16="http://schemas.microsoft.com/office/drawing/2014/main" id="{F4BC9AE1-A6F3-4366-A2EF-117DDD78983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227298DD-4AA8-4AC0-93E5-8E51351D338E}"/>
              </a:ext>
            </a:extLst>
          </p:cNvPr>
          <p:cNvGrpSpPr/>
          <p:nvPr/>
        </p:nvGrpSpPr>
        <p:grpSpPr>
          <a:xfrm>
            <a:off x="6863205" y="3593637"/>
            <a:ext cx="464763" cy="524448"/>
            <a:chOff x="102655" y="452481"/>
            <a:chExt cx="603692" cy="681217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1FD6A7F4-7E20-4574-AAD0-BF4EE3D5667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68" name="矩形: 圆角 267">
                <a:extLst>
                  <a:ext uri="{FF2B5EF4-FFF2-40B4-BE49-F238E27FC236}">
                    <a16:creationId xmlns:a16="http://schemas.microsoft.com/office/drawing/2014/main" id="{DB5CA376-0F4F-41C3-AA58-63CE9184CD89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9" name="图片 268">
                <a:extLst>
                  <a:ext uri="{FF2B5EF4-FFF2-40B4-BE49-F238E27FC236}">
                    <a16:creationId xmlns:a16="http://schemas.microsoft.com/office/drawing/2014/main" id="{82883BFE-C33D-4322-A91F-0290F5BAD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0" name="矩形 269">
                <a:extLst>
                  <a:ext uri="{FF2B5EF4-FFF2-40B4-BE49-F238E27FC236}">
                    <a16:creationId xmlns:a16="http://schemas.microsoft.com/office/drawing/2014/main" id="{7C310DB0-B80B-4043-B2F9-7CC95502CB2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C4863D49-1DE3-49C6-B8A1-663D7CDF3EF5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67" name="矩形: 圆角 266">
              <a:extLst>
                <a:ext uri="{FF2B5EF4-FFF2-40B4-BE49-F238E27FC236}">
                  <a16:creationId xmlns:a16="http://schemas.microsoft.com/office/drawing/2014/main" id="{C1737BD7-DA57-4DCB-8F3F-41211CB549B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11133D35-B278-4902-BBCB-2504607BA574}"/>
              </a:ext>
            </a:extLst>
          </p:cNvPr>
          <p:cNvGrpSpPr/>
          <p:nvPr/>
        </p:nvGrpSpPr>
        <p:grpSpPr>
          <a:xfrm>
            <a:off x="7391122" y="3592943"/>
            <a:ext cx="464763" cy="524448"/>
            <a:chOff x="102655" y="452481"/>
            <a:chExt cx="603692" cy="681217"/>
          </a:xfrm>
        </p:grpSpPr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2406AA2F-48D0-412B-9314-4EB05A4BA09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75" name="矩形: 圆角 274">
                <a:extLst>
                  <a:ext uri="{FF2B5EF4-FFF2-40B4-BE49-F238E27FC236}">
                    <a16:creationId xmlns:a16="http://schemas.microsoft.com/office/drawing/2014/main" id="{23A66D4B-918B-4E3C-86F1-7AA6BF3190AC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6" name="图片 275">
                <a:extLst>
                  <a:ext uri="{FF2B5EF4-FFF2-40B4-BE49-F238E27FC236}">
                    <a16:creationId xmlns:a16="http://schemas.microsoft.com/office/drawing/2014/main" id="{B25C47BD-D922-4D0B-B2B9-316D3BBC6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8C2113A7-6237-4973-A78F-85D1650E302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3FBB5C03-37D1-43F1-B181-FF560052D18E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74" name="矩形: 圆角 273">
              <a:extLst>
                <a:ext uri="{FF2B5EF4-FFF2-40B4-BE49-F238E27FC236}">
                  <a16:creationId xmlns:a16="http://schemas.microsoft.com/office/drawing/2014/main" id="{F04EBA94-4011-4F08-8084-42F12C9B1252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F40B2E09-9061-4268-8152-E4FF25CC3922}"/>
              </a:ext>
            </a:extLst>
          </p:cNvPr>
          <p:cNvGrpSpPr/>
          <p:nvPr/>
        </p:nvGrpSpPr>
        <p:grpSpPr>
          <a:xfrm>
            <a:off x="7969182" y="3648511"/>
            <a:ext cx="414828" cy="465501"/>
            <a:chOff x="7418021" y="3956842"/>
            <a:chExt cx="538829" cy="604649"/>
          </a:xfrm>
        </p:grpSpPr>
        <p:sp>
          <p:nvSpPr>
            <p:cNvPr id="286" name="矩形: 圆角 285">
              <a:extLst>
                <a:ext uri="{FF2B5EF4-FFF2-40B4-BE49-F238E27FC236}">
                  <a16:creationId xmlns:a16="http://schemas.microsoft.com/office/drawing/2014/main" id="{436798DB-F578-464C-BFCF-6C1EE08B6AE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EA8D2190-E244-4561-A8AB-1D6D9B3A193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50CF14-C05D-4E5D-8530-038ECB39F454}"/>
              </a:ext>
            </a:extLst>
          </p:cNvPr>
          <p:cNvGrpSpPr/>
          <p:nvPr/>
        </p:nvGrpSpPr>
        <p:grpSpPr>
          <a:xfrm>
            <a:off x="3998867" y="239693"/>
            <a:ext cx="970436" cy="349238"/>
            <a:chOff x="3901706" y="3895476"/>
            <a:chExt cx="970436" cy="349238"/>
          </a:xfrm>
        </p:grpSpPr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8F754DB7-90FC-4620-8C0B-1DBDE422DD7C}"/>
                </a:ext>
              </a:extLst>
            </p:cNvPr>
            <p:cNvSpPr/>
            <p:nvPr/>
          </p:nvSpPr>
          <p:spPr>
            <a:xfrm>
              <a:off x="3901706" y="3895476"/>
              <a:ext cx="970436" cy="3492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0666B9CD-6C17-4C0A-BC21-41D41B99564A}"/>
                </a:ext>
              </a:extLst>
            </p:cNvPr>
            <p:cNvSpPr/>
            <p:nvPr/>
          </p:nvSpPr>
          <p:spPr>
            <a:xfrm>
              <a:off x="3996412" y="3927874"/>
              <a:ext cx="134196" cy="142098"/>
            </a:xfrm>
            <a:prstGeom prst="ellipse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137421D-C99A-4A6B-BB10-451F6D30D9DF}"/>
              </a:ext>
            </a:extLst>
          </p:cNvPr>
          <p:cNvGrpSpPr/>
          <p:nvPr/>
        </p:nvGrpSpPr>
        <p:grpSpPr>
          <a:xfrm>
            <a:off x="6646192" y="1916317"/>
            <a:ext cx="1530708" cy="322430"/>
            <a:chOff x="6464717" y="2124174"/>
            <a:chExt cx="1530708" cy="322430"/>
          </a:xfrm>
        </p:grpSpPr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57346CC5-2BF7-4973-B53F-80AE0FA6F4CE}"/>
                </a:ext>
              </a:extLst>
            </p:cNvPr>
            <p:cNvGrpSpPr/>
            <p:nvPr/>
          </p:nvGrpSpPr>
          <p:grpSpPr>
            <a:xfrm>
              <a:off x="6464717" y="2124174"/>
              <a:ext cx="1530708" cy="305426"/>
              <a:chOff x="544129" y="-748793"/>
              <a:chExt cx="3727018" cy="305426"/>
            </a:xfrm>
          </p:grpSpPr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7AD4C950-D24F-448A-B417-15D86EBB2472}"/>
                  </a:ext>
                </a:extLst>
              </p:cNvPr>
              <p:cNvSpPr/>
              <p:nvPr/>
            </p:nvSpPr>
            <p:spPr>
              <a:xfrm>
                <a:off x="553761" y="-513690"/>
                <a:ext cx="3717386" cy="69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9D8BA1EA-20DE-4321-B5A9-031D9D90A925}"/>
                  </a:ext>
                </a:extLst>
              </p:cNvPr>
              <p:cNvSpPr/>
              <p:nvPr/>
            </p:nvSpPr>
            <p:spPr>
              <a:xfrm>
                <a:off x="552535" y="-705582"/>
                <a:ext cx="3717386" cy="170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C3783855-B7C1-4C16-861B-06D82FB5F492}"/>
                  </a:ext>
                </a:extLst>
              </p:cNvPr>
              <p:cNvSpPr/>
              <p:nvPr/>
            </p:nvSpPr>
            <p:spPr>
              <a:xfrm>
                <a:off x="544129" y="-707023"/>
                <a:ext cx="2989651" cy="174290"/>
              </a:xfrm>
              <a:prstGeom prst="rect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23A9A358-AFFF-41BA-9E26-D9CE3BB092D3}"/>
                  </a:ext>
                </a:extLst>
              </p:cNvPr>
              <p:cNvSpPr/>
              <p:nvPr/>
            </p:nvSpPr>
            <p:spPr>
              <a:xfrm>
                <a:off x="548535" y="-520181"/>
                <a:ext cx="2274386" cy="76814"/>
              </a:xfrm>
              <a:prstGeom prst="rect">
                <a:avLst/>
              </a:prstGeom>
              <a:solidFill>
                <a:srgbClr val="E51BC8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07F402C0-2140-4560-87F8-F17F2CF72199}"/>
                  </a:ext>
                </a:extLst>
              </p:cNvPr>
              <p:cNvSpPr/>
              <p:nvPr/>
            </p:nvSpPr>
            <p:spPr>
              <a:xfrm>
                <a:off x="1686696" y="-748793"/>
                <a:ext cx="1494945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89%</a:t>
                </a:r>
                <a:endParaRPr lang="zh-CN" altLang="en-US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210" name="图形 209" descr="v 形箭头">
              <a:extLst>
                <a:ext uri="{FF2B5EF4-FFF2-40B4-BE49-F238E27FC236}">
                  <a16:creationId xmlns:a16="http://schemas.microsoft.com/office/drawing/2014/main" id="{DE125369-7DA9-48AC-99E4-870142D92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478161" y="2175655"/>
              <a:ext cx="153478" cy="153478"/>
            </a:xfrm>
            <a:prstGeom prst="rect">
              <a:avLst/>
            </a:prstGeom>
          </p:spPr>
        </p:pic>
        <p:pic>
          <p:nvPicPr>
            <p:cNvPr id="211" name="图形 210" descr="v 形箭头">
              <a:extLst>
                <a:ext uri="{FF2B5EF4-FFF2-40B4-BE49-F238E27FC236}">
                  <a16:creationId xmlns:a16="http://schemas.microsoft.com/office/drawing/2014/main" id="{1385AFE3-C41A-4501-8BA6-A512CC564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4941" y="2344879"/>
              <a:ext cx="153478" cy="101725"/>
            </a:xfrm>
            <a:prstGeom prst="rect">
              <a:avLst/>
            </a:prstGeom>
          </p:spPr>
        </p:pic>
      </p:grpSp>
      <p:pic>
        <p:nvPicPr>
          <p:cNvPr id="17" name="图形 16" descr="员工徽章">
            <a:extLst>
              <a:ext uri="{FF2B5EF4-FFF2-40B4-BE49-F238E27FC236}">
                <a16:creationId xmlns:a16="http://schemas.microsoft.com/office/drawing/2014/main" id="{D8AE0D50-3CE0-421D-955D-C6681F8863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51679" y="3476458"/>
            <a:ext cx="383848" cy="383848"/>
          </a:xfrm>
          <a:prstGeom prst="rect">
            <a:avLst/>
          </a:prstGeom>
        </p:spPr>
      </p:pic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A4A22D03-26E2-4B09-BFA5-65422E79AC66}"/>
              </a:ext>
            </a:extLst>
          </p:cNvPr>
          <p:cNvGrpSpPr/>
          <p:nvPr/>
        </p:nvGrpSpPr>
        <p:grpSpPr>
          <a:xfrm>
            <a:off x="8501391" y="3645974"/>
            <a:ext cx="414828" cy="465501"/>
            <a:chOff x="7418021" y="3956842"/>
            <a:chExt cx="538829" cy="604649"/>
          </a:xfrm>
        </p:grpSpPr>
        <p:sp>
          <p:nvSpPr>
            <p:cNvPr id="221" name="矩形: 圆角 220">
              <a:extLst>
                <a:ext uri="{FF2B5EF4-FFF2-40B4-BE49-F238E27FC236}">
                  <a16:creationId xmlns:a16="http://schemas.microsoft.com/office/drawing/2014/main" id="{D0D62919-0160-4CF8-808E-4D406A4D27D9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A4922B72-6066-44B2-B620-935E433BA522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92114" y="131435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55" y="131327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货站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19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pic>
        <p:nvPicPr>
          <p:cNvPr id="199" name="图形 198" descr="齿轮">
            <a:extLst>
              <a:ext uri="{FF2B5EF4-FFF2-40B4-BE49-F238E27FC236}">
                <a16:creationId xmlns:a16="http://schemas.microsoft.com/office/drawing/2014/main" id="{D0112178-B94C-4E6A-B7CC-1F648A54A3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74672" y="87843"/>
            <a:ext cx="480826" cy="480826"/>
          </a:xfrm>
          <a:prstGeom prst="rect">
            <a:avLst/>
          </a:prstGeom>
        </p:spPr>
      </p:pic>
      <p:sp>
        <p:nvSpPr>
          <p:cNvPr id="200" name="矩形 199">
            <a:extLst>
              <a:ext uri="{FF2B5EF4-FFF2-40B4-BE49-F238E27FC236}">
                <a16:creationId xmlns:a16="http://schemas.microsoft.com/office/drawing/2014/main" id="{2C497CA7-60A5-4EF6-9D2C-59D79EDD816C}"/>
              </a:ext>
            </a:extLst>
          </p:cNvPr>
          <p:cNvSpPr/>
          <p:nvPr/>
        </p:nvSpPr>
        <p:spPr>
          <a:xfrm>
            <a:off x="8046662" y="148483"/>
            <a:ext cx="14366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CB761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集装箱：铁锭</a:t>
            </a:r>
            <a:r>
              <a:rPr lang="en-US" altLang="zh-CN" sz="14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CB761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rgbClr val="CB7618"/>
              </a:solidFill>
            </a:endParaRP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A6FE3725-CC1C-4D23-A14C-8DBB50238358}"/>
              </a:ext>
            </a:extLst>
          </p:cNvPr>
          <p:cNvSpPr/>
          <p:nvPr/>
        </p:nvSpPr>
        <p:spPr>
          <a:xfrm>
            <a:off x="9065182" y="3897513"/>
            <a:ext cx="323582" cy="2132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80157" y="556148"/>
            <a:ext cx="5141252" cy="299824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89" name="组合 1288">
            <a:extLst>
              <a:ext uri="{FF2B5EF4-FFF2-40B4-BE49-F238E27FC236}">
                <a16:creationId xmlns:a16="http://schemas.microsoft.com/office/drawing/2014/main" id="{BBF2886D-A599-4314-9569-CF8AB28DBF9A}"/>
              </a:ext>
            </a:extLst>
          </p:cNvPr>
          <p:cNvGrpSpPr/>
          <p:nvPr/>
        </p:nvGrpSpPr>
        <p:grpSpPr>
          <a:xfrm>
            <a:off x="8384010" y="1771780"/>
            <a:ext cx="538829" cy="604649"/>
            <a:chOff x="167518" y="529049"/>
            <a:chExt cx="538829" cy="604649"/>
          </a:xfrm>
        </p:grpSpPr>
        <p:grpSp>
          <p:nvGrpSpPr>
            <p:cNvPr id="1290" name="组合 1289">
              <a:extLst>
                <a:ext uri="{FF2B5EF4-FFF2-40B4-BE49-F238E27FC236}">
                  <a16:creationId xmlns:a16="http://schemas.microsoft.com/office/drawing/2014/main" id="{5C678EDA-0F87-4E9A-9ADF-37945EEEED1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3" name="矩形: 圆角 1292">
                <a:extLst>
                  <a:ext uri="{FF2B5EF4-FFF2-40B4-BE49-F238E27FC236}">
                    <a16:creationId xmlns:a16="http://schemas.microsoft.com/office/drawing/2014/main" id="{2BF180D8-D2DF-46A1-A60B-5DFCECD4BE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94" name="图片 1293">
                <a:extLst>
                  <a:ext uri="{FF2B5EF4-FFF2-40B4-BE49-F238E27FC236}">
                    <a16:creationId xmlns:a16="http://schemas.microsoft.com/office/drawing/2014/main" id="{A77B6904-BEB0-449B-A448-5EA309F3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6AAF71D4-070F-4500-95D3-B4874846C81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91" name="矩形: 圆角 1290">
              <a:extLst>
                <a:ext uri="{FF2B5EF4-FFF2-40B4-BE49-F238E27FC236}">
                  <a16:creationId xmlns:a16="http://schemas.microsoft.com/office/drawing/2014/main" id="{3DB0A8C1-FC62-49EB-8905-5E4E66A1C34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E5EEFE22-6B7E-49CD-984E-705D67B7745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组装机</a:t>
              </a:r>
            </a:p>
          </p:txBody>
        </p:sp>
      </p:grpSp>
      <p:grpSp>
        <p:nvGrpSpPr>
          <p:cNvPr id="1329" name="组合 1328">
            <a:extLst>
              <a:ext uri="{FF2B5EF4-FFF2-40B4-BE49-F238E27FC236}">
                <a16:creationId xmlns:a16="http://schemas.microsoft.com/office/drawing/2014/main" id="{420C8686-174F-41B3-85B3-29246D89186C}"/>
              </a:ext>
            </a:extLst>
          </p:cNvPr>
          <p:cNvGrpSpPr/>
          <p:nvPr/>
        </p:nvGrpSpPr>
        <p:grpSpPr>
          <a:xfrm>
            <a:off x="5849205" y="1738175"/>
            <a:ext cx="743094" cy="681217"/>
            <a:chOff x="8741876" y="563015"/>
            <a:chExt cx="743094" cy="681217"/>
          </a:xfrm>
        </p:grpSpPr>
        <p:grpSp>
          <p:nvGrpSpPr>
            <p:cNvPr id="1330" name="组合 1329">
              <a:extLst>
                <a:ext uri="{FF2B5EF4-FFF2-40B4-BE49-F238E27FC236}">
                  <a16:creationId xmlns:a16="http://schemas.microsoft.com/office/drawing/2014/main" id="{9F9B03EB-94F1-47A8-9731-050027A61B2A}"/>
                </a:ext>
              </a:extLst>
            </p:cNvPr>
            <p:cNvGrpSpPr/>
            <p:nvPr/>
          </p:nvGrpSpPr>
          <p:grpSpPr>
            <a:xfrm>
              <a:off x="8757312" y="563015"/>
              <a:ext cx="603692" cy="681217"/>
              <a:chOff x="102655" y="452481"/>
              <a:chExt cx="603692" cy="681217"/>
            </a:xfrm>
          </p:grpSpPr>
          <p:grpSp>
            <p:nvGrpSpPr>
              <p:cNvPr id="1333" name="组合 1332">
                <a:extLst>
                  <a:ext uri="{FF2B5EF4-FFF2-40B4-BE49-F238E27FC236}">
                    <a16:creationId xmlns:a16="http://schemas.microsoft.com/office/drawing/2014/main" id="{72F442E9-8BAA-45D0-AC9E-BCE77DC064E4}"/>
                  </a:ext>
                </a:extLst>
              </p:cNvPr>
              <p:cNvGrpSpPr/>
              <p:nvPr/>
            </p:nvGrpSpPr>
            <p:grpSpPr>
              <a:xfrm>
                <a:off x="167518" y="529049"/>
                <a:ext cx="538829" cy="604649"/>
                <a:chOff x="7418021" y="3956842"/>
                <a:chExt cx="538829" cy="604649"/>
              </a:xfrm>
            </p:grpSpPr>
            <p:sp>
              <p:nvSpPr>
                <p:cNvPr id="1338" name="矩形: 圆角 1337">
                  <a:extLst>
                    <a:ext uri="{FF2B5EF4-FFF2-40B4-BE49-F238E27FC236}">
                      <a16:creationId xmlns:a16="http://schemas.microsoft.com/office/drawing/2014/main" id="{ACD755A0-0C7C-42A6-AFCC-1FEAD27F351C}"/>
                    </a:ext>
                  </a:extLst>
                </p:cNvPr>
                <p:cNvSpPr/>
                <p:nvPr/>
              </p:nvSpPr>
              <p:spPr>
                <a:xfrm>
                  <a:off x="7418021" y="3956842"/>
                  <a:ext cx="538829" cy="53882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pic>
              <p:nvPicPr>
                <p:cNvPr id="1339" name="图片 1338">
                  <a:extLst>
                    <a:ext uri="{FF2B5EF4-FFF2-40B4-BE49-F238E27FC236}">
                      <a16:creationId xmlns:a16="http://schemas.microsoft.com/office/drawing/2014/main" id="{17CFB6D7-F6DF-4963-B025-6BF20893F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1692" y="3984621"/>
                  <a:ext cx="406963" cy="406963"/>
                </a:xfrm>
                <a:prstGeom prst="rect">
                  <a:avLst/>
                </a:prstGeom>
              </p:spPr>
            </p:pic>
            <p:sp>
              <p:nvSpPr>
                <p:cNvPr id="1340" name="矩形 1339">
                  <a:extLst>
                    <a:ext uri="{FF2B5EF4-FFF2-40B4-BE49-F238E27FC236}">
                      <a16:creationId xmlns:a16="http://schemas.microsoft.com/office/drawing/2014/main" id="{3263D546-17E7-4EDD-8E4D-66121A42EE28}"/>
                    </a:ext>
                  </a:extLst>
                </p:cNvPr>
                <p:cNvSpPr/>
                <p:nvPr/>
              </p:nvSpPr>
              <p:spPr>
                <a:xfrm>
                  <a:off x="7474957" y="4284492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334" name="矩形 1333">
                <a:extLst>
                  <a:ext uri="{FF2B5EF4-FFF2-40B4-BE49-F238E27FC236}">
                    <a16:creationId xmlns:a16="http://schemas.microsoft.com/office/drawing/2014/main" id="{65E5E6F6-6820-4E13-BFC4-325081700E97}"/>
                  </a:ext>
                </a:extLst>
              </p:cNvPr>
              <p:cNvSpPr/>
              <p:nvPr/>
            </p:nvSpPr>
            <p:spPr>
              <a:xfrm>
                <a:off x="102655" y="452481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335" name="矩形: 圆角 1334">
                <a:extLst>
                  <a:ext uri="{FF2B5EF4-FFF2-40B4-BE49-F238E27FC236}">
                    <a16:creationId xmlns:a16="http://schemas.microsoft.com/office/drawing/2014/main" id="{460343E0-DC1C-4EAC-AC97-1DC387D3D32E}"/>
                  </a:ext>
                </a:extLst>
              </p:cNvPr>
              <p:cNvSpPr/>
              <p:nvPr/>
            </p:nvSpPr>
            <p:spPr>
              <a:xfrm>
                <a:off x="170741" y="917575"/>
                <a:ext cx="528846" cy="14406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矩形 1335">
                <a:extLst>
                  <a:ext uri="{FF2B5EF4-FFF2-40B4-BE49-F238E27FC236}">
                    <a16:creationId xmlns:a16="http://schemas.microsoft.com/office/drawing/2014/main" id="{F3BA7948-070D-43FD-920B-23401E8DD6E4}"/>
                  </a:ext>
                </a:extLst>
              </p:cNvPr>
              <p:cNvSpPr/>
              <p:nvPr/>
            </p:nvSpPr>
            <p:spPr>
              <a:xfrm>
                <a:off x="168351" y="902767"/>
                <a:ext cx="5320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800" b="1" cap="none" spc="0" dirty="0">
                    <a:ln w="127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机器爪</a:t>
                </a:r>
              </a:p>
            </p:txBody>
          </p:sp>
        </p:grpSp>
        <p:sp>
          <p:nvSpPr>
            <p:cNvPr id="1331" name="矩形 1330">
              <a:extLst>
                <a:ext uri="{FF2B5EF4-FFF2-40B4-BE49-F238E27FC236}">
                  <a16:creationId xmlns:a16="http://schemas.microsoft.com/office/drawing/2014/main" id="{4E5B7FC9-D1D3-42E3-AC25-10E7A015B2E8}"/>
                </a:ext>
              </a:extLst>
            </p:cNvPr>
            <p:cNvSpPr/>
            <p:nvPr/>
          </p:nvSpPr>
          <p:spPr>
            <a:xfrm>
              <a:off x="8741876" y="567998"/>
              <a:ext cx="49017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999</a:t>
              </a:r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32" name="矩形 1331">
              <a:extLst>
                <a:ext uri="{FF2B5EF4-FFF2-40B4-BE49-F238E27FC236}">
                  <a16:creationId xmlns:a16="http://schemas.microsoft.com/office/drawing/2014/main" id="{49AAF278-9578-483F-B08C-49215BCC1FE0}"/>
                </a:ext>
              </a:extLst>
            </p:cNvPr>
            <p:cNvSpPr/>
            <p:nvPr/>
          </p:nvSpPr>
          <p:spPr>
            <a:xfrm rot="2008057">
              <a:off x="9117562" y="568759"/>
              <a:ext cx="367408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b="1" dirty="0">
                  <a:ln w="127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full</a:t>
              </a:r>
              <a:endParaRPr lang="zh-CN" altLang="en-US" sz="1050" b="1" cap="none" spc="0" dirty="0">
                <a:ln w="127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10800000">
            <a:off x="2064602" y="3360152"/>
            <a:ext cx="1002153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10800000">
            <a:off x="2063664" y="3350799"/>
            <a:ext cx="473641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2228259" y="3323599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闪电形 1">
            <a:extLst>
              <a:ext uri="{FF2B5EF4-FFF2-40B4-BE49-F238E27FC236}">
                <a16:creationId xmlns:a16="http://schemas.microsoft.com/office/drawing/2014/main" id="{7236A721-3DF0-40DF-99AD-1B355F2A28AB}"/>
              </a:ext>
            </a:extLst>
          </p:cNvPr>
          <p:cNvSpPr/>
          <p:nvPr/>
        </p:nvSpPr>
        <p:spPr>
          <a:xfrm rot="915285">
            <a:off x="1829921" y="3286290"/>
            <a:ext cx="190261" cy="258272"/>
          </a:xfrm>
          <a:prstGeom prst="lightningBolt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弯曲线形(无边框) 5">
            <a:extLst>
              <a:ext uri="{FF2B5EF4-FFF2-40B4-BE49-F238E27FC236}">
                <a16:creationId xmlns:a16="http://schemas.microsoft.com/office/drawing/2014/main" id="{7FFD7DEF-FF18-4784-890A-07BA29DD719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4519E5EE-9ED2-4B66-8608-77F37F2F8D59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E5B5AF73-A91F-4597-ADC5-B2272B96C7D8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2" name="图形 731">
              <a:extLst>
                <a:ext uri="{FF2B5EF4-FFF2-40B4-BE49-F238E27FC236}">
                  <a16:creationId xmlns:a16="http://schemas.microsoft.com/office/drawing/2014/main" id="{32708B2D-1438-4A4B-A262-917A7BA2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7D96D3-8868-4D76-9C70-C3F2F3B34C34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sp>
        <p:nvSpPr>
          <p:cNvPr id="195" name="矩形 194">
            <a:extLst>
              <a:ext uri="{FF2B5EF4-FFF2-40B4-BE49-F238E27FC236}">
                <a16:creationId xmlns:a16="http://schemas.microsoft.com/office/drawing/2014/main" id="{4087279B-7B56-4D70-91B6-959903B22E14}"/>
              </a:ext>
            </a:extLst>
          </p:cNvPr>
          <p:cNvSpPr/>
          <p:nvPr/>
        </p:nvSpPr>
        <p:spPr>
          <a:xfrm>
            <a:off x="4778585" y="3577236"/>
            <a:ext cx="5141252" cy="54381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50CF14-C05D-4E5D-8530-038ECB39F454}"/>
              </a:ext>
            </a:extLst>
          </p:cNvPr>
          <p:cNvGrpSpPr/>
          <p:nvPr/>
        </p:nvGrpSpPr>
        <p:grpSpPr>
          <a:xfrm>
            <a:off x="3998867" y="239693"/>
            <a:ext cx="970436" cy="349238"/>
            <a:chOff x="3901706" y="3895476"/>
            <a:chExt cx="970436" cy="349238"/>
          </a:xfrm>
        </p:grpSpPr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8F754DB7-90FC-4620-8C0B-1DBDE422DD7C}"/>
                </a:ext>
              </a:extLst>
            </p:cNvPr>
            <p:cNvSpPr/>
            <p:nvPr/>
          </p:nvSpPr>
          <p:spPr>
            <a:xfrm>
              <a:off x="3901706" y="3895476"/>
              <a:ext cx="970436" cy="3492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0666B9CD-6C17-4C0A-BC21-41D41B99564A}"/>
                </a:ext>
              </a:extLst>
            </p:cNvPr>
            <p:cNvSpPr/>
            <p:nvPr/>
          </p:nvSpPr>
          <p:spPr>
            <a:xfrm>
              <a:off x="3996412" y="3927874"/>
              <a:ext cx="134196" cy="142098"/>
            </a:xfrm>
            <a:prstGeom prst="ellipse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137421D-C99A-4A6B-BB10-451F6D30D9DF}"/>
              </a:ext>
            </a:extLst>
          </p:cNvPr>
          <p:cNvGrpSpPr/>
          <p:nvPr/>
        </p:nvGrpSpPr>
        <p:grpSpPr>
          <a:xfrm>
            <a:off x="6646192" y="1954613"/>
            <a:ext cx="1530204" cy="246221"/>
            <a:chOff x="6464717" y="2124174"/>
            <a:chExt cx="1530204" cy="246221"/>
          </a:xfrm>
        </p:grpSpPr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57346CC5-2BF7-4973-B53F-80AE0FA6F4CE}"/>
                </a:ext>
              </a:extLst>
            </p:cNvPr>
            <p:cNvGrpSpPr/>
            <p:nvPr/>
          </p:nvGrpSpPr>
          <p:grpSpPr>
            <a:xfrm>
              <a:off x="6464717" y="2124174"/>
              <a:ext cx="1530204" cy="246221"/>
              <a:chOff x="544129" y="-748793"/>
              <a:chExt cx="3725792" cy="246221"/>
            </a:xfrm>
          </p:grpSpPr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9D8BA1EA-20DE-4321-B5A9-031D9D90A925}"/>
                  </a:ext>
                </a:extLst>
              </p:cNvPr>
              <p:cNvSpPr/>
              <p:nvPr/>
            </p:nvSpPr>
            <p:spPr>
              <a:xfrm>
                <a:off x="552535" y="-705582"/>
                <a:ext cx="3717386" cy="170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C3783855-B7C1-4C16-861B-06D82FB5F492}"/>
                  </a:ext>
                </a:extLst>
              </p:cNvPr>
              <p:cNvSpPr/>
              <p:nvPr/>
            </p:nvSpPr>
            <p:spPr>
              <a:xfrm>
                <a:off x="544129" y="-707023"/>
                <a:ext cx="2989651" cy="174290"/>
              </a:xfrm>
              <a:prstGeom prst="rect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07F402C0-2140-4560-87F8-F17F2CF72199}"/>
                  </a:ext>
                </a:extLst>
              </p:cNvPr>
              <p:cNvSpPr/>
              <p:nvPr/>
            </p:nvSpPr>
            <p:spPr>
              <a:xfrm>
                <a:off x="1686696" y="-748793"/>
                <a:ext cx="1494945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89%</a:t>
                </a:r>
                <a:endParaRPr lang="zh-CN" altLang="en-US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210" name="图形 209" descr="v 形箭头">
              <a:extLst>
                <a:ext uri="{FF2B5EF4-FFF2-40B4-BE49-F238E27FC236}">
                  <a16:creationId xmlns:a16="http://schemas.microsoft.com/office/drawing/2014/main" id="{DE125369-7DA9-48AC-99E4-870142D92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478161" y="2175655"/>
              <a:ext cx="153478" cy="153478"/>
            </a:xfrm>
            <a:prstGeom prst="rect">
              <a:avLst/>
            </a:prstGeom>
          </p:spPr>
        </p:pic>
      </p:grpSp>
      <p:pic>
        <p:nvPicPr>
          <p:cNvPr id="17" name="图形 16" descr="员工徽章">
            <a:extLst>
              <a:ext uri="{FF2B5EF4-FFF2-40B4-BE49-F238E27FC236}">
                <a16:creationId xmlns:a16="http://schemas.microsoft.com/office/drawing/2014/main" id="{D8AE0D50-3CE0-421D-955D-C6681F8863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51679" y="3476458"/>
            <a:ext cx="383848" cy="383848"/>
          </a:xfrm>
          <a:prstGeom prst="rect">
            <a:avLst/>
          </a:prstGeom>
        </p:spPr>
      </p:pic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92114" y="131435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55" y="131327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建筑工地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17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pic>
        <p:nvPicPr>
          <p:cNvPr id="199" name="图形 198" descr="齿轮">
            <a:extLst>
              <a:ext uri="{FF2B5EF4-FFF2-40B4-BE49-F238E27FC236}">
                <a16:creationId xmlns:a16="http://schemas.microsoft.com/office/drawing/2014/main" id="{D0112178-B94C-4E6A-B7CC-1F648A54A30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74672" y="87843"/>
            <a:ext cx="480826" cy="480826"/>
          </a:xfrm>
          <a:prstGeom prst="rect">
            <a:avLst/>
          </a:prstGeom>
        </p:spPr>
      </p:pic>
      <p:sp>
        <p:nvSpPr>
          <p:cNvPr id="200" name="矩形 199">
            <a:extLst>
              <a:ext uri="{FF2B5EF4-FFF2-40B4-BE49-F238E27FC236}">
                <a16:creationId xmlns:a16="http://schemas.microsoft.com/office/drawing/2014/main" id="{2C497CA7-60A5-4EF6-9D2C-59D79EDD816C}"/>
              </a:ext>
            </a:extLst>
          </p:cNvPr>
          <p:cNvSpPr/>
          <p:nvPr/>
        </p:nvSpPr>
        <p:spPr>
          <a:xfrm>
            <a:off x="8046662" y="148483"/>
            <a:ext cx="14366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CB761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组装机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rgbClr val="CB7618"/>
              </a:solidFill>
            </a:endParaRP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D864EE8-8842-472D-831A-CE452608C4E6}"/>
              </a:ext>
            </a:extLst>
          </p:cNvPr>
          <p:cNvGrpSpPr/>
          <p:nvPr/>
        </p:nvGrpSpPr>
        <p:grpSpPr>
          <a:xfrm>
            <a:off x="6736375" y="3682152"/>
            <a:ext cx="1530204" cy="246221"/>
            <a:chOff x="6464717" y="2124174"/>
            <a:chExt cx="1530204" cy="246221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776F6985-1ADF-4722-9169-4184733F5D37}"/>
                </a:ext>
              </a:extLst>
            </p:cNvPr>
            <p:cNvGrpSpPr/>
            <p:nvPr/>
          </p:nvGrpSpPr>
          <p:grpSpPr>
            <a:xfrm>
              <a:off x="6464717" y="2124174"/>
              <a:ext cx="1530204" cy="246221"/>
              <a:chOff x="544129" y="-748793"/>
              <a:chExt cx="3725792" cy="246221"/>
            </a:xfrm>
          </p:grpSpPr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9D847506-53E8-4BDA-B84B-94A024B397C9}"/>
                  </a:ext>
                </a:extLst>
              </p:cNvPr>
              <p:cNvSpPr/>
              <p:nvPr/>
            </p:nvSpPr>
            <p:spPr>
              <a:xfrm>
                <a:off x="552535" y="-705582"/>
                <a:ext cx="3717386" cy="170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FF57DFD-0764-4622-B357-679930A53C8B}"/>
                  </a:ext>
                </a:extLst>
              </p:cNvPr>
              <p:cNvSpPr/>
              <p:nvPr/>
            </p:nvSpPr>
            <p:spPr>
              <a:xfrm>
                <a:off x="544129" y="-707023"/>
                <a:ext cx="2989651" cy="174290"/>
              </a:xfrm>
              <a:prstGeom prst="rect">
                <a:avLst/>
              </a:prstGeom>
              <a:solidFill>
                <a:srgbClr val="00B050"/>
              </a:solidFill>
              <a:ln w="381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BDA2EFF7-3377-4135-868E-8CB985B47A2C}"/>
                  </a:ext>
                </a:extLst>
              </p:cNvPr>
              <p:cNvSpPr/>
              <p:nvPr/>
            </p:nvSpPr>
            <p:spPr>
              <a:xfrm>
                <a:off x="1686696" y="-748793"/>
                <a:ext cx="1494945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  <a:endParaRPr lang="zh-CN" altLang="en-US" sz="10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40" name="图形 139" descr="v 形箭头">
              <a:extLst>
                <a:ext uri="{FF2B5EF4-FFF2-40B4-BE49-F238E27FC236}">
                  <a16:creationId xmlns:a16="http://schemas.microsoft.com/office/drawing/2014/main" id="{753E76F7-B13B-4FB8-8595-CB3C3FD29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478161" y="2175655"/>
              <a:ext cx="153478" cy="153478"/>
            </a:xfrm>
            <a:prstGeom prst="rect">
              <a:avLst/>
            </a:prstGeom>
          </p:spPr>
        </p:pic>
      </p:grpSp>
      <p:sp>
        <p:nvSpPr>
          <p:cNvPr id="144" name="椭圆 143">
            <a:extLst>
              <a:ext uri="{FF2B5EF4-FFF2-40B4-BE49-F238E27FC236}">
                <a16:creationId xmlns:a16="http://schemas.microsoft.com/office/drawing/2014/main" id="{12C9FBCE-BA34-4B6F-8573-7B1B93D6D72C}"/>
              </a:ext>
            </a:extLst>
          </p:cNvPr>
          <p:cNvSpPr/>
          <p:nvPr/>
        </p:nvSpPr>
        <p:spPr>
          <a:xfrm>
            <a:off x="8759970" y="1556105"/>
            <a:ext cx="330683" cy="3306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20</a:t>
            </a:r>
            <a:endParaRPr lang="zh-CN" altLang="en-US" sz="900" dirty="0"/>
          </a:p>
        </p:txBody>
      </p:sp>
      <p:sp>
        <p:nvSpPr>
          <p:cNvPr id="5" name="十字形 4">
            <a:extLst>
              <a:ext uri="{FF2B5EF4-FFF2-40B4-BE49-F238E27FC236}">
                <a16:creationId xmlns:a16="http://schemas.microsoft.com/office/drawing/2014/main" id="{7B786C13-BA30-4D92-B9E2-EE95419F272F}"/>
              </a:ext>
            </a:extLst>
          </p:cNvPr>
          <p:cNvSpPr/>
          <p:nvPr/>
        </p:nvSpPr>
        <p:spPr>
          <a:xfrm>
            <a:off x="8384010" y="3624729"/>
            <a:ext cx="338074" cy="338074"/>
          </a:xfrm>
          <a:prstGeom prst="plus">
            <a:avLst>
              <a:gd name="adj" fmla="val 349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C06896-D3D4-485F-9FEC-A590CD692A61}"/>
              </a:ext>
            </a:extLst>
          </p:cNvPr>
          <p:cNvSpPr/>
          <p:nvPr/>
        </p:nvSpPr>
        <p:spPr>
          <a:xfrm>
            <a:off x="6272861" y="3747019"/>
            <a:ext cx="346905" cy="1190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0227637C-9AF0-45A4-8397-5CA1449B3216}"/>
              </a:ext>
            </a:extLst>
          </p:cNvPr>
          <p:cNvGrpSpPr/>
          <p:nvPr/>
        </p:nvGrpSpPr>
        <p:grpSpPr>
          <a:xfrm>
            <a:off x="5579790" y="3566044"/>
            <a:ext cx="538829" cy="604649"/>
            <a:chOff x="167518" y="529049"/>
            <a:chExt cx="538829" cy="604649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B659CDBD-204E-4626-8AA2-BDC1E8243D1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E15967DC-F37B-4409-8DE5-73E40B41369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3" name="图片 152">
                <a:extLst>
                  <a:ext uri="{FF2B5EF4-FFF2-40B4-BE49-F238E27FC236}">
                    <a16:creationId xmlns:a16="http://schemas.microsoft.com/office/drawing/2014/main" id="{7BDBAC2F-5750-487A-99D0-3057470BA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298" y="3961547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66DB8F8E-25BF-4373-B24D-0115B171931E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1BB0ED37-B647-4E71-9F52-31AA8736615B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6E214469-AA09-4B81-B4FA-86889551693F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组装机</a:t>
              </a:r>
            </a:p>
          </p:txBody>
        </p:sp>
      </p:grpSp>
      <p:sp>
        <p:nvSpPr>
          <p:cNvPr id="155" name="椭圆 154">
            <a:extLst>
              <a:ext uri="{FF2B5EF4-FFF2-40B4-BE49-F238E27FC236}">
                <a16:creationId xmlns:a16="http://schemas.microsoft.com/office/drawing/2014/main" id="{DDF66234-40E3-4AF1-8108-DBA76FA3068B}"/>
              </a:ext>
            </a:extLst>
          </p:cNvPr>
          <p:cNvSpPr/>
          <p:nvPr/>
        </p:nvSpPr>
        <p:spPr>
          <a:xfrm>
            <a:off x="5897636" y="3423375"/>
            <a:ext cx="330683" cy="3306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20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966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80157" y="556147"/>
            <a:ext cx="5141252" cy="35815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10800000">
            <a:off x="2064602" y="3360152"/>
            <a:ext cx="1002153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10800000">
            <a:off x="2063664" y="3350799"/>
            <a:ext cx="473641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2228259" y="3323599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闪电形 1">
            <a:extLst>
              <a:ext uri="{FF2B5EF4-FFF2-40B4-BE49-F238E27FC236}">
                <a16:creationId xmlns:a16="http://schemas.microsoft.com/office/drawing/2014/main" id="{7236A721-3DF0-40DF-99AD-1B355F2A28AB}"/>
              </a:ext>
            </a:extLst>
          </p:cNvPr>
          <p:cNvSpPr/>
          <p:nvPr/>
        </p:nvSpPr>
        <p:spPr>
          <a:xfrm rot="915285">
            <a:off x="1829921" y="3286290"/>
            <a:ext cx="190261" cy="258272"/>
          </a:xfrm>
          <a:prstGeom prst="lightningBolt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弯曲线形(无边框) 5">
            <a:extLst>
              <a:ext uri="{FF2B5EF4-FFF2-40B4-BE49-F238E27FC236}">
                <a16:creationId xmlns:a16="http://schemas.microsoft.com/office/drawing/2014/main" id="{7FFD7DEF-FF18-4784-890A-07BA29DD719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4519E5EE-9ED2-4B66-8608-77F37F2F8D59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E5B5AF73-A91F-4597-ADC5-B2272B96C7D8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2" name="图形 731">
              <a:extLst>
                <a:ext uri="{FF2B5EF4-FFF2-40B4-BE49-F238E27FC236}">
                  <a16:creationId xmlns:a16="http://schemas.microsoft.com/office/drawing/2014/main" id="{32708B2D-1438-4A4B-A262-917A7BA2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7D96D3-8868-4D76-9C70-C3F2F3B34C34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D50CF14-C05D-4E5D-8530-038ECB39F454}"/>
              </a:ext>
            </a:extLst>
          </p:cNvPr>
          <p:cNvGrpSpPr/>
          <p:nvPr/>
        </p:nvGrpSpPr>
        <p:grpSpPr>
          <a:xfrm>
            <a:off x="3998867" y="239693"/>
            <a:ext cx="970436" cy="349238"/>
            <a:chOff x="3901706" y="3895476"/>
            <a:chExt cx="970436" cy="349238"/>
          </a:xfrm>
        </p:grpSpPr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8F754DB7-90FC-4620-8C0B-1DBDE422DD7C}"/>
                </a:ext>
              </a:extLst>
            </p:cNvPr>
            <p:cNvSpPr/>
            <p:nvPr/>
          </p:nvSpPr>
          <p:spPr>
            <a:xfrm>
              <a:off x="3901706" y="3895476"/>
              <a:ext cx="970436" cy="3492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0666B9CD-6C17-4C0A-BC21-41D41B99564A}"/>
                </a:ext>
              </a:extLst>
            </p:cNvPr>
            <p:cNvSpPr/>
            <p:nvPr/>
          </p:nvSpPr>
          <p:spPr>
            <a:xfrm>
              <a:off x="3996412" y="3927874"/>
              <a:ext cx="134196" cy="142098"/>
            </a:xfrm>
            <a:prstGeom prst="ellipse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92114" y="131435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55" y="131327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货站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12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pic>
        <p:nvPicPr>
          <p:cNvPr id="199" name="图形 198" descr="齿轮">
            <a:extLst>
              <a:ext uri="{FF2B5EF4-FFF2-40B4-BE49-F238E27FC236}">
                <a16:creationId xmlns:a16="http://schemas.microsoft.com/office/drawing/2014/main" id="{D0112178-B94C-4E6A-B7CC-1F648A54A3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74672" y="87843"/>
            <a:ext cx="480826" cy="480826"/>
          </a:xfrm>
          <a:prstGeom prst="rect">
            <a:avLst/>
          </a:prstGeom>
        </p:spPr>
      </p:pic>
      <p:sp>
        <p:nvSpPr>
          <p:cNvPr id="200" name="矩形 199">
            <a:extLst>
              <a:ext uri="{FF2B5EF4-FFF2-40B4-BE49-F238E27FC236}">
                <a16:creationId xmlns:a16="http://schemas.microsoft.com/office/drawing/2014/main" id="{2C497CA7-60A5-4EF6-9D2C-59D79EDD816C}"/>
              </a:ext>
            </a:extLst>
          </p:cNvPr>
          <p:cNvSpPr/>
          <p:nvPr/>
        </p:nvSpPr>
        <p:spPr>
          <a:xfrm>
            <a:off x="8046662" y="148483"/>
            <a:ext cx="14366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CB761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车库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rgbClr val="CB7618"/>
              </a:solidFill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1DBB88D-1163-4FC7-9599-74B4DC22CC6A}"/>
              </a:ext>
            </a:extLst>
          </p:cNvPr>
          <p:cNvGrpSpPr/>
          <p:nvPr/>
        </p:nvGrpSpPr>
        <p:grpSpPr>
          <a:xfrm>
            <a:off x="5706429" y="1863279"/>
            <a:ext cx="603692" cy="681217"/>
            <a:chOff x="102655" y="452481"/>
            <a:chExt cx="603692" cy="681217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4DF1E60F-44DE-42DA-89BB-FC6E2D660815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33043F85-81FA-4D5F-8EAC-E33BF9CDB82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6F44EDDC-83FC-4BB3-B1ED-67778100D15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768B1CB-14B4-4E92-AF68-20E49219ADA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723584AC-77AF-4B9E-8A8B-93DCE38BB426}"/>
              </a:ext>
            </a:extLst>
          </p:cNvPr>
          <p:cNvGrpSpPr/>
          <p:nvPr/>
        </p:nvGrpSpPr>
        <p:grpSpPr>
          <a:xfrm>
            <a:off x="6451079" y="1873532"/>
            <a:ext cx="603692" cy="681217"/>
            <a:chOff x="102655" y="452481"/>
            <a:chExt cx="603692" cy="681217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0CE2AE7A-3F5A-4E3C-B7DB-7991AB76D17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E8A642FE-A803-4CD5-86E0-257B8E66C68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C603C30A-8FF7-4025-A1C4-1AC736F46ED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A9BE01A3-54E6-4748-A2EC-C0972B5B0431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0281EC5-5985-47AF-B31B-8F570B74A95E}"/>
              </a:ext>
            </a:extLst>
          </p:cNvPr>
          <p:cNvGrpSpPr/>
          <p:nvPr/>
        </p:nvGrpSpPr>
        <p:grpSpPr>
          <a:xfrm>
            <a:off x="7177711" y="1873532"/>
            <a:ext cx="603692" cy="681217"/>
            <a:chOff x="102655" y="452481"/>
            <a:chExt cx="603692" cy="681217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570F9B12-0407-4E4F-9BD5-ED65693185BB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CDE2D9BC-0429-4D5F-9F91-82CC232D6E5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9F1B847D-2B84-462C-ADB6-B1323729EF6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F039BADA-E2C5-4F63-8100-2612919C771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6F4E6E1C-E05C-41C2-B61B-C593F3F4859A}"/>
              </a:ext>
            </a:extLst>
          </p:cNvPr>
          <p:cNvGrpSpPr/>
          <p:nvPr/>
        </p:nvGrpSpPr>
        <p:grpSpPr>
          <a:xfrm>
            <a:off x="7908669" y="1867702"/>
            <a:ext cx="603692" cy="681217"/>
            <a:chOff x="102655" y="452481"/>
            <a:chExt cx="603692" cy="681217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FC1BD565-1937-453C-8532-07A42482072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D4F507DA-87B6-4D35-BC95-E19F70EE4FB3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D0C3BDBB-E4F6-4595-A526-D19661195E00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3F13CDC8-F471-4112-800C-F7828A4486AC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54F514E8-3732-4A64-8408-9AF28E94BF52}"/>
              </a:ext>
            </a:extLst>
          </p:cNvPr>
          <p:cNvGrpSpPr/>
          <p:nvPr/>
        </p:nvGrpSpPr>
        <p:grpSpPr>
          <a:xfrm>
            <a:off x="5700064" y="2664495"/>
            <a:ext cx="603692" cy="681217"/>
            <a:chOff x="102655" y="452481"/>
            <a:chExt cx="603692" cy="681217"/>
          </a:xfrm>
        </p:grpSpPr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BF0447D1-068F-459E-8B10-AB7EC35DF11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26F2F310-EA72-4EBE-837C-3621B82BC70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B784BAC6-A15C-41E6-B4C7-6AD568038DD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140E12FB-2260-4AED-B05F-C5C277210CA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9085128F-DC84-47E0-A09E-F506E05F4C72}"/>
              </a:ext>
            </a:extLst>
          </p:cNvPr>
          <p:cNvGrpSpPr/>
          <p:nvPr/>
        </p:nvGrpSpPr>
        <p:grpSpPr>
          <a:xfrm>
            <a:off x="6444714" y="2674748"/>
            <a:ext cx="603692" cy="681217"/>
            <a:chOff x="102655" y="452481"/>
            <a:chExt cx="603692" cy="681217"/>
          </a:xfrm>
        </p:grpSpPr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2AD71278-4124-4552-9B67-AB88E33237D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D791BC14-3A65-4041-90F2-391A84B70F9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571EF88E-F932-4C22-894A-9BEA91759F2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FA416EC0-0988-4FA8-98AE-A066D70C825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8D1D8A0-EE29-4CDD-9C42-CEA22ABE37B6}"/>
              </a:ext>
            </a:extLst>
          </p:cNvPr>
          <p:cNvGrpSpPr/>
          <p:nvPr/>
        </p:nvGrpSpPr>
        <p:grpSpPr>
          <a:xfrm>
            <a:off x="7171346" y="2674748"/>
            <a:ext cx="603692" cy="681217"/>
            <a:chOff x="102655" y="452481"/>
            <a:chExt cx="603692" cy="681217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C7CC3281-3EC8-4DAC-B337-1F743E9A268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48" name="矩形: 圆角 147">
                <a:extLst>
                  <a:ext uri="{FF2B5EF4-FFF2-40B4-BE49-F238E27FC236}">
                    <a16:creationId xmlns:a16="http://schemas.microsoft.com/office/drawing/2014/main" id="{E9441C6E-DABD-4C58-9A2A-D485D19A452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5BB68F97-EB71-4ABD-8671-F487CC515BE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CF8D24C7-7B1A-499C-BDCF-2A1492874E4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781E1A34-1274-4C17-8DA6-BFD662857730}"/>
              </a:ext>
            </a:extLst>
          </p:cNvPr>
          <p:cNvGrpSpPr/>
          <p:nvPr/>
        </p:nvGrpSpPr>
        <p:grpSpPr>
          <a:xfrm>
            <a:off x="7902304" y="2668918"/>
            <a:ext cx="603692" cy="681217"/>
            <a:chOff x="102655" y="452481"/>
            <a:chExt cx="603692" cy="681217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16868AE1-F114-4A61-86AA-A49742FEA4EA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7EA4784B-AC22-4E49-A3A1-C48DECD69A0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EB7BD8F4-C735-40D2-9B0F-DF04B18B86E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06697261-1509-42B8-A37E-2887978BCE3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4330EEA5-F8C9-40F7-B2A3-E117724E1602}"/>
              </a:ext>
            </a:extLst>
          </p:cNvPr>
          <p:cNvGrpSpPr/>
          <p:nvPr/>
        </p:nvGrpSpPr>
        <p:grpSpPr>
          <a:xfrm>
            <a:off x="8640776" y="1877433"/>
            <a:ext cx="603692" cy="681217"/>
            <a:chOff x="102655" y="452481"/>
            <a:chExt cx="603692" cy="681217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7FEC61-7340-4AE5-991B-4D6FDC4F80F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158" name="矩形: 圆角 157">
                <a:extLst>
                  <a:ext uri="{FF2B5EF4-FFF2-40B4-BE49-F238E27FC236}">
                    <a16:creationId xmlns:a16="http://schemas.microsoft.com/office/drawing/2014/main" id="{D8E4E482-8C08-4323-8E67-CD042A3034A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FCB668BF-8D9B-4211-BE97-C46CDBE96E6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2AEB7C7D-BC8A-4026-82CE-45D9954B43D8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60" name="图形 159" descr="卡车">
            <a:extLst>
              <a:ext uri="{FF2B5EF4-FFF2-40B4-BE49-F238E27FC236}">
                <a16:creationId xmlns:a16="http://schemas.microsoft.com/office/drawing/2014/main" id="{88E87099-EA1D-47BA-A273-DDF0C209B3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5832900" y="2003530"/>
            <a:ext cx="425555" cy="442344"/>
          </a:xfrm>
          <a:prstGeom prst="rect">
            <a:avLst/>
          </a:prstGeom>
        </p:spPr>
      </p:pic>
      <p:pic>
        <p:nvPicPr>
          <p:cNvPr id="161" name="图形 160" descr="卡车">
            <a:extLst>
              <a:ext uri="{FF2B5EF4-FFF2-40B4-BE49-F238E27FC236}">
                <a16:creationId xmlns:a16="http://schemas.microsoft.com/office/drawing/2014/main" id="{87E36BEF-019A-4A93-B85B-D9201854F9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6565542" y="1985609"/>
            <a:ext cx="425555" cy="442344"/>
          </a:xfrm>
          <a:prstGeom prst="rect">
            <a:avLst/>
          </a:prstGeom>
        </p:spPr>
      </p:pic>
      <p:pic>
        <p:nvPicPr>
          <p:cNvPr id="162" name="图形 161" descr="卡车">
            <a:extLst>
              <a:ext uri="{FF2B5EF4-FFF2-40B4-BE49-F238E27FC236}">
                <a16:creationId xmlns:a16="http://schemas.microsoft.com/office/drawing/2014/main" id="{3A0545C6-DF76-49D1-AFF7-8975D4EC7C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7302505" y="2000610"/>
            <a:ext cx="425555" cy="442344"/>
          </a:xfrm>
          <a:prstGeom prst="rect">
            <a:avLst/>
          </a:prstGeom>
        </p:spPr>
      </p:pic>
      <p:pic>
        <p:nvPicPr>
          <p:cNvPr id="163" name="图形 162" descr="卡车">
            <a:extLst>
              <a:ext uri="{FF2B5EF4-FFF2-40B4-BE49-F238E27FC236}">
                <a16:creationId xmlns:a16="http://schemas.microsoft.com/office/drawing/2014/main" id="{5B00EB8E-7862-442C-A7A1-7AC66B98E0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037902" y="1995980"/>
            <a:ext cx="425555" cy="442344"/>
          </a:xfrm>
          <a:prstGeom prst="rect">
            <a:avLst/>
          </a:prstGeom>
        </p:spPr>
      </p:pic>
      <p:pic>
        <p:nvPicPr>
          <p:cNvPr id="164" name="图形 163" descr="卡车">
            <a:extLst>
              <a:ext uri="{FF2B5EF4-FFF2-40B4-BE49-F238E27FC236}">
                <a16:creationId xmlns:a16="http://schemas.microsoft.com/office/drawing/2014/main" id="{F77B99EA-5F0F-4D0A-B848-05C55E309F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5814462" y="2775668"/>
            <a:ext cx="425555" cy="442344"/>
          </a:xfrm>
          <a:prstGeom prst="rect">
            <a:avLst/>
          </a:prstGeom>
        </p:spPr>
      </p:pic>
      <p:pic>
        <p:nvPicPr>
          <p:cNvPr id="165" name="图形 164" descr="卡车">
            <a:extLst>
              <a:ext uri="{FF2B5EF4-FFF2-40B4-BE49-F238E27FC236}">
                <a16:creationId xmlns:a16="http://schemas.microsoft.com/office/drawing/2014/main" id="{D5064A71-7441-49ED-A348-79FA55AA5A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6579226" y="2783556"/>
            <a:ext cx="425555" cy="442344"/>
          </a:xfrm>
          <a:prstGeom prst="rect">
            <a:avLst/>
          </a:prstGeom>
        </p:spPr>
      </p:pic>
      <p:pic>
        <p:nvPicPr>
          <p:cNvPr id="166" name="图形 165" descr="卡车">
            <a:extLst>
              <a:ext uri="{FF2B5EF4-FFF2-40B4-BE49-F238E27FC236}">
                <a16:creationId xmlns:a16="http://schemas.microsoft.com/office/drawing/2014/main" id="{A163E150-A068-4EE7-9E42-C2061151C9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7313564" y="2791220"/>
            <a:ext cx="425555" cy="442344"/>
          </a:xfrm>
          <a:prstGeom prst="rect">
            <a:avLst/>
          </a:prstGeom>
        </p:spPr>
      </p:pic>
      <p:pic>
        <p:nvPicPr>
          <p:cNvPr id="167" name="图形 166" descr="卡车">
            <a:extLst>
              <a:ext uri="{FF2B5EF4-FFF2-40B4-BE49-F238E27FC236}">
                <a16:creationId xmlns:a16="http://schemas.microsoft.com/office/drawing/2014/main" id="{6950B018-BAD7-4F9B-9730-0A509E75C2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031108" y="2777805"/>
            <a:ext cx="425555" cy="442344"/>
          </a:xfrm>
          <a:prstGeom prst="rect">
            <a:avLst/>
          </a:prstGeom>
        </p:spPr>
      </p:pic>
      <p:pic>
        <p:nvPicPr>
          <p:cNvPr id="168" name="图形 167" descr="卡车">
            <a:extLst>
              <a:ext uri="{FF2B5EF4-FFF2-40B4-BE49-F238E27FC236}">
                <a16:creationId xmlns:a16="http://schemas.microsoft.com/office/drawing/2014/main" id="{941A0407-2CAE-4BE9-8DA8-7F181F4378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759221" y="1998253"/>
            <a:ext cx="425555" cy="442344"/>
          </a:xfrm>
          <a:prstGeom prst="rect">
            <a:avLst/>
          </a:prstGeom>
        </p:spPr>
      </p:pic>
      <p:pic>
        <p:nvPicPr>
          <p:cNvPr id="169" name="图形 168" descr="时钟">
            <a:extLst>
              <a:ext uri="{FF2B5EF4-FFF2-40B4-BE49-F238E27FC236}">
                <a16:creationId xmlns:a16="http://schemas.microsoft.com/office/drawing/2014/main" id="{3D93F1AC-F008-4C0F-850A-41C06E9411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88177" y="1924708"/>
            <a:ext cx="145339" cy="145339"/>
          </a:xfrm>
          <a:prstGeom prst="rect">
            <a:avLst/>
          </a:prstGeom>
        </p:spPr>
      </p:pic>
      <p:sp>
        <p:nvSpPr>
          <p:cNvPr id="170" name="矩形 169">
            <a:extLst>
              <a:ext uri="{FF2B5EF4-FFF2-40B4-BE49-F238E27FC236}">
                <a16:creationId xmlns:a16="http://schemas.microsoft.com/office/drawing/2014/main" id="{B6D45F19-AB85-4553-A223-DB0D11E15942}"/>
              </a:ext>
            </a:extLst>
          </p:cNvPr>
          <p:cNvSpPr/>
          <p:nvPr/>
        </p:nvSpPr>
        <p:spPr>
          <a:xfrm>
            <a:off x="6831854" y="1840566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1" name="图形 170" descr="闪电">
            <a:extLst>
              <a:ext uri="{FF2B5EF4-FFF2-40B4-BE49-F238E27FC236}">
                <a16:creationId xmlns:a16="http://schemas.microsoft.com/office/drawing/2014/main" id="{08FA2192-5509-445F-B25F-6F51A65B10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67459" y="1936609"/>
            <a:ext cx="190367" cy="190367"/>
          </a:xfrm>
          <a:prstGeom prst="rect">
            <a:avLst/>
          </a:prstGeom>
        </p:spPr>
      </p:pic>
      <p:pic>
        <p:nvPicPr>
          <p:cNvPr id="172" name="图形 171" descr="时钟">
            <a:extLst>
              <a:ext uri="{FF2B5EF4-FFF2-40B4-BE49-F238E27FC236}">
                <a16:creationId xmlns:a16="http://schemas.microsoft.com/office/drawing/2014/main" id="{A7B05F34-32FE-4AFD-99E1-671B3699C5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49882" y="1950100"/>
            <a:ext cx="145339" cy="145339"/>
          </a:xfrm>
          <a:prstGeom prst="rect">
            <a:avLst/>
          </a:prstGeom>
        </p:spPr>
      </p:pic>
      <p:sp>
        <p:nvSpPr>
          <p:cNvPr id="173" name="矩形 172">
            <a:extLst>
              <a:ext uri="{FF2B5EF4-FFF2-40B4-BE49-F238E27FC236}">
                <a16:creationId xmlns:a16="http://schemas.microsoft.com/office/drawing/2014/main" id="{6CF24991-7F22-437D-B336-B3BD1C037DF8}"/>
              </a:ext>
            </a:extLst>
          </p:cNvPr>
          <p:cNvSpPr/>
          <p:nvPr/>
        </p:nvSpPr>
        <p:spPr>
          <a:xfrm>
            <a:off x="6066503" y="2659271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82CE8F03-53C5-4E85-BB96-021E20519FC5}"/>
              </a:ext>
            </a:extLst>
          </p:cNvPr>
          <p:cNvSpPr/>
          <p:nvPr/>
        </p:nvSpPr>
        <p:spPr>
          <a:xfrm>
            <a:off x="6766001" y="2680333"/>
            <a:ext cx="38802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</a:p>
          <a:p>
            <a:r>
              <a:rPr lang="en-US" altLang="zh-CN" sz="6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zh-CN" altLang="en-US" sz="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5" name="图形 174" descr="时钟">
            <a:extLst>
              <a:ext uri="{FF2B5EF4-FFF2-40B4-BE49-F238E27FC236}">
                <a16:creationId xmlns:a16="http://schemas.microsoft.com/office/drawing/2014/main" id="{E020FDA8-34D6-4FD3-B60C-69AAE0DD90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42966" y="2766485"/>
            <a:ext cx="145339" cy="145339"/>
          </a:xfrm>
          <a:prstGeom prst="rect">
            <a:avLst/>
          </a:prstGeom>
        </p:spPr>
      </p:pic>
      <p:pic>
        <p:nvPicPr>
          <p:cNvPr id="176" name="图形 175" descr="闪电">
            <a:extLst>
              <a:ext uri="{FF2B5EF4-FFF2-40B4-BE49-F238E27FC236}">
                <a16:creationId xmlns:a16="http://schemas.microsoft.com/office/drawing/2014/main" id="{AB666AA2-4518-4972-9834-1EE5686C6E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28933" y="2736854"/>
            <a:ext cx="190367" cy="190367"/>
          </a:xfrm>
          <a:prstGeom prst="rect">
            <a:avLst/>
          </a:prstGeom>
        </p:spPr>
      </p:pic>
      <p:pic>
        <p:nvPicPr>
          <p:cNvPr id="177" name="图形 176" descr="闪电">
            <a:extLst>
              <a:ext uri="{FF2B5EF4-FFF2-40B4-BE49-F238E27FC236}">
                <a16:creationId xmlns:a16="http://schemas.microsoft.com/office/drawing/2014/main" id="{34C90C86-0FB9-4D96-B5AD-36E5C1779D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52319" y="1948807"/>
            <a:ext cx="190367" cy="190367"/>
          </a:xfrm>
          <a:prstGeom prst="rect">
            <a:avLst/>
          </a:prstGeom>
        </p:spPr>
      </p:pic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CA198A73-0BC0-4BC2-872C-605A667FC085}"/>
              </a:ext>
            </a:extLst>
          </p:cNvPr>
          <p:cNvGrpSpPr/>
          <p:nvPr/>
        </p:nvGrpSpPr>
        <p:grpSpPr>
          <a:xfrm>
            <a:off x="8711622" y="2727266"/>
            <a:ext cx="538829" cy="604649"/>
            <a:chOff x="7418021" y="3956842"/>
            <a:chExt cx="538829" cy="604649"/>
          </a:xfrm>
        </p:grpSpPr>
        <p:sp>
          <p:nvSpPr>
            <p:cNvPr id="179" name="矩形: 圆角 178">
              <a:extLst>
                <a:ext uri="{FF2B5EF4-FFF2-40B4-BE49-F238E27FC236}">
                  <a16:creationId xmlns:a16="http://schemas.microsoft.com/office/drawing/2014/main" id="{AC6A4B15-EE31-4FBE-8022-7C42F90F557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B088CCD0-602B-4F47-8F46-C524279BF0B5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7E345732-0753-497A-8B2B-1C3C5917EFF8}"/>
              </a:ext>
            </a:extLst>
          </p:cNvPr>
          <p:cNvGrpSpPr/>
          <p:nvPr/>
        </p:nvGrpSpPr>
        <p:grpSpPr>
          <a:xfrm>
            <a:off x="5782141" y="2272792"/>
            <a:ext cx="607486" cy="276999"/>
            <a:chOff x="5217226" y="2272792"/>
            <a:chExt cx="607486" cy="276999"/>
          </a:xfrm>
        </p:grpSpPr>
        <p:sp>
          <p:nvSpPr>
            <p:cNvPr id="182" name="矩形: 圆角 181">
              <a:extLst>
                <a:ext uri="{FF2B5EF4-FFF2-40B4-BE49-F238E27FC236}">
                  <a16:creationId xmlns:a16="http://schemas.microsoft.com/office/drawing/2014/main" id="{12A627C8-5730-4A32-87CE-62E9F0FDFBD2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2C1A4FAC-57E8-43A3-B9E2-31B384CBB1C9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84" name="图形 183" descr="公文包">
              <a:extLst>
                <a:ext uri="{FF2B5EF4-FFF2-40B4-BE49-F238E27FC236}">
                  <a16:creationId xmlns:a16="http://schemas.microsoft.com/office/drawing/2014/main" id="{D6FEA580-A7B5-406D-8001-901E7EC78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5A47F7DF-D428-41E0-992F-E87447BF5C8F}"/>
              </a:ext>
            </a:extLst>
          </p:cNvPr>
          <p:cNvGrpSpPr/>
          <p:nvPr/>
        </p:nvGrpSpPr>
        <p:grpSpPr>
          <a:xfrm>
            <a:off x="6525531" y="2280536"/>
            <a:ext cx="607486" cy="276999"/>
            <a:chOff x="5217226" y="2272792"/>
            <a:chExt cx="607486" cy="276999"/>
          </a:xfrm>
        </p:grpSpPr>
        <p:sp>
          <p:nvSpPr>
            <p:cNvPr id="186" name="矩形: 圆角 185">
              <a:extLst>
                <a:ext uri="{FF2B5EF4-FFF2-40B4-BE49-F238E27FC236}">
                  <a16:creationId xmlns:a16="http://schemas.microsoft.com/office/drawing/2014/main" id="{2842C1BC-B60A-4F64-8857-D0899DAACDFB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CA5F0BA3-9C3A-4E2B-A741-0FAC5E661DDA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88" name="图形 187" descr="公文包">
              <a:extLst>
                <a:ext uri="{FF2B5EF4-FFF2-40B4-BE49-F238E27FC236}">
                  <a16:creationId xmlns:a16="http://schemas.microsoft.com/office/drawing/2014/main" id="{8862EE85-E543-4F55-A1E6-5CCBDCBDD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76789F1C-C8A3-47D6-B3E0-B6439430CA0D}"/>
              </a:ext>
            </a:extLst>
          </p:cNvPr>
          <p:cNvGrpSpPr/>
          <p:nvPr/>
        </p:nvGrpSpPr>
        <p:grpSpPr>
          <a:xfrm>
            <a:off x="7252380" y="2275634"/>
            <a:ext cx="607486" cy="276999"/>
            <a:chOff x="5217226" y="2272792"/>
            <a:chExt cx="607486" cy="276999"/>
          </a:xfrm>
        </p:grpSpPr>
        <p:sp>
          <p:nvSpPr>
            <p:cNvPr id="190" name="矩形: 圆角 189">
              <a:extLst>
                <a:ext uri="{FF2B5EF4-FFF2-40B4-BE49-F238E27FC236}">
                  <a16:creationId xmlns:a16="http://schemas.microsoft.com/office/drawing/2014/main" id="{A1659C31-4E7C-4519-A4AA-424358107EAE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6B6747D8-0355-40C0-9127-85A6606A7877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92" name="图形 191" descr="公文包">
              <a:extLst>
                <a:ext uri="{FF2B5EF4-FFF2-40B4-BE49-F238E27FC236}">
                  <a16:creationId xmlns:a16="http://schemas.microsoft.com/office/drawing/2014/main" id="{6B21F526-D1A5-4BEB-82F0-5085BB6F0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556DEF7F-8779-4822-9650-19E3EDE0F817}"/>
              </a:ext>
            </a:extLst>
          </p:cNvPr>
          <p:cNvGrpSpPr/>
          <p:nvPr/>
        </p:nvGrpSpPr>
        <p:grpSpPr>
          <a:xfrm>
            <a:off x="7985117" y="2275153"/>
            <a:ext cx="607486" cy="276999"/>
            <a:chOff x="5217226" y="2272792"/>
            <a:chExt cx="607486" cy="276999"/>
          </a:xfrm>
        </p:grpSpPr>
        <p:sp>
          <p:nvSpPr>
            <p:cNvPr id="194" name="矩形: 圆角 193">
              <a:extLst>
                <a:ext uri="{FF2B5EF4-FFF2-40B4-BE49-F238E27FC236}">
                  <a16:creationId xmlns:a16="http://schemas.microsoft.com/office/drawing/2014/main" id="{2771FD2D-ECD6-48CE-8297-D1A0AB667CF2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B8E0990C-B68F-464B-BE77-819FB25CD9B6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01" name="图形 200" descr="公文包">
              <a:extLst>
                <a:ext uri="{FF2B5EF4-FFF2-40B4-BE49-F238E27FC236}">
                  <a16:creationId xmlns:a16="http://schemas.microsoft.com/office/drawing/2014/main" id="{14539E7E-8595-4B89-9D32-02E2C2E4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2CF17301-1DD0-42C7-A3F4-E545D720FC8D}"/>
              </a:ext>
            </a:extLst>
          </p:cNvPr>
          <p:cNvGrpSpPr/>
          <p:nvPr/>
        </p:nvGrpSpPr>
        <p:grpSpPr>
          <a:xfrm>
            <a:off x="5776284" y="3073135"/>
            <a:ext cx="607486" cy="276999"/>
            <a:chOff x="5217226" y="2272792"/>
            <a:chExt cx="607486" cy="276999"/>
          </a:xfrm>
        </p:grpSpPr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954E6436-80AF-406E-B4DB-81425441DE86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7E10D6BF-DD2F-4A02-A3B7-02340E1E06F1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13" name="图形 212" descr="公文包">
              <a:extLst>
                <a:ext uri="{FF2B5EF4-FFF2-40B4-BE49-F238E27FC236}">
                  <a16:creationId xmlns:a16="http://schemas.microsoft.com/office/drawing/2014/main" id="{A408E4D8-1B10-493A-BDCF-D38C1A68E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9962073F-08C0-44A5-801A-1DE43639123A}"/>
              </a:ext>
            </a:extLst>
          </p:cNvPr>
          <p:cNvGrpSpPr/>
          <p:nvPr/>
        </p:nvGrpSpPr>
        <p:grpSpPr>
          <a:xfrm>
            <a:off x="6510939" y="3078552"/>
            <a:ext cx="607486" cy="276999"/>
            <a:chOff x="5217226" y="2272792"/>
            <a:chExt cx="607486" cy="276999"/>
          </a:xfrm>
        </p:grpSpPr>
        <p:sp>
          <p:nvSpPr>
            <p:cNvPr id="215" name="矩形: 圆角 214">
              <a:extLst>
                <a:ext uri="{FF2B5EF4-FFF2-40B4-BE49-F238E27FC236}">
                  <a16:creationId xmlns:a16="http://schemas.microsoft.com/office/drawing/2014/main" id="{EAB83790-D5BD-47FD-8EA1-30A2B4935737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37CE6C7C-CA2A-4CB0-A480-D48BF9067907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17" name="图形 216" descr="公文包">
              <a:extLst>
                <a:ext uri="{FF2B5EF4-FFF2-40B4-BE49-F238E27FC236}">
                  <a16:creationId xmlns:a16="http://schemas.microsoft.com/office/drawing/2014/main" id="{857DD920-DE17-4C12-930C-72C5195B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C9677870-7D2F-48D6-82D1-03084711E209}"/>
              </a:ext>
            </a:extLst>
          </p:cNvPr>
          <p:cNvGrpSpPr/>
          <p:nvPr/>
        </p:nvGrpSpPr>
        <p:grpSpPr>
          <a:xfrm>
            <a:off x="7249739" y="3073418"/>
            <a:ext cx="607486" cy="276999"/>
            <a:chOff x="5217226" y="2272792"/>
            <a:chExt cx="607486" cy="276999"/>
          </a:xfrm>
        </p:grpSpPr>
        <p:sp>
          <p:nvSpPr>
            <p:cNvPr id="219" name="矩形: 圆角 218">
              <a:extLst>
                <a:ext uri="{FF2B5EF4-FFF2-40B4-BE49-F238E27FC236}">
                  <a16:creationId xmlns:a16="http://schemas.microsoft.com/office/drawing/2014/main" id="{916F3DF6-7019-4FAD-B84D-87C7FA208D87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97D26EA5-0A0F-4C4E-AA38-4F82C04A6FF7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26" name="图形 225" descr="公文包">
              <a:extLst>
                <a:ext uri="{FF2B5EF4-FFF2-40B4-BE49-F238E27FC236}">
                  <a16:creationId xmlns:a16="http://schemas.microsoft.com/office/drawing/2014/main" id="{A9E2AAE0-274E-41FB-8B5C-3D70DD61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065F9B8E-43A4-4CD8-907B-45336EC5A9A6}"/>
              </a:ext>
            </a:extLst>
          </p:cNvPr>
          <p:cNvGrpSpPr/>
          <p:nvPr/>
        </p:nvGrpSpPr>
        <p:grpSpPr>
          <a:xfrm>
            <a:off x="7977196" y="3070517"/>
            <a:ext cx="607486" cy="276999"/>
            <a:chOff x="5217226" y="2272792"/>
            <a:chExt cx="607486" cy="276999"/>
          </a:xfrm>
        </p:grpSpPr>
        <p:sp>
          <p:nvSpPr>
            <p:cNvPr id="228" name="矩形: 圆角 227">
              <a:extLst>
                <a:ext uri="{FF2B5EF4-FFF2-40B4-BE49-F238E27FC236}">
                  <a16:creationId xmlns:a16="http://schemas.microsoft.com/office/drawing/2014/main" id="{AABC9883-645E-4FB1-974E-FBE9C88BC8E3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8CB6ED8F-1111-42EC-9ACF-CBF8D255B824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30" name="图形 229" descr="公文包">
              <a:extLst>
                <a:ext uri="{FF2B5EF4-FFF2-40B4-BE49-F238E27FC236}">
                  <a16:creationId xmlns:a16="http://schemas.microsoft.com/office/drawing/2014/main" id="{501BD451-E1C4-4B8A-BE68-B1BD5621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C1528D8E-33F3-4782-B411-4B01E447CADA}"/>
              </a:ext>
            </a:extLst>
          </p:cNvPr>
          <p:cNvGrpSpPr/>
          <p:nvPr/>
        </p:nvGrpSpPr>
        <p:grpSpPr>
          <a:xfrm>
            <a:off x="8715123" y="2284595"/>
            <a:ext cx="607486" cy="276999"/>
            <a:chOff x="5217226" y="2272792"/>
            <a:chExt cx="607486" cy="276999"/>
          </a:xfrm>
        </p:grpSpPr>
        <p:sp>
          <p:nvSpPr>
            <p:cNvPr id="232" name="矩形: 圆角 231">
              <a:extLst>
                <a:ext uri="{FF2B5EF4-FFF2-40B4-BE49-F238E27FC236}">
                  <a16:creationId xmlns:a16="http://schemas.microsoft.com/office/drawing/2014/main" id="{BD2A9DCB-7070-41EE-BD0F-594364A8EE4A}"/>
                </a:ext>
              </a:extLst>
            </p:cNvPr>
            <p:cNvSpPr/>
            <p:nvPr/>
          </p:nvSpPr>
          <p:spPr>
            <a:xfrm>
              <a:off x="5217226" y="2338774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D6EECD55-5F5D-40D7-9A23-1A98F7D4FDBB}"/>
                </a:ext>
              </a:extLst>
            </p:cNvPr>
            <p:cNvSpPr/>
            <p:nvPr/>
          </p:nvSpPr>
          <p:spPr>
            <a:xfrm>
              <a:off x="5353288" y="2272792"/>
              <a:ext cx="471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n w="127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0/8</a:t>
              </a:r>
              <a:endPara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234" name="图形 233" descr="公文包">
              <a:extLst>
                <a:ext uri="{FF2B5EF4-FFF2-40B4-BE49-F238E27FC236}">
                  <a16:creationId xmlns:a16="http://schemas.microsoft.com/office/drawing/2014/main" id="{45E484C2-4A72-4F67-B2EA-A8C63785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80384" y="2330906"/>
              <a:ext cx="165495" cy="165495"/>
            </a:xfrm>
            <a:prstGeom prst="rect">
              <a:avLst/>
            </a:prstGeom>
          </p:spPr>
        </p:pic>
      </p:grpSp>
      <p:pic>
        <p:nvPicPr>
          <p:cNvPr id="247" name="图形 246" descr="卡车">
            <a:extLst>
              <a:ext uri="{FF2B5EF4-FFF2-40B4-BE49-F238E27FC236}">
                <a16:creationId xmlns:a16="http://schemas.microsoft.com/office/drawing/2014/main" id="{E2AEC4F4-0B8A-456F-916D-56423A9F13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8753663" y="2775508"/>
            <a:ext cx="425555" cy="442344"/>
          </a:xfrm>
          <a:prstGeom prst="rect">
            <a:avLst/>
          </a:prstGeom>
        </p:spPr>
      </p:pic>
      <p:sp>
        <p:nvSpPr>
          <p:cNvPr id="248" name="加号 247">
            <a:extLst>
              <a:ext uri="{FF2B5EF4-FFF2-40B4-BE49-F238E27FC236}">
                <a16:creationId xmlns:a16="http://schemas.microsoft.com/office/drawing/2014/main" id="{05020B7B-68B2-409D-BFF1-727B1728A830}"/>
              </a:ext>
            </a:extLst>
          </p:cNvPr>
          <p:cNvSpPr/>
          <p:nvPr/>
        </p:nvSpPr>
        <p:spPr>
          <a:xfrm>
            <a:off x="8812218" y="2819533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5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9055" y="556452"/>
            <a:ext cx="5141252" cy="3581584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弯曲线形(无边框) 5">
            <a:extLst>
              <a:ext uri="{FF2B5EF4-FFF2-40B4-BE49-F238E27FC236}">
                <a16:creationId xmlns:a16="http://schemas.microsoft.com/office/drawing/2014/main" id="{7FFD7DEF-FF18-4784-890A-07BA29DD719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4519E5EE-9ED2-4B66-8608-77F37F2F8D59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E5B5AF73-A91F-4597-ADC5-B2272B96C7D8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2" name="图形 731">
              <a:extLst>
                <a:ext uri="{FF2B5EF4-FFF2-40B4-BE49-F238E27FC236}">
                  <a16:creationId xmlns:a16="http://schemas.microsoft.com/office/drawing/2014/main" id="{32708B2D-1438-4A4B-A262-917A7BA2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7D96D3-8868-4D76-9C70-C3F2F3B34C34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82554" y="131327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46" y="132883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基建站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12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sp>
        <p:nvSpPr>
          <p:cNvPr id="304" name="矩形 303">
            <a:extLst>
              <a:ext uri="{FF2B5EF4-FFF2-40B4-BE49-F238E27FC236}">
                <a16:creationId xmlns:a16="http://schemas.microsoft.com/office/drawing/2014/main" id="{7361A029-895A-40B0-8EDA-DA287FEDDBF4}"/>
              </a:ext>
            </a:extLst>
          </p:cNvPr>
          <p:cNvSpPr/>
          <p:nvPr/>
        </p:nvSpPr>
        <p:spPr>
          <a:xfrm>
            <a:off x="8740685" y="221233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修建队列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518" name="图形 517" descr="挖掘工具">
            <a:hlinkClick r:id="rId12" action="ppaction://hlinksldjump"/>
            <a:extLst>
              <a:ext uri="{FF2B5EF4-FFF2-40B4-BE49-F238E27FC236}">
                <a16:creationId xmlns:a16="http://schemas.microsoft.com/office/drawing/2014/main" id="{FEDEC3F5-2A1C-43B2-9369-34D3AD933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1192" y="118291"/>
            <a:ext cx="414829" cy="414829"/>
          </a:xfrm>
          <a:prstGeom prst="rect">
            <a:avLst/>
          </a:prstGeom>
        </p:spPr>
      </p:pic>
      <p:sp>
        <p:nvSpPr>
          <p:cNvPr id="519" name="矩形 518">
            <a:extLst>
              <a:ext uri="{FF2B5EF4-FFF2-40B4-BE49-F238E27FC236}">
                <a16:creationId xmlns:a16="http://schemas.microsoft.com/office/drawing/2014/main" id="{63B53116-92E7-47D6-9A1C-8E1099EC1F24}"/>
              </a:ext>
            </a:extLst>
          </p:cNvPr>
          <p:cNvSpPr/>
          <p:nvPr/>
        </p:nvSpPr>
        <p:spPr>
          <a:xfrm>
            <a:off x="5122882" y="705434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871A6CD5-B827-4DCD-ABCF-F61603368FD1}"/>
              </a:ext>
            </a:extLst>
          </p:cNvPr>
          <p:cNvSpPr/>
          <p:nvPr/>
        </p:nvSpPr>
        <p:spPr>
          <a:xfrm>
            <a:off x="6735837" y="702119"/>
            <a:ext cx="2207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建造数量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74" name="矩形 573">
            <a:extLst>
              <a:ext uri="{FF2B5EF4-FFF2-40B4-BE49-F238E27FC236}">
                <a16:creationId xmlns:a16="http://schemas.microsoft.com/office/drawing/2014/main" id="{DA078152-FC33-44A9-8C51-5A7D4DF46A5F}"/>
              </a:ext>
            </a:extLst>
          </p:cNvPr>
          <p:cNvSpPr/>
          <p:nvPr/>
        </p:nvSpPr>
        <p:spPr>
          <a:xfrm>
            <a:off x="5120722" y="1001457"/>
            <a:ext cx="4614861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0" name="矩形 579">
            <a:extLst>
              <a:ext uri="{FF2B5EF4-FFF2-40B4-BE49-F238E27FC236}">
                <a16:creationId xmlns:a16="http://schemas.microsoft.com/office/drawing/2014/main" id="{2376911C-80C6-423F-8E33-F29FB5064FBE}"/>
              </a:ext>
            </a:extLst>
          </p:cNvPr>
          <p:cNvSpPr/>
          <p:nvPr/>
        </p:nvSpPr>
        <p:spPr>
          <a:xfrm>
            <a:off x="7643773" y="1233300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" name="矩形 580">
            <a:extLst>
              <a:ext uri="{FF2B5EF4-FFF2-40B4-BE49-F238E27FC236}">
                <a16:creationId xmlns:a16="http://schemas.microsoft.com/office/drawing/2014/main" id="{B2AE962E-AD39-4718-A757-34211C36391C}"/>
              </a:ext>
            </a:extLst>
          </p:cNvPr>
          <p:cNvSpPr/>
          <p:nvPr/>
        </p:nvSpPr>
        <p:spPr>
          <a:xfrm>
            <a:off x="7562337" y="1233300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" name="矩形 581">
            <a:extLst>
              <a:ext uri="{FF2B5EF4-FFF2-40B4-BE49-F238E27FC236}">
                <a16:creationId xmlns:a16="http://schemas.microsoft.com/office/drawing/2014/main" id="{3E89582A-BD5F-46BB-8212-939E3073EA3C}"/>
              </a:ext>
            </a:extLst>
          </p:cNvPr>
          <p:cNvSpPr/>
          <p:nvPr/>
        </p:nvSpPr>
        <p:spPr>
          <a:xfrm>
            <a:off x="7483628" y="1233300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" name="矩形 582">
            <a:extLst>
              <a:ext uri="{FF2B5EF4-FFF2-40B4-BE49-F238E27FC236}">
                <a16:creationId xmlns:a16="http://schemas.microsoft.com/office/drawing/2014/main" id="{CED45A4F-3E32-4E84-95FD-A7C9A8FCE8A4}"/>
              </a:ext>
            </a:extLst>
          </p:cNvPr>
          <p:cNvSpPr/>
          <p:nvPr/>
        </p:nvSpPr>
        <p:spPr>
          <a:xfrm>
            <a:off x="7415960" y="1233300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4" name="矩形 583">
            <a:extLst>
              <a:ext uri="{FF2B5EF4-FFF2-40B4-BE49-F238E27FC236}">
                <a16:creationId xmlns:a16="http://schemas.microsoft.com/office/drawing/2014/main" id="{88623826-BBF7-446F-B970-4F7E200E5112}"/>
              </a:ext>
            </a:extLst>
          </p:cNvPr>
          <p:cNvSpPr/>
          <p:nvPr/>
        </p:nvSpPr>
        <p:spPr>
          <a:xfrm>
            <a:off x="7352610" y="1232782"/>
            <a:ext cx="187302" cy="1452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" name="矩形 584">
            <a:extLst>
              <a:ext uri="{FF2B5EF4-FFF2-40B4-BE49-F238E27FC236}">
                <a16:creationId xmlns:a16="http://schemas.microsoft.com/office/drawing/2014/main" id="{E3E89D84-3A73-42D7-A3FA-47C6901E1F52}"/>
              </a:ext>
            </a:extLst>
          </p:cNvPr>
          <p:cNvSpPr/>
          <p:nvPr/>
        </p:nvSpPr>
        <p:spPr>
          <a:xfrm>
            <a:off x="7291306" y="1232782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" name="矩形 585">
            <a:extLst>
              <a:ext uri="{FF2B5EF4-FFF2-40B4-BE49-F238E27FC236}">
                <a16:creationId xmlns:a16="http://schemas.microsoft.com/office/drawing/2014/main" id="{1FF7892F-5D0F-4AAD-A004-0027C8D9559C}"/>
              </a:ext>
            </a:extLst>
          </p:cNvPr>
          <p:cNvSpPr/>
          <p:nvPr/>
        </p:nvSpPr>
        <p:spPr>
          <a:xfrm>
            <a:off x="7215671" y="1232782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矩形 586">
            <a:extLst>
              <a:ext uri="{FF2B5EF4-FFF2-40B4-BE49-F238E27FC236}">
                <a16:creationId xmlns:a16="http://schemas.microsoft.com/office/drawing/2014/main" id="{81A3C7CD-4F72-4366-8A93-CC537B03B32B}"/>
              </a:ext>
            </a:extLst>
          </p:cNvPr>
          <p:cNvSpPr/>
          <p:nvPr/>
        </p:nvSpPr>
        <p:spPr>
          <a:xfrm>
            <a:off x="7149555" y="1233113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8" name="矩形 587">
            <a:extLst>
              <a:ext uri="{FF2B5EF4-FFF2-40B4-BE49-F238E27FC236}">
                <a16:creationId xmlns:a16="http://schemas.microsoft.com/office/drawing/2014/main" id="{0F2FEB79-D598-47F0-ABE1-F29A793F2D09}"/>
              </a:ext>
            </a:extLst>
          </p:cNvPr>
          <p:cNvSpPr/>
          <p:nvPr/>
        </p:nvSpPr>
        <p:spPr>
          <a:xfrm>
            <a:off x="7086205" y="1232595"/>
            <a:ext cx="187302" cy="145269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" name="矩形 588">
            <a:extLst>
              <a:ext uri="{FF2B5EF4-FFF2-40B4-BE49-F238E27FC236}">
                <a16:creationId xmlns:a16="http://schemas.microsoft.com/office/drawing/2014/main" id="{3A27EA1E-01E2-444B-B2E4-A278E5A23A24}"/>
              </a:ext>
            </a:extLst>
          </p:cNvPr>
          <p:cNvSpPr/>
          <p:nvPr/>
        </p:nvSpPr>
        <p:spPr>
          <a:xfrm>
            <a:off x="7024901" y="1232595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矩形 589">
            <a:extLst>
              <a:ext uri="{FF2B5EF4-FFF2-40B4-BE49-F238E27FC236}">
                <a16:creationId xmlns:a16="http://schemas.microsoft.com/office/drawing/2014/main" id="{6A59C75B-2218-49D1-81EB-CD53BFE05AD7}"/>
              </a:ext>
            </a:extLst>
          </p:cNvPr>
          <p:cNvSpPr/>
          <p:nvPr/>
        </p:nvSpPr>
        <p:spPr>
          <a:xfrm>
            <a:off x="6949266" y="1232595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矩形 590">
            <a:extLst>
              <a:ext uri="{FF2B5EF4-FFF2-40B4-BE49-F238E27FC236}">
                <a16:creationId xmlns:a16="http://schemas.microsoft.com/office/drawing/2014/main" id="{79129615-E4F2-492D-9591-8DAE38B67D95}"/>
              </a:ext>
            </a:extLst>
          </p:cNvPr>
          <p:cNvSpPr/>
          <p:nvPr/>
        </p:nvSpPr>
        <p:spPr>
          <a:xfrm>
            <a:off x="6514671" y="974213"/>
            <a:ext cx="128013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5CB85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/</a:t>
            </a:r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1B624E14-8C80-4BA4-AAC5-3E06A970B1FD}"/>
              </a:ext>
            </a:extLst>
          </p:cNvPr>
          <p:cNvSpPr/>
          <p:nvPr/>
        </p:nvSpPr>
        <p:spPr>
          <a:xfrm>
            <a:off x="6887221" y="1229320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" name="矩形 592">
            <a:extLst>
              <a:ext uri="{FF2B5EF4-FFF2-40B4-BE49-F238E27FC236}">
                <a16:creationId xmlns:a16="http://schemas.microsoft.com/office/drawing/2014/main" id="{04094003-4CB1-46BF-A25A-0C2DBD18A1DC}"/>
              </a:ext>
            </a:extLst>
          </p:cNvPr>
          <p:cNvSpPr/>
          <p:nvPr/>
        </p:nvSpPr>
        <p:spPr>
          <a:xfrm>
            <a:off x="6835520" y="1228015"/>
            <a:ext cx="187302" cy="145269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" name="矩形 593">
            <a:extLst>
              <a:ext uri="{FF2B5EF4-FFF2-40B4-BE49-F238E27FC236}">
                <a16:creationId xmlns:a16="http://schemas.microsoft.com/office/drawing/2014/main" id="{07478B24-D4B9-4B0B-984D-EC8BCC81F6BD}"/>
              </a:ext>
            </a:extLst>
          </p:cNvPr>
          <p:cNvSpPr/>
          <p:nvPr/>
        </p:nvSpPr>
        <p:spPr>
          <a:xfrm>
            <a:off x="6774216" y="1228015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" name="矩形 594">
            <a:extLst>
              <a:ext uri="{FF2B5EF4-FFF2-40B4-BE49-F238E27FC236}">
                <a16:creationId xmlns:a16="http://schemas.microsoft.com/office/drawing/2014/main" id="{10259935-867A-41ED-BB35-B56794D79A35}"/>
              </a:ext>
            </a:extLst>
          </p:cNvPr>
          <p:cNvSpPr/>
          <p:nvPr/>
        </p:nvSpPr>
        <p:spPr>
          <a:xfrm>
            <a:off x="6698581" y="1228015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矩形 595">
            <a:extLst>
              <a:ext uri="{FF2B5EF4-FFF2-40B4-BE49-F238E27FC236}">
                <a16:creationId xmlns:a16="http://schemas.microsoft.com/office/drawing/2014/main" id="{315D397A-874D-4180-868F-D1500D89C159}"/>
              </a:ext>
            </a:extLst>
          </p:cNvPr>
          <p:cNvSpPr/>
          <p:nvPr/>
        </p:nvSpPr>
        <p:spPr>
          <a:xfrm>
            <a:off x="6632465" y="1228346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3" name="矩形 602">
            <a:extLst>
              <a:ext uri="{FF2B5EF4-FFF2-40B4-BE49-F238E27FC236}">
                <a16:creationId xmlns:a16="http://schemas.microsoft.com/office/drawing/2014/main" id="{69E837D4-45A5-46DD-B7D4-293116C8BB1C}"/>
              </a:ext>
            </a:extLst>
          </p:cNvPr>
          <p:cNvSpPr/>
          <p:nvPr/>
        </p:nvSpPr>
        <p:spPr>
          <a:xfrm>
            <a:off x="5134492" y="2651657"/>
            <a:ext cx="4624676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5" name="矩形 604">
            <a:extLst>
              <a:ext uri="{FF2B5EF4-FFF2-40B4-BE49-F238E27FC236}">
                <a16:creationId xmlns:a16="http://schemas.microsoft.com/office/drawing/2014/main" id="{C2AB8517-971D-43A1-91AD-75D69A85ACC3}"/>
              </a:ext>
            </a:extLst>
          </p:cNvPr>
          <p:cNvSpPr/>
          <p:nvPr/>
        </p:nvSpPr>
        <p:spPr>
          <a:xfrm>
            <a:off x="5120722" y="1561583"/>
            <a:ext cx="4624677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6" name="矩形 605">
            <a:extLst>
              <a:ext uri="{FF2B5EF4-FFF2-40B4-BE49-F238E27FC236}">
                <a16:creationId xmlns:a16="http://schemas.microsoft.com/office/drawing/2014/main" id="{A535F832-9D1B-4F78-AFE0-BDEE20257E6F}"/>
              </a:ext>
            </a:extLst>
          </p:cNvPr>
          <p:cNvSpPr/>
          <p:nvPr/>
        </p:nvSpPr>
        <p:spPr>
          <a:xfrm>
            <a:off x="5138854" y="2107937"/>
            <a:ext cx="4628827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5F4612-C38F-4685-A9D7-1D0D27A044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570" y="962356"/>
            <a:ext cx="394477" cy="394477"/>
          </a:xfrm>
          <a:prstGeom prst="rect">
            <a:avLst/>
          </a:prstGeom>
        </p:spPr>
      </p:pic>
      <p:sp>
        <p:nvSpPr>
          <p:cNvPr id="609" name="矩形: 圆角 608">
            <a:extLst>
              <a:ext uri="{FF2B5EF4-FFF2-40B4-BE49-F238E27FC236}">
                <a16:creationId xmlns:a16="http://schemas.microsoft.com/office/drawing/2014/main" id="{52E9F0F1-E2F5-4A2F-807E-7253B53267A0}"/>
              </a:ext>
            </a:extLst>
          </p:cNvPr>
          <p:cNvSpPr/>
          <p:nvPr/>
        </p:nvSpPr>
        <p:spPr>
          <a:xfrm>
            <a:off x="5176259" y="1268494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" name="矩形 609">
            <a:extLst>
              <a:ext uri="{FF2B5EF4-FFF2-40B4-BE49-F238E27FC236}">
                <a16:creationId xmlns:a16="http://schemas.microsoft.com/office/drawing/2014/main" id="{D456F9E6-3A87-485F-889D-D795B1E1173A}"/>
              </a:ext>
            </a:extLst>
          </p:cNvPr>
          <p:cNvSpPr/>
          <p:nvPr/>
        </p:nvSpPr>
        <p:spPr>
          <a:xfrm>
            <a:off x="4810802" y="1194537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" name="矩形 613">
            <a:extLst>
              <a:ext uri="{FF2B5EF4-FFF2-40B4-BE49-F238E27FC236}">
                <a16:creationId xmlns:a16="http://schemas.microsoft.com/office/drawing/2014/main" id="{C4537094-7300-40F3-8373-E2BF5B9F9E6D}"/>
              </a:ext>
            </a:extLst>
          </p:cNvPr>
          <p:cNvSpPr/>
          <p:nvPr/>
        </p:nvSpPr>
        <p:spPr>
          <a:xfrm>
            <a:off x="7679861" y="1788413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5" name="矩形 614">
            <a:extLst>
              <a:ext uri="{FF2B5EF4-FFF2-40B4-BE49-F238E27FC236}">
                <a16:creationId xmlns:a16="http://schemas.microsoft.com/office/drawing/2014/main" id="{B5F479C5-2B6C-468E-B3BA-2B9E10C3299D}"/>
              </a:ext>
            </a:extLst>
          </p:cNvPr>
          <p:cNvSpPr/>
          <p:nvPr/>
        </p:nvSpPr>
        <p:spPr>
          <a:xfrm>
            <a:off x="7616511" y="1788519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6" name="矩形 615">
            <a:extLst>
              <a:ext uri="{FF2B5EF4-FFF2-40B4-BE49-F238E27FC236}">
                <a16:creationId xmlns:a16="http://schemas.microsoft.com/office/drawing/2014/main" id="{BDE71C5A-48C7-477F-BC7F-C54598935DAC}"/>
              </a:ext>
            </a:extLst>
          </p:cNvPr>
          <p:cNvSpPr/>
          <p:nvPr/>
        </p:nvSpPr>
        <p:spPr>
          <a:xfrm>
            <a:off x="7555207" y="1787895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7" name="矩形 616">
            <a:extLst>
              <a:ext uri="{FF2B5EF4-FFF2-40B4-BE49-F238E27FC236}">
                <a16:creationId xmlns:a16="http://schemas.microsoft.com/office/drawing/2014/main" id="{F70173F3-C1BE-42EB-8E47-5F50013FE074}"/>
              </a:ext>
            </a:extLst>
          </p:cNvPr>
          <p:cNvSpPr/>
          <p:nvPr/>
        </p:nvSpPr>
        <p:spPr>
          <a:xfrm>
            <a:off x="7479572" y="1787895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8" name="矩形 617">
            <a:extLst>
              <a:ext uri="{FF2B5EF4-FFF2-40B4-BE49-F238E27FC236}">
                <a16:creationId xmlns:a16="http://schemas.microsoft.com/office/drawing/2014/main" id="{91050311-A89C-4826-8BB0-F09F16490963}"/>
              </a:ext>
            </a:extLst>
          </p:cNvPr>
          <p:cNvSpPr/>
          <p:nvPr/>
        </p:nvSpPr>
        <p:spPr>
          <a:xfrm>
            <a:off x="7413456" y="1788226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9" name="矩形 618">
            <a:extLst>
              <a:ext uri="{FF2B5EF4-FFF2-40B4-BE49-F238E27FC236}">
                <a16:creationId xmlns:a16="http://schemas.microsoft.com/office/drawing/2014/main" id="{CF3C8451-AADE-426B-A2DC-09F0F4481D9B}"/>
              </a:ext>
            </a:extLst>
          </p:cNvPr>
          <p:cNvSpPr/>
          <p:nvPr/>
        </p:nvSpPr>
        <p:spPr>
          <a:xfrm>
            <a:off x="7350106" y="1788332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0" name="矩形 619">
            <a:extLst>
              <a:ext uri="{FF2B5EF4-FFF2-40B4-BE49-F238E27FC236}">
                <a16:creationId xmlns:a16="http://schemas.microsoft.com/office/drawing/2014/main" id="{16F435CE-76CD-44AC-8DB1-F0B32E42362B}"/>
              </a:ext>
            </a:extLst>
          </p:cNvPr>
          <p:cNvSpPr/>
          <p:nvPr/>
        </p:nvSpPr>
        <p:spPr>
          <a:xfrm>
            <a:off x="7288802" y="1787708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1" name="矩形 620">
            <a:extLst>
              <a:ext uri="{FF2B5EF4-FFF2-40B4-BE49-F238E27FC236}">
                <a16:creationId xmlns:a16="http://schemas.microsoft.com/office/drawing/2014/main" id="{72462D58-3603-43A3-9C14-3BE69A6F315A}"/>
              </a:ext>
            </a:extLst>
          </p:cNvPr>
          <p:cNvSpPr/>
          <p:nvPr/>
        </p:nvSpPr>
        <p:spPr>
          <a:xfrm>
            <a:off x="7213167" y="1787708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2" name="矩形 621">
            <a:extLst>
              <a:ext uri="{FF2B5EF4-FFF2-40B4-BE49-F238E27FC236}">
                <a16:creationId xmlns:a16="http://schemas.microsoft.com/office/drawing/2014/main" id="{D6CCF782-285D-4475-B64B-AF92F7B15418}"/>
              </a:ext>
            </a:extLst>
          </p:cNvPr>
          <p:cNvSpPr/>
          <p:nvPr/>
        </p:nvSpPr>
        <p:spPr>
          <a:xfrm>
            <a:off x="7151122" y="1784433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3" name="矩形 622">
            <a:extLst>
              <a:ext uri="{FF2B5EF4-FFF2-40B4-BE49-F238E27FC236}">
                <a16:creationId xmlns:a16="http://schemas.microsoft.com/office/drawing/2014/main" id="{9B7CDAED-457E-463E-A5D7-0B9839AA086B}"/>
              </a:ext>
            </a:extLst>
          </p:cNvPr>
          <p:cNvSpPr/>
          <p:nvPr/>
        </p:nvSpPr>
        <p:spPr>
          <a:xfrm>
            <a:off x="7099421" y="1783752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4" name="矩形 623">
            <a:extLst>
              <a:ext uri="{FF2B5EF4-FFF2-40B4-BE49-F238E27FC236}">
                <a16:creationId xmlns:a16="http://schemas.microsoft.com/office/drawing/2014/main" id="{76E96F53-F47B-4516-B5E2-7B1BCD733F12}"/>
              </a:ext>
            </a:extLst>
          </p:cNvPr>
          <p:cNvSpPr/>
          <p:nvPr/>
        </p:nvSpPr>
        <p:spPr>
          <a:xfrm>
            <a:off x="7038117" y="1783128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5" name="矩形 624">
            <a:extLst>
              <a:ext uri="{FF2B5EF4-FFF2-40B4-BE49-F238E27FC236}">
                <a16:creationId xmlns:a16="http://schemas.microsoft.com/office/drawing/2014/main" id="{BF380F97-9292-4578-A256-0514A95CB9A8}"/>
              </a:ext>
            </a:extLst>
          </p:cNvPr>
          <p:cNvSpPr/>
          <p:nvPr/>
        </p:nvSpPr>
        <p:spPr>
          <a:xfrm>
            <a:off x="6962482" y="1783128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6" name="矩形 625">
            <a:extLst>
              <a:ext uri="{FF2B5EF4-FFF2-40B4-BE49-F238E27FC236}">
                <a16:creationId xmlns:a16="http://schemas.microsoft.com/office/drawing/2014/main" id="{70ECBF54-72ED-453B-B4CC-40BE073A3151}"/>
              </a:ext>
            </a:extLst>
          </p:cNvPr>
          <p:cNvSpPr/>
          <p:nvPr/>
        </p:nvSpPr>
        <p:spPr>
          <a:xfrm>
            <a:off x="6896366" y="1783459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7" name="矩形 626">
            <a:extLst>
              <a:ext uri="{FF2B5EF4-FFF2-40B4-BE49-F238E27FC236}">
                <a16:creationId xmlns:a16="http://schemas.microsoft.com/office/drawing/2014/main" id="{C82C6365-40DD-4DED-8E33-5E314F796CB3}"/>
              </a:ext>
            </a:extLst>
          </p:cNvPr>
          <p:cNvSpPr/>
          <p:nvPr/>
        </p:nvSpPr>
        <p:spPr>
          <a:xfrm>
            <a:off x="6833016" y="1783565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8" name="矩形 627">
            <a:extLst>
              <a:ext uri="{FF2B5EF4-FFF2-40B4-BE49-F238E27FC236}">
                <a16:creationId xmlns:a16="http://schemas.microsoft.com/office/drawing/2014/main" id="{F7C76058-CEAE-4BBA-BAA8-A1C5E55AAAF3}"/>
              </a:ext>
            </a:extLst>
          </p:cNvPr>
          <p:cNvSpPr/>
          <p:nvPr/>
        </p:nvSpPr>
        <p:spPr>
          <a:xfrm>
            <a:off x="6771712" y="1782941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9" name="矩形 628">
            <a:extLst>
              <a:ext uri="{FF2B5EF4-FFF2-40B4-BE49-F238E27FC236}">
                <a16:creationId xmlns:a16="http://schemas.microsoft.com/office/drawing/2014/main" id="{ABC9A670-9518-49FC-A36E-60ED001A30A7}"/>
              </a:ext>
            </a:extLst>
          </p:cNvPr>
          <p:cNvSpPr/>
          <p:nvPr/>
        </p:nvSpPr>
        <p:spPr>
          <a:xfrm>
            <a:off x="6696077" y="1782941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0" name="矩形 629">
            <a:extLst>
              <a:ext uri="{FF2B5EF4-FFF2-40B4-BE49-F238E27FC236}">
                <a16:creationId xmlns:a16="http://schemas.microsoft.com/office/drawing/2014/main" id="{A19B3FEA-E8E3-4E26-8AC0-FDC679F1E404}"/>
              </a:ext>
            </a:extLst>
          </p:cNvPr>
          <p:cNvSpPr/>
          <p:nvPr/>
        </p:nvSpPr>
        <p:spPr>
          <a:xfrm>
            <a:off x="6634032" y="1779666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1" name="矩形: 圆角 630">
            <a:extLst>
              <a:ext uri="{FF2B5EF4-FFF2-40B4-BE49-F238E27FC236}">
                <a16:creationId xmlns:a16="http://schemas.microsoft.com/office/drawing/2014/main" id="{DD19BD9A-4E0F-4703-96BA-6A8656ED1855}"/>
              </a:ext>
            </a:extLst>
          </p:cNvPr>
          <p:cNvSpPr/>
          <p:nvPr/>
        </p:nvSpPr>
        <p:spPr>
          <a:xfrm>
            <a:off x="5172343" y="1847324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2" name="矩形 631">
            <a:extLst>
              <a:ext uri="{FF2B5EF4-FFF2-40B4-BE49-F238E27FC236}">
                <a16:creationId xmlns:a16="http://schemas.microsoft.com/office/drawing/2014/main" id="{66AFB055-7857-4743-A0B1-46B9E2B0C428}"/>
              </a:ext>
            </a:extLst>
          </p:cNvPr>
          <p:cNvSpPr/>
          <p:nvPr/>
        </p:nvSpPr>
        <p:spPr>
          <a:xfrm>
            <a:off x="4806886" y="1773367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水管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3" name="矩形 632">
            <a:extLst>
              <a:ext uri="{FF2B5EF4-FFF2-40B4-BE49-F238E27FC236}">
                <a16:creationId xmlns:a16="http://schemas.microsoft.com/office/drawing/2014/main" id="{2A78EF24-703D-49C3-A940-D5EECE1D31A8}"/>
              </a:ext>
            </a:extLst>
          </p:cNvPr>
          <p:cNvSpPr/>
          <p:nvPr/>
        </p:nvSpPr>
        <p:spPr>
          <a:xfrm>
            <a:off x="6371471" y="1524528"/>
            <a:ext cx="165374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  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  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4" name="图片 633">
            <a:extLst>
              <a:ext uri="{FF2B5EF4-FFF2-40B4-BE49-F238E27FC236}">
                <a16:creationId xmlns:a16="http://schemas.microsoft.com/office/drawing/2014/main" id="{22043743-C4C2-41A9-AD44-ED16EBEC3C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99" y="1536752"/>
            <a:ext cx="359160" cy="359160"/>
          </a:xfrm>
          <a:prstGeom prst="rect">
            <a:avLst/>
          </a:prstGeom>
        </p:spPr>
      </p:pic>
      <p:grpSp>
        <p:nvGrpSpPr>
          <p:cNvPr id="635" name="组合 634">
            <a:extLst>
              <a:ext uri="{FF2B5EF4-FFF2-40B4-BE49-F238E27FC236}">
                <a16:creationId xmlns:a16="http://schemas.microsoft.com/office/drawing/2014/main" id="{250FE86B-011C-45F2-98A2-ADE91AE38C5D}"/>
              </a:ext>
            </a:extLst>
          </p:cNvPr>
          <p:cNvGrpSpPr/>
          <p:nvPr/>
        </p:nvGrpSpPr>
        <p:grpSpPr>
          <a:xfrm>
            <a:off x="5134086" y="2045372"/>
            <a:ext cx="417351" cy="524448"/>
            <a:chOff x="102655" y="452481"/>
            <a:chExt cx="542107" cy="681217"/>
          </a:xfrm>
        </p:grpSpPr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BCD1F20D-BCFA-4D76-90E9-0584947984C7}"/>
                </a:ext>
              </a:extLst>
            </p:cNvPr>
            <p:cNvSpPr/>
            <p:nvPr/>
          </p:nvSpPr>
          <p:spPr>
            <a:xfrm>
              <a:off x="224454" y="856699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2BA62122-C6D1-4CD7-8E70-94233A929A4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38" name="组合 637">
            <a:extLst>
              <a:ext uri="{FF2B5EF4-FFF2-40B4-BE49-F238E27FC236}">
                <a16:creationId xmlns:a16="http://schemas.microsoft.com/office/drawing/2014/main" id="{130160C5-5256-4971-833B-18E244282D72}"/>
              </a:ext>
            </a:extLst>
          </p:cNvPr>
          <p:cNvGrpSpPr/>
          <p:nvPr/>
        </p:nvGrpSpPr>
        <p:grpSpPr>
          <a:xfrm>
            <a:off x="7337778" y="2320451"/>
            <a:ext cx="1097330" cy="222680"/>
            <a:chOff x="6612783" y="-779303"/>
            <a:chExt cx="1097330" cy="304664"/>
          </a:xfrm>
        </p:grpSpPr>
        <p:sp>
          <p:nvSpPr>
            <p:cNvPr id="641" name="矩形 640">
              <a:extLst>
                <a:ext uri="{FF2B5EF4-FFF2-40B4-BE49-F238E27FC236}">
                  <a16:creationId xmlns:a16="http://schemas.microsoft.com/office/drawing/2014/main" id="{19697EF4-E974-426E-BDF6-0CBB35A7DB3E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矩形 641">
              <a:extLst>
                <a:ext uri="{FF2B5EF4-FFF2-40B4-BE49-F238E27FC236}">
                  <a16:creationId xmlns:a16="http://schemas.microsoft.com/office/drawing/2014/main" id="{C03A7823-E2F0-4017-8B9F-5CC24E2CE6AC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3" name="矩形 642">
              <a:extLst>
                <a:ext uri="{FF2B5EF4-FFF2-40B4-BE49-F238E27FC236}">
                  <a16:creationId xmlns:a16="http://schemas.microsoft.com/office/drawing/2014/main" id="{A293BB3D-AD92-442B-B96B-1C7FE40A1BDB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4" name="矩形 643">
              <a:extLst>
                <a:ext uri="{FF2B5EF4-FFF2-40B4-BE49-F238E27FC236}">
                  <a16:creationId xmlns:a16="http://schemas.microsoft.com/office/drawing/2014/main" id="{529D898A-715A-4BB2-8EC5-2A7F78A25A7E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矩形 644">
              <a:extLst>
                <a:ext uri="{FF2B5EF4-FFF2-40B4-BE49-F238E27FC236}">
                  <a16:creationId xmlns:a16="http://schemas.microsoft.com/office/drawing/2014/main" id="{2EF93497-D01E-4BBC-AA6B-31AE6CBE6BBA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矩形 645">
              <a:extLst>
                <a:ext uri="{FF2B5EF4-FFF2-40B4-BE49-F238E27FC236}">
                  <a16:creationId xmlns:a16="http://schemas.microsoft.com/office/drawing/2014/main" id="{E382B5AF-4352-4220-945F-268D0185BF76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C4E7AFE2-C0D2-4E62-9429-E0F92CD0E9AC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F98E4514-7ACC-4AFD-A709-1FDBBB686E87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矩形 648">
              <a:extLst>
                <a:ext uri="{FF2B5EF4-FFF2-40B4-BE49-F238E27FC236}">
                  <a16:creationId xmlns:a16="http://schemas.microsoft.com/office/drawing/2014/main" id="{29F04AA1-DE1B-4624-8B1C-1F13C94DCACF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矩形 649">
              <a:extLst>
                <a:ext uri="{FF2B5EF4-FFF2-40B4-BE49-F238E27FC236}">
                  <a16:creationId xmlns:a16="http://schemas.microsoft.com/office/drawing/2014/main" id="{6AE9CB05-BDF5-47BF-A60F-B68E91D62F93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FEE78473-4B4F-4D20-B186-33FE748EB8D9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2" name="文本框 651">
              <a:extLst>
                <a:ext uri="{FF2B5EF4-FFF2-40B4-BE49-F238E27FC236}">
                  <a16:creationId xmlns:a16="http://schemas.microsoft.com/office/drawing/2014/main" id="{B72F1AEB-2A05-46D2-A0D5-FC7E07AED587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3" name="组合 652">
            <a:extLst>
              <a:ext uri="{FF2B5EF4-FFF2-40B4-BE49-F238E27FC236}">
                <a16:creationId xmlns:a16="http://schemas.microsoft.com/office/drawing/2014/main" id="{BCF82A36-A699-4E63-8087-3DA6FA4321B5}"/>
              </a:ext>
            </a:extLst>
          </p:cNvPr>
          <p:cNvGrpSpPr/>
          <p:nvPr/>
        </p:nvGrpSpPr>
        <p:grpSpPr>
          <a:xfrm>
            <a:off x="6576728" y="2320451"/>
            <a:ext cx="1474904" cy="222679"/>
            <a:chOff x="5156231" y="4968380"/>
            <a:chExt cx="1474904" cy="304664"/>
          </a:xfrm>
        </p:grpSpPr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23B361E4-CB14-4320-8D48-6D3AF8866E46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670" name="矩形 669">
                <a:extLst>
                  <a:ext uri="{FF2B5EF4-FFF2-40B4-BE49-F238E27FC236}">
                    <a16:creationId xmlns:a16="http://schemas.microsoft.com/office/drawing/2014/main" id="{986D4238-FC75-4667-9F26-065D1DD9E93D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矩形 670">
                <a:extLst>
                  <a:ext uri="{FF2B5EF4-FFF2-40B4-BE49-F238E27FC236}">
                    <a16:creationId xmlns:a16="http://schemas.microsoft.com/office/drawing/2014/main" id="{6D094B06-3F94-4933-8E05-9F0A07101A4A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矩形 671">
                <a:extLst>
                  <a:ext uri="{FF2B5EF4-FFF2-40B4-BE49-F238E27FC236}">
                    <a16:creationId xmlns:a16="http://schemas.microsoft.com/office/drawing/2014/main" id="{A273559C-0ADC-4006-A03F-FDBA8021AFF4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矩形 672">
                <a:extLst>
                  <a:ext uri="{FF2B5EF4-FFF2-40B4-BE49-F238E27FC236}">
                    <a16:creationId xmlns:a16="http://schemas.microsoft.com/office/drawing/2014/main" id="{B1D94802-2BA4-44B6-BE84-E1785D58A5D9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4" name="矩形 673">
                <a:extLst>
                  <a:ext uri="{FF2B5EF4-FFF2-40B4-BE49-F238E27FC236}">
                    <a16:creationId xmlns:a16="http://schemas.microsoft.com/office/drawing/2014/main" id="{89C5F5C3-EEDB-4A3E-AF61-390A3D8C9AA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5" name="矩形 674">
                <a:extLst>
                  <a:ext uri="{FF2B5EF4-FFF2-40B4-BE49-F238E27FC236}">
                    <a16:creationId xmlns:a16="http://schemas.microsoft.com/office/drawing/2014/main" id="{8DE84AEF-F295-4742-9058-982039256860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矩形 675">
                <a:extLst>
                  <a:ext uri="{FF2B5EF4-FFF2-40B4-BE49-F238E27FC236}">
                    <a16:creationId xmlns:a16="http://schemas.microsoft.com/office/drawing/2014/main" id="{41AEAD07-11DB-4652-B3D1-BEE0FABC6400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矩形 676">
                <a:extLst>
                  <a:ext uri="{FF2B5EF4-FFF2-40B4-BE49-F238E27FC236}">
                    <a16:creationId xmlns:a16="http://schemas.microsoft.com/office/drawing/2014/main" id="{7311D989-2FC3-4842-9266-BC1D2E5BA7C9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矩形 677">
                <a:extLst>
                  <a:ext uri="{FF2B5EF4-FFF2-40B4-BE49-F238E27FC236}">
                    <a16:creationId xmlns:a16="http://schemas.microsoft.com/office/drawing/2014/main" id="{12776D34-62B3-4B56-81E5-F200A0DC11F5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9" name="矩形 678">
                <a:extLst>
                  <a:ext uri="{FF2B5EF4-FFF2-40B4-BE49-F238E27FC236}">
                    <a16:creationId xmlns:a16="http://schemas.microsoft.com/office/drawing/2014/main" id="{476A091B-C092-4100-80F1-32284F4D1C00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矩形 679">
                <a:extLst>
                  <a:ext uri="{FF2B5EF4-FFF2-40B4-BE49-F238E27FC236}">
                    <a16:creationId xmlns:a16="http://schemas.microsoft.com/office/drawing/2014/main" id="{C5E9DF2E-AF71-4825-ABD6-5ACA936EC8B3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矩形 680">
                <a:extLst>
                  <a:ext uri="{FF2B5EF4-FFF2-40B4-BE49-F238E27FC236}">
                    <a16:creationId xmlns:a16="http://schemas.microsoft.com/office/drawing/2014/main" id="{BCFDDCA1-C2D6-4039-8B7F-E3532EA6B6EA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F8E2F933-4BCF-47A5-B100-1026B05ADECB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3" name="文本框 682">
                <a:extLst>
                  <a:ext uri="{FF2B5EF4-FFF2-40B4-BE49-F238E27FC236}">
                    <a16:creationId xmlns:a16="http://schemas.microsoft.com/office/drawing/2014/main" id="{35E437DC-6074-4D4D-88D4-C5C87E873C6A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55" name="组合 654">
              <a:extLst>
                <a:ext uri="{FF2B5EF4-FFF2-40B4-BE49-F238E27FC236}">
                  <a16:creationId xmlns:a16="http://schemas.microsoft.com/office/drawing/2014/main" id="{2EA88C3B-2758-4436-8602-2B1E430B654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656" name="矩形 655">
                <a:extLst>
                  <a:ext uri="{FF2B5EF4-FFF2-40B4-BE49-F238E27FC236}">
                    <a16:creationId xmlns:a16="http://schemas.microsoft.com/office/drawing/2014/main" id="{D9518BF9-4759-4A2F-92DE-13BC71340981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矩形 656">
                <a:extLst>
                  <a:ext uri="{FF2B5EF4-FFF2-40B4-BE49-F238E27FC236}">
                    <a16:creationId xmlns:a16="http://schemas.microsoft.com/office/drawing/2014/main" id="{D849CFDF-5CAB-40A1-8051-739A3E78E45F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矩形 657">
                <a:extLst>
                  <a:ext uri="{FF2B5EF4-FFF2-40B4-BE49-F238E27FC236}">
                    <a16:creationId xmlns:a16="http://schemas.microsoft.com/office/drawing/2014/main" id="{515A324C-97FB-4577-AA14-4A8D2FD2B3C0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矩形 658">
                <a:extLst>
                  <a:ext uri="{FF2B5EF4-FFF2-40B4-BE49-F238E27FC236}">
                    <a16:creationId xmlns:a16="http://schemas.microsoft.com/office/drawing/2014/main" id="{80720B8C-5ABD-4B40-8C90-56BDB481718A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0" name="矩形 659">
                <a:extLst>
                  <a:ext uri="{FF2B5EF4-FFF2-40B4-BE49-F238E27FC236}">
                    <a16:creationId xmlns:a16="http://schemas.microsoft.com/office/drawing/2014/main" id="{1DA216E0-1E2E-46A1-A8B6-E56BFFB27F3D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1" name="矩形 660">
                <a:extLst>
                  <a:ext uri="{FF2B5EF4-FFF2-40B4-BE49-F238E27FC236}">
                    <a16:creationId xmlns:a16="http://schemas.microsoft.com/office/drawing/2014/main" id="{18EA9444-38DE-4067-8D31-94EBE994E1A9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矩形 661">
                <a:extLst>
                  <a:ext uri="{FF2B5EF4-FFF2-40B4-BE49-F238E27FC236}">
                    <a16:creationId xmlns:a16="http://schemas.microsoft.com/office/drawing/2014/main" id="{085706F6-C860-4487-956A-9DFEF8EDC5A5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矩形 662">
                <a:extLst>
                  <a:ext uri="{FF2B5EF4-FFF2-40B4-BE49-F238E27FC236}">
                    <a16:creationId xmlns:a16="http://schemas.microsoft.com/office/drawing/2014/main" id="{75C3BD27-D448-4B8A-9EB7-38B58F520CA4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矩形 663">
                <a:extLst>
                  <a:ext uri="{FF2B5EF4-FFF2-40B4-BE49-F238E27FC236}">
                    <a16:creationId xmlns:a16="http://schemas.microsoft.com/office/drawing/2014/main" id="{5C9B5DF8-CAA9-448C-9BB7-F7C5EC78B515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5" name="矩形 664">
                <a:extLst>
                  <a:ext uri="{FF2B5EF4-FFF2-40B4-BE49-F238E27FC236}">
                    <a16:creationId xmlns:a16="http://schemas.microsoft.com/office/drawing/2014/main" id="{96722D0E-6718-452D-B54D-6BB538EBCB3C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矩形 665">
                <a:extLst>
                  <a:ext uri="{FF2B5EF4-FFF2-40B4-BE49-F238E27FC236}">
                    <a16:creationId xmlns:a16="http://schemas.microsoft.com/office/drawing/2014/main" id="{0EC89530-715D-4696-BEDB-8A4013A6DE16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矩形 666">
                <a:extLst>
                  <a:ext uri="{FF2B5EF4-FFF2-40B4-BE49-F238E27FC236}">
                    <a16:creationId xmlns:a16="http://schemas.microsoft.com/office/drawing/2014/main" id="{876CAB05-D5A6-4FA0-B021-703671C436CD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矩形 667">
                <a:extLst>
                  <a:ext uri="{FF2B5EF4-FFF2-40B4-BE49-F238E27FC236}">
                    <a16:creationId xmlns:a16="http://schemas.microsoft.com/office/drawing/2014/main" id="{58E93E79-DE47-4A2A-ADD8-7DFAFC64245C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9" name="文本框 668">
                <a:extLst>
                  <a:ext uri="{FF2B5EF4-FFF2-40B4-BE49-F238E27FC236}">
                    <a16:creationId xmlns:a16="http://schemas.microsoft.com/office/drawing/2014/main" id="{5B828970-9B16-42DC-BC22-16C2765AC8C9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84" name="矩形: 圆角 683">
            <a:extLst>
              <a:ext uri="{FF2B5EF4-FFF2-40B4-BE49-F238E27FC236}">
                <a16:creationId xmlns:a16="http://schemas.microsoft.com/office/drawing/2014/main" id="{E34333E6-A9AD-45B8-882A-04EBD3948C0A}"/>
              </a:ext>
            </a:extLst>
          </p:cNvPr>
          <p:cNvSpPr/>
          <p:nvPr/>
        </p:nvSpPr>
        <p:spPr>
          <a:xfrm>
            <a:off x="5189173" y="2406259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矩形 685">
            <a:extLst>
              <a:ext uri="{FF2B5EF4-FFF2-40B4-BE49-F238E27FC236}">
                <a16:creationId xmlns:a16="http://schemas.microsoft.com/office/drawing/2014/main" id="{D5081E55-613D-4F1A-BD8C-9998B96DCEC9}"/>
              </a:ext>
            </a:extLst>
          </p:cNvPr>
          <p:cNvSpPr/>
          <p:nvPr/>
        </p:nvSpPr>
        <p:spPr>
          <a:xfrm>
            <a:off x="6313379" y="2074650"/>
            <a:ext cx="179303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5CB85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 12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7" name="图片 686">
            <a:extLst>
              <a:ext uri="{FF2B5EF4-FFF2-40B4-BE49-F238E27FC236}">
                <a16:creationId xmlns:a16="http://schemas.microsoft.com/office/drawing/2014/main" id="{29DDFDF1-8224-4194-9FF3-7525040C47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90" y="2109856"/>
            <a:ext cx="370472" cy="370472"/>
          </a:xfrm>
          <a:prstGeom prst="rect">
            <a:avLst/>
          </a:prstGeom>
        </p:spPr>
      </p:pic>
      <p:grpSp>
        <p:nvGrpSpPr>
          <p:cNvPr id="689" name="组合 688">
            <a:extLst>
              <a:ext uri="{FF2B5EF4-FFF2-40B4-BE49-F238E27FC236}">
                <a16:creationId xmlns:a16="http://schemas.microsoft.com/office/drawing/2014/main" id="{8EA902AE-2412-4548-B43D-BD52BC13FED6}"/>
              </a:ext>
            </a:extLst>
          </p:cNvPr>
          <p:cNvGrpSpPr/>
          <p:nvPr/>
        </p:nvGrpSpPr>
        <p:grpSpPr>
          <a:xfrm>
            <a:off x="5137443" y="2575726"/>
            <a:ext cx="417351" cy="524448"/>
            <a:chOff x="102655" y="452481"/>
            <a:chExt cx="542107" cy="681217"/>
          </a:xfrm>
        </p:grpSpPr>
        <p:sp>
          <p:nvSpPr>
            <p:cNvPr id="690" name="矩形 689">
              <a:extLst>
                <a:ext uri="{FF2B5EF4-FFF2-40B4-BE49-F238E27FC236}">
                  <a16:creationId xmlns:a16="http://schemas.microsoft.com/office/drawing/2014/main" id="{3FFD26D1-643B-4D71-9C94-AC46170DA214}"/>
                </a:ext>
              </a:extLst>
            </p:cNvPr>
            <p:cNvSpPr/>
            <p:nvPr/>
          </p:nvSpPr>
          <p:spPr>
            <a:xfrm>
              <a:off x="224454" y="856699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91" name="矩形 690">
              <a:extLst>
                <a:ext uri="{FF2B5EF4-FFF2-40B4-BE49-F238E27FC236}">
                  <a16:creationId xmlns:a16="http://schemas.microsoft.com/office/drawing/2014/main" id="{A0B857B3-6147-437F-A638-AA1B69464D34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61" name="矩形: 圆角 760">
            <a:extLst>
              <a:ext uri="{FF2B5EF4-FFF2-40B4-BE49-F238E27FC236}">
                <a16:creationId xmlns:a16="http://schemas.microsoft.com/office/drawing/2014/main" id="{EF69F094-BA20-4B99-BDD4-BA64675F0C14}"/>
              </a:ext>
            </a:extLst>
          </p:cNvPr>
          <p:cNvSpPr/>
          <p:nvPr/>
        </p:nvSpPr>
        <p:spPr>
          <a:xfrm>
            <a:off x="5192206" y="2937147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2" name="矩形 761">
            <a:extLst>
              <a:ext uri="{FF2B5EF4-FFF2-40B4-BE49-F238E27FC236}">
                <a16:creationId xmlns:a16="http://schemas.microsoft.com/office/drawing/2014/main" id="{D6772FE8-024F-49CC-AD7E-A98CE759AFED}"/>
              </a:ext>
            </a:extLst>
          </p:cNvPr>
          <p:cNvSpPr/>
          <p:nvPr/>
        </p:nvSpPr>
        <p:spPr>
          <a:xfrm>
            <a:off x="4826749" y="2863190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水管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3" name="矩形 762">
            <a:extLst>
              <a:ext uri="{FF2B5EF4-FFF2-40B4-BE49-F238E27FC236}">
                <a16:creationId xmlns:a16="http://schemas.microsoft.com/office/drawing/2014/main" id="{C2EC1CE8-F5E3-4753-BB88-5CA9346B379C}"/>
              </a:ext>
            </a:extLst>
          </p:cNvPr>
          <p:cNvSpPr/>
          <p:nvPr/>
        </p:nvSpPr>
        <p:spPr>
          <a:xfrm>
            <a:off x="6328556" y="2627932"/>
            <a:ext cx="177344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 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64" name="图片 763">
            <a:extLst>
              <a:ext uri="{FF2B5EF4-FFF2-40B4-BE49-F238E27FC236}">
                <a16:creationId xmlns:a16="http://schemas.microsoft.com/office/drawing/2014/main" id="{8FFC3904-A846-4456-87FE-4BF34B796E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75" y="2632061"/>
            <a:ext cx="359160" cy="359160"/>
          </a:xfrm>
          <a:prstGeom prst="rect">
            <a:avLst/>
          </a:prstGeom>
        </p:spPr>
      </p:pic>
      <p:sp>
        <p:nvSpPr>
          <p:cNvPr id="765" name="矩形 764">
            <a:extLst>
              <a:ext uri="{FF2B5EF4-FFF2-40B4-BE49-F238E27FC236}">
                <a16:creationId xmlns:a16="http://schemas.microsoft.com/office/drawing/2014/main" id="{756F3688-0C03-481E-BA17-D17E0F953D26}"/>
              </a:ext>
            </a:extLst>
          </p:cNvPr>
          <p:cNvSpPr/>
          <p:nvPr/>
        </p:nvSpPr>
        <p:spPr>
          <a:xfrm>
            <a:off x="4823716" y="2332302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电线杆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8" name="矩形 797">
            <a:extLst>
              <a:ext uri="{FF2B5EF4-FFF2-40B4-BE49-F238E27FC236}">
                <a16:creationId xmlns:a16="http://schemas.microsoft.com/office/drawing/2014/main" id="{5237B01F-4CA1-4720-9667-32F77430E0BE}"/>
              </a:ext>
            </a:extLst>
          </p:cNvPr>
          <p:cNvSpPr/>
          <p:nvPr/>
        </p:nvSpPr>
        <p:spPr>
          <a:xfrm>
            <a:off x="8564186" y="3863479"/>
            <a:ext cx="1299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库存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/100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805" name="组合 804">
            <a:extLst>
              <a:ext uri="{FF2B5EF4-FFF2-40B4-BE49-F238E27FC236}">
                <a16:creationId xmlns:a16="http://schemas.microsoft.com/office/drawing/2014/main" id="{BF444F9A-CD5D-453F-95D0-67363F6708A3}"/>
              </a:ext>
            </a:extLst>
          </p:cNvPr>
          <p:cNvGrpSpPr/>
          <p:nvPr/>
        </p:nvGrpSpPr>
        <p:grpSpPr>
          <a:xfrm>
            <a:off x="8959939" y="2072341"/>
            <a:ext cx="775644" cy="480576"/>
            <a:chOff x="102655" y="452481"/>
            <a:chExt cx="603692" cy="681217"/>
          </a:xfrm>
        </p:grpSpPr>
        <p:grpSp>
          <p:nvGrpSpPr>
            <p:cNvPr id="806" name="组合 805">
              <a:extLst>
                <a:ext uri="{FF2B5EF4-FFF2-40B4-BE49-F238E27FC236}">
                  <a16:creationId xmlns:a16="http://schemas.microsoft.com/office/drawing/2014/main" id="{6368C363-D9E6-43B4-9D93-7D9C30177F3C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08" name="矩形: 圆角 807">
                <a:extLst>
                  <a:ext uri="{FF2B5EF4-FFF2-40B4-BE49-F238E27FC236}">
                    <a16:creationId xmlns:a16="http://schemas.microsoft.com/office/drawing/2014/main" id="{BE301E58-1BD5-490F-ABC2-9BDF0A422A8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9" name="矩形 808">
                <a:extLst>
                  <a:ext uri="{FF2B5EF4-FFF2-40B4-BE49-F238E27FC236}">
                    <a16:creationId xmlns:a16="http://schemas.microsoft.com/office/drawing/2014/main" id="{9D6FA84B-B592-4BE1-BF22-392AA27E4F8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6637AACA-773F-401D-B667-79BF45DB6674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10" name="矩形 809">
            <a:extLst>
              <a:ext uri="{FF2B5EF4-FFF2-40B4-BE49-F238E27FC236}">
                <a16:creationId xmlns:a16="http://schemas.microsoft.com/office/drawing/2014/main" id="{22FC893E-CF75-4564-876D-89959D8A76D9}"/>
              </a:ext>
            </a:extLst>
          </p:cNvPr>
          <p:cNvSpPr/>
          <p:nvPr/>
        </p:nvSpPr>
        <p:spPr>
          <a:xfrm>
            <a:off x="9042117" y="2198159"/>
            <a:ext cx="702249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取消建造</a:t>
            </a:r>
          </a:p>
        </p:txBody>
      </p:sp>
      <p:grpSp>
        <p:nvGrpSpPr>
          <p:cNvPr id="811" name="组合 810">
            <a:extLst>
              <a:ext uri="{FF2B5EF4-FFF2-40B4-BE49-F238E27FC236}">
                <a16:creationId xmlns:a16="http://schemas.microsoft.com/office/drawing/2014/main" id="{A6754471-5BF1-4F93-9025-FFA742EA04F9}"/>
              </a:ext>
            </a:extLst>
          </p:cNvPr>
          <p:cNvGrpSpPr/>
          <p:nvPr/>
        </p:nvGrpSpPr>
        <p:grpSpPr>
          <a:xfrm>
            <a:off x="8962613" y="2607517"/>
            <a:ext cx="775644" cy="480576"/>
            <a:chOff x="102655" y="452481"/>
            <a:chExt cx="603692" cy="681217"/>
          </a:xfrm>
        </p:grpSpPr>
        <p:grpSp>
          <p:nvGrpSpPr>
            <p:cNvPr id="812" name="组合 811">
              <a:extLst>
                <a:ext uri="{FF2B5EF4-FFF2-40B4-BE49-F238E27FC236}">
                  <a16:creationId xmlns:a16="http://schemas.microsoft.com/office/drawing/2014/main" id="{0D6AAC5A-85B1-4D63-9A57-37552F8AC336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14" name="矩形: 圆角 813">
                <a:extLst>
                  <a:ext uri="{FF2B5EF4-FFF2-40B4-BE49-F238E27FC236}">
                    <a16:creationId xmlns:a16="http://schemas.microsoft.com/office/drawing/2014/main" id="{D092819F-6F82-457E-9AA2-277AB8DE27E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5" name="矩形 814">
                <a:extLst>
                  <a:ext uri="{FF2B5EF4-FFF2-40B4-BE49-F238E27FC236}">
                    <a16:creationId xmlns:a16="http://schemas.microsoft.com/office/drawing/2014/main" id="{10F9DA4C-8E22-4ECD-80A1-B1F7DAD3F417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4A4767AD-D975-4C35-BE88-70E11BD1D17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17" name="矩形 816">
            <a:extLst>
              <a:ext uri="{FF2B5EF4-FFF2-40B4-BE49-F238E27FC236}">
                <a16:creationId xmlns:a16="http://schemas.microsoft.com/office/drawing/2014/main" id="{78B39180-238E-482B-87D6-DFA3D4D65D47}"/>
              </a:ext>
            </a:extLst>
          </p:cNvPr>
          <p:cNvSpPr/>
          <p:nvPr/>
        </p:nvSpPr>
        <p:spPr>
          <a:xfrm>
            <a:off x="9045742" y="2733484"/>
            <a:ext cx="702249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取消建造</a:t>
            </a:r>
          </a:p>
        </p:txBody>
      </p:sp>
      <p:grpSp>
        <p:nvGrpSpPr>
          <p:cNvPr id="818" name="组合 817">
            <a:extLst>
              <a:ext uri="{FF2B5EF4-FFF2-40B4-BE49-F238E27FC236}">
                <a16:creationId xmlns:a16="http://schemas.microsoft.com/office/drawing/2014/main" id="{87AEEEFC-FFB0-4880-8E39-415663272872}"/>
              </a:ext>
            </a:extLst>
          </p:cNvPr>
          <p:cNvGrpSpPr/>
          <p:nvPr/>
        </p:nvGrpSpPr>
        <p:grpSpPr>
          <a:xfrm>
            <a:off x="7361029" y="2851010"/>
            <a:ext cx="1097330" cy="222680"/>
            <a:chOff x="6612783" y="-779303"/>
            <a:chExt cx="1097330" cy="304664"/>
          </a:xfrm>
        </p:grpSpPr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BA5D1D70-759E-4458-9712-326D79D3633B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533CE32-03B2-4B5E-B84B-9C87DCB92681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D2FFA3B7-EFD6-4EB0-B3A1-F1D94FED8DFF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6B4A391A-7B16-4014-A90B-1F4DD278B9C3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36D6DFC2-C32A-4995-AAB8-138E9F51AEAE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4B8EE4FD-F551-4BDC-B574-28AFC6E27256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EAA275DA-FFDD-4845-947D-18B0F59558DB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BF588F28-C2DA-4541-8121-685C0A24A2EB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106DADFE-D651-452D-8F01-6B87A8D55E2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8" name="矩形 827">
              <a:extLst>
                <a:ext uri="{FF2B5EF4-FFF2-40B4-BE49-F238E27FC236}">
                  <a16:creationId xmlns:a16="http://schemas.microsoft.com/office/drawing/2014/main" id="{7AC9BE4F-1605-4B5E-898D-F76F84C7843B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9" name="矩形 828">
              <a:extLst>
                <a:ext uri="{FF2B5EF4-FFF2-40B4-BE49-F238E27FC236}">
                  <a16:creationId xmlns:a16="http://schemas.microsoft.com/office/drawing/2014/main" id="{B1F180C1-636F-4598-905F-9B265339DF19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文本框 829">
              <a:extLst>
                <a:ext uri="{FF2B5EF4-FFF2-40B4-BE49-F238E27FC236}">
                  <a16:creationId xmlns:a16="http://schemas.microsoft.com/office/drawing/2014/main" id="{F648AFBC-2EAC-44D9-9F16-4911D2E72EB8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1" name="组合 830">
            <a:extLst>
              <a:ext uri="{FF2B5EF4-FFF2-40B4-BE49-F238E27FC236}">
                <a16:creationId xmlns:a16="http://schemas.microsoft.com/office/drawing/2014/main" id="{86B569DB-A6C1-4403-A51F-C57C4ACF15C8}"/>
              </a:ext>
            </a:extLst>
          </p:cNvPr>
          <p:cNvGrpSpPr/>
          <p:nvPr/>
        </p:nvGrpSpPr>
        <p:grpSpPr>
          <a:xfrm>
            <a:off x="6599979" y="2851010"/>
            <a:ext cx="1474904" cy="222679"/>
            <a:chOff x="5156231" y="4968380"/>
            <a:chExt cx="1474904" cy="304664"/>
          </a:xfrm>
        </p:grpSpPr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2997777D-9E43-40AA-8085-0B49887B1699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848" name="矩形 847">
                <a:extLst>
                  <a:ext uri="{FF2B5EF4-FFF2-40B4-BE49-F238E27FC236}">
                    <a16:creationId xmlns:a16="http://schemas.microsoft.com/office/drawing/2014/main" id="{B9977729-40C5-4294-8DDF-DA67FBC3DF69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矩形 848">
                <a:extLst>
                  <a:ext uri="{FF2B5EF4-FFF2-40B4-BE49-F238E27FC236}">
                    <a16:creationId xmlns:a16="http://schemas.microsoft.com/office/drawing/2014/main" id="{AB5F375E-47B9-4699-906E-482AF52E37B6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矩形 849">
                <a:extLst>
                  <a:ext uri="{FF2B5EF4-FFF2-40B4-BE49-F238E27FC236}">
                    <a16:creationId xmlns:a16="http://schemas.microsoft.com/office/drawing/2014/main" id="{6AA5857E-402A-4001-B55D-15B345B2F5EF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矩形 850">
                <a:extLst>
                  <a:ext uri="{FF2B5EF4-FFF2-40B4-BE49-F238E27FC236}">
                    <a16:creationId xmlns:a16="http://schemas.microsoft.com/office/drawing/2014/main" id="{F1BA5966-B828-4C59-906E-979ED308FA69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2" name="矩形 851">
                <a:extLst>
                  <a:ext uri="{FF2B5EF4-FFF2-40B4-BE49-F238E27FC236}">
                    <a16:creationId xmlns:a16="http://schemas.microsoft.com/office/drawing/2014/main" id="{9D8EB679-212A-4BEF-BD92-4A4DCBD2D654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3" name="矩形 852">
                <a:extLst>
                  <a:ext uri="{FF2B5EF4-FFF2-40B4-BE49-F238E27FC236}">
                    <a16:creationId xmlns:a16="http://schemas.microsoft.com/office/drawing/2014/main" id="{CEBB985F-556D-42AF-8D4F-5F95F37A47EA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矩形 853">
                <a:extLst>
                  <a:ext uri="{FF2B5EF4-FFF2-40B4-BE49-F238E27FC236}">
                    <a16:creationId xmlns:a16="http://schemas.microsoft.com/office/drawing/2014/main" id="{3AFAAEFE-92F2-453F-912F-EE57C87B7A1E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矩形 854">
                <a:extLst>
                  <a:ext uri="{FF2B5EF4-FFF2-40B4-BE49-F238E27FC236}">
                    <a16:creationId xmlns:a16="http://schemas.microsoft.com/office/drawing/2014/main" id="{E52C9086-7B4F-4541-9F10-676A6699B1A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矩形 855">
                <a:extLst>
                  <a:ext uri="{FF2B5EF4-FFF2-40B4-BE49-F238E27FC236}">
                    <a16:creationId xmlns:a16="http://schemas.microsoft.com/office/drawing/2014/main" id="{E71722B5-2F0D-4AF3-B689-38A46C9DE0AD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7" name="矩形 856">
                <a:extLst>
                  <a:ext uri="{FF2B5EF4-FFF2-40B4-BE49-F238E27FC236}">
                    <a16:creationId xmlns:a16="http://schemas.microsoft.com/office/drawing/2014/main" id="{EF9912CA-F633-4B15-9F2A-55B30380AF24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矩形 857">
                <a:extLst>
                  <a:ext uri="{FF2B5EF4-FFF2-40B4-BE49-F238E27FC236}">
                    <a16:creationId xmlns:a16="http://schemas.microsoft.com/office/drawing/2014/main" id="{75F51E69-2741-4D2F-92C6-9EEAA1B209D8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05851135-EBF6-4FDD-8F1D-75EC8CB00EF0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0" name="矩形 859">
                <a:extLst>
                  <a:ext uri="{FF2B5EF4-FFF2-40B4-BE49-F238E27FC236}">
                    <a16:creationId xmlns:a16="http://schemas.microsoft.com/office/drawing/2014/main" id="{48F059A4-E24D-4841-B5F7-E620AA71C7A0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61" name="文本框 860">
                <a:extLst>
                  <a:ext uri="{FF2B5EF4-FFF2-40B4-BE49-F238E27FC236}">
                    <a16:creationId xmlns:a16="http://schemas.microsoft.com/office/drawing/2014/main" id="{A51E7D0E-BF3E-46CB-A5E5-4A8C9EFD3BE6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3" name="组合 832">
              <a:extLst>
                <a:ext uri="{FF2B5EF4-FFF2-40B4-BE49-F238E27FC236}">
                  <a16:creationId xmlns:a16="http://schemas.microsoft.com/office/drawing/2014/main" id="{DC7BC698-7560-48E6-838D-F54B84D7F193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834" name="矩形 833">
                <a:extLst>
                  <a:ext uri="{FF2B5EF4-FFF2-40B4-BE49-F238E27FC236}">
                    <a16:creationId xmlns:a16="http://schemas.microsoft.com/office/drawing/2014/main" id="{31A70273-3B07-4725-8DCD-B5F4686CC19B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矩形 834">
                <a:extLst>
                  <a:ext uri="{FF2B5EF4-FFF2-40B4-BE49-F238E27FC236}">
                    <a16:creationId xmlns:a16="http://schemas.microsoft.com/office/drawing/2014/main" id="{D34A9315-B5D5-4AAF-A7B3-E01FA8442177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矩形 835">
                <a:extLst>
                  <a:ext uri="{FF2B5EF4-FFF2-40B4-BE49-F238E27FC236}">
                    <a16:creationId xmlns:a16="http://schemas.microsoft.com/office/drawing/2014/main" id="{C5BBB2B9-2134-44CA-AFFB-84114E704B66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矩形 836">
                <a:extLst>
                  <a:ext uri="{FF2B5EF4-FFF2-40B4-BE49-F238E27FC236}">
                    <a16:creationId xmlns:a16="http://schemas.microsoft.com/office/drawing/2014/main" id="{DA137AE2-1616-4220-901B-824EDD22320F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8" name="矩形 837">
                <a:extLst>
                  <a:ext uri="{FF2B5EF4-FFF2-40B4-BE49-F238E27FC236}">
                    <a16:creationId xmlns:a16="http://schemas.microsoft.com/office/drawing/2014/main" id="{0DC7352D-697A-4825-B371-3ACF9A841D4B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9" name="矩形 838">
                <a:extLst>
                  <a:ext uri="{FF2B5EF4-FFF2-40B4-BE49-F238E27FC236}">
                    <a16:creationId xmlns:a16="http://schemas.microsoft.com/office/drawing/2014/main" id="{B35E0A36-BC72-4B54-8AA7-FE17A7601105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矩形 839">
                <a:extLst>
                  <a:ext uri="{FF2B5EF4-FFF2-40B4-BE49-F238E27FC236}">
                    <a16:creationId xmlns:a16="http://schemas.microsoft.com/office/drawing/2014/main" id="{80190B6F-4AE1-4A00-92E4-F822FCADC6AC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矩形 840">
                <a:extLst>
                  <a:ext uri="{FF2B5EF4-FFF2-40B4-BE49-F238E27FC236}">
                    <a16:creationId xmlns:a16="http://schemas.microsoft.com/office/drawing/2014/main" id="{95513659-902E-407A-AC0E-2CF1B6B8611E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矩形 841">
                <a:extLst>
                  <a:ext uri="{FF2B5EF4-FFF2-40B4-BE49-F238E27FC236}">
                    <a16:creationId xmlns:a16="http://schemas.microsoft.com/office/drawing/2014/main" id="{F0F90BBC-869D-4E71-8BBC-11373CB361BC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3" name="矩形 842">
                <a:extLst>
                  <a:ext uri="{FF2B5EF4-FFF2-40B4-BE49-F238E27FC236}">
                    <a16:creationId xmlns:a16="http://schemas.microsoft.com/office/drawing/2014/main" id="{3A46FDEA-A668-4165-92E0-109650256C62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矩形 843">
                <a:extLst>
                  <a:ext uri="{FF2B5EF4-FFF2-40B4-BE49-F238E27FC236}">
                    <a16:creationId xmlns:a16="http://schemas.microsoft.com/office/drawing/2014/main" id="{B4E7E9FD-83EC-4E85-9AF4-C6C18A5F8648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矩形 844">
                <a:extLst>
                  <a:ext uri="{FF2B5EF4-FFF2-40B4-BE49-F238E27FC236}">
                    <a16:creationId xmlns:a16="http://schemas.microsoft.com/office/drawing/2014/main" id="{8E2DB152-C6A4-49E0-B092-F7B254932B44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矩形 845">
                <a:extLst>
                  <a:ext uri="{FF2B5EF4-FFF2-40B4-BE49-F238E27FC236}">
                    <a16:creationId xmlns:a16="http://schemas.microsoft.com/office/drawing/2014/main" id="{C6C1F4B6-81A8-417D-9D50-3447B493D0FE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7" name="文本框 846">
                <a:extLst>
                  <a:ext uri="{FF2B5EF4-FFF2-40B4-BE49-F238E27FC236}">
                    <a16:creationId xmlns:a16="http://schemas.microsoft.com/office/drawing/2014/main" id="{926197A8-0F28-4704-8172-8135B61163DD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75" name="组合 874">
            <a:extLst>
              <a:ext uri="{FF2B5EF4-FFF2-40B4-BE49-F238E27FC236}">
                <a16:creationId xmlns:a16="http://schemas.microsoft.com/office/drawing/2014/main" id="{DCC6DA4C-E433-4F31-93BC-DA94A16CF06C}"/>
              </a:ext>
            </a:extLst>
          </p:cNvPr>
          <p:cNvGrpSpPr/>
          <p:nvPr/>
        </p:nvGrpSpPr>
        <p:grpSpPr>
          <a:xfrm>
            <a:off x="8932122" y="973714"/>
            <a:ext cx="775644" cy="480576"/>
            <a:chOff x="102655" y="452481"/>
            <a:chExt cx="603692" cy="681217"/>
          </a:xfrm>
        </p:grpSpPr>
        <p:grpSp>
          <p:nvGrpSpPr>
            <p:cNvPr id="876" name="组合 875">
              <a:extLst>
                <a:ext uri="{FF2B5EF4-FFF2-40B4-BE49-F238E27FC236}">
                  <a16:creationId xmlns:a16="http://schemas.microsoft.com/office/drawing/2014/main" id="{36E5F762-FC7A-49F8-AEBD-AC9F8EFA16D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78" name="矩形: 圆角 877">
                <a:extLst>
                  <a:ext uri="{FF2B5EF4-FFF2-40B4-BE49-F238E27FC236}">
                    <a16:creationId xmlns:a16="http://schemas.microsoft.com/office/drawing/2014/main" id="{E73AC39A-7564-4BCC-A6EC-23C377D14CF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9" name="矩形 878">
                <a:extLst>
                  <a:ext uri="{FF2B5EF4-FFF2-40B4-BE49-F238E27FC236}">
                    <a16:creationId xmlns:a16="http://schemas.microsoft.com/office/drawing/2014/main" id="{1D993D65-2487-4B78-9524-3B3C54BA89D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77" name="矩形 876">
              <a:extLst>
                <a:ext uri="{FF2B5EF4-FFF2-40B4-BE49-F238E27FC236}">
                  <a16:creationId xmlns:a16="http://schemas.microsoft.com/office/drawing/2014/main" id="{5EA2438E-2244-4A25-A126-E9C6E7CE40F5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80" name="矩形 879">
            <a:extLst>
              <a:ext uri="{FF2B5EF4-FFF2-40B4-BE49-F238E27FC236}">
                <a16:creationId xmlns:a16="http://schemas.microsoft.com/office/drawing/2014/main" id="{63E2D26D-CEC3-4536-B617-0281DCED1DBC}"/>
              </a:ext>
            </a:extLst>
          </p:cNvPr>
          <p:cNvSpPr/>
          <p:nvPr/>
        </p:nvSpPr>
        <p:spPr>
          <a:xfrm>
            <a:off x="9014300" y="1099532"/>
            <a:ext cx="702249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取消建造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1" name="组合 880">
            <a:extLst>
              <a:ext uri="{FF2B5EF4-FFF2-40B4-BE49-F238E27FC236}">
                <a16:creationId xmlns:a16="http://schemas.microsoft.com/office/drawing/2014/main" id="{7114D203-EE6A-4D4D-8C07-EE0D0355A733}"/>
              </a:ext>
            </a:extLst>
          </p:cNvPr>
          <p:cNvGrpSpPr/>
          <p:nvPr/>
        </p:nvGrpSpPr>
        <p:grpSpPr>
          <a:xfrm>
            <a:off x="8934796" y="1508890"/>
            <a:ext cx="775644" cy="480576"/>
            <a:chOff x="102655" y="452481"/>
            <a:chExt cx="603692" cy="681217"/>
          </a:xfrm>
        </p:grpSpPr>
        <p:grpSp>
          <p:nvGrpSpPr>
            <p:cNvPr id="882" name="组合 881">
              <a:extLst>
                <a:ext uri="{FF2B5EF4-FFF2-40B4-BE49-F238E27FC236}">
                  <a16:creationId xmlns:a16="http://schemas.microsoft.com/office/drawing/2014/main" id="{E22B3D1A-5898-49F2-A60A-642E79D5495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884" name="矩形: 圆角 883">
                <a:extLst>
                  <a:ext uri="{FF2B5EF4-FFF2-40B4-BE49-F238E27FC236}">
                    <a16:creationId xmlns:a16="http://schemas.microsoft.com/office/drawing/2014/main" id="{3D227E76-7709-4FE3-86FF-2DB1E71EB3F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5" name="矩形 884">
                <a:extLst>
                  <a:ext uri="{FF2B5EF4-FFF2-40B4-BE49-F238E27FC236}">
                    <a16:creationId xmlns:a16="http://schemas.microsoft.com/office/drawing/2014/main" id="{39D9FE0D-5A5F-40CA-8A04-56F459316CB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83" name="矩形 882">
              <a:extLst>
                <a:ext uri="{FF2B5EF4-FFF2-40B4-BE49-F238E27FC236}">
                  <a16:creationId xmlns:a16="http://schemas.microsoft.com/office/drawing/2014/main" id="{0B99EE96-AF67-4145-B720-A24AABB3DC3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86" name="矩形 885">
            <a:extLst>
              <a:ext uri="{FF2B5EF4-FFF2-40B4-BE49-F238E27FC236}">
                <a16:creationId xmlns:a16="http://schemas.microsoft.com/office/drawing/2014/main" id="{5AF3D66E-6936-4607-AB7A-1E99C4A373B9}"/>
              </a:ext>
            </a:extLst>
          </p:cNvPr>
          <p:cNvSpPr/>
          <p:nvPr/>
        </p:nvSpPr>
        <p:spPr>
          <a:xfrm>
            <a:off x="9017925" y="1634857"/>
            <a:ext cx="702249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取消建造</a:t>
            </a:r>
          </a:p>
        </p:txBody>
      </p:sp>
    </p:spTree>
    <p:extLst>
      <p:ext uri="{BB962C8B-B14F-4D97-AF65-F5344CB8AC3E}">
        <p14:creationId xmlns:p14="http://schemas.microsoft.com/office/powerpoint/2010/main" val="174955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9055" y="556452"/>
            <a:ext cx="5141252" cy="3581584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弯曲线形(无边框) 5">
            <a:extLst>
              <a:ext uri="{FF2B5EF4-FFF2-40B4-BE49-F238E27FC236}">
                <a16:creationId xmlns:a16="http://schemas.microsoft.com/office/drawing/2014/main" id="{7FFD7DEF-FF18-4784-890A-07BA29DD719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4519E5EE-9ED2-4B66-8608-77F37F2F8D59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E5B5AF73-A91F-4597-ADC5-B2272B96C7D8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2" name="图形 731">
              <a:extLst>
                <a:ext uri="{FF2B5EF4-FFF2-40B4-BE49-F238E27FC236}">
                  <a16:creationId xmlns:a16="http://schemas.microsoft.com/office/drawing/2014/main" id="{32708B2D-1438-4A4B-A262-917A7BA2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7D96D3-8868-4D76-9C70-C3F2F3B34C34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82554" y="131327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46" y="132883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货运仓库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12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sp>
        <p:nvSpPr>
          <p:cNvPr id="304" name="矩形 303">
            <a:extLst>
              <a:ext uri="{FF2B5EF4-FFF2-40B4-BE49-F238E27FC236}">
                <a16:creationId xmlns:a16="http://schemas.microsoft.com/office/drawing/2014/main" id="{7361A029-895A-40B0-8EDA-DA287FEDDBF4}"/>
              </a:ext>
            </a:extLst>
          </p:cNvPr>
          <p:cNvSpPr/>
          <p:nvPr/>
        </p:nvSpPr>
        <p:spPr>
          <a:xfrm>
            <a:off x="8740685" y="221233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容纳货物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518" name="图形 517" descr="挖掘工具">
            <a:hlinkClick r:id="rId12" action="ppaction://hlinksldjump"/>
            <a:extLst>
              <a:ext uri="{FF2B5EF4-FFF2-40B4-BE49-F238E27FC236}">
                <a16:creationId xmlns:a16="http://schemas.microsoft.com/office/drawing/2014/main" id="{FEDEC3F5-2A1C-43B2-9369-34D3AD933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1192" y="118291"/>
            <a:ext cx="414829" cy="414829"/>
          </a:xfrm>
          <a:prstGeom prst="rect">
            <a:avLst/>
          </a:prstGeom>
        </p:spPr>
      </p:pic>
      <p:sp>
        <p:nvSpPr>
          <p:cNvPr id="519" name="矩形 518">
            <a:extLst>
              <a:ext uri="{FF2B5EF4-FFF2-40B4-BE49-F238E27FC236}">
                <a16:creationId xmlns:a16="http://schemas.microsoft.com/office/drawing/2014/main" id="{63B53116-92E7-47D6-9A1C-8E1099EC1F24}"/>
              </a:ext>
            </a:extLst>
          </p:cNvPr>
          <p:cNvSpPr/>
          <p:nvPr/>
        </p:nvSpPr>
        <p:spPr>
          <a:xfrm>
            <a:off x="5122882" y="705434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871A6CD5-B827-4DCD-ABCF-F61603368FD1}"/>
              </a:ext>
            </a:extLst>
          </p:cNvPr>
          <p:cNvSpPr/>
          <p:nvPr/>
        </p:nvSpPr>
        <p:spPr>
          <a:xfrm>
            <a:off x="6672157" y="707436"/>
            <a:ext cx="2207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74" name="矩形 573">
            <a:extLst>
              <a:ext uri="{FF2B5EF4-FFF2-40B4-BE49-F238E27FC236}">
                <a16:creationId xmlns:a16="http://schemas.microsoft.com/office/drawing/2014/main" id="{DA078152-FC33-44A9-8C51-5A7D4DF46A5F}"/>
              </a:ext>
            </a:extLst>
          </p:cNvPr>
          <p:cNvSpPr/>
          <p:nvPr/>
        </p:nvSpPr>
        <p:spPr>
          <a:xfrm>
            <a:off x="5120722" y="1001457"/>
            <a:ext cx="4614861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0" name="矩形 579">
            <a:extLst>
              <a:ext uri="{FF2B5EF4-FFF2-40B4-BE49-F238E27FC236}">
                <a16:creationId xmlns:a16="http://schemas.microsoft.com/office/drawing/2014/main" id="{2376911C-80C6-423F-8E33-F29FB5064FBE}"/>
              </a:ext>
            </a:extLst>
          </p:cNvPr>
          <p:cNvSpPr/>
          <p:nvPr/>
        </p:nvSpPr>
        <p:spPr>
          <a:xfrm>
            <a:off x="7418815" y="1224753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" name="矩形 580">
            <a:extLst>
              <a:ext uri="{FF2B5EF4-FFF2-40B4-BE49-F238E27FC236}">
                <a16:creationId xmlns:a16="http://schemas.microsoft.com/office/drawing/2014/main" id="{B2AE962E-AD39-4718-A757-34211C36391C}"/>
              </a:ext>
            </a:extLst>
          </p:cNvPr>
          <p:cNvSpPr/>
          <p:nvPr/>
        </p:nvSpPr>
        <p:spPr>
          <a:xfrm>
            <a:off x="7337379" y="1224753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" name="矩形 581">
            <a:extLst>
              <a:ext uri="{FF2B5EF4-FFF2-40B4-BE49-F238E27FC236}">
                <a16:creationId xmlns:a16="http://schemas.microsoft.com/office/drawing/2014/main" id="{3E89582A-BD5F-46BB-8212-939E3073EA3C}"/>
              </a:ext>
            </a:extLst>
          </p:cNvPr>
          <p:cNvSpPr/>
          <p:nvPr/>
        </p:nvSpPr>
        <p:spPr>
          <a:xfrm>
            <a:off x="7258670" y="1224753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" name="矩形 582">
            <a:extLst>
              <a:ext uri="{FF2B5EF4-FFF2-40B4-BE49-F238E27FC236}">
                <a16:creationId xmlns:a16="http://schemas.microsoft.com/office/drawing/2014/main" id="{CED45A4F-3E32-4E84-95FD-A7C9A8FCE8A4}"/>
              </a:ext>
            </a:extLst>
          </p:cNvPr>
          <p:cNvSpPr/>
          <p:nvPr/>
        </p:nvSpPr>
        <p:spPr>
          <a:xfrm>
            <a:off x="7191002" y="1224753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4" name="矩形 583">
            <a:extLst>
              <a:ext uri="{FF2B5EF4-FFF2-40B4-BE49-F238E27FC236}">
                <a16:creationId xmlns:a16="http://schemas.microsoft.com/office/drawing/2014/main" id="{88623826-BBF7-446F-B970-4F7E200E5112}"/>
              </a:ext>
            </a:extLst>
          </p:cNvPr>
          <p:cNvSpPr/>
          <p:nvPr/>
        </p:nvSpPr>
        <p:spPr>
          <a:xfrm>
            <a:off x="7127652" y="1224235"/>
            <a:ext cx="187302" cy="1452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" name="矩形 584">
            <a:extLst>
              <a:ext uri="{FF2B5EF4-FFF2-40B4-BE49-F238E27FC236}">
                <a16:creationId xmlns:a16="http://schemas.microsoft.com/office/drawing/2014/main" id="{E3E89D84-3A73-42D7-A3FA-47C6901E1F52}"/>
              </a:ext>
            </a:extLst>
          </p:cNvPr>
          <p:cNvSpPr/>
          <p:nvPr/>
        </p:nvSpPr>
        <p:spPr>
          <a:xfrm>
            <a:off x="7066348" y="1224235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" name="矩形 585">
            <a:extLst>
              <a:ext uri="{FF2B5EF4-FFF2-40B4-BE49-F238E27FC236}">
                <a16:creationId xmlns:a16="http://schemas.microsoft.com/office/drawing/2014/main" id="{1FF7892F-5D0F-4AAD-A004-0027C8D9559C}"/>
              </a:ext>
            </a:extLst>
          </p:cNvPr>
          <p:cNvSpPr/>
          <p:nvPr/>
        </p:nvSpPr>
        <p:spPr>
          <a:xfrm>
            <a:off x="6990713" y="1224235"/>
            <a:ext cx="187302" cy="143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矩形 586">
            <a:extLst>
              <a:ext uri="{FF2B5EF4-FFF2-40B4-BE49-F238E27FC236}">
                <a16:creationId xmlns:a16="http://schemas.microsoft.com/office/drawing/2014/main" id="{81A3C7CD-4F72-4366-8A93-CC537B03B32B}"/>
              </a:ext>
            </a:extLst>
          </p:cNvPr>
          <p:cNvSpPr/>
          <p:nvPr/>
        </p:nvSpPr>
        <p:spPr>
          <a:xfrm>
            <a:off x="6924597" y="1224566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8" name="矩形 587">
            <a:extLst>
              <a:ext uri="{FF2B5EF4-FFF2-40B4-BE49-F238E27FC236}">
                <a16:creationId xmlns:a16="http://schemas.microsoft.com/office/drawing/2014/main" id="{0F2FEB79-D598-47F0-ABE1-F29A793F2D09}"/>
              </a:ext>
            </a:extLst>
          </p:cNvPr>
          <p:cNvSpPr/>
          <p:nvPr/>
        </p:nvSpPr>
        <p:spPr>
          <a:xfrm>
            <a:off x="6861247" y="1224048"/>
            <a:ext cx="187302" cy="145269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" name="矩形 588">
            <a:extLst>
              <a:ext uri="{FF2B5EF4-FFF2-40B4-BE49-F238E27FC236}">
                <a16:creationId xmlns:a16="http://schemas.microsoft.com/office/drawing/2014/main" id="{3A27EA1E-01E2-444B-B2E4-A278E5A23A24}"/>
              </a:ext>
            </a:extLst>
          </p:cNvPr>
          <p:cNvSpPr/>
          <p:nvPr/>
        </p:nvSpPr>
        <p:spPr>
          <a:xfrm>
            <a:off x="6799943" y="1224048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矩形 589">
            <a:extLst>
              <a:ext uri="{FF2B5EF4-FFF2-40B4-BE49-F238E27FC236}">
                <a16:creationId xmlns:a16="http://schemas.microsoft.com/office/drawing/2014/main" id="{6A59C75B-2218-49D1-81EB-CD53BFE05AD7}"/>
              </a:ext>
            </a:extLst>
          </p:cNvPr>
          <p:cNvSpPr/>
          <p:nvPr/>
        </p:nvSpPr>
        <p:spPr>
          <a:xfrm>
            <a:off x="6724308" y="1224048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矩形 590">
            <a:extLst>
              <a:ext uri="{FF2B5EF4-FFF2-40B4-BE49-F238E27FC236}">
                <a16:creationId xmlns:a16="http://schemas.microsoft.com/office/drawing/2014/main" id="{79129615-E4F2-492D-9591-8DAE38B67D95}"/>
              </a:ext>
            </a:extLst>
          </p:cNvPr>
          <p:cNvSpPr/>
          <p:nvPr/>
        </p:nvSpPr>
        <p:spPr>
          <a:xfrm>
            <a:off x="7467618" y="1157157"/>
            <a:ext cx="128013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5CB85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/</a:t>
            </a:r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1B624E14-8C80-4BA4-AAC5-3E06A970B1FD}"/>
              </a:ext>
            </a:extLst>
          </p:cNvPr>
          <p:cNvSpPr/>
          <p:nvPr/>
        </p:nvSpPr>
        <p:spPr>
          <a:xfrm>
            <a:off x="6662263" y="1220773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" name="矩形 592">
            <a:extLst>
              <a:ext uri="{FF2B5EF4-FFF2-40B4-BE49-F238E27FC236}">
                <a16:creationId xmlns:a16="http://schemas.microsoft.com/office/drawing/2014/main" id="{04094003-4CB1-46BF-A25A-0C2DBD18A1DC}"/>
              </a:ext>
            </a:extLst>
          </p:cNvPr>
          <p:cNvSpPr/>
          <p:nvPr/>
        </p:nvSpPr>
        <p:spPr>
          <a:xfrm>
            <a:off x="6610562" y="1219468"/>
            <a:ext cx="187302" cy="145269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" name="矩形 593">
            <a:extLst>
              <a:ext uri="{FF2B5EF4-FFF2-40B4-BE49-F238E27FC236}">
                <a16:creationId xmlns:a16="http://schemas.microsoft.com/office/drawing/2014/main" id="{07478B24-D4B9-4B0B-984D-EC8BCC81F6BD}"/>
              </a:ext>
            </a:extLst>
          </p:cNvPr>
          <p:cNvSpPr/>
          <p:nvPr/>
        </p:nvSpPr>
        <p:spPr>
          <a:xfrm>
            <a:off x="6549258" y="1219468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" name="矩形 594">
            <a:extLst>
              <a:ext uri="{FF2B5EF4-FFF2-40B4-BE49-F238E27FC236}">
                <a16:creationId xmlns:a16="http://schemas.microsoft.com/office/drawing/2014/main" id="{10259935-867A-41ED-BB35-B56794D79A35}"/>
              </a:ext>
            </a:extLst>
          </p:cNvPr>
          <p:cNvSpPr/>
          <p:nvPr/>
        </p:nvSpPr>
        <p:spPr>
          <a:xfrm>
            <a:off x="6473623" y="1219468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矩形 595">
            <a:extLst>
              <a:ext uri="{FF2B5EF4-FFF2-40B4-BE49-F238E27FC236}">
                <a16:creationId xmlns:a16="http://schemas.microsoft.com/office/drawing/2014/main" id="{315D397A-874D-4180-868F-D1500D89C159}"/>
              </a:ext>
            </a:extLst>
          </p:cNvPr>
          <p:cNvSpPr/>
          <p:nvPr/>
        </p:nvSpPr>
        <p:spPr>
          <a:xfrm>
            <a:off x="6407507" y="1219799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3" name="矩形 602">
            <a:extLst>
              <a:ext uri="{FF2B5EF4-FFF2-40B4-BE49-F238E27FC236}">
                <a16:creationId xmlns:a16="http://schemas.microsoft.com/office/drawing/2014/main" id="{69E837D4-45A5-46DD-B7D4-293116C8BB1C}"/>
              </a:ext>
            </a:extLst>
          </p:cNvPr>
          <p:cNvSpPr/>
          <p:nvPr/>
        </p:nvSpPr>
        <p:spPr>
          <a:xfrm>
            <a:off x="5134492" y="2651657"/>
            <a:ext cx="4624676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5" name="矩形 604">
            <a:extLst>
              <a:ext uri="{FF2B5EF4-FFF2-40B4-BE49-F238E27FC236}">
                <a16:creationId xmlns:a16="http://schemas.microsoft.com/office/drawing/2014/main" id="{C2AB8517-971D-43A1-91AD-75D69A85ACC3}"/>
              </a:ext>
            </a:extLst>
          </p:cNvPr>
          <p:cNvSpPr/>
          <p:nvPr/>
        </p:nvSpPr>
        <p:spPr>
          <a:xfrm>
            <a:off x="5120722" y="1561583"/>
            <a:ext cx="4624677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6" name="矩形 605">
            <a:extLst>
              <a:ext uri="{FF2B5EF4-FFF2-40B4-BE49-F238E27FC236}">
                <a16:creationId xmlns:a16="http://schemas.microsoft.com/office/drawing/2014/main" id="{A535F832-9D1B-4F78-AFE0-BDEE20257E6F}"/>
              </a:ext>
            </a:extLst>
          </p:cNvPr>
          <p:cNvSpPr/>
          <p:nvPr/>
        </p:nvSpPr>
        <p:spPr>
          <a:xfrm>
            <a:off x="5138854" y="2107937"/>
            <a:ext cx="4628827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5F4612-C38F-4685-A9D7-1D0D27A044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570" y="962356"/>
            <a:ext cx="394477" cy="394477"/>
          </a:xfrm>
          <a:prstGeom prst="rect">
            <a:avLst/>
          </a:prstGeom>
        </p:spPr>
      </p:pic>
      <p:sp>
        <p:nvSpPr>
          <p:cNvPr id="609" name="矩形: 圆角 608">
            <a:extLst>
              <a:ext uri="{FF2B5EF4-FFF2-40B4-BE49-F238E27FC236}">
                <a16:creationId xmlns:a16="http://schemas.microsoft.com/office/drawing/2014/main" id="{52E9F0F1-E2F5-4A2F-807E-7253B53267A0}"/>
              </a:ext>
            </a:extLst>
          </p:cNvPr>
          <p:cNvSpPr/>
          <p:nvPr/>
        </p:nvSpPr>
        <p:spPr>
          <a:xfrm>
            <a:off x="5176259" y="1268494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" name="矩形 609">
            <a:extLst>
              <a:ext uri="{FF2B5EF4-FFF2-40B4-BE49-F238E27FC236}">
                <a16:creationId xmlns:a16="http://schemas.microsoft.com/office/drawing/2014/main" id="{D456F9E6-3A87-485F-889D-D795B1E1173A}"/>
              </a:ext>
            </a:extLst>
          </p:cNvPr>
          <p:cNvSpPr/>
          <p:nvPr/>
        </p:nvSpPr>
        <p:spPr>
          <a:xfrm>
            <a:off x="4810802" y="1194537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" name="矩形 613">
            <a:extLst>
              <a:ext uri="{FF2B5EF4-FFF2-40B4-BE49-F238E27FC236}">
                <a16:creationId xmlns:a16="http://schemas.microsoft.com/office/drawing/2014/main" id="{C4537094-7300-40F3-8373-E2BF5B9F9E6D}"/>
              </a:ext>
            </a:extLst>
          </p:cNvPr>
          <p:cNvSpPr/>
          <p:nvPr/>
        </p:nvSpPr>
        <p:spPr>
          <a:xfrm>
            <a:off x="7454903" y="1779866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5" name="矩形 614">
            <a:extLst>
              <a:ext uri="{FF2B5EF4-FFF2-40B4-BE49-F238E27FC236}">
                <a16:creationId xmlns:a16="http://schemas.microsoft.com/office/drawing/2014/main" id="{B5F479C5-2B6C-468E-B3BA-2B9E10C3299D}"/>
              </a:ext>
            </a:extLst>
          </p:cNvPr>
          <p:cNvSpPr/>
          <p:nvPr/>
        </p:nvSpPr>
        <p:spPr>
          <a:xfrm>
            <a:off x="7391553" y="1779972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6" name="矩形 615">
            <a:extLst>
              <a:ext uri="{FF2B5EF4-FFF2-40B4-BE49-F238E27FC236}">
                <a16:creationId xmlns:a16="http://schemas.microsoft.com/office/drawing/2014/main" id="{BDE71C5A-48C7-477F-BC7F-C54598935DAC}"/>
              </a:ext>
            </a:extLst>
          </p:cNvPr>
          <p:cNvSpPr/>
          <p:nvPr/>
        </p:nvSpPr>
        <p:spPr>
          <a:xfrm>
            <a:off x="7330249" y="1779348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7" name="矩形 616">
            <a:extLst>
              <a:ext uri="{FF2B5EF4-FFF2-40B4-BE49-F238E27FC236}">
                <a16:creationId xmlns:a16="http://schemas.microsoft.com/office/drawing/2014/main" id="{F70173F3-C1BE-42EB-8E47-5F50013FE074}"/>
              </a:ext>
            </a:extLst>
          </p:cNvPr>
          <p:cNvSpPr/>
          <p:nvPr/>
        </p:nvSpPr>
        <p:spPr>
          <a:xfrm>
            <a:off x="7254614" y="1779348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8" name="矩形 617">
            <a:extLst>
              <a:ext uri="{FF2B5EF4-FFF2-40B4-BE49-F238E27FC236}">
                <a16:creationId xmlns:a16="http://schemas.microsoft.com/office/drawing/2014/main" id="{91050311-A89C-4826-8BB0-F09F16490963}"/>
              </a:ext>
            </a:extLst>
          </p:cNvPr>
          <p:cNvSpPr/>
          <p:nvPr/>
        </p:nvSpPr>
        <p:spPr>
          <a:xfrm>
            <a:off x="7188498" y="1779679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9" name="矩形 618">
            <a:extLst>
              <a:ext uri="{FF2B5EF4-FFF2-40B4-BE49-F238E27FC236}">
                <a16:creationId xmlns:a16="http://schemas.microsoft.com/office/drawing/2014/main" id="{CF3C8451-AADE-426B-A2DC-09F0F4481D9B}"/>
              </a:ext>
            </a:extLst>
          </p:cNvPr>
          <p:cNvSpPr/>
          <p:nvPr/>
        </p:nvSpPr>
        <p:spPr>
          <a:xfrm>
            <a:off x="7125148" y="1779785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0" name="矩形 619">
            <a:extLst>
              <a:ext uri="{FF2B5EF4-FFF2-40B4-BE49-F238E27FC236}">
                <a16:creationId xmlns:a16="http://schemas.microsoft.com/office/drawing/2014/main" id="{16F435CE-76CD-44AC-8DB1-F0B32E42362B}"/>
              </a:ext>
            </a:extLst>
          </p:cNvPr>
          <p:cNvSpPr/>
          <p:nvPr/>
        </p:nvSpPr>
        <p:spPr>
          <a:xfrm>
            <a:off x="7063844" y="1779161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1" name="矩形 620">
            <a:extLst>
              <a:ext uri="{FF2B5EF4-FFF2-40B4-BE49-F238E27FC236}">
                <a16:creationId xmlns:a16="http://schemas.microsoft.com/office/drawing/2014/main" id="{72462D58-3603-43A3-9C14-3BE69A6F315A}"/>
              </a:ext>
            </a:extLst>
          </p:cNvPr>
          <p:cNvSpPr/>
          <p:nvPr/>
        </p:nvSpPr>
        <p:spPr>
          <a:xfrm>
            <a:off x="6988209" y="1779161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2" name="矩形 621">
            <a:extLst>
              <a:ext uri="{FF2B5EF4-FFF2-40B4-BE49-F238E27FC236}">
                <a16:creationId xmlns:a16="http://schemas.microsoft.com/office/drawing/2014/main" id="{D6CCF782-285D-4475-B64B-AF92F7B15418}"/>
              </a:ext>
            </a:extLst>
          </p:cNvPr>
          <p:cNvSpPr/>
          <p:nvPr/>
        </p:nvSpPr>
        <p:spPr>
          <a:xfrm>
            <a:off x="6926164" y="1775886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3" name="矩形 622">
            <a:extLst>
              <a:ext uri="{FF2B5EF4-FFF2-40B4-BE49-F238E27FC236}">
                <a16:creationId xmlns:a16="http://schemas.microsoft.com/office/drawing/2014/main" id="{9B7CDAED-457E-463E-A5D7-0B9839AA086B}"/>
              </a:ext>
            </a:extLst>
          </p:cNvPr>
          <p:cNvSpPr/>
          <p:nvPr/>
        </p:nvSpPr>
        <p:spPr>
          <a:xfrm>
            <a:off x="6874463" y="1775205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4" name="矩形 623">
            <a:extLst>
              <a:ext uri="{FF2B5EF4-FFF2-40B4-BE49-F238E27FC236}">
                <a16:creationId xmlns:a16="http://schemas.microsoft.com/office/drawing/2014/main" id="{76E96F53-F47B-4516-B5E2-7B1BCD733F12}"/>
              </a:ext>
            </a:extLst>
          </p:cNvPr>
          <p:cNvSpPr/>
          <p:nvPr/>
        </p:nvSpPr>
        <p:spPr>
          <a:xfrm>
            <a:off x="6813159" y="1774581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5" name="矩形 624">
            <a:extLst>
              <a:ext uri="{FF2B5EF4-FFF2-40B4-BE49-F238E27FC236}">
                <a16:creationId xmlns:a16="http://schemas.microsoft.com/office/drawing/2014/main" id="{BF380F97-9292-4578-A256-0514A95CB9A8}"/>
              </a:ext>
            </a:extLst>
          </p:cNvPr>
          <p:cNvSpPr/>
          <p:nvPr/>
        </p:nvSpPr>
        <p:spPr>
          <a:xfrm>
            <a:off x="6737524" y="1774581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6" name="矩形 625">
            <a:extLst>
              <a:ext uri="{FF2B5EF4-FFF2-40B4-BE49-F238E27FC236}">
                <a16:creationId xmlns:a16="http://schemas.microsoft.com/office/drawing/2014/main" id="{70ECBF54-72ED-453B-B4CC-40BE073A3151}"/>
              </a:ext>
            </a:extLst>
          </p:cNvPr>
          <p:cNvSpPr/>
          <p:nvPr/>
        </p:nvSpPr>
        <p:spPr>
          <a:xfrm>
            <a:off x="6671408" y="1774912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7" name="矩形 626">
            <a:extLst>
              <a:ext uri="{FF2B5EF4-FFF2-40B4-BE49-F238E27FC236}">
                <a16:creationId xmlns:a16="http://schemas.microsoft.com/office/drawing/2014/main" id="{C82C6365-40DD-4DED-8E33-5E314F796CB3}"/>
              </a:ext>
            </a:extLst>
          </p:cNvPr>
          <p:cNvSpPr/>
          <p:nvPr/>
        </p:nvSpPr>
        <p:spPr>
          <a:xfrm>
            <a:off x="6608058" y="1775018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8" name="矩形 627">
            <a:extLst>
              <a:ext uri="{FF2B5EF4-FFF2-40B4-BE49-F238E27FC236}">
                <a16:creationId xmlns:a16="http://schemas.microsoft.com/office/drawing/2014/main" id="{F7C76058-CEAE-4BBA-BAA8-A1C5E55AAAF3}"/>
              </a:ext>
            </a:extLst>
          </p:cNvPr>
          <p:cNvSpPr/>
          <p:nvPr/>
        </p:nvSpPr>
        <p:spPr>
          <a:xfrm>
            <a:off x="6546754" y="1774394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9" name="矩形 628">
            <a:extLst>
              <a:ext uri="{FF2B5EF4-FFF2-40B4-BE49-F238E27FC236}">
                <a16:creationId xmlns:a16="http://schemas.microsoft.com/office/drawing/2014/main" id="{ABC9A670-9518-49FC-A36E-60ED001A30A7}"/>
              </a:ext>
            </a:extLst>
          </p:cNvPr>
          <p:cNvSpPr/>
          <p:nvPr/>
        </p:nvSpPr>
        <p:spPr>
          <a:xfrm>
            <a:off x="6471119" y="1774394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0" name="矩形 629">
            <a:extLst>
              <a:ext uri="{FF2B5EF4-FFF2-40B4-BE49-F238E27FC236}">
                <a16:creationId xmlns:a16="http://schemas.microsoft.com/office/drawing/2014/main" id="{A19B3FEA-E8E3-4E26-8AC0-FDC679F1E404}"/>
              </a:ext>
            </a:extLst>
          </p:cNvPr>
          <p:cNvSpPr/>
          <p:nvPr/>
        </p:nvSpPr>
        <p:spPr>
          <a:xfrm>
            <a:off x="6409074" y="1771119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1" name="矩形: 圆角 630">
            <a:extLst>
              <a:ext uri="{FF2B5EF4-FFF2-40B4-BE49-F238E27FC236}">
                <a16:creationId xmlns:a16="http://schemas.microsoft.com/office/drawing/2014/main" id="{DD19BD9A-4E0F-4703-96BA-6A8656ED1855}"/>
              </a:ext>
            </a:extLst>
          </p:cNvPr>
          <p:cNvSpPr/>
          <p:nvPr/>
        </p:nvSpPr>
        <p:spPr>
          <a:xfrm>
            <a:off x="5172343" y="1847324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2" name="矩形 631">
            <a:extLst>
              <a:ext uri="{FF2B5EF4-FFF2-40B4-BE49-F238E27FC236}">
                <a16:creationId xmlns:a16="http://schemas.microsoft.com/office/drawing/2014/main" id="{66AFB055-7857-4743-A0B1-46B9E2B0C428}"/>
              </a:ext>
            </a:extLst>
          </p:cNvPr>
          <p:cNvSpPr/>
          <p:nvPr/>
        </p:nvSpPr>
        <p:spPr>
          <a:xfrm>
            <a:off x="4806886" y="1773367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水管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3" name="矩形 632">
            <a:extLst>
              <a:ext uri="{FF2B5EF4-FFF2-40B4-BE49-F238E27FC236}">
                <a16:creationId xmlns:a16="http://schemas.microsoft.com/office/drawing/2014/main" id="{2A78EF24-703D-49C3-A940-D5EECE1D31A8}"/>
              </a:ext>
            </a:extLst>
          </p:cNvPr>
          <p:cNvSpPr/>
          <p:nvPr/>
        </p:nvSpPr>
        <p:spPr>
          <a:xfrm>
            <a:off x="7240809" y="1708827"/>
            <a:ext cx="165374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  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  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4" name="图片 633">
            <a:extLst>
              <a:ext uri="{FF2B5EF4-FFF2-40B4-BE49-F238E27FC236}">
                <a16:creationId xmlns:a16="http://schemas.microsoft.com/office/drawing/2014/main" id="{22043743-C4C2-41A9-AD44-ED16EBEC3C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99" y="1536752"/>
            <a:ext cx="359160" cy="359160"/>
          </a:xfrm>
          <a:prstGeom prst="rect">
            <a:avLst/>
          </a:prstGeom>
        </p:spPr>
      </p:pic>
      <p:grpSp>
        <p:nvGrpSpPr>
          <p:cNvPr id="635" name="组合 634">
            <a:extLst>
              <a:ext uri="{FF2B5EF4-FFF2-40B4-BE49-F238E27FC236}">
                <a16:creationId xmlns:a16="http://schemas.microsoft.com/office/drawing/2014/main" id="{250FE86B-011C-45F2-98A2-ADE91AE38C5D}"/>
              </a:ext>
            </a:extLst>
          </p:cNvPr>
          <p:cNvGrpSpPr/>
          <p:nvPr/>
        </p:nvGrpSpPr>
        <p:grpSpPr>
          <a:xfrm>
            <a:off x="5134086" y="2045372"/>
            <a:ext cx="417351" cy="524448"/>
            <a:chOff x="102655" y="452481"/>
            <a:chExt cx="542107" cy="681217"/>
          </a:xfrm>
        </p:grpSpPr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BCD1F20D-BCFA-4D76-90E9-0584947984C7}"/>
                </a:ext>
              </a:extLst>
            </p:cNvPr>
            <p:cNvSpPr/>
            <p:nvPr/>
          </p:nvSpPr>
          <p:spPr>
            <a:xfrm>
              <a:off x="224454" y="856699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2BA62122-C6D1-4CD7-8E70-94233A929A4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38" name="组合 637">
            <a:extLst>
              <a:ext uri="{FF2B5EF4-FFF2-40B4-BE49-F238E27FC236}">
                <a16:creationId xmlns:a16="http://schemas.microsoft.com/office/drawing/2014/main" id="{130160C5-5256-4971-833B-18E244282D72}"/>
              </a:ext>
            </a:extLst>
          </p:cNvPr>
          <p:cNvGrpSpPr/>
          <p:nvPr/>
        </p:nvGrpSpPr>
        <p:grpSpPr>
          <a:xfrm>
            <a:off x="7112820" y="2311904"/>
            <a:ext cx="1097330" cy="222680"/>
            <a:chOff x="6612783" y="-779303"/>
            <a:chExt cx="1097330" cy="304664"/>
          </a:xfrm>
        </p:grpSpPr>
        <p:sp>
          <p:nvSpPr>
            <p:cNvPr id="641" name="矩形 640">
              <a:extLst>
                <a:ext uri="{FF2B5EF4-FFF2-40B4-BE49-F238E27FC236}">
                  <a16:creationId xmlns:a16="http://schemas.microsoft.com/office/drawing/2014/main" id="{19697EF4-E974-426E-BDF6-0CBB35A7DB3E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矩形 641">
              <a:extLst>
                <a:ext uri="{FF2B5EF4-FFF2-40B4-BE49-F238E27FC236}">
                  <a16:creationId xmlns:a16="http://schemas.microsoft.com/office/drawing/2014/main" id="{C03A7823-E2F0-4017-8B9F-5CC24E2CE6AC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3" name="矩形 642">
              <a:extLst>
                <a:ext uri="{FF2B5EF4-FFF2-40B4-BE49-F238E27FC236}">
                  <a16:creationId xmlns:a16="http://schemas.microsoft.com/office/drawing/2014/main" id="{A293BB3D-AD92-442B-B96B-1C7FE40A1BDB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4" name="矩形 643">
              <a:extLst>
                <a:ext uri="{FF2B5EF4-FFF2-40B4-BE49-F238E27FC236}">
                  <a16:creationId xmlns:a16="http://schemas.microsoft.com/office/drawing/2014/main" id="{529D898A-715A-4BB2-8EC5-2A7F78A25A7E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矩形 644">
              <a:extLst>
                <a:ext uri="{FF2B5EF4-FFF2-40B4-BE49-F238E27FC236}">
                  <a16:creationId xmlns:a16="http://schemas.microsoft.com/office/drawing/2014/main" id="{2EF93497-D01E-4BBC-AA6B-31AE6CBE6BBA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矩形 645">
              <a:extLst>
                <a:ext uri="{FF2B5EF4-FFF2-40B4-BE49-F238E27FC236}">
                  <a16:creationId xmlns:a16="http://schemas.microsoft.com/office/drawing/2014/main" id="{E382B5AF-4352-4220-945F-268D0185BF76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C4E7AFE2-C0D2-4E62-9429-E0F92CD0E9AC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F98E4514-7ACC-4AFD-A709-1FDBBB686E87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矩形 648">
              <a:extLst>
                <a:ext uri="{FF2B5EF4-FFF2-40B4-BE49-F238E27FC236}">
                  <a16:creationId xmlns:a16="http://schemas.microsoft.com/office/drawing/2014/main" id="{29F04AA1-DE1B-4624-8B1C-1F13C94DCACF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矩形 649">
              <a:extLst>
                <a:ext uri="{FF2B5EF4-FFF2-40B4-BE49-F238E27FC236}">
                  <a16:creationId xmlns:a16="http://schemas.microsoft.com/office/drawing/2014/main" id="{6AE9CB05-BDF5-47BF-A60F-B68E91D62F93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FEE78473-4B4F-4D20-B186-33FE748EB8D9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2" name="文本框 651">
              <a:extLst>
                <a:ext uri="{FF2B5EF4-FFF2-40B4-BE49-F238E27FC236}">
                  <a16:creationId xmlns:a16="http://schemas.microsoft.com/office/drawing/2014/main" id="{B72F1AEB-2A05-46D2-A0D5-FC7E07AED587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3" name="组合 652">
            <a:extLst>
              <a:ext uri="{FF2B5EF4-FFF2-40B4-BE49-F238E27FC236}">
                <a16:creationId xmlns:a16="http://schemas.microsoft.com/office/drawing/2014/main" id="{BCF82A36-A699-4E63-8087-3DA6FA4321B5}"/>
              </a:ext>
            </a:extLst>
          </p:cNvPr>
          <p:cNvGrpSpPr/>
          <p:nvPr/>
        </p:nvGrpSpPr>
        <p:grpSpPr>
          <a:xfrm>
            <a:off x="6351770" y="2311904"/>
            <a:ext cx="1474904" cy="222679"/>
            <a:chOff x="5156231" y="4968380"/>
            <a:chExt cx="1474904" cy="304664"/>
          </a:xfrm>
        </p:grpSpPr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23B361E4-CB14-4320-8D48-6D3AF8866E46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670" name="矩形 669">
                <a:extLst>
                  <a:ext uri="{FF2B5EF4-FFF2-40B4-BE49-F238E27FC236}">
                    <a16:creationId xmlns:a16="http://schemas.microsoft.com/office/drawing/2014/main" id="{986D4238-FC75-4667-9F26-065D1DD9E93D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矩形 670">
                <a:extLst>
                  <a:ext uri="{FF2B5EF4-FFF2-40B4-BE49-F238E27FC236}">
                    <a16:creationId xmlns:a16="http://schemas.microsoft.com/office/drawing/2014/main" id="{6D094B06-3F94-4933-8E05-9F0A07101A4A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矩形 671">
                <a:extLst>
                  <a:ext uri="{FF2B5EF4-FFF2-40B4-BE49-F238E27FC236}">
                    <a16:creationId xmlns:a16="http://schemas.microsoft.com/office/drawing/2014/main" id="{A273559C-0ADC-4006-A03F-FDBA8021AFF4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矩形 672">
                <a:extLst>
                  <a:ext uri="{FF2B5EF4-FFF2-40B4-BE49-F238E27FC236}">
                    <a16:creationId xmlns:a16="http://schemas.microsoft.com/office/drawing/2014/main" id="{B1D94802-2BA4-44B6-BE84-E1785D58A5D9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4" name="矩形 673">
                <a:extLst>
                  <a:ext uri="{FF2B5EF4-FFF2-40B4-BE49-F238E27FC236}">
                    <a16:creationId xmlns:a16="http://schemas.microsoft.com/office/drawing/2014/main" id="{89C5F5C3-EEDB-4A3E-AF61-390A3D8C9AA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5" name="矩形 674">
                <a:extLst>
                  <a:ext uri="{FF2B5EF4-FFF2-40B4-BE49-F238E27FC236}">
                    <a16:creationId xmlns:a16="http://schemas.microsoft.com/office/drawing/2014/main" id="{8DE84AEF-F295-4742-9058-982039256860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矩形 675">
                <a:extLst>
                  <a:ext uri="{FF2B5EF4-FFF2-40B4-BE49-F238E27FC236}">
                    <a16:creationId xmlns:a16="http://schemas.microsoft.com/office/drawing/2014/main" id="{41AEAD07-11DB-4652-B3D1-BEE0FABC6400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矩形 676">
                <a:extLst>
                  <a:ext uri="{FF2B5EF4-FFF2-40B4-BE49-F238E27FC236}">
                    <a16:creationId xmlns:a16="http://schemas.microsoft.com/office/drawing/2014/main" id="{7311D989-2FC3-4842-9266-BC1D2E5BA7C9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矩形 677">
                <a:extLst>
                  <a:ext uri="{FF2B5EF4-FFF2-40B4-BE49-F238E27FC236}">
                    <a16:creationId xmlns:a16="http://schemas.microsoft.com/office/drawing/2014/main" id="{12776D34-62B3-4B56-81E5-F200A0DC11F5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9" name="矩形 678">
                <a:extLst>
                  <a:ext uri="{FF2B5EF4-FFF2-40B4-BE49-F238E27FC236}">
                    <a16:creationId xmlns:a16="http://schemas.microsoft.com/office/drawing/2014/main" id="{476A091B-C092-4100-80F1-32284F4D1C00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矩形 679">
                <a:extLst>
                  <a:ext uri="{FF2B5EF4-FFF2-40B4-BE49-F238E27FC236}">
                    <a16:creationId xmlns:a16="http://schemas.microsoft.com/office/drawing/2014/main" id="{C5E9DF2E-AF71-4825-ABD6-5ACA936EC8B3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矩形 680">
                <a:extLst>
                  <a:ext uri="{FF2B5EF4-FFF2-40B4-BE49-F238E27FC236}">
                    <a16:creationId xmlns:a16="http://schemas.microsoft.com/office/drawing/2014/main" id="{BCFDDCA1-C2D6-4039-8B7F-E3532EA6B6EA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F8E2F933-4BCF-47A5-B100-1026B05ADECB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3" name="文本框 682">
                <a:extLst>
                  <a:ext uri="{FF2B5EF4-FFF2-40B4-BE49-F238E27FC236}">
                    <a16:creationId xmlns:a16="http://schemas.microsoft.com/office/drawing/2014/main" id="{35E437DC-6074-4D4D-88D4-C5C87E873C6A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55" name="组合 654">
              <a:extLst>
                <a:ext uri="{FF2B5EF4-FFF2-40B4-BE49-F238E27FC236}">
                  <a16:creationId xmlns:a16="http://schemas.microsoft.com/office/drawing/2014/main" id="{2EA88C3B-2758-4436-8602-2B1E430B654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656" name="矩形 655">
                <a:extLst>
                  <a:ext uri="{FF2B5EF4-FFF2-40B4-BE49-F238E27FC236}">
                    <a16:creationId xmlns:a16="http://schemas.microsoft.com/office/drawing/2014/main" id="{D9518BF9-4759-4A2F-92DE-13BC71340981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矩形 656">
                <a:extLst>
                  <a:ext uri="{FF2B5EF4-FFF2-40B4-BE49-F238E27FC236}">
                    <a16:creationId xmlns:a16="http://schemas.microsoft.com/office/drawing/2014/main" id="{D849CFDF-5CAB-40A1-8051-739A3E78E45F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矩形 657">
                <a:extLst>
                  <a:ext uri="{FF2B5EF4-FFF2-40B4-BE49-F238E27FC236}">
                    <a16:creationId xmlns:a16="http://schemas.microsoft.com/office/drawing/2014/main" id="{515A324C-97FB-4577-AA14-4A8D2FD2B3C0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矩形 658">
                <a:extLst>
                  <a:ext uri="{FF2B5EF4-FFF2-40B4-BE49-F238E27FC236}">
                    <a16:creationId xmlns:a16="http://schemas.microsoft.com/office/drawing/2014/main" id="{80720B8C-5ABD-4B40-8C90-56BDB481718A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0" name="矩形 659">
                <a:extLst>
                  <a:ext uri="{FF2B5EF4-FFF2-40B4-BE49-F238E27FC236}">
                    <a16:creationId xmlns:a16="http://schemas.microsoft.com/office/drawing/2014/main" id="{1DA216E0-1E2E-46A1-A8B6-E56BFFB27F3D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1" name="矩形 660">
                <a:extLst>
                  <a:ext uri="{FF2B5EF4-FFF2-40B4-BE49-F238E27FC236}">
                    <a16:creationId xmlns:a16="http://schemas.microsoft.com/office/drawing/2014/main" id="{18EA9444-38DE-4067-8D31-94EBE994E1A9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矩形 661">
                <a:extLst>
                  <a:ext uri="{FF2B5EF4-FFF2-40B4-BE49-F238E27FC236}">
                    <a16:creationId xmlns:a16="http://schemas.microsoft.com/office/drawing/2014/main" id="{085706F6-C860-4487-956A-9DFEF8EDC5A5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矩形 662">
                <a:extLst>
                  <a:ext uri="{FF2B5EF4-FFF2-40B4-BE49-F238E27FC236}">
                    <a16:creationId xmlns:a16="http://schemas.microsoft.com/office/drawing/2014/main" id="{75C3BD27-D448-4B8A-9EB7-38B58F520CA4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矩形 663">
                <a:extLst>
                  <a:ext uri="{FF2B5EF4-FFF2-40B4-BE49-F238E27FC236}">
                    <a16:creationId xmlns:a16="http://schemas.microsoft.com/office/drawing/2014/main" id="{5C9B5DF8-CAA9-448C-9BB7-F7C5EC78B515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5" name="矩形 664">
                <a:extLst>
                  <a:ext uri="{FF2B5EF4-FFF2-40B4-BE49-F238E27FC236}">
                    <a16:creationId xmlns:a16="http://schemas.microsoft.com/office/drawing/2014/main" id="{96722D0E-6718-452D-B54D-6BB538EBCB3C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矩形 665">
                <a:extLst>
                  <a:ext uri="{FF2B5EF4-FFF2-40B4-BE49-F238E27FC236}">
                    <a16:creationId xmlns:a16="http://schemas.microsoft.com/office/drawing/2014/main" id="{0EC89530-715D-4696-BEDB-8A4013A6DE16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矩形 666">
                <a:extLst>
                  <a:ext uri="{FF2B5EF4-FFF2-40B4-BE49-F238E27FC236}">
                    <a16:creationId xmlns:a16="http://schemas.microsoft.com/office/drawing/2014/main" id="{876CAB05-D5A6-4FA0-B021-703671C436CD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矩形 667">
                <a:extLst>
                  <a:ext uri="{FF2B5EF4-FFF2-40B4-BE49-F238E27FC236}">
                    <a16:creationId xmlns:a16="http://schemas.microsoft.com/office/drawing/2014/main" id="{58E93E79-DE47-4A2A-ADD8-7DFAFC64245C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9" name="文本框 668">
                <a:extLst>
                  <a:ext uri="{FF2B5EF4-FFF2-40B4-BE49-F238E27FC236}">
                    <a16:creationId xmlns:a16="http://schemas.microsoft.com/office/drawing/2014/main" id="{5B828970-9B16-42DC-BC22-16C2765AC8C9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84" name="矩形: 圆角 683">
            <a:extLst>
              <a:ext uri="{FF2B5EF4-FFF2-40B4-BE49-F238E27FC236}">
                <a16:creationId xmlns:a16="http://schemas.microsoft.com/office/drawing/2014/main" id="{E34333E6-A9AD-45B8-882A-04EBD3948C0A}"/>
              </a:ext>
            </a:extLst>
          </p:cNvPr>
          <p:cNvSpPr/>
          <p:nvPr/>
        </p:nvSpPr>
        <p:spPr>
          <a:xfrm>
            <a:off x="5189173" y="2406259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矩形 685">
            <a:extLst>
              <a:ext uri="{FF2B5EF4-FFF2-40B4-BE49-F238E27FC236}">
                <a16:creationId xmlns:a16="http://schemas.microsoft.com/office/drawing/2014/main" id="{D5081E55-613D-4F1A-BD8C-9998B96DCEC9}"/>
              </a:ext>
            </a:extLst>
          </p:cNvPr>
          <p:cNvSpPr/>
          <p:nvPr/>
        </p:nvSpPr>
        <p:spPr>
          <a:xfrm>
            <a:off x="7169657" y="2280208"/>
            <a:ext cx="179303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5CB85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 12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7" name="图片 686">
            <a:extLst>
              <a:ext uri="{FF2B5EF4-FFF2-40B4-BE49-F238E27FC236}">
                <a16:creationId xmlns:a16="http://schemas.microsoft.com/office/drawing/2014/main" id="{29DDFDF1-8224-4194-9FF3-7525040C47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90" y="2109856"/>
            <a:ext cx="370472" cy="370472"/>
          </a:xfrm>
          <a:prstGeom prst="rect">
            <a:avLst/>
          </a:prstGeom>
        </p:spPr>
      </p:pic>
      <p:grpSp>
        <p:nvGrpSpPr>
          <p:cNvPr id="689" name="组合 688">
            <a:extLst>
              <a:ext uri="{FF2B5EF4-FFF2-40B4-BE49-F238E27FC236}">
                <a16:creationId xmlns:a16="http://schemas.microsoft.com/office/drawing/2014/main" id="{8EA902AE-2412-4548-B43D-BD52BC13FED6}"/>
              </a:ext>
            </a:extLst>
          </p:cNvPr>
          <p:cNvGrpSpPr/>
          <p:nvPr/>
        </p:nvGrpSpPr>
        <p:grpSpPr>
          <a:xfrm>
            <a:off x="5137443" y="2575726"/>
            <a:ext cx="417351" cy="524448"/>
            <a:chOff x="102655" y="452481"/>
            <a:chExt cx="542107" cy="681217"/>
          </a:xfrm>
        </p:grpSpPr>
        <p:sp>
          <p:nvSpPr>
            <p:cNvPr id="690" name="矩形 689">
              <a:extLst>
                <a:ext uri="{FF2B5EF4-FFF2-40B4-BE49-F238E27FC236}">
                  <a16:creationId xmlns:a16="http://schemas.microsoft.com/office/drawing/2014/main" id="{3FFD26D1-643B-4D71-9C94-AC46170DA214}"/>
                </a:ext>
              </a:extLst>
            </p:cNvPr>
            <p:cNvSpPr/>
            <p:nvPr/>
          </p:nvSpPr>
          <p:spPr>
            <a:xfrm>
              <a:off x="224454" y="856699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91" name="矩形 690">
              <a:extLst>
                <a:ext uri="{FF2B5EF4-FFF2-40B4-BE49-F238E27FC236}">
                  <a16:creationId xmlns:a16="http://schemas.microsoft.com/office/drawing/2014/main" id="{A0B857B3-6147-437F-A638-AA1B69464D34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61" name="矩形: 圆角 760">
            <a:extLst>
              <a:ext uri="{FF2B5EF4-FFF2-40B4-BE49-F238E27FC236}">
                <a16:creationId xmlns:a16="http://schemas.microsoft.com/office/drawing/2014/main" id="{EF69F094-BA20-4B99-BDD4-BA64675F0C14}"/>
              </a:ext>
            </a:extLst>
          </p:cNvPr>
          <p:cNvSpPr/>
          <p:nvPr/>
        </p:nvSpPr>
        <p:spPr>
          <a:xfrm>
            <a:off x="5192206" y="2937147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2" name="矩形 761">
            <a:extLst>
              <a:ext uri="{FF2B5EF4-FFF2-40B4-BE49-F238E27FC236}">
                <a16:creationId xmlns:a16="http://schemas.microsoft.com/office/drawing/2014/main" id="{D6772FE8-024F-49CC-AD7E-A98CE759AFED}"/>
              </a:ext>
            </a:extLst>
          </p:cNvPr>
          <p:cNvSpPr/>
          <p:nvPr/>
        </p:nvSpPr>
        <p:spPr>
          <a:xfrm>
            <a:off x="4826749" y="2863190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水管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3" name="矩形 762">
            <a:extLst>
              <a:ext uri="{FF2B5EF4-FFF2-40B4-BE49-F238E27FC236}">
                <a16:creationId xmlns:a16="http://schemas.microsoft.com/office/drawing/2014/main" id="{C2EC1CE8-F5E3-4753-BB88-5CA9346B379C}"/>
              </a:ext>
            </a:extLst>
          </p:cNvPr>
          <p:cNvSpPr/>
          <p:nvPr/>
        </p:nvSpPr>
        <p:spPr>
          <a:xfrm>
            <a:off x="7231552" y="2805192"/>
            <a:ext cx="177344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 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64" name="图片 763">
            <a:extLst>
              <a:ext uri="{FF2B5EF4-FFF2-40B4-BE49-F238E27FC236}">
                <a16:creationId xmlns:a16="http://schemas.microsoft.com/office/drawing/2014/main" id="{8FFC3904-A846-4456-87FE-4BF34B796E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75" y="2632061"/>
            <a:ext cx="359160" cy="359160"/>
          </a:xfrm>
          <a:prstGeom prst="rect">
            <a:avLst/>
          </a:prstGeom>
        </p:spPr>
      </p:pic>
      <p:sp>
        <p:nvSpPr>
          <p:cNvPr id="765" name="矩形 764">
            <a:extLst>
              <a:ext uri="{FF2B5EF4-FFF2-40B4-BE49-F238E27FC236}">
                <a16:creationId xmlns:a16="http://schemas.microsoft.com/office/drawing/2014/main" id="{756F3688-0C03-481E-BA17-D17E0F953D26}"/>
              </a:ext>
            </a:extLst>
          </p:cNvPr>
          <p:cNvSpPr/>
          <p:nvPr/>
        </p:nvSpPr>
        <p:spPr>
          <a:xfrm>
            <a:off x="4823716" y="2332302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电线杆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8" name="矩形 797">
            <a:extLst>
              <a:ext uri="{FF2B5EF4-FFF2-40B4-BE49-F238E27FC236}">
                <a16:creationId xmlns:a16="http://schemas.microsoft.com/office/drawing/2014/main" id="{5237B01F-4CA1-4720-9667-32F77430E0BE}"/>
              </a:ext>
            </a:extLst>
          </p:cNvPr>
          <p:cNvSpPr/>
          <p:nvPr/>
        </p:nvSpPr>
        <p:spPr>
          <a:xfrm>
            <a:off x="8572341" y="3206705"/>
            <a:ext cx="1299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库存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/100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818" name="组合 817">
            <a:extLst>
              <a:ext uri="{FF2B5EF4-FFF2-40B4-BE49-F238E27FC236}">
                <a16:creationId xmlns:a16="http://schemas.microsoft.com/office/drawing/2014/main" id="{87AEEEFC-FFB0-4880-8E39-415663272872}"/>
              </a:ext>
            </a:extLst>
          </p:cNvPr>
          <p:cNvGrpSpPr/>
          <p:nvPr/>
        </p:nvGrpSpPr>
        <p:grpSpPr>
          <a:xfrm>
            <a:off x="7136071" y="2842463"/>
            <a:ext cx="1097330" cy="222680"/>
            <a:chOff x="6612783" y="-779303"/>
            <a:chExt cx="1097330" cy="304664"/>
          </a:xfrm>
        </p:grpSpPr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BA5D1D70-759E-4458-9712-326D79D3633B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533CE32-03B2-4B5E-B84B-9C87DCB92681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D2FFA3B7-EFD6-4EB0-B3A1-F1D94FED8DFF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6B4A391A-7B16-4014-A90B-1F4DD278B9C3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36D6DFC2-C32A-4995-AAB8-138E9F51AEAE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4B8EE4FD-F551-4BDC-B574-28AFC6E27256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EAA275DA-FFDD-4845-947D-18B0F59558DB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BF588F28-C2DA-4541-8121-685C0A24A2EB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106DADFE-D651-452D-8F01-6B87A8D55E2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8" name="矩形 827">
              <a:extLst>
                <a:ext uri="{FF2B5EF4-FFF2-40B4-BE49-F238E27FC236}">
                  <a16:creationId xmlns:a16="http://schemas.microsoft.com/office/drawing/2014/main" id="{7AC9BE4F-1605-4B5E-898D-F76F84C7843B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9" name="矩形 828">
              <a:extLst>
                <a:ext uri="{FF2B5EF4-FFF2-40B4-BE49-F238E27FC236}">
                  <a16:creationId xmlns:a16="http://schemas.microsoft.com/office/drawing/2014/main" id="{B1F180C1-636F-4598-905F-9B265339DF19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文本框 829">
              <a:extLst>
                <a:ext uri="{FF2B5EF4-FFF2-40B4-BE49-F238E27FC236}">
                  <a16:creationId xmlns:a16="http://schemas.microsoft.com/office/drawing/2014/main" id="{F648AFBC-2EAC-44D9-9F16-4911D2E72EB8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1" name="组合 830">
            <a:extLst>
              <a:ext uri="{FF2B5EF4-FFF2-40B4-BE49-F238E27FC236}">
                <a16:creationId xmlns:a16="http://schemas.microsoft.com/office/drawing/2014/main" id="{86B569DB-A6C1-4403-A51F-C57C4ACF15C8}"/>
              </a:ext>
            </a:extLst>
          </p:cNvPr>
          <p:cNvGrpSpPr/>
          <p:nvPr/>
        </p:nvGrpSpPr>
        <p:grpSpPr>
          <a:xfrm>
            <a:off x="6375021" y="2842463"/>
            <a:ext cx="1474904" cy="222679"/>
            <a:chOff x="5156231" y="4968380"/>
            <a:chExt cx="1474904" cy="304664"/>
          </a:xfrm>
        </p:grpSpPr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2997777D-9E43-40AA-8085-0B49887B1699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848" name="矩形 847">
                <a:extLst>
                  <a:ext uri="{FF2B5EF4-FFF2-40B4-BE49-F238E27FC236}">
                    <a16:creationId xmlns:a16="http://schemas.microsoft.com/office/drawing/2014/main" id="{B9977729-40C5-4294-8DDF-DA67FBC3DF69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矩形 848">
                <a:extLst>
                  <a:ext uri="{FF2B5EF4-FFF2-40B4-BE49-F238E27FC236}">
                    <a16:creationId xmlns:a16="http://schemas.microsoft.com/office/drawing/2014/main" id="{AB5F375E-47B9-4699-906E-482AF52E37B6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矩形 849">
                <a:extLst>
                  <a:ext uri="{FF2B5EF4-FFF2-40B4-BE49-F238E27FC236}">
                    <a16:creationId xmlns:a16="http://schemas.microsoft.com/office/drawing/2014/main" id="{6AA5857E-402A-4001-B55D-15B345B2F5EF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矩形 850">
                <a:extLst>
                  <a:ext uri="{FF2B5EF4-FFF2-40B4-BE49-F238E27FC236}">
                    <a16:creationId xmlns:a16="http://schemas.microsoft.com/office/drawing/2014/main" id="{F1BA5966-B828-4C59-906E-979ED308FA69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2" name="矩形 851">
                <a:extLst>
                  <a:ext uri="{FF2B5EF4-FFF2-40B4-BE49-F238E27FC236}">
                    <a16:creationId xmlns:a16="http://schemas.microsoft.com/office/drawing/2014/main" id="{9D8EB679-212A-4BEF-BD92-4A4DCBD2D654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3" name="矩形 852">
                <a:extLst>
                  <a:ext uri="{FF2B5EF4-FFF2-40B4-BE49-F238E27FC236}">
                    <a16:creationId xmlns:a16="http://schemas.microsoft.com/office/drawing/2014/main" id="{CEBB985F-556D-42AF-8D4F-5F95F37A47EA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矩形 853">
                <a:extLst>
                  <a:ext uri="{FF2B5EF4-FFF2-40B4-BE49-F238E27FC236}">
                    <a16:creationId xmlns:a16="http://schemas.microsoft.com/office/drawing/2014/main" id="{3AFAAEFE-92F2-453F-912F-EE57C87B7A1E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矩形 854">
                <a:extLst>
                  <a:ext uri="{FF2B5EF4-FFF2-40B4-BE49-F238E27FC236}">
                    <a16:creationId xmlns:a16="http://schemas.microsoft.com/office/drawing/2014/main" id="{E52C9086-7B4F-4541-9F10-676A6699B1A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矩形 855">
                <a:extLst>
                  <a:ext uri="{FF2B5EF4-FFF2-40B4-BE49-F238E27FC236}">
                    <a16:creationId xmlns:a16="http://schemas.microsoft.com/office/drawing/2014/main" id="{E71722B5-2F0D-4AF3-B689-38A46C9DE0AD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7" name="矩形 856">
                <a:extLst>
                  <a:ext uri="{FF2B5EF4-FFF2-40B4-BE49-F238E27FC236}">
                    <a16:creationId xmlns:a16="http://schemas.microsoft.com/office/drawing/2014/main" id="{EF9912CA-F633-4B15-9F2A-55B30380AF24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矩形 857">
                <a:extLst>
                  <a:ext uri="{FF2B5EF4-FFF2-40B4-BE49-F238E27FC236}">
                    <a16:creationId xmlns:a16="http://schemas.microsoft.com/office/drawing/2014/main" id="{75F51E69-2741-4D2F-92C6-9EEAA1B209D8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05851135-EBF6-4FDD-8F1D-75EC8CB00EF0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0" name="矩形 859">
                <a:extLst>
                  <a:ext uri="{FF2B5EF4-FFF2-40B4-BE49-F238E27FC236}">
                    <a16:creationId xmlns:a16="http://schemas.microsoft.com/office/drawing/2014/main" id="{48F059A4-E24D-4841-B5F7-E620AA71C7A0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61" name="文本框 860">
                <a:extLst>
                  <a:ext uri="{FF2B5EF4-FFF2-40B4-BE49-F238E27FC236}">
                    <a16:creationId xmlns:a16="http://schemas.microsoft.com/office/drawing/2014/main" id="{A51E7D0E-BF3E-46CB-A5E5-4A8C9EFD3BE6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3" name="组合 832">
              <a:extLst>
                <a:ext uri="{FF2B5EF4-FFF2-40B4-BE49-F238E27FC236}">
                  <a16:creationId xmlns:a16="http://schemas.microsoft.com/office/drawing/2014/main" id="{DC7BC698-7560-48E6-838D-F54B84D7F193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834" name="矩形 833">
                <a:extLst>
                  <a:ext uri="{FF2B5EF4-FFF2-40B4-BE49-F238E27FC236}">
                    <a16:creationId xmlns:a16="http://schemas.microsoft.com/office/drawing/2014/main" id="{31A70273-3B07-4725-8DCD-B5F4686CC19B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矩形 834">
                <a:extLst>
                  <a:ext uri="{FF2B5EF4-FFF2-40B4-BE49-F238E27FC236}">
                    <a16:creationId xmlns:a16="http://schemas.microsoft.com/office/drawing/2014/main" id="{D34A9315-B5D5-4AAF-A7B3-E01FA8442177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矩形 835">
                <a:extLst>
                  <a:ext uri="{FF2B5EF4-FFF2-40B4-BE49-F238E27FC236}">
                    <a16:creationId xmlns:a16="http://schemas.microsoft.com/office/drawing/2014/main" id="{C5BBB2B9-2134-44CA-AFFB-84114E704B66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矩形 836">
                <a:extLst>
                  <a:ext uri="{FF2B5EF4-FFF2-40B4-BE49-F238E27FC236}">
                    <a16:creationId xmlns:a16="http://schemas.microsoft.com/office/drawing/2014/main" id="{DA137AE2-1616-4220-901B-824EDD22320F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8" name="矩形 837">
                <a:extLst>
                  <a:ext uri="{FF2B5EF4-FFF2-40B4-BE49-F238E27FC236}">
                    <a16:creationId xmlns:a16="http://schemas.microsoft.com/office/drawing/2014/main" id="{0DC7352D-697A-4825-B371-3ACF9A841D4B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9" name="矩形 838">
                <a:extLst>
                  <a:ext uri="{FF2B5EF4-FFF2-40B4-BE49-F238E27FC236}">
                    <a16:creationId xmlns:a16="http://schemas.microsoft.com/office/drawing/2014/main" id="{B35E0A36-BC72-4B54-8AA7-FE17A7601105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矩形 839">
                <a:extLst>
                  <a:ext uri="{FF2B5EF4-FFF2-40B4-BE49-F238E27FC236}">
                    <a16:creationId xmlns:a16="http://schemas.microsoft.com/office/drawing/2014/main" id="{80190B6F-4AE1-4A00-92E4-F822FCADC6AC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矩形 840">
                <a:extLst>
                  <a:ext uri="{FF2B5EF4-FFF2-40B4-BE49-F238E27FC236}">
                    <a16:creationId xmlns:a16="http://schemas.microsoft.com/office/drawing/2014/main" id="{95513659-902E-407A-AC0E-2CF1B6B8611E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矩形 841">
                <a:extLst>
                  <a:ext uri="{FF2B5EF4-FFF2-40B4-BE49-F238E27FC236}">
                    <a16:creationId xmlns:a16="http://schemas.microsoft.com/office/drawing/2014/main" id="{F0F90BBC-869D-4E71-8BBC-11373CB361BC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3" name="矩形 842">
                <a:extLst>
                  <a:ext uri="{FF2B5EF4-FFF2-40B4-BE49-F238E27FC236}">
                    <a16:creationId xmlns:a16="http://schemas.microsoft.com/office/drawing/2014/main" id="{3A46FDEA-A668-4165-92E0-109650256C62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矩形 843">
                <a:extLst>
                  <a:ext uri="{FF2B5EF4-FFF2-40B4-BE49-F238E27FC236}">
                    <a16:creationId xmlns:a16="http://schemas.microsoft.com/office/drawing/2014/main" id="{B4E7E9FD-83EC-4E85-9AF4-C6C18A5F8648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矩形 844">
                <a:extLst>
                  <a:ext uri="{FF2B5EF4-FFF2-40B4-BE49-F238E27FC236}">
                    <a16:creationId xmlns:a16="http://schemas.microsoft.com/office/drawing/2014/main" id="{8E2DB152-C6A4-49E0-B092-F7B254932B44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矩形 845">
                <a:extLst>
                  <a:ext uri="{FF2B5EF4-FFF2-40B4-BE49-F238E27FC236}">
                    <a16:creationId xmlns:a16="http://schemas.microsoft.com/office/drawing/2014/main" id="{C6C1F4B6-81A8-417D-9D50-3447B493D0FE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7" name="文本框 846">
                <a:extLst>
                  <a:ext uri="{FF2B5EF4-FFF2-40B4-BE49-F238E27FC236}">
                    <a16:creationId xmlns:a16="http://schemas.microsoft.com/office/drawing/2014/main" id="{926197A8-0F28-4704-8172-8135B61163DD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4" name="矩形 213">
            <a:extLst>
              <a:ext uri="{FF2B5EF4-FFF2-40B4-BE49-F238E27FC236}">
                <a16:creationId xmlns:a16="http://schemas.microsoft.com/office/drawing/2014/main" id="{FC8608B7-6E38-4A1A-A3F4-E7A2937B2186}"/>
              </a:ext>
            </a:extLst>
          </p:cNvPr>
          <p:cNvSpPr/>
          <p:nvPr/>
        </p:nvSpPr>
        <p:spPr>
          <a:xfrm>
            <a:off x="4777665" y="3588636"/>
            <a:ext cx="5141252" cy="54381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BE34C0A0-1EC0-4BB8-9757-AC942610D47C}"/>
              </a:ext>
            </a:extLst>
          </p:cNvPr>
          <p:cNvGrpSpPr/>
          <p:nvPr/>
        </p:nvGrpSpPr>
        <p:grpSpPr>
          <a:xfrm>
            <a:off x="5846703" y="3612233"/>
            <a:ext cx="464764" cy="524448"/>
            <a:chOff x="102655" y="452481"/>
            <a:chExt cx="603692" cy="681217"/>
          </a:xfrm>
        </p:grpSpPr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6742F468-27BE-4801-8F9F-010841B4C85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19" name="矩形: 圆角 218">
                <a:extLst>
                  <a:ext uri="{FF2B5EF4-FFF2-40B4-BE49-F238E27FC236}">
                    <a16:creationId xmlns:a16="http://schemas.microsoft.com/office/drawing/2014/main" id="{86DCF0AF-F356-48DC-9F6A-4CC7ADE2A78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0" name="图片 219">
                <a:extLst>
                  <a:ext uri="{FF2B5EF4-FFF2-40B4-BE49-F238E27FC236}">
                    <a16:creationId xmlns:a16="http://schemas.microsoft.com/office/drawing/2014/main" id="{0DFF8FB8-9587-485D-91BF-A4E67457B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C3EEAC90-F98A-42E8-842D-8CADF5DD2FD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17470E72-A9BE-48C6-A6D2-83D52F6B8C2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8" name="矩形: 圆角 217">
              <a:extLst>
                <a:ext uri="{FF2B5EF4-FFF2-40B4-BE49-F238E27FC236}">
                  <a16:creationId xmlns:a16="http://schemas.microsoft.com/office/drawing/2014/main" id="{E5D0C651-DE47-4F73-9A70-D2D9D14289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0EEAAD17-898A-4388-9354-018F3CF426AB}"/>
              </a:ext>
            </a:extLst>
          </p:cNvPr>
          <p:cNvGrpSpPr/>
          <p:nvPr/>
        </p:nvGrpSpPr>
        <p:grpSpPr>
          <a:xfrm>
            <a:off x="6347483" y="3606313"/>
            <a:ext cx="464764" cy="524448"/>
            <a:chOff x="102655" y="452481"/>
            <a:chExt cx="603692" cy="681217"/>
          </a:xfrm>
        </p:grpSpPr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BC57B8FB-4FE3-4ED4-9709-2E536EB877C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8" name="矩形: 圆角 227">
                <a:extLst>
                  <a:ext uri="{FF2B5EF4-FFF2-40B4-BE49-F238E27FC236}">
                    <a16:creationId xmlns:a16="http://schemas.microsoft.com/office/drawing/2014/main" id="{7151BE85-EFB8-451D-9F06-60D158713B8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9" name="图片 228">
                <a:extLst>
                  <a:ext uri="{FF2B5EF4-FFF2-40B4-BE49-F238E27FC236}">
                    <a16:creationId xmlns:a16="http://schemas.microsoft.com/office/drawing/2014/main" id="{3D677B79-AA16-4610-ACF4-67913487F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58E4CC92-A519-4E72-9B49-219133819B0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775DB78D-FEB9-493F-9896-8E9F00A1B4F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27" name="矩形: 圆角 226">
              <a:extLst>
                <a:ext uri="{FF2B5EF4-FFF2-40B4-BE49-F238E27FC236}">
                  <a16:creationId xmlns:a16="http://schemas.microsoft.com/office/drawing/2014/main" id="{244C0E53-569E-4AC8-8D74-86E3134A4DC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88A29A71-6811-4CC7-9D36-A41E651C61F7}"/>
              </a:ext>
            </a:extLst>
          </p:cNvPr>
          <p:cNvGrpSpPr/>
          <p:nvPr/>
        </p:nvGrpSpPr>
        <p:grpSpPr>
          <a:xfrm>
            <a:off x="6862285" y="3605037"/>
            <a:ext cx="464763" cy="524448"/>
            <a:chOff x="102655" y="452481"/>
            <a:chExt cx="603692" cy="681217"/>
          </a:xfrm>
        </p:grpSpPr>
        <p:grpSp>
          <p:nvGrpSpPr>
            <p:cNvPr id="232" name="组合 231">
              <a:extLst>
                <a:ext uri="{FF2B5EF4-FFF2-40B4-BE49-F238E27FC236}">
                  <a16:creationId xmlns:a16="http://schemas.microsoft.com/office/drawing/2014/main" id="{7A7FD324-D139-40FA-A956-E45990F5B5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35" name="矩形: 圆角 234">
                <a:extLst>
                  <a:ext uri="{FF2B5EF4-FFF2-40B4-BE49-F238E27FC236}">
                    <a16:creationId xmlns:a16="http://schemas.microsoft.com/office/drawing/2014/main" id="{F70DB8ED-E34C-4C72-8F45-88EA6054044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6" name="图片 235">
                <a:extLst>
                  <a:ext uri="{FF2B5EF4-FFF2-40B4-BE49-F238E27FC236}">
                    <a16:creationId xmlns:a16="http://schemas.microsoft.com/office/drawing/2014/main" id="{D74104B8-B60D-4D13-B652-4269B6E53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D3160C05-7FA0-4845-A82B-FB944BF8A10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74743F30-2C3D-4C98-933A-C259BDEE4658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4" name="矩形: 圆角 233">
              <a:extLst>
                <a:ext uri="{FF2B5EF4-FFF2-40B4-BE49-F238E27FC236}">
                  <a16:creationId xmlns:a16="http://schemas.microsoft.com/office/drawing/2014/main" id="{C7BA96B5-F4BB-417F-8A48-D024AE6A7D2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E9BF4D74-0E4C-464C-9BFF-92C0436A3BCA}"/>
              </a:ext>
            </a:extLst>
          </p:cNvPr>
          <p:cNvGrpSpPr/>
          <p:nvPr/>
        </p:nvGrpSpPr>
        <p:grpSpPr>
          <a:xfrm>
            <a:off x="7390202" y="3604343"/>
            <a:ext cx="464763" cy="524448"/>
            <a:chOff x="102655" y="452481"/>
            <a:chExt cx="603692" cy="681217"/>
          </a:xfrm>
        </p:grpSpPr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FC725CEF-785A-48E2-AB36-D36980DE3DB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42" name="矩形: 圆角 241">
                <a:extLst>
                  <a:ext uri="{FF2B5EF4-FFF2-40B4-BE49-F238E27FC236}">
                    <a16:creationId xmlns:a16="http://schemas.microsoft.com/office/drawing/2014/main" id="{825AB2C5-B665-4AB0-BF53-0C141F3B4E1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3" name="图片 242">
                <a:extLst>
                  <a:ext uri="{FF2B5EF4-FFF2-40B4-BE49-F238E27FC236}">
                    <a16:creationId xmlns:a16="http://schemas.microsoft.com/office/drawing/2014/main" id="{0177E861-6F46-4608-A395-E84328B79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F6B448B6-52DF-436B-B7A1-CCFE41B71D8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58F45317-88FE-491C-8F04-9BB363FD9EC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41" name="矩形: 圆角 240">
              <a:extLst>
                <a:ext uri="{FF2B5EF4-FFF2-40B4-BE49-F238E27FC236}">
                  <a16:creationId xmlns:a16="http://schemas.microsoft.com/office/drawing/2014/main" id="{3287D29A-1B30-4E44-8513-B681F14B64D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86E46B5F-AE13-4ABF-8BD8-4812F37CCD12}"/>
              </a:ext>
            </a:extLst>
          </p:cNvPr>
          <p:cNvGrpSpPr/>
          <p:nvPr/>
        </p:nvGrpSpPr>
        <p:grpSpPr>
          <a:xfrm>
            <a:off x="7968262" y="3659911"/>
            <a:ext cx="414828" cy="465501"/>
            <a:chOff x="7418021" y="3956842"/>
            <a:chExt cx="538829" cy="604649"/>
          </a:xfrm>
        </p:grpSpPr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45864972-72F3-42E0-B173-74E19B8E7BAA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49E5BB74-A8C1-446D-86CC-3BE21D669E8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48" name="图形 247" descr="员工徽章">
            <a:extLst>
              <a:ext uri="{FF2B5EF4-FFF2-40B4-BE49-F238E27FC236}">
                <a16:creationId xmlns:a16="http://schemas.microsoft.com/office/drawing/2014/main" id="{61E6B83C-586C-4928-8441-B52E1048314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50759" y="3487858"/>
            <a:ext cx="383848" cy="383848"/>
          </a:xfrm>
          <a:prstGeom prst="rect">
            <a:avLst/>
          </a:prstGeom>
        </p:spPr>
      </p:pic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4A8EE05D-0847-4B35-8D70-6BEC6A99AB69}"/>
              </a:ext>
            </a:extLst>
          </p:cNvPr>
          <p:cNvGrpSpPr/>
          <p:nvPr/>
        </p:nvGrpSpPr>
        <p:grpSpPr>
          <a:xfrm>
            <a:off x="8500471" y="3657374"/>
            <a:ext cx="414828" cy="465501"/>
            <a:chOff x="7418021" y="3956842"/>
            <a:chExt cx="538829" cy="604649"/>
          </a:xfrm>
        </p:grpSpPr>
        <p:sp>
          <p:nvSpPr>
            <p:cNvPr id="250" name="矩形: 圆角 249">
              <a:extLst>
                <a:ext uri="{FF2B5EF4-FFF2-40B4-BE49-F238E27FC236}">
                  <a16:creationId xmlns:a16="http://schemas.microsoft.com/office/drawing/2014/main" id="{FE764EBC-0C37-479C-8A3C-062FC3E76F31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F66D0773-77F8-4C4E-A214-E94EE6DC203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BDB5181D-8AB4-4C03-A143-A238055E4336}"/>
              </a:ext>
            </a:extLst>
          </p:cNvPr>
          <p:cNvSpPr/>
          <p:nvPr/>
        </p:nvSpPr>
        <p:spPr>
          <a:xfrm>
            <a:off x="9072417" y="3252139"/>
            <a:ext cx="323582" cy="2132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2A479386-236E-41B7-B487-80BE3F4231FB}"/>
              </a:ext>
            </a:extLst>
          </p:cNvPr>
          <p:cNvSpPr/>
          <p:nvPr/>
        </p:nvSpPr>
        <p:spPr>
          <a:xfrm>
            <a:off x="5800086" y="3909201"/>
            <a:ext cx="64116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</a:t>
            </a:r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B63030FD-C298-4478-9EC8-68A84051683F}"/>
              </a:ext>
            </a:extLst>
          </p:cNvPr>
          <p:cNvSpPr/>
          <p:nvPr/>
        </p:nvSpPr>
        <p:spPr>
          <a:xfrm>
            <a:off x="6287568" y="3908681"/>
            <a:ext cx="64116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</a:t>
            </a:r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C7D5159C-C9C4-4B6F-8B07-26C4FF4E5AD2}"/>
              </a:ext>
            </a:extLst>
          </p:cNvPr>
          <p:cNvSpPr/>
          <p:nvPr/>
        </p:nvSpPr>
        <p:spPr>
          <a:xfrm>
            <a:off x="6804344" y="3911999"/>
            <a:ext cx="64116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</a:t>
            </a:r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CF1E9076-31DC-49F5-9379-1DFB8AC6ED7C}"/>
              </a:ext>
            </a:extLst>
          </p:cNvPr>
          <p:cNvSpPr/>
          <p:nvPr/>
        </p:nvSpPr>
        <p:spPr>
          <a:xfrm>
            <a:off x="7329529" y="3911999"/>
            <a:ext cx="64116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</a:t>
            </a:r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703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B29CD2-7388-4BF1-B646-C5D25CFE44CC}"/>
              </a:ext>
            </a:extLst>
          </p:cNvPr>
          <p:cNvSpPr/>
          <p:nvPr/>
        </p:nvSpPr>
        <p:spPr>
          <a:xfrm>
            <a:off x="5077606" y="75076"/>
            <a:ext cx="4857750" cy="38302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矩形 7">
            <a:hlinkClick r:id="rId2" action="ppaction://hlinksldjump"/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84963" y="89365"/>
            <a:ext cx="4857750" cy="44541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00D28BD4-C2D9-46A7-A0D3-F338ACD0570D}"/>
              </a:ext>
            </a:extLst>
          </p:cNvPr>
          <p:cNvSpPr/>
          <p:nvPr/>
        </p:nvSpPr>
        <p:spPr>
          <a:xfrm>
            <a:off x="5068522" y="3925916"/>
            <a:ext cx="4857750" cy="6175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06" name="组合 1005">
            <a:extLst>
              <a:ext uri="{FF2B5EF4-FFF2-40B4-BE49-F238E27FC236}">
                <a16:creationId xmlns:a16="http://schemas.microsoft.com/office/drawing/2014/main" id="{272CEE98-72B9-46B8-A458-DF49DB07F378}"/>
              </a:ext>
            </a:extLst>
          </p:cNvPr>
          <p:cNvGrpSpPr/>
          <p:nvPr/>
        </p:nvGrpSpPr>
        <p:grpSpPr>
          <a:xfrm>
            <a:off x="5044522" y="17886"/>
            <a:ext cx="632679" cy="795032"/>
            <a:chOff x="102655" y="452481"/>
            <a:chExt cx="542107" cy="681217"/>
          </a:xfrm>
        </p:grpSpPr>
        <p:grpSp>
          <p:nvGrpSpPr>
            <p:cNvPr id="1007" name="组合 1006">
              <a:extLst>
                <a:ext uri="{FF2B5EF4-FFF2-40B4-BE49-F238E27FC236}">
                  <a16:creationId xmlns:a16="http://schemas.microsoft.com/office/drawing/2014/main" id="{0096C96B-D695-4DE9-91C8-024DE9AE5AF5}"/>
                </a:ext>
              </a:extLst>
            </p:cNvPr>
            <p:cNvGrpSpPr/>
            <p:nvPr/>
          </p:nvGrpSpPr>
          <p:grpSpPr>
            <a:xfrm>
              <a:off x="221963" y="582191"/>
              <a:ext cx="422799" cy="551507"/>
              <a:chOff x="7472466" y="4009984"/>
              <a:chExt cx="422799" cy="551507"/>
            </a:xfrm>
          </p:grpSpPr>
          <p:pic>
            <p:nvPicPr>
              <p:cNvPr id="1012" name="图片 1011">
                <a:extLst>
                  <a:ext uri="{FF2B5EF4-FFF2-40B4-BE49-F238E27FC236}">
                    <a16:creationId xmlns:a16="http://schemas.microsoft.com/office/drawing/2014/main" id="{B6600D3E-0E75-495C-AEDE-B97DB2084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09984"/>
                <a:ext cx="406963" cy="419043"/>
              </a:xfrm>
              <a:prstGeom prst="rect">
                <a:avLst/>
              </a:prstGeom>
            </p:spPr>
          </p:pic>
          <p:sp>
            <p:nvSpPr>
              <p:cNvPr id="1013" name="矩形 1012">
                <a:extLst>
                  <a:ext uri="{FF2B5EF4-FFF2-40B4-BE49-F238E27FC236}">
                    <a16:creationId xmlns:a16="http://schemas.microsoft.com/office/drawing/2014/main" id="{6819CEEC-B440-4DC3-8A27-4408066C7C1F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08" name="矩形 1007">
              <a:extLst>
                <a:ext uri="{FF2B5EF4-FFF2-40B4-BE49-F238E27FC236}">
                  <a16:creationId xmlns:a16="http://schemas.microsoft.com/office/drawing/2014/main" id="{AB8A1EFC-BAB5-4350-BCAF-D868592FE19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015" name="矩形 1014">
            <a:hlinkClick r:id="rId2" action="ppaction://hlinksldjump"/>
            <a:extLst>
              <a:ext uri="{FF2B5EF4-FFF2-40B4-BE49-F238E27FC236}">
                <a16:creationId xmlns:a16="http://schemas.microsoft.com/office/drawing/2014/main" id="{FBA08765-A660-4303-B9FA-447037395BB4}"/>
              </a:ext>
            </a:extLst>
          </p:cNvPr>
          <p:cNvSpPr/>
          <p:nvPr/>
        </p:nvSpPr>
        <p:spPr>
          <a:xfrm>
            <a:off x="5692062" y="131557"/>
            <a:ext cx="34153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6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允许在太空上运输货物，它是工人师傅的好帮手。</a:t>
            </a:r>
            <a:endParaRPr lang="zh-CN" altLang="en-US" sz="16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A9D240BF-3B33-40B7-A879-78F05E4A5887}"/>
              </a:ext>
            </a:extLst>
          </p:cNvPr>
          <p:cNvSpPr/>
          <p:nvPr/>
        </p:nvSpPr>
        <p:spPr>
          <a:xfrm>
            <a:off x="8682525" y="4058896"/>
            <a:ext cx="115747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研究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21m23s</a:t>
            </a:r>
            <a:r>
              <a:rPr lang="zh-CN" altLang="en-US" sz="1200" b="1" dirty="0"/>
              <a:t>）</a:t>
            </a:r>
          </a:p>
        </p:txBody>
      </p: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F885CAF2-C585-4FC2-A4BC-A582A694E414}"/>
              </a:ext>
            </a:extLst>
          </p:cNvPr>
          <p:cNvCxnSpPr>
            <a:cxnSpLocks/>
          </p:cNvCxnSpPr>
          <p:nvPr/>
        </p:nvCxnSpPr>
        <p:spPr>
          <a:xfrm>
            <a:off x="7453065" y="785370"/>
            <a:ext cx="22322" cy="311300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接连接符 1414">
            <a:extLst>
              <a:ext uri="{FF2B5EF4-FFF2-40B4-BE49-F238E27FC236}">
                <a16:creationId xmlns:a16="http://schemas.microsoft.com/office/drawing/2014/main" id="{0D9171FF-5A7E-47DB-9076-019B025FF73D}"/>
              </a:ext>
            </a:extLst>
          </p:cNvPr>
          <p:cNvCxnSpPr>
            <a:cxnSpLocks/>
          </p:cNvCxnSpPr>
          <p:nvPr/>
        </p:nvCxnSpPr>
        <p:spPr>
          <a:xfrm>
            <a:off x="5078065" y="772355"/>
            <a:ext cx="4832350" cy="127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 descr="书籍">
            <a:extLst>
              <a:ext uri="{FF2B5EF4-FFF2-40B4-BE49-F238E27FC236}">
                <a16:creationId xmlns:a16="http://schemas.microsoft.com/office/drawing/2014/main" id="{88199EB0-FF76-47AD-926F-6E0BF78A6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8425" y="90805"/>
            <a:ext cx="371578" cy="371578"/>
          </a:xfrm>
          <a:prstGeom prst="rect">
            <a:avLst/>
          </a:prstGeom>
        </p:spPr>
      </p:pic>
      <p:sp>
        <p:nvSpPr>
          <p:cNvPr id="386" name="矩形: 圆角 385">
            <a:extLst>
              <a:ext uri="{FF2B5EF4-FFF2-40B4-BE49-F238E27FC236}">
                <a16:creationId xmlns:a16="http://schemas.microsoft.com/office/drawing/2014/main" id="{1547D9B5-CC28-4BB7-A4C0-94047B1D0BDF}"/>
              </a:ext>
            </a:extLst>
          </p:cNvPr>
          <p:cNvSpPr/>
          <p:nvPr/>
        </p:nvSpPr>
        <p:spPr>
          <a:xfrm>
            <a:off x="5134887" y="3976401"/>
            <a:ext cx="3461369" cy="531965"/>
          </a:xfrm>
          <a:prstGeom prst="roundRect">
            <a:avLst>
              <a:gd name="adj" fmla="val 10838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7" name="矩形 386">
            <a:extLst>
              <a:ext uri="{FF2B5EF4-FFF2-40B4-BE49-F238E27FC236}">
                <a16:creationId xmlns:a16="http://schemas.microsoft.com/office/drawing/2014/main" id="{1DDF0F31-BF27-4047-AD02-3951F9733523}"/>
              </a:ext>
            </a:extLst>
          </p:cNvPr>
          <p:cNvSpPr/>
          <p:nvPr/>
        </p:nvSpPr>
        <p:spPr>
          <a:xfrm>
            <a:off x="5380911" y="4302932"/>
            <a:ext cx="872962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m23s</a:t>
            </a:r>
            <a:endParaRPr lang="zh-CN" altLang="en-US" sz="12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88" name="矩形: 圆角 387">
            <a:extLst>
              <a:ext uri="{FF2B5EF4-FFF2-40B4-BE49-F238E27FC236}">
                <a16:creationId xmlns:a16="http://schemas.microsoft.com/office/drawing/2014/main" id="{C225F6A7-EA05-410E-B831-51814B3E6A0E}"/>
              </a:ext>
            </a:extLst>
          </p:cNvPr>
          <p:cNvSpPr/>
          <p:nvPr/>
        </p:nvSpPr>
        <p:spPr>
          <a:xfrm>
            <a:off x="5621173" y="4011866"/>
            <a:ext cx="370234" cy="3702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矩形: 圆角 389">
            <a:extLst>
              <a:ext uri="{FF2B5EF4-FFF2-40B4-BE49-F238E27FC236}">
                <a16:creationId xmlns:a16="http://schemas.microsoft.com/office/drawing/2014/main" id="{955C9976-B6F2-4D13-BC0F-C6D7B1263CC9}"/>
              </a:ext>
            </a:extLst>
          </p:cNvPr>
          <p:cNvSpPr/>
          <p:nvPr/>
        </p:nvSpPr>
        <p:spPr>
          <a:xfrm>
            <a:off x="6124393" y="4014787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加号 390">
            <a:extLst>
              <a:ext uri="{FF2B5EF4-FFF2-40B4-BE49-F238E27FC236}">
                <a16:creationId xmlns:a16="http://schemas.microsoft.com/office/drawing/2014/main" id="{4C6C4A49-3453-44A5-B4B1-25C31B9821DE}"/>
              </a:ext>
            </a:extLst>
          </p:cNvPr>
          <p:cNvSpPr/>
          <p:nvPr/>
        </p:nvSpPr>
        <p:spPr>
          <a:xfrm>
            <a:off x="6154855" y="4017082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2" name="矩形: 圆角 391">
            <a:extLst>
              <a:ext uri="{FF2B5EF4-FFF2-40B4-BE49-F238E27FC236}">
                <a16:creationId xmlns:a16="http://schemas.microsoft.com/office/drawing/2014/main" id="{833DD232-E9B4-413B-8B9C-43980597042B}"/>
              </a:ext>
            </a:extLst>
          </p:cNvPr>
          <p:cNvSpPr/>
          <p:nvPr/>
        </p:nvSpPr>
        <p:spPr>
          <a:xfrm>
            <a:off x="6613137" y="4015114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加号 392">
            <a:extLst>
              <a:ext uri="{FF2B5EF4-FFF2-40B4-BE49-F238E27FC236}">
                <a16:creationId xmlns:a16="http://schemas.microsoft.com/office/drawing/2014/main" id="{DAAFA2B6-FD80-4DE1-B470-44E6E0271BB8}"/>
              </a:ext>
            </a:extLst>
          </p:cNvPr>
          <p:cNvSpPr/>
          <p:nvPr/>
        </p:nvSpPr>
        <p:spPr>
          <a:xfrm>
            <a:off x="6643599" y="4017409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4" name="矩形: 圆角 393">
            <a:extLst>
              <a:ext uri="{FF2B5EF4-FFF2-40B4-BE49-F238E27FC236}">
                <a16:creationId xmlns:a16="http://schemas.microsoft.com/office/drawing/2014/main" id="{F7E24D61-AFE6-4D37-A715-5CEFB9EC9F7F}"/>
              </a:ext>
            </a:extLst>
          </p:cNvPr>
          <p:cNvSpPr/>
          <p:nvPr/>
        </p:nvSpPr>
        <p:spPr>
          <a:xfrm>
            <a:off x="7098054" y="4009020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加号 398">
            <a:extLst>
              <a:ext uri="{FF2B5EF4-FFF2-40B4-BE49-F238E27FC236}">
                <a16:creationId xmlns:a16="http://schemas.microsoft.com/office/drawing/2014/main" id="{EC5007E0-36C9-418A-825B-5A1EB1CC9EA7}"/>
              </a:ext>
            </a:extLst>
          </p:cNvPr>
          <p:cNvSpPr/>
          <p:nvPr/>
        </p:nvSpPr>
        <p:spPr>
          <a:xfrm>
            <a:off x="7128516" y="401131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7" name="矩形: 圆角 406">
            <a:extLst>
              <a:ext uri="{FF2B5EF4-FFF2-40B4-BE49-F238E27FC236}">
                <a16:creationId xmlns:a16="http://schemas.microsoft.com/office/drawing/2014/main" id="{F65781F2-38E4-4063-8EF9-2FC340922579}"/>
              </a:ext>
            </a:extLst>
          </p:cNvPr>
          <p:cNvSpPr/>
          <p:nvPr/>
        </p:nvSpPr>
        <p:spPr>
          <a:xfrm>
            <a:off x="7577168" y="4003368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加号 414">
            <a:extLst>
              <a:ext uri="{FF2B5EF4-FFF2-40B4-BE49-F238E27FC236}">
                <a16:creationId xmlns:a16="http://schemas.microsoft.com/office/drawing/2014/main" id="{AE5A3CA0-9CCF-40BF-AFD3-656113F6E118}"/>
              </a:ext>
            </a:extLst>
          </p:cNvPr>
          <p:cNvSpPr/>
          <p:nvPr/>
        </p:nvSpPr>
        <p:spPr>
          <a:xfrm>
            <a:off x="7607630" y="4005663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23" name="图片 422">
            <a:extLst>
              <a:ext uri="{FF2B5EF4-FFF2-40B4-BE49-F238E27FC236}">
                <a16:creationId xmlns:a16="http://schemas.microsoft.com/office/drawing/2014/main" id="{1E192341-D274-4C02-B3CE-A7302216F12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148" y="3993501"/>
            <a:ext cx="406963" cy="406963"/>
          </a:xfrm>
          <a:prstGeom prst="rect">
            <a:avLst/>
          </a:prstGeom>
        </p:spPr>
      </p:pic>
      <p:sp>
        <p:nvSpPr>
          <p:cNvPr id="431" name="矩形 430">
            <a:extLst>
              <a:ext uri="{FF2B5EF4-FFF2-40B4-BE49-F238E27FC236}">
                <a16:creationId xmlns:a16="http://schemas.microsoft.com/office/drawing/2014/main" id="{1A5C1C64-6134-409E-8D4F-0D7CE7620CE5}"/>
              </a:ext>
            </a:extLst>
          </p:cNvPr>
          <p:cNvSpPr/>
          <p:nvPr/>
        </p:nvSpPr>
        <p:spPr>
          <a:xfrm>
            <a:off x="5878911" y="4302013"/>
            <a:ext cx="872962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m23s</a:t>
            </a:r>
            <a:endParaRPr lang="zh-CN" altLang="en-US" sz="12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39" name="矩形 438">
            <a:extLst>
              <a:ext uri="{FF2B5EF4-FFF2-40B4-BE49-F238E27FC236}">
                <a16:creationId xmlns:a16="http://schemas.microsoft.com/office/drawing/2014/main" id="{506D1311-A566-4287-B624-5E7C25ED98B4}"/>
              </a:ext>
            </a:extLst>
          </p:cNvPr>
          <p:cNvSpPr/>
          <p:nvPr/>
        </p:nvSpPr>
        <p:spPr>
          <a:xfrm>
            <a:off x="6494670" y="4305959"/>
            <a:ext cx="611738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en-US" altLang="zh-CN" sz="1200" b="1" dirty="0">
                <a:ln w="1270">
                  <a:noFill/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m23s</a:t>
            </a:r>
            <a:endParaRPr lang="zh-CN" altLang="en-US" sz="12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45" name="矩形 444">
            <a:extLst>
              <a:ext uri="{FF2B5EF4-FFF2-40B4-BE49-F238E27FC236}">
                <a16:creationId xmlns:a16="http://schemas.microsoft.com/office/drawing/2014/main" id="{8D33CF93-409B-488F-95D5-992EA1EB97C9}"/>
              </a:ext>
            </a:extLst>
          </p:cNvPr>
          <p:cNvSpPr/>
          <p:nvPr/>
        </p:nvSpPr>
        <p:spPr>
          <a:xfrm>
            <a:off x="5540844" y="3919984"/>
            <a:ext cx="42030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999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46" name="矩形: 圆角 445">
            <a:extLst>
              <a:ext uri="{FF2B5EF4-FFF2-40B4-BE49-F238E27FC236}">
                <a16:creationId xmlns:a16="http://schemas.microsoft.com/office/drawing/2014/main" id="{03C0F0B4-63BF-441F-9FBF-E5772879FEE4}"/>
              </a:ext>
            </a:extLst>
          </p:cNvPr>
          <p:cNvSpPr/>
          <p:nvPr/>
        </p:nvSpPr>
        <p:spPr>
          <a:xfrm>
            <a:off x="8059674" y="4003030"/>
            <a:ext cx="370234" cy="3702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7" name="加号 446">
            <a:extLst>
              <a:ext uri="{FF2B5EF4-FFF2-40B4-BE49-F238E27FC236}">
                <a16:creationId xmlns:a16="http://schemas.microsoft.com/office/drawing/2014/main" id="{1803ED38-E313-4464-9D67-52CE17D45D4C}"/>
              </a:ext>
            </a:extLst>
          </p:cNvPr>
          <p:cNvSpPr/>
          <p:nvPr/>
        </p:nvSpPr>
        <p:spPr>
          <a:xfrm>
            <a:off x="8090136" y="4005325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8" name="文本框 447">
            <a:extLst>
              <a:ext uri="{FF2B5EF4-FFF2-40B4-BE49-F238E27FC236}">
                <a16:creationId xmlns:a16="http://schemas.microsoft.com/office/drawing/2014/main" id="{161C3DF1-5AA2-4002-A663-4DA6677D1013}"/>
              </a:ext>
            </a:extLst>
          </p:cNvPr>
          <p:cNvSpPr txBox="1"/>
          <p:nvPr/>
        </p:nvSpPr>
        <p:spPr>
          <a:xfrm>
            <a:off x="5139386" y="3976401"/>
            <a:ext cx="531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n w="127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研究队列</a:t>
            </a:r>
          </a:p>
        </p:txBody>
      </p:sp>
      <p:sp>
        <p:nvSpPr>
          <p:cNvPr id="515" name="矩形 514">
            <a:extLst>
              <a:ext uri="{FF2B5EF4-FFF2-40B4-BE49-F238E27FC236}">
                <a16:creationId xmlns:a16="http://schemas.microsoft.com/office/drawing/2014/main" id="{0959BA28-CEC8-4E5C-BD99-8F443C3AF664}"/>
              </a:ext>
            </a:extLst>
          </p:cNvPr>
          <p:cNvSpPr/>
          <p:nvPr/>
        </p:nvSpPr>
        <p:spPr>
          <a:xfrm>
            <a:off x="8183536" y="85208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研究需求</a:t>
            </a:r>
            <a:endParaRPr lang="zh-CN" altLang="en-US" dirty="0"/>
          </a:p>
        </p:txBody>
      </p:sp>
      <p:sp>
        <p:nvSpPr>
          <p:cNvPr id="517" name="矩形: 圆角 516">
            <a:extLst>
              <a:ext uri="{FF2B5EF4-FFF2-40B4-BE49-F238E27FC236}">
                <a16:creationId xmlns:a16="http://schemas.microsoft.com/office/drawing/2014/main" id="{FE7C49F0-D155-40A9-B1E7-BEF8FB2F7A7D}"/>
              </a:ext>
            </a:extLst>
          </p:cNvPr>
          <p:cNvSpPr/>
          <p:nvPr/>
        </p:nvSpPr>
        <p:spPr>
          <a:xfrm>
            <a:off x="8301542" y="1279800"/>
            <a:ext cx="642098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8" name="矩形 517">
            <a:extLst>
              <a:ext uri="{FF2B5EF4-FFF2-40B4-BE49-F238E27FC236}">
                <a16:creationId xmlns:a16="http://schemas.microsoft.com/office/drawing/2014/main" id="{46920F76-E481-44FB-B75D-02DDCDFB53E6}"/>
              </a:ext>
            </a:extLst>
          </p:cNvPr>
          <p:cNvSpPr/>
          <p:nvPr/>
        </p:nvSpPr>
        <p:spPr>
          <a:xfrm>
            <a:off x="8228838" y="1244650"/>
            <a:ext cx="799478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自动化研究包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19" name="矩形 518">
            <a:extLst>
              <a:ext uri="{FF2B5EF4-FFF2-40B4-BE49-F238E27FC236}">
                <a16:creationId xmlns:a16="http://schemas.microsoft.com/office/drawing/2014/main" id="{BAF175A4-13E3-461F-980D-22A7AD8772B1}"/>
              </a:ext>
            </a:extLst>
          </p:cNvPr>
          <p:cNvSpPr/>
          <p:nvPr/>
        </p:nvSpPr>
        <p:spPr>
          <a:xfrm>
            <a:off x="8771438" y="1212627"/>
            <a:ext cx="99660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X300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20" name="图形 519" descr="框">
            <a:extLst>
              <a:ext uri="{FF2B5EF4-FFF2-40B4-BE49-F238E27FC236}">
                <a16:creationId xmlns:a16="http://schemas.microsoft.com/office/drawing/2014/main" id="{B9CF9A91-19E8-4B1D-A1F3-F76A43E12B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2430" y="1172771"/>
            <a:ext cx="315605" cy="315605"/>
          </a:xfrm>
          <a:prstGeom prst="rect">
            <a:avLst/>
          </a:prstGeom>
        </p:spPr>
      </p:pic>
      <p:sp>
        <p:nvSpPr>
          <p:cNvPr id="522" name="矩形: 圆角 521">
            <a:extLst>
              <a:ext uri="{FF2B5EF4-FFF2-40B4-BE49-F238E27FC236}">
                <a16:creationId xmlns:a16="http://schemas.microsoft.com/office/drawing/2014/main" id="{E87734E2-7ABC-4EDE-828B-079139380D0B}"/>
              </a:ext>
            </a:extLst>
          </p:cNvPr>
          <p:cNvSpPr/>
          <p:nvPr/>
        </p:nvSpPr>
        <p:spPr>
          <a:xfrm>
            <a:off x="8302869" y="1676924"/>
            <a:ext cx="642098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B0BCCC6C-8773-4E7C-BFEC-A4F8FF10B9F9}"/>
              </a:ext>
            </a:extLst>
          </p:cNvPr>
          <p:cNvSpPr/>
          <p:nvPr/>
        </p:nvSpPr>
        <p:spPr>
          <a:xfrm>
            <a:off x="8230165" y="1641774"/>
            <a:ext cx="76861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物流研究包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4" name="矩形 523">
            <a:extLst>
              <a:ext uri="{FF2B5EF4-FFF2-40B4-BE49-F238E27FC236}">
                <a16:creationId xmlns:a16="http://schemas.microsoft.com/office/drawing/2014/main" id="{05DDC686-08A9-44D7-95D8-E504788B87C4}"/>
              </a:ext>
            </a:extLst>
          </p:cNvPr>
          <p:cNvSpPr/>
          <p:nvPr/>
        </p:nvSpPr>
        <p:spPr>
          <a:xfrm>
            <a:off x="8899901" y="1606313"/>
            <a:ext cx="76861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X300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29" name="图形 528" descr="框">
            <a:extLst>
              <a:ext uri="{FF2B5EF4-FFF2-40B4-BE49-F238E27FC236}">
                <a16:creationId xmlns:a16="http://schemas.microsoft.com/office/drawing/2014/main" id="{408E7EE5-860B-4072-BA19-E395FEEBF1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3757" y="1569895"/>
            <a:ext cx="315605" cy="315605"/>
          </a:xfrm>
          <a:prstGeom prst="rect">
            <a:avLst/>
          </a:prstGeom>
        </p:spPr>
      </p:pic>
      <p:sp>
        <p:nvSpPr>
          <p:cNvPr id="531" name="矩形: 圆角 530">
            <a:extLst>
              <a:ext uri="{FF2B5EF4-FFF2-40B4-BE49-F238E27FC236}">
                <a16:creationId xmlns:a16="http://schemas.microsoft.com/office/drawing/2014/main" id="{B1DC6104-12B7-473E-80BC-D71C49953A3A}"/>
              </a:ext>
            </a:extLst>
          </p:cNvPr>
          <p:cNvSpPr/>
          <p:nvPr/>
        </p:nvSpPr>
        <p:spPr>
          <a:xfrm>
            <a:off x="8302869" y="2057447"/>
            <a:ext cx="642098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矩形 531">
            <a:extLst>
              <a:ext uri="{FF2B5EF4-FFF2-40B4-BE49-F238E27FC236}">
                <a16:creationId xmlns:a16="http://schemas.microsoft.com/office/drawing/2014/main" id="{36FC9E5C-F910-41E2-A46E-13A6CF675DAD}"/>
              </a:ext>
            </a:extLst>
          </p:cNvPr>
          <p:cNvSpPr/>
          <p:nvPr/>
        </p:nvSpPr>
        <p:spPr>
          <a:xfrm>
            <a:off x="8230165" y="2022297"/>
            <a:ext cx="76861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化工研究包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33" name="矩形 532">
            <a:extLst>
              <a:ext uri="{FF2B5EF4-FFF2-40B4-BE49-F238E27FC236}">
                <a16:creationId xmlns:a16="http://schemas.microsoft.com/office/drawing/2014/main" id="{4B8F3B87-3775-41DB-A1AB-129480FBF3E3}"/>
              </a:ext>
            </a:extLst>
          </p:cNvPr>
          <p:cNvSpPr/>
          <p:nvPr/>
        </p:nvSpPr>
        <p:spPr>
          <a:xfrm>
            <a:off x="8890121" y="1986836"/>
            <a:ext cx="76861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X300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34" name="图形 533" descr="框">
            <a:extLst>
              <a:ext uri="{FF2B5EF4-FFF2-40B4-BE49-F238E27FC236}">
                <a16:creationId xmlns:a16="http://schemas.microsoft.com/office/drawing/2014/main" id="{25D1DB25-E662-4B20-8D03-773DDD32CD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43757" y="1950418"/>
            <a:ext cx="315605" cy="315605"/>
          </a:xfrm>
          <a:prstGeom prst="rect">
            <a:avLst/>
          </a:prstGeom>
        </p:spPr>
      </p:pic>
      <p:sp>
        <p:nvSpPr>
          <p:cNvPr id="536" name="矩形: 圆角 535">
            <a:extLst>
              <a:ext uri="{FF2B5EF4-FFF2-40B4-BE49-F238E27FC236}">
                <a16:creationId xmlns:a16="http://schemas.microsoft.com/office/drawing/2014/main" id="{52B98A53-0790-4644-B737-71E501FF592D}"/>
              </a:ext>
            </a:extLst>
          </p:cNvPr>
          <p:cNvSpPr/>
          <p:nvPr/>
        </p:nvSpPr>
        <p:spPr>
          <a:xfrm>
            <a:off x="8310682" y="2420414"/>
            <a:ext cx="642098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1" name="矩形 540">
            <a:extLst>
              <a:ext uri="{FF2B5EF4-FFF2-40B4-BE49-F238E27FC236}">
                <a16:creationId xmlns:a16="http://schemas.microsoft.com/office/drawing/2014/main" id="{3A4CC2A4-B95E-483B-8EAB-AF4B18AF7A9B}"/>
              </a:ext>
            </a:extLst>
          </p:cNvPr>
          <p:cNvSpPr/>
          <p:nvPr/>
        </p:nvSpPr>
        <p:spPr>
          <a:xfrm>
            <a:off x="8237978" y="2385264"/>
            <a:ext cx="76861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生产研究包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49" name="矩形 548">
            <a:extLst>
              <a:ext uri="{FF2B5EF4-FFF2-40B4-BE49-F238E27FC236}">
                <a16:creationId xmlns:a16="http://schemas.microsoft.com/office/drawing/2014/main" id="{3563DA8C-F4C5-4092-8303-EF5111E2293F}"/>
              </a:ext>
            </a:extLst>
          </p:cNvPr>
          <p:cNvSpPr/>
          <p:nvPr/>
        </p:nvSpPr>
        <p:spPr>
          <a:xfrm>
            <a:off x="8897934" y="2349803"/>
            <a:ext cx="76861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X300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52" name="图形 551" descr="框">
            <a:extLst>
              <a:ext uri="{FF2B5EF4-FFF2-40B4-BE49-F238E27FC236}">
                <a16:creationId xmlns:a16="http://schemas.microsoft.com/office/drawing/2014/main" id="{8FC9EC89-CC50-4083-9ADF-0E6C89ECB0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51570" y="2313385"/>
            <a:ext cx="315605" cy="315605"/>
          </a:xfrm>
          <a:prstGeom prst="rect">
            <a:avLst/>
          </a:prstGeom>
        </p:spPr>
      </p:pic>
      <p:sp>
        <p:nvSpPr>
          <p:cNvPr id="555" name="矩形: 圆角 554">
            <a:extLst>
              <a:ext uri="{FF2B5EF4-FFF2-40B4-BE49-F238E27FC236}">
                <a16:creationId xmlns:a16="http://schemas.microsoft.com/office/drawing/2014/main" id="{94E47E86-D6A8-4D57-B33D-CB3B080E2972}"/>
              </a:ext>
            </a:extLst>
          </p:cNvPr>
          <p:cNvSpPr/>
          <p:nvPr/>
        </p:nvSpPr>
        <p:spPr>
          <a:xfrm>
            <a:off x="8324090" y="2767413"/>
            <a:ext cx="642098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6" name="矩形 555">
            <a:extLst>
              <a:ext uri="{FF2B5EF4-FFF2-40B4-BE49-F238E27FC236}">
                <a16:creationId xmlns:a16="http://schemas.microsoft.com/office/drawing/2014/main" id="{3BCE9054-DA61-4291-ABBC-5891FC10B4FD}"/>
              </a:ext>
            </a:extLst>
          </p:cNvPr>
          <p:cNvSpPr/>
          <p:nvPr/>
        </p:nvSpPr>
        <p:spPr>
          <a:xfrm>
            <a:off x="8251386" y="2732263"/>
            <a:ext cx="76861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效能研究包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57" name="矩形 556">
            <a:extLst>
              <a:ext uri="{FF2B5EF4-FFF2-40B4-BE49-F238E27FC236}">
                <a16:creationId xmlns:a16="http://schemas.microsoft.com/office/drawing/2014/main" id="{3BEB9F55-99F9-4B4B-B5B3-6F23796DD6D6}"/>
              </a:ext>
            </a:extLst>
          </p:cNvPr>
          <p:cNvSpPr/>
          <p:nvPr/>
        </p:nvSpPr>
        <p:spPr>
          <a:xfrm>
            <a:off x="8911342" y="2696802"/>
            <a:ext cx="76861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X300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58" name="图形 557" descr="框">
            <a:extLst>
              <a:ext uri="{FF2B5EF4-FFF2-40B4-BE49-F238E27FC236}">
                <a16:creationId xmlns:a16="http://schemas.microsoft.com/office/drawing/2014/main" id="{8AAB531F-86E8-4AAF-AA37-BC1E5E5C77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4978" y="2660384"/>
            <a:ext cx="315605" cy="315605"/>
          </a:xfrm>
          <a:prstGeom prst="rect">
            <a:avLst/>
          </a:prstGeom>
        </p:spPr>
      </p:pic>
      <p:sp>
        <p:nvSpPr>
          <p:cNvPr id="560" name="矩形: 圆角 559">
            <a:extLst>
              <a:ext uri="{FF2B5EF4-FFF2-40B4-BE49-F238E27FC236}">
                <a16:creationId xmlns:a16="http://schemas.microsoft.com/office/drawing/2014/main" id="{875E7A99-EF68-4DEE-A38B-2D2B322D8133}"/>
              </a:ext>
            </a:extLst>
          </p:cNvPr>
          <p:cNvSpPr/>
          <p:nvPr/>
        </p:nvSpPr>
        <p:spPr>
          <a:xfrm>
            <a:off x="8318054" y="3134360"/>
            <a:ext cx="642098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矩形 560">
            <a:extLst>
              <a:ext uri="{FF2B5EF4-FFF2-40B4-BE49-F238E27FC236}">
                <a16:creationId xmlns:a16="http://schemas.microsoft.com/office/drawing/2014/main" id="{B79C6CFA-5FF1-4583-9855-DE34E14EDB56}"/>
              </a:ext>
            </a:extLst>
          </p:cNvPr>
          <p:cNvSpPr/>
          <p:nvPr/>
        </p:nvSpPr>
        <p:spPr>
          <a:xfrm>
            <a:off x="8245350" y="3099210"/>
            <a:ext cx="76861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军备研究包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62" name="矩形 561">
            <a:extLst>
              <a:ext uri="{FF2B5EF4-FFF2-40B4-BE49-F238E27FC236}">
                <a16:creationId xmlns:a16="http://schemas.microsoft.com/office/drawing/2014/main" id="{5577C141-657B-4543-B7D8-2096F042BA3C}"/>
              </a:ext>
            </a:extLst>
          </p:cNvPr>
          <p:cNvSpPr/>
          <p:nvPr/>
        </p:nvSpPr>
        <p:spPr>
          <a:xfrm>
            <a:off x="8905306" y="3063749"/>
            <a:ext cx="76861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X300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63" name="图形 562" descr="框">
            <a:extLst>
              <a:ext uri="{FF2B5EF4-FFF2-40B4-BE49-F238E27FC236}">
                <a16:creationId xmlns:a16="http://schemas.microsoft.com/office/drawing/2014/main" id="{77C0FD15-2535-46B9-8160-144BAE350A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58942" y="3027331"/>
            <a:ext cx="315605" cy="315605"/>
          </a:xfrm>
          <a:prstGeom prst="rect">
            <a:avLst/>
          </a:prstGeom>
        </p:spPr>
      </p:pic>
      <p:sp>
        <p:nvSpPr>
          <p:cNvPr id="565" name="矩形: 圆角 564">
            <a:extLst>
              <a:ext uri="{FF2B5EF4-FFF2-40B4-BE49-F238E27FC236}">
                <a16:creationId xmlns:a16="http://schemas.microsoft.com/office/drawing/2014/main" id="{31456EE3-0853-4E57-A6D0-6F695D20F753}"/>
              </a:ext>
            </a:extLst>
          </p:cNvPr>
          <p:cNvSpPr/>
          <p:nvPr/>
        </p:nvSpPr>
        <p:spPr>
          <a:xfrm>
            <a:off x="8318054" y="3448322"/>
            <a:ext cx="642098" cy="144061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" name="矩形 565">
            <a:extLst>
              <a:ext uri="{FF2B5EF4-FFF2-40B4-BE49-F238E27FC236}">
                <a16:creationId xmlns:a16="http://schemas.microsoft.com/office/drawing/2014/main" id="{9010AADC-DE5F-4A0E-9E89-5865F8D1595E}"/>
              </a:ext>
            </a:extLst>
          </p:cNvPr>
          <p:cNvSpPr/>
          <p:nvPr/>
        </p:nvSpPr>
        <p:spPr>
          <a:xfrm>
            <a:off x="8245350" y="3413172"/>
            <a:ext cx="76861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太空研究包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72" name="矩形 571">
            <a:extLst>
              <a:ext uri="{FF2B5EF4-FFF2-40B4-BE49-F238E27FC236}">
                <a16:creationId xmlns:a16="http://schemas.microsoft.com/office/drawing/2014/main" id="{667651ED-FFE8-4221-8CD6-B2D86C10CFD3}"/>
              </a:ext>
            </a:extLst>
          </p:cNvPr>
          <p:cNvSpPr/>
          <p:nvPr/>
        </p:nvSpPr>
        <p:spPr>
          <a:xfrm>
            <a:off x="8905306" y="3377711"/>
            <a:ext cx="76861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X300</a:t>
            </a:r>
            <a:endParaRPr lang="zh-CN" altLang="en-US" sz="1200" b="1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73" name="图形 572" descr="框">
            <a:extLst>
              <a:ext uri="{FF2B5EF4-FFF2-40B4-BE49-F238E27FC236}">
                <a16:creationId xmlns:a16="http://schemas.microsoft.com/office/drawing/2014/main" id="{12F61D6B-CB2B-487C-932C-358C0F507C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58942" y="3341293"/>
            <a:ext cx="315605" cy="315605"/>
          </a:xfrm>
          <a:prstGeom prst="rect">
            <a:avLst/>
          </a:prstGeom>
        </p:spPr>
      </p:pic>
      <p:sp>
        <p:nvSpPr>
          <p:cNvPr id="574" name="矩形 573">
            <a:extLst>
              <a:ext uri="{FF2B5EF4-FFF2-40B4-BE49-F238E27FC236}">
                <a16:creationId xmlns:a16="http://schemas.microsoft.com/office/drawing/2014/main" id="{D5432502-DC3B-4D38-B891-8F4E3534BCC0}"/>
              </a:ext>
            </a:extLst>
          </p:cNvPr>
          <p:cNvSpPr/>
          <p:nvPr/>
        </p:nvSpPr>
        <p:spPr>
          <a:xfrm>
            <a:off x="5906897" y="8424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成果</a:t>
            </a:r>
            <a:endParaRPr lang="zh-CN" altLang="en-US" dirty="0"/>
          </a:p>
        </p:txBody>
      </p:sp>
      <p:grpSp>
        <p:nvGrpSpPr>
          <p:cNvPr id="575" name="组合 574">
            <a:extLst>
              <a:ext uri="{FF2B5EF4-FFF2-40B4-BE49-F238E27FC236}">
                <a16:creationId xmlns:a16="http://schemas.microsoft.com/office/drawing/2014/main" id="{21ECBAC3-9095-4D24-8381-4D65FAE3FE03}"/>
              </a:ext>
            </a:extLst>
          </p:cNvPr>
          <p:cNvGrpSpPr/>
          <p:nvPr/>
        </p:nvGrpSpPr>
        <p:grpSpPr>
          <a:xfrm>
            <a:off x="5362913" y="1308661"/>
            <a:ext cx="538829" cy="604649"/>
            <a:chOff x="167518" y="529049"/>
            <a:chExt cx="538829" cy="604649"/>
          </a:xfrm>
        </p:grpSpPr>
        <p:grpSp>
          <p:nvGrpSpPr>
            <p:cNvPr id="576" name="组合 575">
              <a:extLst>
                <a:ext uri="{FF2B5EF4-FFF2-40B4-BE49-F238E27FC236}">
                  <a16:creationId xmlns:a16="http://schemas.microsoft.com/office/drawing/2014/main" id="{7968D22B-9C05-498A-8600-78EDBC00414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79" name="矩形: 圆角 578">
                <a:extLst>
                  <a:ext uri="{FF2B5EF4-FFF2-40B4-BE49-F238E27FC236}">
                    <a16:creationId xmlns:a16="http://schemas.microsoft.com/office/drawing/2014/main" id="{2BD68297-25A8-4B69-9D19-BB574C41EDEE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0" name="图片 579">
                <a:extLst>
                  <a:ext uri="{FF2B5EF4-FFF2-40B4-BE49-F238E27FC236}">
                    <a16:creationId xmlns:a16="http://schemas.microsoft.com/office/drawing/2014/main" id="{E610A8D6-A6F8-495F-AEB6-A0777F5F9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81" name="矩形 580">
                <a:extLst>
                  <a:ext uri="{FF2B5EF4-FFF2-40B4-BE49-F238E27FC236}">
                    <a16:creationId xmlns:a16="http://schemas.microsoft.com/office/drawing/2014/main" id="{C7AC6677-67B2-47E1-836F-397AB4FB864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77" name="矩形: 圆角 576">
              <a:extLst>
                <a:ext uri="{FF2B5EF4-FFF2-40B4-BE49-F238E27FC236}">
                  <a16:creationId xmlns:a16="http://schemas.microsoft.com/office/drawing/2014/main" id="{29714231-74DC-4FF2-A1E9-DA523072076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矩形 577">
              <a:extLst>
                <a:ext uri="{FF2B5EF4-FFF2-40B4-BE49-F238E27FC236}">
                  <a16:creationId xmlns:a16="http://schemas.microsoft.com/office/drawing/2014/main" id="{EAD3F6CA-8ED7-4F06-8E18-0B64639322DC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82" name="组合 581">
            <a:extLst>
              <a:ext uri="{FF2B5EF4-FFF2-40B4-BE49-F238E27FC236}">
                <a16:creationId xmlns:a16="http://schemas.microsoft.com/office/drawing/2014/main" id="{DD41B4CF-A5FD-4B4A-8736-1438BAA3101F}"/>
              </a:ext>
            </a:extLst>
          </p:cNvPr>
          <p:cNvGrpSpPr/>
          <p:nvPr/>
        </p:nvGrpSpPr>
        <p:grpSpPr>
          <a:xfrm>
            <a:off x="5973302" y="1308661"/>
            <a:ext cx="538829" cy="604649"/>
            <a:chOff x="167518" y="529049"/>
            <a:chExt cx="538829" cy="604649"/>
          </a:xfrm>
        </p:grpSpPr>
        <p:grpSp>
          <p:nvGrpSpPr>
            <p:cNvPr id="583" name="组合 582">
              <a:extLst>
                <a:ext uri="{FF2B5EF4-FFF2-40B4-BE49-F238E27FC236}">
                  <a16:creationId xmlns:a16="http://schemas.microsoft.com/office/drawing/2014/main" id="{33B0638D-8A71-493C-9D55-114ACDB3FBA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86" name="矩形: 圆角 585">
                <a:extLst>
                  <a:ext uri="{FF2B5EF4-FFF2-40B4-BE49-F238E27FC236}">
                    <a16:creationId xmlns:a16="http://schemas.microsoft.com/office/drawing/2014/main" id="{325821DD-3F0D-4D52-93C3-7D145DD2750F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7" name="图片 586">
                <a:extLst>
                  <a:ext uri="{FF2B5EF4-FFF2-40B4-BE49-F238E27FC236}">
                    <a16:creationId xmlns:a16="http://schemas.microsoft.com/office/drawing/2014/main" id="{E8190EA9-78F8-4440-952B-17972D15D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88" name="矩形 587">
                <a:extLst>
                  <a:ext uri="{FF2B5EF4-FFF2-40B4-BE49-F238E27FC236}">
                    <a16:creationId xmlns:a16="http://schemas.microsoft.com/office/drawing/2014/main" id="{433C1798-CDDC-4457-A321-96ED7E7EB50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84" name="矩形: 圆角 583">
              <a:extLst>
                <a:ext uri="{FF2B5EF4-FFF2-40B4-BE49-F238E27FC236}">
                  <a16:creationId xmlns:a16="http://schemas.microsoft.com/office/drawing/2014/main" id="{2B2E6C6B-35CA-40E1-BA74-560FA632E3F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985F0F97-53FD-45F2-A34F-5EF64E967A99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89" name="组合 588">
            <a:extLst>
              <a:ext uri="{FF2B5EF4-FFF2-40B4-BE49-F238E27FC236}">
                <a16:creationId xmlns:a16="http://schemas.microsoft.com/office/drawing/2014/main" id="{9790F1DC-E32A-4E26-A54E-98036064232A}"/>
              </a:ext>
            </a:extLst>
          </p:cNvPr>
          <p:cNvGrpSpPr/>
          <p:nvPr/>
        </p:nvGrpSpPr>
        <p:grpSpPr>
          <a:xfrm>
            <a:off x="6591241" y="1308661"/>
            <a:ext cx="538829" cy="604649"/>
            <a:chOff x="167518" y="529049"/>
            <a:chExt cx="538829" cy="604649"/>
          </a:xfrm>
        </p:grpSpPr>
        <p:grpSp>
          <p:nvGrpSpPr>
            <p:cNvPr id="590" name="组合 589">
              <a:extLst>
                <a:ext uri="{FF2B5EF4-FFF2-40B4-BE49-F238E27FC236}">
                  <a16:creationId xmlns:a16="http://schemas.microsoft.com/office/drawing/2014/main" id="{B8AABED3-7EFD-4A2B-B14A-9A921C7C3BE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593" name="矩形: 圆角 592">
                <a:extLst>
                  <a:ext uri="{FF2B5EF4-FFF2-40B4-BE49-F238E27FC236}">
                    <a16:creationId xmlns:a16="http://schemas.microsoft.com/office/drawing/2014/main" id="{BEB6CE6F-0C56-4820-A88D-AE46A41EE3ED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4" name="图片 593">
                <a:extLst>
                  <a:ext uri="{FF2B5EF4-FFF2-40B4-BE49-F238E27FC236}">
                    <a16:creationId xmlns:a16="http://schemas.microsoft.com/office/drawing/2014/main" id="{BF8CDD74-7093-40BA-A09C-F19A1C947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595" name="矩形 594">
                <a:extLst>
                  <a:ext uri="{FF2B5EF4-FFF2-40B4-BE49-F238E27FC236}">
                    <a16:creationId xmlns:a16="http://schemas.microsoft.com/office/drawing/2014/main" id="{6CE50DDA-B631-450C-A632-E277058E724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1" name="矩形: 圆角 590">
              <a:extLst>
                <a:ext uri="{FF2B5EF4-FFF2-40B4-BE49-F238E27FC236}">
                  <a16:creationId xmlns:a16="http://schemas.microsoft.com/office/drawing/2014/main" id="{9F70192D-8172-4BDC-9672-3979A9597771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B69F824-A7FC-4D19-B367-1AA30C954731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596" name="组合 595">
            <a:extLst>
              <a:ext uri="{FF2B5EF4-FFF2-40B4-BE49-F238E27FC236}">
                <a16:creationId xmlns:a16="http://schemas.microsoft.com/office/drawing/2014/main" id="{D173D374-B94D-4C82-BD59-9A12B0F53A59}"/>
              </a:ext>
            </a:extLst>
          </p:cNvPr>
          <p:cNvGrpSpPr/>
          <p:nvPr/>
        </p:nvGrpSpPr>
        <p:grpSpPr>
          <a:xfrm>
            <a:off x="5362913" y="1944251"/>
            <a:ext cx="538829" cy="604649"/>
            <a:chOff x="167518" y="529049"/>
            <a:chExt cx="538829" cy="604649"/>
          </a:xfrm>
        </p:grpSpPr>
        <p:grpSp>
          <p:nvGrpSpPr>
            <p:cNvPr id="612" name="组合 611">
              <a:extLst>
                <a:ext uri="{FF2B5EF4-FFF2-40B4-BE49-F238E27FC236}">
                  <a16:creationId xmlns:a16="http://schemas.microsoft.com/office/drawing/2014/main" id="{48FF6BA1-213C-401E-8149-6A108200D222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15" name="矩形: 圆角 614">
                <a:extLst>
                  <a:ext uri="{FF2B5EF4-FFF2-40B4-BE49-F238E27FC236}">
                    <a16:creationId xmlns:a16="http://schemas.microsoft.com/office/drawing/2014/main" id="{F4448AD6-9808-40B0-8DD3-50EAB60F5507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6" name="图片 615">
                <a:extLst>
                  <a:ext uri="{FF2B5EF4-FFF2-40B4-BE49-F238E27FC236}">
                    <a16:creationId xmlns:a16="http://schemas.microsoft.com/office/drawing/2014/main" id="{F984ED77-8934-49A9-A677-25F889906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A1CF5DF-44FA-4DE7-AC0A-BDB0DDA0F12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3" name="矩形: 圆角 612">
              <a:extLst>
                <a:ext uri="{FF2B5EF4-FFF2-40B4-BE49-F238E27FC236}">
                  <a16:creationId xmlns:a16="http://schemas.microsoft.com/office/drawing/2014/main" id="{453DBD3B-CE2A-40D8-8660-DC8994856708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00EFE15E-0AD0-44DC-9DFE-DCC0CE485B26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2D0B6D2E-8954-4C70-9B13-ACA84C6F6B5C}"/>
              </a:ext>
            </a:extLst>
          </p:cNvPr>
          <p:cNvGrpSpPr/>
          <p:nvPr/>
        </p:nvGrpSpPr>
        <p:grpSpPr>
          <a:xfrm>
            <a:off x="5974135" y="1951696"/>
            <a:ext cx="538829" cy="604649"/>
            <a:chOff x="167518" y="529049"/>
            <a:chExt cx="538829" cy="604649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0B5184BD-2786-4C72-B5C9-CAAD534964E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22" name="矩形: 圆角 621">
                <a:extLst>
                  <a:ext uri="{FF2B5EF4-FFF2-40B4-BE49-F238E27FC236}">
                    <a16:creationId xmlns:a16="http://schemas.microsoft.com/office/drawing/2014/main" id="{7F2DE942-FE3D-4F03-9BCE-4C6AFB614AC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3" name="图片 622">
                <a:extLst>
                  <a:ext uri="{FF2B5EF4-FFF2-40B4-BE49-F238E27FC236}">
                    <a16:creationId xmlns:a16="http://schemas.microsoft.com/office/drawing/2014/main" id="{F3ED6EF0-8FD5-478D-921A-6E888FD1F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08705B65-BCBA-4E44-AF29-14BCF0C2B42C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20" name="矩形: 圆角 619">
              <a:extLst>
                <a:ext uri="{FF2B5EF4-FFF2-40B4-BE49-F238E27FC236}">
                  <a16:creationId xmlns:a16="http://schemas.microsoft.com/office/drawing/2014/main" id="{EFB04207-B412-4F81-BD0E-074695F24209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A6663322-A868-4BAB-A80D-C21F7F378E54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28" name="组合 627">
            <a:extLst>
              <a:ext uri="{FF2B5EF4-FFF2-40B4-BE49-F238E27FC236}">
                <a16:creationId xmlns:a16="http://schemas.microsoft.com/office/drawing/2014/main" id="{AFA3D666-F654-4103-AC5C-0D0E79A3E9D7}"/>
              </a:ext>
            </a:extLst>
          </p:cNvPr>
          <p:cNvGrpSpPr/>
          <p:nvPr/>
        </p:nvGrpSpPr>
        <p:grpSpPr>
          <a:xfrm>
            <a:off x="6601814" y="1950524"/>
            <a:ext cx="538829" cy="604649"/>
            <a:chOff x="167518" y="529049"/>
            <a:chExt cx="538829" cy="604649"/>
          </a:xfrm>
        </p:grpSpPr>
        <p:grpSp>
          <p:nvGrpSpPr>
            <p:cNvPr id="632" name="组合 631">
              <a:extLst>
                <a:ext uri="{FF2B5EF4-FFF2-40B4-BE49-F238E27FC236}">
                  <a16:creationId xmlns:a16="http://schemas.microsoft.com/office/drawing/2014/main" id="{84D12212-0AD0-4BFE-8D91-1B344BE4EF40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635" name="矩形: 圆角 634">
                <a:extLst>
                  <a:ext uri="{FF2B5EF4-FFF2-40B4-BE49-F238E27FC236}">
                    <a16:creationId xmlns:a16="http://schemas.microsoft.com/office/drawing/2014/main" id="{EA4EB39C-9297-4F31-B538-536A96B3DF7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6" name="图片 635">
                <a:extLst>
                  <a:ext uri="{FF2B5EF4-FFF2-40B4-BE49-F238E27FC236}">
                    <a16:creationId xmlns:a16="http://schemas.microsoft.com/office/drawing/2014/main" id="{339AA070-5374-4196-BE2D-05377C1B0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466" y="4022064"/>
                <a:ext cx="406963" cy="406963"/>
              </a:xfrm>
              <a:prstGeom prst="rect">
                <a:avLst/>
              </a:prstGeom>
            </p:spPr>
          </p:pic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0635BBD6-3C52-4C64-BFA3-3D7486680F75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33" name="矩形: 圆角 632">
              <a:extLst>
                <a:ext uri="{FF2B5EF4-FFF2-40B4-BE49-F238E27FC236}">
                  <a16:creationId xmlns:a16="http://schemas.microsoft.com/office/drawing/2014/main" id="{A39FC784-402D-402D-B1D3-6B1497B619EE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7E2B18D2-6621-43AE-9413-538601B61EE7}"/>
                </a:ext>
              </a:extLst>
            </p:cNvPr>
            <p:cNvSpPr/>
            <p:nvPr/>
          </p:nvSpPr>
          <p:spPr>
            <a:xfrm>
              <a:off x="168351" y="902767"/>
              <a:ext cx="53202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cap="none" spc="0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机器爪</a:t>
              </a:r>
            </a:p>
          </p:txBody>
        </p:sp>
      </p:grpSp>
      <p:grpSp>
        <p:nvGrpSpPr>
          <p:cNvPr id="673" name="组合 672">
            <a:extLst>
              <a:ext uri="{FF2B5EF4-FFF2-40B4-BE49-F238E27FC236}">
                <a16:creationId xmlns:a16="http://schemas.microsoft.com/office/drawing/2014/main" id="{AF604B54-5267-44D6-B8E1-2470B2F7025D}"/>
              </a:ext>
            </a:extLst>
          </p:cNvPr>
          <p:cNvGrpSpPr/>
          <p:nvPr/>
        </p:nvGrpSpPr>
        <p:grpSpPr>
          <a:xfrm>
            <a:off x="8868098" y="3658400"/>
            <a:ext cx="1094030" cy="283852"/>
            <a:chOff x="8351807" y="2676423"/>
            <a:chExt cx="1094030" cy="283852"/>
          </a:xfrm>
        </p:grpSpPr>
        <p:sp>
          <p:nvSpPr>
            <p:cNvPr id="674" name="矩形: 圆角 673">
              <a:extLst>
                <a:ext uri="{FF2B5EF4-FFF2-40B4-BE49-F238E27FC236}">
                  <a16:creationId xmlns:a16="http://schemas.microsoft.com/office/drawing/2014/main" id="{25CAF397-B5CD-4B5E-884B-DC6448487636}"/>
                </a:ext>
              </a:extLst>
            </p:cNvPr>
            <p:cNvSpPr/>
            <p:nvPr/>
          </p:nvSpPr>
          <p:spPr>
            <a:xfrm>
              <a:off x="8372082" y="2706851"/>
              <a:ext cx="1025184" cy="223063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5" name="矩形 674">
              <a:extLst>
                <a:ext uri="{FF2B5EF4-FFF2-40B4-BE49-F238E27FC236}">
                  <a16:creationId xmlns:a16="http://schemas.microsoft.com/office/drawing/2014/main" id="{2B93AD53-5756-4BFD-8C63-778710CEBDE0}"/>
                </a:ext>
              </a:extLst>
            </p:cNvPr>
            <p:cNvSpPr/>
            <p:nvPr/>
          </p:nvSpPr>
          <p:spPr>
            <a:xfrm>
              <a:off x="8447057" y="2683276"/>
              <a:ext cx="9987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1m36s</a:t>
              </a:r>
              <a:endPara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676" name="图形 675">
              <a:extLst>
                <a:ext uri="{FF2B5EF4-FFF2-40B4-BE49-F238E27FC236}">
                  <a16:creationId xmlns:a16="http://schemas.microsoft.com/office/drawing/2014/main" id="{627283F4-5FB7-438B-8B86-E0E9A6ECA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351807" y="2676423"/>
              <a:ext cx="264512" cy="264512"/>
            </a:xfrm>
            <a:prstGeom prst="rect">
              <a:avLst/>
            </a:prstGeom>
          </p:spPr>
        </p:pic>
      </p:grpSp>
      <p:grpSp>
        <p:nvGrpSpPr>
          <p:cNvPr id="691" name="组合 690">
            <a:extLst>
              <a:ext uri="{FF2B5EF4-FFF2-40B4-BE49-F238E27FC236}">
                <a16:creationId xmlns:a16="http://schemas.microsoft.com/office/drawing/2014/main" id="{93462135-AEC0-4316-9CA4-FF91555150CF}"/>
              </a:ext>
            </a:extLst>
          </p:cNvPr>
          <p:cNvGrpSpPr/>
          <p:nvPr/>
        </p:nvGrpSpPr>
        <p:grpSpPr>
          <a:xfrm>
            <a:off x="372684" y="754644"/>
            <a:ext cx="2000010" cy="604649"/>
            <a:chOff x="167518" y="529049"/>
            <a:chExt cx="2000010" cy="604649"/>
          </a:xfrm>
        </p:grpSpPr>
        <p:grpSp>
          <p:nvGrpSpPr>
            <p:cNvPr id="692" name="组合 691">
              <a:extLst>
                <a:ext uri="{FF2B5EF4-FFF2-40B4-BE49-F238E27FC236}">
                  <a16:creationId xmlns:a16="http://schemas.microsoft.com/office/drawing/2014/main" id="{4BC19AC9-38B9-4D22-AD09-2FA9D3463C77}"/>
                </a:ext>
              </a:extLst>
            </p:cNvPr>
            <p:cNvGrpSpPr/>
            <p:nvPr/>
          </p:nvGrpSpPr>
          <p:grpSpPr>
            <a:xfrm>
              <a:off x="167518" y="529049"/>
              <a:ext cx="2000010" cy="604649"/>
              <a:chOff x="7418021" y="3956842"/>
              <a:chExt cx="2000010" cy="604649"/>
            </a:xfrm>
          </p:grpSpPr>
          <p:sp>
            <p:nvSpPr>
              <p:cNvPr id="695" name="矩形: 圆角 694">
                <a:extLst>
                  <a:ext uri="{FF2B5EF4-FFF2-40B4-BE49-F238E27FC236}">
                    <a16:creationId xmlns:a16="http://schemas.microsoft.com/office/drawing/2014/main" id="{138A10AC-B3A6-4BCF-8833-B4E051C81D0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2000010" cy="538829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96" name="图片 695">
                <a:extLst>
                  <a:ext uri="{FF2B5EF4-FFF2-40B4-BE49-F238E27FC236}">
                    <a16:creationId xmlns:a16="http://schemas.microsoft.com/office/drawing/2014/main" id="{2ADE4DBE-1281-45B2-9C78-45F30ED5A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021" y="4015116"/>
                <a:ext cx="406963" cy="406963"/>
              </a:xfrm>
              <a:prstGeom prst="rect">
                <a:avLst/>
              </a:prstGeom>
              <a:solidFill>
                <a:srgbClr val="92D050"/>
              </a:solidFill>
            </p:spPr>
          </p:pic>
          <p:sp>
            <p:nvSpPr>
              <p:cNvPr id="697" name="矩形 696">
                <a:extLst>
                  <a:ext uri="{FF2B5EF4-FFF2-40B4-BE49-F238E27FC236}">
                    <a16:creationId xmlns:a16="http://schemas.microsoft.com/office/drawing/2014/main" id="{E8FDB9E5-803E-417B-9F6A-D878A79163A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94" name="矩形 693">
              <a:extLst>
                <a:ext uri="{FF2B5EF4-FFF2-40B4-BE49-F238E27FC236}">
                  <a16:creationId xmlns:a16="http://schemas.microsoft.com/office/drawing/2014/main" id="{18C6BF99-365C-4481-8A9F-46F81DC76524}"/>
                </a:ext>
              </a:extLst>
            </p:cNvPr>
            <p:cNvSpPr/>
            <p:nvPr/>
          </p:nvSpPr>
          <p:spPr>
            <a:xfrm>
              <a:off x="537790" y="632339"/>
              <a:ext cx="1625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机器爪特殊冶炼 </a:t>
              </a:r>
              <a:r>
                <a:rPr lang="en-US" altLang="zh-CN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sz="1400" b="1" cap="none" spc="0" dirty="0">
                <a:ln w="1270">
                  <a:solidFill>
                    <a:schemeClr val="tx1">
                      <a:alpha val="39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14" name="加号 813">
            <a:extLst>
              <a:ext uri="{FF2B5EF4-FFF2-40B4-BE49-F238E27FC236}">
                <a16:creationId xmlns:a16="http://schemas.microsoft.com/office/drawing/2014/main" id="{8CA662FD-B495-4B83-9DDE-2C7262962F27}"/>
              </a:ext>
            </a:extLst>
          </p:cNvPr>
          <p:cNvSpPr/>
          <p:nvPr/>
        </p:nvSpPr>
        <p:spPr>
          <a:xfrm rot="18931752">
            <a:off x="5786686" y="4159550"/>
            <a:ext cx="342166" cy="342166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矩形 245">
            <a:hlinkClick r:id="rId2" action="ppaction://hlinksldjump"/>
            <a:extLst>
              <a:ext uri="{FF2B5EF4-FFF2-40B4-BE49-F238E27FC236}">
                <a16:creationId xmlns:a16="http://schemas.microsoft.com/office/drawing/2014/main" id="{EE52E82C-1305-4EC5-BF05-474161FAB490}"/>
              </a:ext>
            </a:extLst>
          </p:cNvPr>
          <p:cNvSpPr/>
          <p:nvPr/>
        </p:nvSpPr>
        <p:spPr>
          <a:xfrm>
            <a:off x="632768" y="37234"/>
            <a:ext cx="9015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endParaRPr lang="zh-CN" altLang="en-US" sz="28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A052F794-F939-4852-B5AC-93E27D67763B}"/>
              </a:ext>
            </a:extLst>
          </p:cNvPr>
          <p:cNvGrpSpPr/>
          <p:nvPr/>
        </p:nvGrpSpPr>
        <p:grpSpPr>
          <a:xfrm>
            <a:off x="357163" y="1438891"/>
            <a:ext cx="2000010" cy="604649"/>
            <a:chOff x="167518" y="529049"/>
            <a:chExt cx="2000010" cy="604649"/>
          </a:xfrm>
        </p:grpSpPr>
        <p:grpSp>
          <p:nvGrpSpPr>
            <p:cNvPr id="250" name="组合 249">
              <a:extLst>
                <a:ext uri="{FF2B5EF4-FFF2-40B4-BE49-F238E27FC236}">
                  <a16:creationId xmlns:a16="http://schemas.microsoft.com/office/drawing/2014/main" id="{57720801-EA67-4DB6-8394-6186EE8AD72B}"/>
                </a:ext>
              </a:extLst>
            </p:cNvPr>
            <p:cNvGrpSpPr/>
            <p:nvPr/>
          </p:nvGrpSpPr>
          <p:grpSpPr>
            <a:xfrm>
              <a:off x="167518" y="529049"/>
              <a:ext cx="2000010" cy="604649"/>
              <a:chOff x="7418021" y="3956842"/>
              <a:chExt cx="2000010" cy="604649"/>
            </a:xfrm>
          </p:grpSpPr>
          <p:sp>
            <p:nvSpPr>
              <p:cNvPr id="252" name="矩形: 圆角 251">
                <a:extLst>
                  <a:ext uri="{FF2B5EF4-FFF2-40B4-BE49-F238E27FC236}">
                    <a16:creationId xmlns:a16="http://schemas.microsoft.com/office/drawing/2014/main" id="{7E80E135-7C83-4F22-8BAE-7EDFD0581B0B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2000010" cy="538829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3" name="图片 252">
                <a:extLst>
                  <a:ext uri="{FF2B5EF4-FFF2-40B4-BE49-F238E27FC236}">
                    <a16:creationId xmlns:a16="http://schemas.microsoft.com/office/drawing/2014/main" id="{C9F89E42-F0F8-4510-B1AD-F0C32AE84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021" y="4015116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22FF849C-CBFB-44F2-837A-545B63C0525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F69252C1-C2AD-4992-8223-0C250EBA2423}"/>
                </a:ext>
              </a:extLst>
            </p:cNvPr>
            <p:cNvSpPr/>
            <p:nvPr/>
          </p:nvSpPr>
          <p:spPr>
            <a:xfrm>
              <a:off x="537790" y="632339"/>
              <a:ext cx="1625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机器爪特殊冶炼 </a:t>
              </a:r>
              <a:r>
                <a:rPr lang="en-US" altLang="zh-CN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sz="1400" b="1" cap="none" spc="0" dirty="0">
                <a:ln w="1270">
                  <a:solidFill>
                    <a:schemeClr val="tx1">
                      <a:alpha val="39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E43F96F2-84AC-4660-8261-69904E46B5C6}"/>
              </a:ext>
            </a:extLst>
          </p:cNvPr>
          <p:cNvGrpSpPr/>
          <p:nvPr/>
        </p:nvGrpSpPr>
        <p:grpSpPr>
          <a:xfrm>
            <a:off x="368775" y="2129639"/>
            <a:ext cx="2000010" cy="604649"/>
            <a:chOff x="167518" y="529049"/>
            <a:chExt cx="2000010" cy="604649"/>
          </a:xfrm>
        </p:grpSpPr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40B7EFDF-2F80-4087-A91B-338305D993FC}"/>
                </a:ext>
              </a:extLst>
            </p:cNvPr>
            <p:cNvGrpSpPr/>
            <p:nvPr/>
          </p:nvGrpSpPr>
          <p:grpSpPr>
            <a:xfrm>
              <a:off x="167518" y="529049"/>
              <a:ext cx="2000010" cy="604649"/>
              <a:chOff x="7418021" y="3956842"/>
              <a:chExt cx="2000010" cy="604649"/>
            </a:xfrm>
          </p:grpSpPr>
          <p:sp>
            <p:nvSpPr>
              <p:cNvPr id="258" name="矩形: 圆角 257">
                <a:extLst>
                  <a:ext uri="{FF2B5EF4-FFF2-40B4-BE49-F238E27FC236}">
                    <a16:creationId xmlns:a16="http://schemas.microsoft.com/office/drawing/2014/main" id="{90F5CB69-AEFB-4BD0-A6F5-9F256B8805D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2000010" cy="538829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59" name="图片 258">
                <a:extLst>
                  <a:ext uri="{FF2B5EF4-FFF2-40B4-BE49-F238E27FC236}">
                    <a16:creationId xmlns:a16="http://schemas.microsoft.com/office/drawing/2014/main" id="{D73C1B93-AEC1-4FDB-96BA-BC46FB05D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021" y="4015116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33DD7187-5DF7-4E4C-BC4E-37ABB1BC4841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E0530AC6-F7CC-486F-B9D8-C93109C26D20}"/>
                </a:ext>
              </a:extLst>
            </p:cNvPr>
            <p:cNvSpPr/>
            <p:nvPr/>
          </p:nvSpPr>
          <p:spPr>
            <a:xfrm>
              <a:off x="537790" y="632339"/>
              <a:ext cx="1625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机器爪特殊冶炼 </a:t>
              </a:r>
              <a:r>
                <a:rPr lang="en-US" altLang="zh-CN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sz="1400" b="1" cap="none" spc="0" dirty="0">
                <a:ln w="1270">
                  <a:solidFill>
                    <a:schemeClr val="tx1">
                      <a:alpha val="39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71567914-D418-488D-8500-EA4E515B5E87}"/>
              </a:ext>
            </a:extLst>
          </p:cNvPr>
          <p:cNvGrpSpPr/>
          <p:nvPr/>
        </p:nvGrpSpPr>
        <p:grpSpPr>
          <a:xfrm>
            <a:off x="384706" y="2853435"/>
            <a:ext cx="2000010" cy="604649"/>
            <a:chOff x="167518" y="529049"/>
            <a:chExt cx="2000010" cy="604649"/>
          </a:xfrm>
        </p:grpSpPr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94AF66CD-6E4A-4310-A992-87023C88120D}"/>
                </a:ext>
              </a:extLst>
            </p:cNvPr>
            <p:cNvGrpSpPr/>
            <p:nvPr/>
          </p:nvGrpSpPr>
          <p:grpSpPr>
            <a:xfrm>
              <a:off x="167518" y="529049"/>
              <a:ext cx="2000010" cy="604649"/>
              <a:chOff x="7418021" y="3956842"/>
              <a:chExt cx="2000010" cy="604649"/>
            </a:xfrm>
          </p:grpSpPr>
          <p:sp>
            <p:nvSpPr>
              <p:cNvPr id="264" name="矩形: 圆角 263">
                <a:extLst>
                  <a:ext uri="{FF2B5EF4-FFF2-40B4-BE49-F238E27FC236}">
                    <a16:creationId xmlns:a16="http://schemas.microsoft.com/office/drawing/2014/main" id="{900B7911-FF37-4F9D-B3E5-9962E9B06D51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2000010" cy="53882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5" name="图片 264">
                <a:extLst>
                  <a:ext uri="{FF2B5EF4-FFF2-40B4-BE49-F238E27FC236}">
                    <a16:creationId xmlns:a16="http://schemas.microsoft.com/office/drawing/2014/main" id="{ABD9047A-2319-4818-B291-903DB2FB4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021" y="4015116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79432BAD-37FD-4B7E-A4D9-AECEB24E7146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A7C04E25-41A4-43B3-97C4-D1422767F9E4}"/>
                </a:ext>
              </a:extLst>
            </p:cNvPr>
            <p:cNvSpPr/>
            <p:nvPr/>
          </p:nvSpPr>
          <p:spPr>
            <a:xfrm>
              <a:off x="537790" y="632339"/>
              <a:ext cx="1625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机器爪特殊冶炼 </a:t>
              </a:r>
              <a:r>
                <a:rPr lang="en-US" altLang="zh-CN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sz="1400" b="1" cap="none" spc="0" dirty="0">
                <a:ln w="1270">
                  <a:solidFill>
                    <a:schemeClr val="tx1">
                      <a:alpha val="39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FCB6EC5C-34C1-4A31-BB41-8802DC8A7C35}"/>
              </a:ext>
            </a:extLst>
          </p:cNvPr>
          <p:cNvGrpSpPr/>
          <p:nvPr/>
        </p:nvGrpSpPr>
        <p:grpSpPr>
          <a:xfrm>
            <a:off x="2652384" y="754644"/>
            <a:ext cx="2000010" cy="604649"/>
            <a:chOff x="167518" y="529049"/>
            <a:chExt cx="2000010" cy="604649"/>
          </a:xfrm>
        </p:grpSpPr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2EBC030C-8A38-4E08-A906-621A66CA0EA9}"/>
                </a:ext>
              </a:extLst>
            </p:cNvPr>
            <p:cNvGrpSpPr/>
            <p:nvPr/>
          </p:nvGrpSpPr>
          <p:grpSpPr>
            <a:xfrm>
              <a:off x="167518" y="529049"/>
              <a:ext cx="2000010" cy="604649"/>
              <a:chOff x="7418021" y="3956842"/>
              <a:chExt cx="2000010" cy="604649"/>
            </a:xfrm>
          </p:grpSpPr>
          <p:sp>
            <p:nvSpPr>
              <p:cNvPr id="270" name="矩形: 圆角 269">
                <a:extLst>
                  <a:ext uri="{FF2B5EF4-FFF2-40B4-BE49-F238E27FC236}">
                    <a16:creationId xmlns:a16="http://schemas.microsoft.com/office/drawing/2014/main" id="{62BFE20A-71A0-49B5-BA84-C12EBED42020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2000010" cy="538829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1" name="图片 270">
                <a:extLst>
                  <a:ext uri="{FF2B5EF4-FFF2-40B4-BE49-F238E27FC236}">
                    <a16:creationId xmlns:a16="http://schemas.microsoft.com/office/drawing/2014/main" id="{39A2E1B4-2FB7-4F84-9AAD-477824FA6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021" y="4015116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2" name="矩形 271">
                <a:extLst>
                  <a:ext uri="{FF2B5EF4-FFF2-40B4-BE49-F238E27FC236}">
                    <a16:creationId xmlns:a16="http://schemas.microsoft.com/office/drawing/2014/main" id="{80FA760B-5F58-473F-AD15-3A82B3198509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43C7F575-A8D4-4489-BD01-02016EA3B393}"/>
                </a:ext>
              </a:extLst>
            </p:cNvPr>
            <p:cNvSpPr/>
            <p:nvPr/>
          </p:nvSpPr>
          <p:spPr>
            <a:xfrm>
              <a:off x="537790" y="632339"/>
              <a:ext cx="1625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机器爪特殊冶炼 </a:t>
              </a:r>
              <a:r>
                <a:rPr lang="en-US" altLang="zh-CN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sz="1400" b="1" cap="none" spc="0" dirty="0">
                <a:ln w="1270">
                  <a:solidFill>
                    <a:schemeClr val="tx1">
                      <a:alpha val="39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68A413D1-F5AD-406F-9DEC-E28CD4F00CCE}"/>
              </a:ext>
            </a:extLst>
          </p:cNvPr>
          <p:cNvGrpSpPr/>
          <p:nvPr/>
        </p:nvGrpSpPr>
        <p:grpSpPr>
          <a:xfrm>
            <a:off x="2673949" y="1442487"/>
            <a:ext cx="2000010" cy="604649"/>
            <a:chOff x="167518" y="529049"/>
            <a:chExt cx="2000010" cy="604649"/>
          </a:xfrm>
        </p:grpSpPr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C513479-7D6E-48C2-B60C-A546C0084758}"/>
                </a:ext>
              </a:extLst>
            </p:cNvPr>
            <p:cNvGrpSpPr/>
            <p:nvPr/>
          </p:nvGrpSpPr>
          <p:grpSpPr>
            <a:xfrm>
              <a:off x="167518" y="529049"/>
              <a:ext cx="2000010" cy="604649"/>
              <a:chOff x="7418021" y="3956842"/>
              <a:chExt cx="2000010" cy="604649"/>
            </a:xfrm>
          </p:grpSpPr>
          <p:sp>
            <p:nvSpPr>
              <p:cNvPr id="276" name="矩形: 圆角 275">
                <a:extLst>
                  <a:ext uri="{FF2B5EF4-FFF2-40B4-BE49-F238E27FC236}">
                    <a16:creationId xmlns:a16="http://schemas.microsoft.com/office/drawing/2014/main" id="{8205DE8A-03E5-41B2-B1DD-F38018C3D27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2000010" cy="538829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7" name="图片 276">
                <a:extLst>
                  <a:ext uri="{FF2B5EF4-FFF2-40B4-BE49-F238E27FC236}">
                    <a16:creationId xmlns:a16="http://schemas.microsoft.com/office/drawing/2014/main" id="{C050C997-239E-480C-8B2E-FAF06238B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021" y="4015116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2215434D-C6D2-4BAC-8A51-AB037EEFFB9B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855F3B00-C800-4CBC-B54B-B0AE3109E0C4}"/>
                </a:ext>
              </a:extLst>
            </p:cNvPr>
            <p:cNvSpPr/>
            <p:nvPr/>
          </p:nvSpPr>
          <p:spPr>
            <a:xfrm>
              <a:off x="537790" y="632339"/>
              <a:ext cx="1625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机器爪特殊冶炼 </a:t>
              </a:r>
              <a:r>
                <a:rPr lang="en-US" altLang="zh-CN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sz="1400" b="1" cap="none" spc="0" dirty="0">
                <a:ln w="1270">
                  <a:solidFill>
                    <a:schemeClr val="tx1">
                      <a:alpha val="39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6BB85A25-2D17-4145-AEEC-8BCB7D0F43FA}"/>
              </a:ext>
            </a:extLst>
          </p:cNvPr>
          <p:cNvGrpSpPr/>
          <p:nvPr/>
        </p:nvGrpSpPr>
        <p:grpSpPr>
          <a:xfrm>
            <a:off x="2662867" y="2123525"/>
            <a:ext cx="2000010" cy="604649"/>
            <a:chOff x="167518" y="529049"/>
            <a:chExt cx="2000010" cy="604649"/>
          </a:xfrm>
        </p:grpSpPr>
        <p:grpSp>
          <p:nvGrpSpPr>
            <p:cNvPr id="280" name="组合 279">
              <a:extLst>
                <a:ext uri="{FF2B5EF4-FFF2-40B4-BE49-F238E27FC236}">
                  <a16:creationId xmlns:a16="http://schemas.microsoft.com/office/drawing/2014/main" id="{6F781E5C-45A0-4B99-9892-F4A8767364E1}"/>
                </a:ext>
              </a:extLst>
            </p:cNvPr>
            <p:cNvGrpSpPr/>
            <p:nvPr/>
          </p:nvGrpSpPr>
          <p:grpSpPr>
            <a:xfrm>
              <a:off x="167518" y="529049"/>
              <a:ext cx="2000010" cy="604649"/>
              <a:chOff x="7418021" y="3956842"/>
              <a:chExt cx="2000010" cy="604649"/>
            </a:xfrm>
          </p:grpSpPr>
          <p:sp>
            <p:nvSpPr>
              <p:cNvPr id="282" name="矩形: 圆角 281">
                <a:extLst>
                  <a:ext uri="{FF2B5EF4-FFF2-40B4-BE49-F238E27FC236}">
                    <a16:creationId xmlns:a16="http://schemas.microsoft.com/office/drawing/2014/main" id="{01B02FFD-7E31-4FE0-9996-8D164CA6EBD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2000010" cy="53882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3" name="图片 282">
                <a:extLst>
                  <a:ext uri="{FF2B5EF4-FFF2-40B4-BE49-F238E27FC236}">
                    <a16:creationId xmlns:a16="http://schemas.microsoft.com/office/drawing/2014/main" id="{952000BA-343A-4AC1-9099-50E148479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021" y="4015116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84" name="矩形 283">
                <a:extLst>
                  <a:ext uri="{FF2B5EF4-FFF2-40B4-BE49-F238E27FC236}">
                    <a16:creationId xmlns:a16="http://schemas.microsoft.com/office/drawing/2014/main" id="{B12EE71C-A7F7-49C6-B96A-E7027E803774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D3CCD763-6C6C-4BA0-8B61-D6784612308A}"/>
                </a:ext>
              </a:extLst>
            </p:cNvPr>
            <p:cNvSpPr/>
            <p:nvPr/>
          </p:nvSpPr>
          <p:spPr>
            <a:xfrm>
              <a:off x="537790" y="632339"/>
              <a:ext cx="1625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机器爪特殊冶炼 </a:t>
              </a:r>
              <a:r>
                <a:rPr lang="en-US" altLang="zh-CN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sz="1400" b="1" cap="none" spc="0" dirty="0">
                <a:ln w="1270">
                  <a:solidFill>
                    <a:schemeClr val="tx1">
                      <a:alpha val="39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9D482AB3-AF80-4720-9ACB-4530712B9AD7}"/>
              </a:ext>
            </a:extLst>
          </p:cNvPr>
          <p:cNvGrpSpPr/>
          <p:nvPr/>
        </p:nvGrpSpPr>
        <p:grpSpPr>
          <a:xfrm>
            <a:off x="2652384" y="2823506"/>
            <a:ext cx="2000010" cy="604649"/>
            <a:chOff x="167518" y="529049"/>
            <a:chExt cx="2000010" cy="604649"/>
          </a:xfrm>
        </p:grpSpPr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F55F2BB1-FDA1-4BA4-9734-ADCF621FC130}"/>
                </a:ext>
              </a:extLst>
            </p:cNvPr>
            <p:cNvGrpSpPr/>
            <p:nvPr/>
          </p:nvGrpSpPr>
          <p:grpSpPr>
            <a:xfrm>
              <a:off x="167518" y="529049"/>
              <a:ext cx="2000010" cy="604649"/>
              <a:chOff x="7418021" y="3956842"/>
              <a:chExt cx="2000010" cy="604649"/>
            </a:xfrm>
          </p:grpSpPr>
          <p:sp>
            <p:nvSpPr>
              <p:cNvPr id="288" name="矩形: 圆角 287">
                <a:extLst>
                  <a:ext uri="{FF2B5EF4-FFF2-40B4-BE49-F238E27FC236}">
                    <a16:creationId xmlns:a16="http://schemas.microsoft.com/office/drawing/2014/main" id="{2E289C55-1D10-4D67-BAA7-6FAC90BCDB48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2000010" cy="53882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9" name="图片 288">
                <a:extLst>
                  <a:ext uri="{FF2B5EF4-FFF2-40B4-BE49-F238E27FC236}">
                    <a16:creationId xmlns:a16="http://schemas.microsoft.com/office/drawing/2014/main" id="{8D907CF2-1C20-4CD5-A0CF-E0BD0C3E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021" y="4015116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19D7830C-F5D0-4E5E-BA41-81BDC0D8A21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21CF4FB5-7C92-4598-860D-6AEBCF7626C1}"/>
                </a:ext>
              </a:extLst>
            </p:cNvPr>
            <p:cNvSpPr/>
            <p:nvPr/>
          </p:nvSpPr>
          <p:spPr>
            <a:xfrm>
              <a:off x="537790" y="632339"/>
              <a:ext cx="1625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机器爪特殊冶炼 </a:t>
              </a:r>
              <a:r>
                <a:rPr lang="en-US" altLang="zh-CN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sz="1400" b="1" cap="none" spc="0" dirty="0">
                <a:ln w="1270">
                  <a:solidFill>
                    <a:schemeClr val="tx1">
                      <a:alpha val="39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3" name="矩形 292">
            <a:extLst>
              <a:ext uri="{FF2B5EF4-FFF2-40B4-BE49-F238E27FC236}">
                <a16:creationId xmlns:a16="http://schemas.microsoft.com/office/drawing/2014/main" id="{DFA71218-465A-4335-A562-5D8D037DEF33}"/>
              </a:ext>
            </a:extLst>
          </p:cNvPr>
          <p:cNvSpPr/>
          <p:nvPr/>
        </p:nvSpPr>
        <p:spPr>
          <a:xfrm>
            <a:off x="4894364" y="696089"/>
            <a:ext cx="45719" cy="337864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B03FE9BF-9DB1-407C-9BE8-7398C3FF92D1}"/>
              </a:ext>
            </a:extLst>
          </p:cNvPr>
          <p:cNvSpPr/>
          <p:nvPr/>
        </p:nvSpPr>
        <p:spPr>
          <a:xfrm>
            <a:off x="4901360" y="1574909"/>
            <a:ext cx="45719" cy="796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963F561A-3F27-4D7F-B2F4-FB9E0E8CAB69}"/>
              </a:ext>
            </a:extLst>
          </p:cNvPr>
          <p:cNvGrpSpPr/>
          <p:nvPr/>
        </p:nvGrpSpPr>
        <p:grpSpPr>
          <a:xfrm>
            <a:off x="379299" y="3609566"/>
            <a:ext cx="2000010" cy="604649"/>
            <a:chOff x="167518" y="529049"/>
            <a:chExt cx="2000010" cy="604649"/>
          </a:xfrm>
        </p:grpSpPr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E7B6B6EB-2089-4926-9E9E-E4C33EBD03CD}"/>
                </a:ext>
              </a:extLst>
            </p:cNvPr>
            <p:cNvGrpSpPr/>
            <p:nvPr/>
          </p:nvGrpSpPr>
          <p:grpSpPr>
            <a:xfrm>
              <a:off x="167518" y="529049"/>
              <a:ext cx="2000010" cy="604649"/>
              <a:chOff x="7418021" y="3956842"/>
              <a:chExt cx="2000010" cy="604649"/>
            </a:xfrm>
          </p:grpSpPr>
          <p:sp>
            <p:nvSpPr>
              <p:cNvPr id="298" name="矩形: 圆角 297">
                <a:extLst>
                  <a:ext uri="{FF2B5EF4-FFF2-40B4-BE49-F238E27FC236}">
                    <a16:creationId xmlns:a16="http://schemas.microsoft.com/office/drawing/2014/main" id="{C07BBA44-575E-4FAD-B820-8E9489C6DA0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2000010" cy="53882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9" name="图片 298">
                <a:extLst>
                  <a:ext uri="{FF2B5EF4-FFF2-40B4-BE49-F238E27FC236}">
                    <a16:creationId xmlns:a16="http://schemas.microsoft.com/office/drawing/2014/main" id="{11F4B937-00C7-4507-845F-9697CFCB8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021" y="4015116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CDC443CD-E2DD-41FD-ACFA-106131B667E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1384C724-CCE8-41E6-94A9-96C9F156ADFA}"/>
                </a:ext>
              </a:extLst>
            </p:cNvPr>
            <p:cNvSpPr/>
            <p:nvPr/>
          </p:nvSpPr>
          <p:spPr>
            <a:xfrm>
              <a:off x="537790" y="632339"/>
              <a:ext cx="1625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机器爪特殊冶炼 </a:t>
              </a:r>
              <a:r>
                <a:rPr lang="en-US" altLang="zh-CN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sz="1400" b="1" cap="none" spc="0" dirty="0">
                <a:ln w="1270">
                  <a:solidFill>
                    <a:schemeClr val="tx1">
                      <a:alpha val="39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CAA08313-DD26-4CB4-AFB2-5E126FBDE35A}"/>
              </a:ext>
            </a:extLst>
          </p:cNvPr>
          <p:cNvGrpSpPr/>
          <p:nvPr/>
        </p:nvGrpSpPr>
        <p:grpSpPr>
          <a:xfrm>
            <a:off x="2669036" y="3602968"/>
            <a:ext cx="2000010" cy="604649"/>
            <a:chOff x="167518" y="529049"/>
            <a:chExt cx="2000010" cy="604649"/>
          </a:xfrm>
        </p:grpSpPr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155148B7-47BD-4529-B014-7E376B105271}"/>
                </a:ext>
              </a:extLst>
            </p:cNvPr>
            <p:cNvGrpSpPr/>
            <p:nvPr/>
          </p:nvGrpSpPr>
          <p:grpSpPr>
            <a:xfrm>
              <a:off x="167518" y="529049"/>
              <a:ext cx="2000010" cy="604649"/>
              <a:chOff x="7418021" y="3956842"/>
              <a:chExt cx="2000010" cy="604649"/>
            </a:xfrm>
          </p:grpSpPr>
          <p:sp>
            <p:nvSpPr>
              <p:cNvPr id="304" name="矩形: 圆角 303">
                <a:extLst>
                  <a:ext uri="{FF2B5EF4-FFF2-40B4-BE49-F238E27FC236}">
                    <a16:creationId xmlns:a16="http://schemas.microsoft.com/office/drawing/2014/main" id="{6E58CB04-3D8C-4F3F-B1DB-3064C9303336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2000010" cy="53882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5" name="图片 304">
                <a:extLst>
                  <a:ext uri="{FF2B5EF4-FFF2-40B4-BE49-F238E27FC236}">
                    <a16:creationId xmlns:a16="http://schemas.microsoft.com/office/drawing/2014/main" id="{F762205E-0694-47E2-A9F3-906390519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021" y="4015116"/>
                <a:ext cx="406963" cy="406963"/>
              </a:xfrm>
              <a:prstGeom prst="rect">
                <a:avLst/>
              </a:prstGeom>
            </p:spPr>
          </p:pic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72B8341D-203F-4F3D-B18B-68245ED5BBB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E003084D-8B9F-4B1B-A06B-4089821C206D}"/>
                </a:ext>
              </a:extLst>
            </p:cNvPr>
            <p:cNvSpPr/>
            <p:nvPr/>
          </p:nvSpPr>
          <p:spPr>
            <a:xfrm>
              <a:off x="537790" y="632339"/>
              <a:ext cx="1625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机器爪特殊冶炼 </a:t>
              </a:r>
              <a:r>
                <a:rPr lang="en-US" altLang="zh-CN" sz="1400" b="1" cap="none" spc="0" dirty="0">
                  <a:ln w="1270">
                    <a:solidFill>
                      <a:schemeClr val="tx1">
                        <a:alpha val="39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sz="1400" b="1" cap="none" spc="0" dirty="0">
                <a:ln w="1270">
                  <a:solidFill>
                    <a:schemeClr val="tx1">
                      <a:alpha val="39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8" name="直角三角形 307">
            <a:extLst>
              <a:ext uri="{FF2B5EF4-FFF2-40B4-BE49-F238E27FC236}">
                <a16:creationId xmlns:a16="http://schemas.microsoft.com/office/drawing/2014/main" id="{D83DFC25-F5BC-440B-9FEF-46975A40292C}"/>
              </a:ext>
            </a:extLst>
          </p:cNvPr>
          <p:cNvSpPr/>
          <p:nvPr/>
        </p:nvSpPr>
        <p:spPr>
          <a:xfrm rot="10800000">
            <a:off x="2008560" y="760029"/>
            <a:ext cx="370272" cy="307777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DD176E62-7954-4062-8E20-2E46DEF3E4E9}"/>
              </a:ext>
            </a:extLst>
          </p:cNvPr>
          <p:cNvSpPr/>
          <p:nvPr/>
        </p:nvSpPr>
        <p:spPr>
          <a:xfrm rot="2008057">
            <a:off x="2053838" y="713810"/>
            <a:ext cx="425116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</a:t>
            </a:r>
            <a:endParaRPr lang="zh-CN" altLang="en-US" sz="105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11" name="直角三角形 310">
            <a:extLst>
              <a:ext uri="{FF2B5EF4-FFF2-40B4-BE49-F238E27FC236}">
                <a16:creationId xmlns:a16="http://schemas.microsoft.com/office/drawing/2014/main" id="{D37BC48B-97F4-49CE-A2AA-7A72FBDA088D}"/>
              </a:ext>
            </a:extLst>
          </p:cNvPr>
          <p:cNvSpPr/>
          <p:nvPr/>
        </p:nvSpPr>
        <p:spPr>
          <a:xfrm rot="10800000">
            <a:off x="4298368" y="2125960"/>
            <a:ext cx="370272" cy="307777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1B07C9F6-3245-4087-A2CF-7865A3FFAB1F}"/>
              </a:ext>
            </a:extLst>
          </p:cNvPr>
          <p:cNvSpPr/>
          <p:nvPr/>
        </p:nvSpPr>
        <p:spPr>
          <a:xfrm rot="2008057">
            <a:off x="4343646" y="2079741"/>
            <a:ext cx="425116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</a:t>
            </a:r>
            <a:endParaRPr lang="zh-CN" altLang="en-US" sz="105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13" name="矩形 312">
            <a:hlinkClick r:id="rId24" action="ppaction://hlinksldjump"/>
            <a:extLst>
              <a:ext uri="{FF2B5EF4-FFF2-40B4-BE49-F238E27FC236}">
                <a16:creationId xmlns:a16="http://schemas.microsoft.com/office/drawing/2014/main" id="{ADA229DC-C308-4762-9CD8-1009C56AA84B}"/>
              </a:ext>
            </a:extLst>
          </p:cNvPr>
          <p:cNvSpPr/>
          <p:nvPr/>
        </p:nvSpPr>
        <p:spPr>
          <a:xfrm>
            <a:off x="-2830362" y="131557"/>
            <a:ext cx="10001250" cy="462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4" name="图形 313" descr="返回">
            <a:hlinkClick r:id="rId25" action="ppaction://hlinksldjump"/>
            <a:extLst>
              <a:ext uri="{FF2B5EF4-FFF2-40B4-BE49-F238E27FC236}">
                <a16:creationId xmlns:a16="http://schemas.microsoft.com/office/drawing/2014/main" id="{8F96C828-9DC5-430E-AEF1-302D3E18FE6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2" name="直角三角形 1">
            <a:extLst>
              <a:ext uri="{FF2B5EF4-FFF2-40B4-BE49-F238E27FC236}">
                <a16:creationId xmlns:a16="http://schemas.microsoft.com/office/drawing/2014/main" id="{16D4A6C9-05D6-4749-8A9A-34E933647799}"/>
              </a:ext>
            </a:extLst>
          </p:cNvPr>
          <p:cNvSpPr/>
          <p:nvPr/>
        </p:nvSpPr>
        <p:spPr>
          <a:xfrm rot="16200000">
            <a:off x="3128880" y="-719953"/>
            <a:ext cx="627909" cy="627909"/>
          </a:xfrm>
          <a:prstGeom prst="rtTriangl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可回收标志">
            <a:extLst>
              <a:ext uri="{FF2B5EF4-FFF2-40B4-BE49-F238E27FC236}">
                <a16:creationId xmlns:a16="http://schemas.microsoft.com/office/drawing/2014/main" id="{86082C64-3AB6-4E38-8457-91F2F49E7D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89093" y="-467231"/>
            <a:ext cx="366486" cy="366486"/>
          </a:xfrm>
          <a:prstGeom prst="rect">
            <a:avLst/>
          </a:prstGeom>
        </p:spPr>
      </p:pic>
      <p:sp>
        <p:nvSpPr>
          <p:cNvPr id="192" name="直角三角形 191">
            <a:extLst>
              <a:ext uri="{FF2B5EF4-FFF2-40B4-BE49-F238E27FC236}">
                <a16:creationId xmlns:a16="http://schemas.microsoft.com/office/drawing/2014/main" id="{54430DF8-A616-480E-85B3-71D84FC24E6B}"/>
              </a:ext>
            </a:extLst>
          </p:cNvPr>
          <p:cNvSpPr/>
          <p:nvPr/>
        </p:nvSpPr>
        <p:spPr>
          <a:xfrm rot="16200000">
            <a:off x="3999961" y="-729638"/>
            <a:ext cx="627909" cy="627909"/>
          </a:xfrm>
          <a:prstGeom prst="rtTriangl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3" name="图形 192" descr="眼睛">
            <a:extLst>
              <a:ext uri="{FF2B5EF4-FFF2-40B4-BE49-F238E27FC236}">
                <a16:creationId xmlns:a16="http://schemas.microsoft.com/office/drawing/2014/main" id="{EB9625B0-2857-498C-B8FD-62649FD9D4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53884" y="-466841"/>
            <a:ext cx="366486" cy="366486"/>
          </a:xfrm>
          <a:prstGeom prst="rect">
            <a:avLst/>
          </a:prstGeom>
        </p:spPr>
      </p:pic>
      <p:pic>
        <p:nvPicPr>
          <p:cNvPr id="10" name="图形 9" descr="灯泡和齿轮">
            <a:extLst>
              <a:ext uri="{FF2B5EF4-FFF2-40B4-BE49-F238E27FC236}">
                <a16:creationId xmlns:a16="http://schemas.microsoft.com/office/drawing/2014/main" id="{43B57F73-832E-4663-AEFB-782D2710F1E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40083" y="-10034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0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4"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9055" y="556452"/>
            <a:ext cx="5141252" cy="3581584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弯曲线形(无边框) 5">
            <a:extLst>
              <a:ext uri="{FF2B5EF4-FFF2-40B4-BE49-F238E27FC236}">
                <a16:creationId xmlns:a16="http://schemas.microsoft.com/office/drawing/2014/main" id="{7FFD7DEF-FF18-4784-890A-07BA29DD719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4519E5EE-9ED2-4B66-8608-77F37F2F8D59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E5B5AF73-A91F-4597-ADC5-B2272B96C7D8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2" name="图形 731">
              <a:extLst>
                <a:ext uri="{FF2B5EF4-FFF2-40B4-BE49-F238E27FC236}">
                  <a16:creationId xmlns:a16="http://schemas.microsoft.com/office/drawing/2014/main" id="{32708B2D-1438-4A4B-A262-917A7BA2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7D96D3-8868-4D76-9C70-C3F2F3B34C34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82554" y="131327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46" y="132883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物流仓库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12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sp>
        <p:nvSpPr>
          <p:cNvPr id="304" name="矩形 303">
            <a:extLst>
              <a:ext uri="{FF2B5EF4-FFF2-40B4-BE49-F238E27FC236}">
                <a16:creationId xmlns:a16="http://schemas.microsoft.com/office/drawing/2014/main" id="{7361A029-895A-40B0-8EDA-DA287FEDDBF4}"/>
              </a:ext>
            </a:extLst>
          </p:cNvPr>
          <p:cNvSpPr/>
          <p:nvPr/>
        </p:nvSpPr>
        <p:spPr>
          <a:xfrm>
            <a:off x="8740685" y="221233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修建队列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518" name="图形 517" descr="挖掘工具">
            <a:hlinkClick r:id="rId12" action="ppaction://hlinksldjump"/>
            <a:extLst>
              <a:ext uri="{FF2B5EF4-FFF2-40B4-BE49-F238E27FC236}">
                <a16:creationId xmlns:a16="http://schemas.microsoft.com/office/drawing/2014/main" id="{FEDEC3F5-2A1C-43B2-9369-34D3AD933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1192" y="118291"/>
            <a:ext cx="414829" cy="414829"/>
          </a:xfrm>
          <a:prstGeom prst="rect">
            <a:avLst/>
          </a:prstGeom>
        </p:spPr>
      </p:pic>
      <p:sp>
        <p:nvSpPr>
          <p:cNvPr id="519" name="矩形 518">
            <a:extLst>
              <a:ext uri="{FF2B5EF4-FFF2-40B4-BE49-F238E27FC236}">
                <a16:creationId xmlns:a16="http://schemas.microsoft.com/office/drawing/2014/main" id="{63B53116-92E7-47D6-9A1C-8E1099EC1F24}"/>
              </a:ext>
            </a:extLst>
          </p:cNvPr>
          <p:cNvSpPr/>
          <p:nvPr/>
        </p:nvSpPr>
        <p:spPr>
          <a:xfrm>
            <a:off x="5151839" y="624100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871A6CD5-B827-4DCD-ABCF-F61603368FD1}"/>
              </a:ext>
            </a:extLst>
          </p:cNvPr>
          <p:cNvSpPr/>
          <p:nvPr/>
        </p:nvSpPr>
        <p:spPr>
          <a:xfrm>
            <a:off x="6956054" y="642604"/>
            <a:ext cx="786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74" name="矩形 573">
            <a:extLst>
              <a:ext uri="{FF2B5EF4-FFF2-40B4-BE49-F238E27FC236}">
                <a16:creationId xmlns:a16="http://schemas.microsoft.com/office/drawing/2014/main" id="{DA078152-FC33-44A9-8C51-5A7D4DF46A5F}"/>
              </a:ext>
            </a:extLst>
          </p:cNvPr>
          <p:cNvSpPr/>
          <p:nvPr/>
        </p:nvSpPr>
        <p:spPr>
          <a:xfrm>
            <a:off x="5120722" y="1001457"/>
            <a:ext cx="4614861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7" name="矩形 586">
            <a:extLst>
              <a:ext uri="{FF2B5EF4-FFF2-40B4-BE49-F238E27FC236}">
                <a16:creationId xmlns:a16="http://schemas.microsoft.com/office/drawing/2014/main" id="{81A3C7CD-4F72-4366-8A93-CC537B03B32B}"/>
              </a:ext>
            </a:extLst>
          </p:cNvPr>
          <p:cNvSpPr/>
          <p:nvPr/>
        </p:nvSpPr>
        <p:spPr>
          <a:xfrm>
            <a:off x="6924597" y="1224566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8" name="矩形 587">
            <a:extLst>
              <a:ext uri="{FF2B5EF4-FFF2-40B4-BE49-F238E27FC236}">
                <a16:creationId xmlns:a16="http://schemas.microsoft.com/office/drawing/2014/main" id="{0F2FEB79-D598-47F0-ABE1-F29A793F2D09}"/>
              </a:ext>
            </a:extLst>
          </p:cNvPr>
          <p:cNvSpPr/>
          <p:nvPr/>
        </p:nvSpPr>
        <p:spPr>
          <a:xfrm>
            <a:off x="6861247" y="1224048"/>
            <a:ext cx="187302" cy="145269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" name="矩形 588">
            <a:extLst>
              <a:ext uri="{FF2B5EF4-FFF2-40B4-BE49-F238E27FC236}">
                <a16:creationId xmlns:a16="http://schemas.microsoft.com/office/drawing/2014/main" id="{3A27EA1E-01E2-444B-B2E4-A278E5A23A24}"/>
              </a:ext>
            </a:extLst>
          </p:cNvPr>
          <p:cNvSpPr/>
          <p:nvPr/>
        </p:nvSpPr>
        <p:spPr>
          <a:xfrm>
            <a:off x="6799943" y="1224048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矩形 589">
            <a:extLst>
              <a:ext uri="{FF2B5EF4-FFF2-40B4-BE49-F238E27FC236}">
                <a16:creationId xmlns:a16="http://schemas.microsoft.com/office/drawing/2014/main" id="{6A59C75B-2218-49D1-81EB-CD53BFE05AD7}"/>
              </a:ext>
            </a:extLst>
          </p:cNvPr>
          <p:cNvSpPr/>
          <p:nvPr/>
        </p:nvSpPr>
        <p:spPr>
          <a:xfrm>
            <a:off x="6724308" y="1224048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矩形 590">
            <a:extLst>
              <a:ext uri="{FF2B5EF4-FFF2-40B4-BE49-F238E27FC236}">
                <a16:creationId xmlns:a16="http://schemas.microsoft.com/office/drawing/2014/main" id="{79129615-E4F2-492D-9591-8DAE38B67D95}"/>
              </a:ext>
            </a:extLst>
          </p:cNvPr>
          <p:cNvSpPr/>
          <p:nvPr/>
        </p:nvSpPr>
        <p:spPr>
          <a:xfrm>
            <a:off x="7467618" y="1157157"/>
            <a:ext cx="128013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5CB85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/</a:t>
            </a:r>
            <a:r>
              <a:rPr lang="zh-CN" altLang="en-US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1B624E14-8C80-4BA4-AAC5-3E06A970B1FD}"/>
              </a:ext>
            </a:extLst>
          </p:cNvPr>
          <p:cNvSpPr/>
          <p:nvPr/>
        </p:nvSpPr>
        <p:spPr>
          <a:xfrm>
            <a:off x="6662263" y="1220773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" name="矩形 592">
            <a:extLst>
              <a:ext uri="{FF2B5EF4-FFF2-40B4-BE49-F238E27FC236}">
                <a16:creationId xmlns:a16="http://schemas.microsoft.com/office/drawing/2014/main" id="{04094003-4CB1-46BF-A25A-0C2DBD18A1DC}"/>
              </a:ext>
            </a:extLst>
          </p:cNvPr>
          <p:cNvSpPr/>
          <p:nvPr/>
        </p:nvSpPr>
        <p:spPr>
          <a:xfrm>
            <a:off x="6610562" y="1219468"/>
            <a:ext cx="187302" cy="145269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" name="矩形 593">
            <a:extLst>
              <a:ext uri="{FF2B5EF4-FFF2-40B4-BE49-F238E27FC236}">
                <a16:creationId xmlns:a16="http://schemas.microsoft.com/office/drawing/2014/main" id="{07478B24-D4B9-4B0B-984D-EC8BCC81F6BD}"/>
              </a:ext>
            </a:extLst>
          </p:cNvPr>
          <p:cNvSpPr/>
          <p:nvPr/>
        </p:nvSpPr>
        <p:spPr>
          <a:xfrm>
            <a:off x="6549258" y="1219468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" name="矩形 594">
            <a:extLst>
              <a:ext uri="{FF2B5EF4-FFF2-40B4-BE49-F238E27FC236}">
                <a16:creationId xmlns:a16="http://schemas.microsoft.com/office/drawing/2014/main" id="{10259935-867A-41ED-BB35-B56794D79A35}"/>
              </a:ext>
            </a:extLst>
          </p:cNvPr>
          <p:cNvSpPr/>
          <p:nvPr/>
        </p:nvSpPr>
        <p:spPr>
          <a:xfrm>
            <a:off x="6473623" y="1219468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矩形 595">
            <a:extLst>
              <a:ext uri="{FF2B5EF4-FFF2-40B4-BE49-F238E27FC236}">
                <a16:creationId xmlns:a16="http://schemas.microsoft.com/office/drawing/2014/main" id="{315D397A-874D-4180-868F-D1500D89C159}"/>
              </a:ext>
            </a:extLst>
          </p:cNvPr>
          <p:cNvSpPr/>
          <p:nvPr/>
        </p:nvSpPr>
        <p:spPr>
          <a:xfrm>
            <a:off x="6407507" y="1219799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3" name="矩形 602">
            <a:extLst>
              <a:ext uri="{FF2B5EF4-FFF2-40B4-BE49-F238E27FC236}">
                <a16:creationId xmlns:a16="http://schemas.microsoft.com/office/drawing/2014/main" id="{69E837D4-45A5-46DD-B7D4-293116C8BB1C}"/>
              </a:ext>
            </a:extLst>
          </p:cNvPr>
          <p:cNvSpPr/>
          <p:nvPr/>
        </p:nvSpPr>
        <p:spPr>
          <a:xfrm>
            <a:off x="5134492" y="2651657"/>
            <a:ext cx="4624676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5" name="矩形 604">
            <a:extLst>
              <a:ext uri="{FF2B5EF4-FFF2-40B4-BE49-F238E27FC236}">
                <a16:creationId xmlns:a16="http://schemas.microsoft.com/office/drawing/2014/main" id="{C2AB8517-971D-43A1-91AD-75D69A85ACC3}"/>
              </a:ext>
            </a:extLst>
          </p:cNvPr>
          <p:cNvSpPr/>
          <p:nvPr/>
        </p:nvSpPr>
        <p:spPr>
          <a:xfrm>
            <a:off x="5120722" y="1561583"/>
            <a:ext cx="4624677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6" name="矩形 605">
            <a:extLst>
              <a:ext uri="{FF2B5EF4-FFF2-40B4-BE49-F238E27FC236}">
                <a16:creationId xmlns:a16="http://schemas.microsoft.com/office/drawing/2014/main" id="{A535F832-9D1B-4F78-AFE0-BDEE20257E6F}"/>
              </a:ext>
            </a:extLst>
          </p:cNvPr>
          <p:cNvSpPr/>
          <p:nvPr/>
        </p:nvSpPr>
        <p:spPr>
          <a:xfrm>
            <a:off x="5138854" y="2107937"/>
            <a:ext cx="4628827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5F4612-C38F-4685-A9D7-1D0D27A044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570" y="962356"/>
            <a:ext cx="394477" cy="394477"/>
          </a:xfrm>
          <a:prstGeom prst="rect">
            <a:avLst/>
          </a:prstGeom>
        </p:spPr>
      </p:pic>
      <p:sp>
        <p:nvSpPr>
          <p:cNvPr id="609" name="矩形: 圆角 608">
            <a:extLst>
              <a:ext uri="{FF2B5EF4-FFF2-40B4-BE49-F238E27FC236}">
                <a16:creationId xmlns:a16="http://schemas.microsoft.com/office/drawing/2014/main" id="{52E9F0F1-E2F5-4A2F-807E-7253B53267A0}"/>
              </a:ext>
            </a:extLst>
          </p:cNvPr>
          <p:cNvSpPr/>
          <p:nvPr/>
        </p:nvSpPr>
        <p:spPr>
          <a:xfrm>
            <a:off x="5176259" y="1268494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" name="矩形 609">
            <a:extLst>
              <a:ext uri="{FF2B5EF4-FFF2-40B4-BE49-F238E27FC236}">
                <a16:creationId xmlns:a16="http://schemas.microsoft.com/office/drawing/2014/main" id="{D456F9E6-3A87-485F-889D-D795B1E1173A}"/>
              </a:ext>
            </a:extLst>
          </p:cNvPr>
          <p:cNvSpPr/>
          <p:nvPr/>
        </p:nvSpPr>
        <p:spPr>
          <a:xfrm>
            <a:off x="4810802" y="1194537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" name="矩形 613">
            <a:extLst>
              <a:ext uri="{FF2B5EF4-FFF2-40B4-BE49-F238E27FC236}">
                <a16:creationId xmlns:a16="http://schemas.microsoft.com/office/drawing/2014/main" id="{C4537094-7300-40F3-8373-E2BF5B9F9E6D}"/>
              </a:ext>
            </a:extLst>
          </p:cNvPr>
          <p:cNvSpPr/>
          <p:nvPr/>
        </p:nvSpPr>
        <p:spPr>
          <a:xfrm>
            <a:off x="7454903" y="1779866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5" name="矩形 614">
            <a:extLst>
              <a:ext uri="{FF2B5EF4-FFF2-40B4-BE49-F238E27FC236}">
                <a16:creationId xmlns:a16="http://schemas.microsoft.com/office/drawing/2014/main" id="{B5F479C5-2B6C-468E-B3BA-2B9E10C3299D}"/>
              </a:ext>
            </a:extLst>
          </p:cNvPr>
          <p:cNvSpPr/>
          <p:nvPr/>
        </p:nvSpPr>
        <p:spPr>
          <a:xfrm>
            <a:off x="7391553" y="1779972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6" name="矩形 615">
            <a:extLst>
              <a:ext uri="{FF2B5EF4-FFF2-40B4-BE49-F238E27FC236}">
                <a16:creationId xmlns:a16="http://schemas.microsoft.com/office/drawing/2014/main" id="{BDE71C5A-48C7-477F-BC7F-C54598935DAC}"/>
              </a:ext>
            </a:extLst>
          </p:cNvPr>
          <p:cNvSpPr/>
          <p:nvPr/>
        </p:nvSpPr>
        <p:spPr>
          <a:xfrm>
            <a:off x="7330249" y="1779348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7" name="矩形 616">
            <a:extLst>
              <a:ext uri="{FF2B5EF4-FFF2-40B4-BE49-F238E27FC236}">
                <a16:creationId xmlns:a16="http://schemas.microsoft.com/office/drawing/2014/main" id="{F70173F3-C1BE-42EB-8E47-5F50013FE074}"/>
              </a:ext>
            </a:extLst>
          </p:cNvPr>
          <p:cNvSpPr/>
          <p:nvPr/>
        </p:nvSpPr>
        <p:spPr>
          <a:xfrm>
            <a:off x="7254614" y="1779348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8" name="矩形 617">
            <a:extLst>
              <a:ext uri="{FF2B5EF4-FFF2-40B4-BE49-F238E27FC236}">
                <a16:creationId xmlns:a16="http://schemas.microsoft.com/office/drawing/2014/main" id="{91050311-A89C-4826-8BB0-F09F16490963}"/>
              </a:ext>
            </a:extLst>
          </p:cNvPr>
          <p:cNvSpPr/>
          <p:nvPr/>
        </p:nvSpPr>
        <p:spPr>
          <a:xfrm>
            <a:off x="7188498" y="1779679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9" name="矩形 618">
            <a:extLst>
              <a:ext uri="{FF2B5EF4-FFF2-40B4-BE49-F238E27FC236}">
                <a16:creationId xmlns:a16="http://schemas.microsoft.com/office/drawing/2014/main" id="{CF3C8451-AADE-426B-A2DC-09F0F4481D9B}"/>
              </a:ext>
            </a:extLst>
          </p:cNvPr>
          <p:cNvSpPr/>
          <p:nvPr/>
        </p:nvSpPr>
        <p:spPr>
          <a:xfrm>
            <a:off x="7125148" y="1779785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0" name="矩形 619">
            <a:extLst>
              <a:ext uri="{FF2B5EF4-FFF2-40B4-BE49-F238E27FC236}">
                <a16:creationId xmlns:a16="http://schemas.microsoft.com/office/drawing/2014/main" id="{16F435CE-76CD-44AC-8DB1-F0B32E42362B}"/>
              </a:ext>
            </a:extLst>
          </p:cNvPr>
          <p:cNvSpPr/>
          <p:nvPr/>
        </p:nvSpPr>
        <p:spPr>
          <a:xfrm>
            <a:off x="7063844" y="1779161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1" name="矩形 620">
            <a:extLst>
              <a:ext uri="{FF2B5EF4-FFF2-40B4-BE49-F238E27FC236}">
                <a16:creationId xmlns:a16="http://schemas.microsoft.com/office/drawing/2014/main" id="{72462D58-3603-43A3-9C14-3BE69A6F315A}"/>
              </a:ext>
            </a:extLst>
          </p:cNvPr>
          <p:cNvSpPr/>
          <p:nvPr/>
        </p:nvSpPr>
        <p:spPr>
          <a:xfrm>
            <a:off x="6988209" y="1779161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2" name="矩形 621">
            <a:extLst>
              <a:ext uri="{FF2B5EF4-FFF2-40B4-BE49-F238E27FC236}">
                <a16:creationId xmlns:a16="http://schemas.microsoft.com/office/drawing/2014/main" id="{D6CCF782-285D-4475-B64B-AF92F7B15418}"/>
              </a:ext>
            </a:extLst>
          </p:cNvPr>
          <p:cNvSpPr/>
          <p:nvPr/>
        </p:nvSpPr>
        <p:spPr>
          <a:xfrm>
            <a:off x="6926164" y="1775886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3" name="矩形 622">
            <a:extLst>
              <a:ext uri="{FF2B5EF4-FFF2-40B4-BE49-F238E27FC236}">
                <a16:creationId xmlns:a16="http://schemas.microsoft.com/office/drawing/2014/main" id="{9B7CDAED-457E-463E-A5D7-0B9839AA086B}"/>
              </a:ext>
            </a:extLst>
          </p:cNvPr>
          <p:cNvSpPr/>
          <p:nvPr/>
        </p:nvSpPr>
        <p:spPr>
          <a:xfrm>
            <a:off x="6874463" y="1775205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4" name="矩形 623">
            <a:extLst>
              <a:ext uri="{FF2B5EF4-FFF2-40B4-BE49-F238E27FC236}">
                <a16:creationId xmlns:a16="http://schemas.microsoft.com/office/drawing/2014/main" id="{76E96F53-F47B-4516-B5E2-7B1BCD733F12}"/>
              </a:ext>
            </a:extLst>
          </p:cNvPr>
          <p:cNvSpPr/>
          <p:nvPr/>
        </p:nvSpPr>
        <p:spPr>
          <a:xfrm>
            <a:off x="6813159" y="1774581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5" name="矩形 624">
            <a:extLst>
              <a:ext uri="{FF2B5EF4-FFF2-40B4-BE49-F238E27FC236}">
                <a16:creationId xmlns:a16="http://schemas.microsoft.com/office/drawing/2014/main" id="{BF380F97-9292-4578-A256-0514A95CB9A8}"/>
              </a:ext>
            </a:extLst>
          </p:cNvPr>
          <p:cNvSpPr/>
          <p:nvPr/>
        </p:nvSpPr>
        <p:spPr>
          <a:xfrm>
            <a:off x="6737524" y="1774581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6" name="矩形 625">
            <a:extLst>
              <a:ext uri="{FF2B5EF4-FFF2-40B4-BE49-F238E27FC236}">
                <a16:creationId xmlns:a16="http://schemas.microsoft.com/office/drawing/2014/main" id="{70ECBF54-72ED-453B-B4CC-40BE073A3151}"/>
              </a:ext>
            </a:extLst>
          </p:cNvPr>
          <p:cNvSpPr/>
          <p:nvPr/>
        </p:nvSpPr>
        <p:spPr>
          <a:xfrm>
            <a:off x="6671408" y="1774912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7" name="矩形 626">
            <a:extLst>
              <a:ext uri="{FF2B5EF4-FFF2-40B4-BE49-F238E27FC236}">
                <a16:creationId xmlns:a16="http://schemas.microsoft.com/office/drawing/2014/main" id="{C82C6365-40DD-4DED-8E33-5E314F796CB3}"/>
              </a:ext>
            </a:extLst>
          </p:cNvPr>
          <p:cNvSpPr/>
          <p:nvPr/>
        </p:nvSpPr>
        <p:spPr>
          <a:xfrm>
            <a:off x="6608058" y="1775018"/>
            <a:ext cx="200297" cy="15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8" name="矩形 627">
            <a:extLst>
              <a:ext uri="{FF2B5EF4-FFF2-40B4-BE49-F238E27FC236}">
                <a16:creationId xmlns:a16="http://schemas.microsoft.com/office/drawing/2014/main" id="{F7C76058-CEAE-4BBA-BAA8-A1C5E55AAAF3}"/>
              </a:ext>
            </a:extLst>
          </p:cNvPr>
          <p:cNvSpPr/>
          <p:nvPr/>
        </p:nvSpPr>
        <p:spPr>
          <a:xfrm>
            <a:off x="6546754" y="1774394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9" name="矩形 628">
            <a:extLst>
              <a:ext uri="{FF2B5EF4-FFF2-40B4-BE49-F238E27FC236}">
                <a16:creationId xmlns:a16="http://schemas.microsoft.com/office/drawing/2014/main" id="{ABC9A670-9518-49FC-A36E-60ED001A30A7}"/>
              </a:ext>
            </a:extLst>
          </p:cNvPr>
          <p:cNvSpPr/>
          <p:nvPr/>
        </p:nvSpPr>
        <p:spPr>
          <a:xfrm>
            <a:off x="6471119" y="1774394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0" name="矩形 629">
            <a:extLst>
              <a:ext uri="{FF2B5EF4-FFF2-40B4-BE49-F238E27FC236}">
                <a16:creationId xmlns:a16="http://schemas.microsoft.com/office/drawing/2014/main" id="{A19B3FEA-E8E3-4E26-8AC0-FDC679F1E404}"/>
              </a:ext>
            </a:extLst>
          </p:cNvPr>
          <p:cNvSpPr/>
          <p:nvPr/>
        </p:nvSpPr>
        <p:spPr>
          <a:xfrm>
            <a:off x="6409074" y="1771119"/>
            <a:ext cx="200297" cy="1504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1" name="矩形: 圆角 630">
            <a:extLst>
              <a:ext uri="{FF2B5EF4-FFF2-40B4-BE49-F238E27FC236}">
                <a16:creationId xmlns:a16="http://schemas.microsoft.com/office/drawing/2014/main" id="{DD19BD9A-4E0F-4703-96BA-6A8656ED1855}"/>
              </a:ext>
            </a:extLst>
          </p:cNvPr>
          <p:cNvSpPr/>
          <p:nvPr/>
        </p:nvSpPr>
        <p:spPr>
          <a:xfrm>
            <a:off x="5172343" y="1847324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2" name="矩形 631">
            <a:extLst>
              <a:ext uri="{FF2B5EF4-FFF2-40B4-BE49-F238E27FC236}">
                <a16:creationId xmlns:a16="http://schemas.microsoft.com/office/drawing/2014/main" id="{66AFB055-7857-4743-A0B1-46B9E2B0C428}"/>
              </a:ext>
            </a:extLst>
          </p:cNvPr>
          <p:cNvSpPr/>
          <p:nvPr/>
        </p:nvSpPr>
        <p:spPr>
          <a:xfrm>
            <a:off x="4806886" y="1773367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水管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3" name="矩形 632">
            <a:extLst>
              <a:ext uri="{FF2B5EF4-FFF2-40B4-BE49-F238E27FC236}">
                <a16:creationId xmlns:a16="http://schemas.microsoft.com/office/drawing/2014/main" id="{2A78EF24-703D-49C3-A940-D5EECE1D31A8}"/>
              </a:ext>
            </a:extLst>
          </p:cNvPr>
          <p:cNvSpPr/>
          <p:nvPr/>
        </p:nvSpPr>
        <p:spPr>
          <a:xfrm>
            <a:off x="7240809" y="1708827"/>
            <a:ext cx="165374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  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  9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4" name="图片 633">
            <a:extLst>
              <a:ext uri="{FF2B5EF4-FFF2-40B4-BE49-F238E27FC236}">
                <a16:creationId xmlns:a16="http://schemas.microsoft.com/office/drawing/2014/main" id="{22043743-C4C2-41A9-AD44-ED16EBEC3C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99" y="1536752"/>
            <a:ext cx="359160" cy="359160"/>
          </a:xfrm>
          <a:prstGeom prst="rect">
            <a:avLst/>
          </a:prstGeom>
        </p:spPr>
      </p:pic>
      <p:grpSp>
        <p:nvGrpSpPr>
          <p:cNvPr id="635" name="组合 634">
            <a:extLst>
              <a:ext uri="{FF2B5EF4-FFF2-40B4-BE49-F238E27FC236}">
                <a16:creationId xmlns:a16="http://schemas.microsoft.com/office/drawing/2014/main" id="{250FE86B-011C-45F2-98A2-ADE91AE38C5D}"/>
              </a:ext>
            </a:extLst>
          </p:cNvPr>
          <p:cNvGrpSpPr/>
          <p:nvPr/>
        </p:nvGrpSpPr>
        <p:grpSpPr>
          <a:xfrm>
            <a:off x="5134086" y="2045372"/>
            <a:ext cx="417351" cy="524448"/>
            <a:chOff x="102655" y="452481"/>
            <a:chExt cx="542107" cy="681217"/>
          </a:xfrm>
        </p:grpSpPr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BCD1F20D-BCFA-4D76-90E9-0584947984C7}"/>
                </a:ext>
              </a:extLst>
            </p:cNvPr>
            <p:cNvSpPr/>
            <p:nvPr/>
          </p:nvSpPr>
          <p:spPr>
            <a:xfrm>
              <a:off x="224454" y="856699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2BA62122-C6D1-4CD7-8E70-94233A929A4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38" name="组合 637">
            <a:extLst>
              <a:ext uri="{FF2B5EF4-FFF2-40B4-BE49-F238E27FC236}">
                <a16:creationId xmlns:a16="http://schemas.microsoft.com/office/drawing/2014/main" id="{130160C5-5256-4971-833B-18E244282D72}"/>
              </a:ext>
            </a:extLst>
          </p:cNvPr>
          <p:cNvGrpSpPr/>
          <p:nvPr/>
        </p:nvGrpSpPr>
        <p:grpSpPr>
          <a:xfrm>
            <a:off x="7112820" y="2311904"/>
            <a:ext cx="1097330" cy="222680"/>
            <a:chOff x="6612783" y="-779303"/>
            <a:chExt cx="1097330" cy="304664"/>
          </a:xfrm>
        </p:grpSpPr>
        <p:sp>
          <p:nvSpPr>
            <p:cNvPr id="641" name="矩形 640">
              <a:extLst>
                <a:ext uri="{FF2B5EF4-FFF2-40B4-BE49-F238E27FC236}">
                  <a16:creationId xmlns:a16="http://schemas.microsoft.com/office/drawing/2014/main" id="{19697EF4-E974-426E-BDF6-0CBB35A7DB3E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矩形 641">
              <a:extLst>
                <a:ext uri="{FF2B5EF4-FFF2-40B4-BE49-F238E27FC236}">
                  <a16:creationId xmlns:a16="http://schemas.microsoft.com/office/drawing/2014/main" id="{C03A7823-E2F0-4017-8B9F-5CC24E2CE6AC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3" name="矩形 642">
              <a:extLst>
                <a:ext uri="{FF2B5EF4-FFF2-40B4-BE49-F238E27FC236}">
                  <a16:creationId xmlns:a16="http://schemas.microsoft.com/office/drawing/2014/main" id="{A293BB3D-AD92-442B-B96B-1C7FE40A1BDB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4" name="矩形 643">
              <a:extLst>
                <a:ext uri="{FF2B5EF4-FFF2-40B4-BE49-F238E27FC236}">
                  <a16:creationId xmlns:a16="http://schemas.microsoft.com/office/drawing/2014/main" id="{529D898A-715A-4BB2-8EC5-2A7F78A25A7E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矩形 644">
              <a:extLst>
                <a:ext uri="{FF2B5EF4-FFF2-40B4-BE49-F238E27FC236}">
                  <a16:creationId xmlns:a16="http://schemas.microsoft.com/office/drawing/2014/main" id="{2EF93497-D01E-4BBC-AA6B-31AE6CBE6BBA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矩形 645">
              <a:extLst>
                <a:ext uri="{FF2B5EF4-FFF2-40B4-BE49-F238E27FC236}">
                  <a16:creationId xmlns:a16="http://schemas.microsoft.com/office/drawing/2014/main" id="{E382B5AF-4352-4220-945F-268D0185BF76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C4E7AFE2-C0D2-4E62-9429-E0F92CD0E9AC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F98E4514-7ACC-4AFD-A709-1FDBBB686E87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矩形 648">
              <a:extLst>
                <a:ext uri="{FF2B5EF4-FFF2-40B4-BE49-F238E27FC236}">
                  <a16:creationId xmlns:a16="http://schemas.microsoft.com/office/drawing/2014/main" id="{29F04AA1-DE1B-4624-8B1C-1F13C94DCACF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矩形 649">
              <a:extLst>
                <a:ext uri="{FF2B5EF4-FFF2-40B4-BE49-F238E27FC236}">
                  <a16:creationId xmlns:a16="http://schemas.microsoft.com/office/drawing/2014/main" id="{6AE9CB05-BDF5-47BF-A60F-B68E91D62F93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FEE78473-4B4F-4D20-B186-33FE748EB8D9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2" name="文本框 651">
              <a:extLst>
                <a:ext uri="{FF2B5EF4-FFF2-40B4-BE49-F238E27FC236}">
                  <a16:creationId xmlns:a16="http://schemas.microsoft.com/office/drawing/2014/main" id="{B72F1AEB-2A05-46D2-A0D5-FC7E07AED587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3" name="组合 652">
            <a:extLst>
              <a:ext uri="{FF2B5EF4-FFF2-40B4-BE49-F238E27FC236}">
                <a16:creationId xmlns:a16="http://schemas.microsoft.com/office/drawing/2014/main" id="{BCF82A36-A699-4E63-8087-3DA6FA4321B5}"/>
              </a:ext>
            </a:extLst>
          </p:cNvPr>
          <p:cNvGrpSpPr/>
          <p:nvPr/>
        </p:nvGrpSpPr>
        <p:grpSpPr>
          <a:xfrm>
            <a:off x="6351770" y="2311904"/>
            <a:ext cx="1474904" cy="222679"/>
            <a:chOff x="5156231" y="4968380"/>
            <a:chExt cx="1474904" cy="304664"/>
          </a:xfrm>
        </p:grpSpPr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23B361E4-CB14-4320-8D48-6D3AF8866E46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670" name="矩形 669">
                <a:extLst>
                  <a:ext uri="{FF2B5EF4-FFF2-40B4-BE49-F238E27FC236}">
                    <a16:creationId xmlns:a16="http://schemas.microsoft.com/office/drawing/2014/main" id="{986D4238-FC75-4667-9F26-065D1DD9E93D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矩形 670">
                <a:extLst>
                  <a:ext uri="{FF2B5EF4-FFF2-40B4-BE49-F238E27FC236}">
                    <a16:creationId xmlns:a16="http://schemas.microsoft.com/office/drawing/2014/main" id="{6D094B06-3F94-4933-8E05-9F0A07101A4A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矩形 671">
                <a:extLst>
                  <a:ext uri="{FF2B5EF4-FFF2-40B4-BE49-F238E27FC236}">
                    <a16:creationId xmlns:a16="http://schemas.microsoft.com/office/drawing/2014/main" id="{A273559C-0ADC-4006-A03F-FDBA8021AFF4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矩形 672">
                <a:extLst>
                  <a:ext uri="{FF2B5EF4-FFF2-40B4-BE49-F238E27FC236}">
                    <a16:creationId xmlns:a16="http://schemas.microsoft.com/office/drawing/2014/main" id="{B1D94802-2BA4-44B6-BE84-E1785D58A5D9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4" name="矩形 673">
                <a:extLst>
                  <a:ext uri="{FF2B5EF4-FFF2-40B4-BE49-F238E27FC236}">
                    <a16:creationId xmlns:a16="http://schemas.microsoft.com/office/drawing/2014/main" id="{89C5F5C3-EEDB-4A3E-AF61-390A3D8C9AA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5" name="矩形 674">
                <a:extLst>
                  <a:ext uri="{FF2B5EF4-FFF2-40B4-BE49-F238E27FC236}">
                    <a16:creationId xmlns:a16="http://schemas.microsoft.com/office/drawing/2014/main" id="{8DE84AEF-F295-4742-9058-982039256860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矩形 675">
                <a:extLst>
                  <a:ext uri="{FF2B5EF4-FFF2-40B4-BE49-F238E27FC236}">
                    <a16:creationId xmlns:a16="http://schemas.microsoft.com/office/drawing/2014/main" id="{41AEAD07-11DB-4652-B3D1-BEE0FABC6400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矩形 676">
                <a:extLst>
                  <a:ext uri="{FF2B5EF4-FFF2-40B4-BE49-F238E27FC236}">
                    <a16:creationId xmlns:a16="http://schemas.microsoft.com/office/drawing/2014/main" id="{7311D989-2FC3-4842-9266-BC1D2E5BA7C9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矩形 677">
                <a:extLst>
                  <a:ext uri="{FF2B5EF4-FFF2-40B4-BE49-F238E27FC236}">
                    <a16:creationId xmlns:a16="http://schemas.microsoft.com/office/drawing/2014/main" id="{12776D34-62B3-4B56-81E5-F200A0DC11F5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9" name="矩形 678">
                <a:extLst>
                  <a:ext uri="{FF2B5EF4-FFF2-40B4-BE49-F238E27FC236}">
                    <a16:creationId xmlns:a16="http://schemas.microsoft.com/office/drawing/2014/main" id="{476A091B-C092-4100-80F1-32284F4D1C00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矩形 679">
                <a:extLst>
                  <a:ext uri="{FF2B5EF4-FFF2-40B4-BE49-F238E27FC236}">
                    <a16:creationId xmlns:a16="http://schemas.microsoft.com/office/drawing/2014/main" id="{C5E9DF2E-AF71-4825-ABD6-5ACA936EC8B3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矩形 680">
                <a:extLst>
                  <a:ext uri="{FF2B5EF4-FFF2-40B4-BE49-F238E27FC236}">
                    <a16:creationId xmlns:a16="http://schemas.microsoft.com/office/drawing/2014/main" id="{BCFDDCA1-C2D6-4039-8B7F-E3532EA6B6EA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F8E2F933-4BCF-47A5-B100-1026B05ADECB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3" name="文本框 682">
                <a:extLst>
                  <a:ext uri="{FF2B5EF4-FFF2-40B4-BE49-F238E27FC236}">
                    <a16:creationId xmlns:a16="http://schemas.microsoft.com/office/drawing/2014/main" id="{35E437DC-6074-4D4D-88D4-C5C87E873C6A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55" name="组合 654">
              <a:extLst>
                <a:ext uri="{FF2B5EF4-FFF2-40B4-BE49-F238E27FC236}">
                  <a16:creationId xmlns:a16="http://schemas.microsoft.com/office/drawing/2014/main" id="{2EA88C3B-2758-4436-8602-2B1E430B654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656" name="矩形 655">
                <a:extLst>
                  <a:ext uri="{FF2B5EF4-FFF2-40B4-BE49-F238E27FC236}">
                    <a16:creationId xmlns:a16="http://schemas.microsoft.com/office/drawing/2014/main" id="{D9518BF9-4759-4A2F-92DE-13BC71340981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矩形 656">
                <a:extLst>
                  <a:ext uri="{FF2B5EF4-FFF2-40B4-BE49-F238E27FC236}">
                    <a16:creationId xmlns:a16="http://schemas.microsoft.com/office/drawing/2014/main" id="{D849CFDF-5CAB-40A1-8051-739A3E78E45F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矩形 657">
                <a:extLst>
                  <a:ext uri="{FF2B5EF4-FFF2-40B4-BE49-F238E27FC236}">
                    <a16:creationId xmlns:a16="http://schemas.microsoft.com/office/drawing/2014/main" id="{515A324C-97FB-4577-AA14-4A8D2FD2B3C0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矩形 658">
                <a:extLst>
                  <a:ext uri="{FF2B5EF4-FFF2-40B4-BE49-F238E27FC236}">
                    <a16:creationId xmlns:a16="http://schemas.microsoft.com/office/drawing/2014/main" id="{80720B8C-5ABD-4B40-8C90-56BDB481718A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0" name="矩形 659">
                <a:extLst>
                  <a:ext uri="{FF2B5EF4-FFF2-40B4-BE49-F238E27FC236}">
                    <a16:creationId xmlns:a16="http://schemas.microsoft.com/office/drawing/2014/main" id="{1DA216E0-1E2E-46A1-A8B6-E56BFFB27F3D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1" name="矩形 660">
                <a:extLst>
                  <a:ext uri="{FF2B5EF4-FFF2-40B4-BE49-F238E27FC236}">
                    <a16:creationId xmlns:a16="http://schemas.microsoft.com/office/drawing/2014/main" id="{18EA9444-38DE-4067-8D31-94EBE994E1A9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矩形 661">
                <a:extLst>
                  <a:ext uri="{FF2B5EF4-FFF2-40B4-BE49-F238E27FC236}">
                    <a16:creationId xmlns:a16="http://schemas.microsoft.com/office/drawing/2014/main" id="{085706F6-C860-4487-956A-9DFEF8EDC5A5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矩形 662">
                <a:extLst>
                  <a:ext uri="{FF2B5EF4-FFF2-40B4-BE49-F238E27FC236}">
                    <a16:creationId xmlns:a16="http://schemas.microsoft.com/office/drawing/2014/main" id="{75C3BD27-D448-4B8A-9EB7-38B58F520CA4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矩形 663">
                <a:extLst>
                  <a:ext uri="{FF2B5EF4-FFF2-40B4-BE49-F238E27FC236}">
                    <a16:creationId xmlns:a16="http://schemas.microsoft.com/office/drawing/2014/main" id="{5C9B5DF8-CAA9-448C-9BB7-F7C5EC78B515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5" name="矩形 664">
                <a:extLst>
                  <a:ext uri="{FF2B5EF4-FFF2-40B4-BE49-F238E27FC236}">
                    <a16:creationId xmlns:a16="http://schemas.microsoft.com/office/drawing/2014/main" id="{96722D0E-6718-452D-B54D-6BB538EBCB3C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矩形 665">
                <a:extLst>
                  <a:ext uri="{FF2B5EF4-FFF2-40B4-BE49-F238E27FC236}">
                    <a16:creationId xmlns:a16="http://schemas.microsoft.com/office/drawing/2014/main" id="{0EC89530-715D-4696-BEDB-8A4013A6DE16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矩形 666">
                <a:extLst>
                  <a:ext uri="{FF2B5EF4-FFF2-40B4-BE49-F238E27FC236}">
                    <a16:creationId xmlns:a16="http://schemas.microsoft.com/office/drawing/2014/main" id="{876CAB05-D5A6-4FA0-B021-703671C436CD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矩形 667">
                <a:extLst>
                  <a:ext uri="{FF2B5EF4-FFF2-40B4-BE49-F238E27FC236}">
                    <a16:creationId xmlns:a16="http://schemas.microsoft.com/office/drawing/2014/main" id="{58E93E79-DE47-4A2A-ADD8-7DFAFC64245C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9" name="文本框 668">
                <a:extLst>
                  <a:ext uri="{FF2B5EF4-FFF2-40B4-BE49-F238E27FC236}">
                    <a16:creationId xmlns:a16="http://schemas.microsoft.com/office/drawing/2014/main" id="{5B828970-9B16-42DC-BC22-16C2765AC8C9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84" name="矩形: 圆角 683">
            <a:extLst>
              <a:ext uri="{FF2B5EF4-FFF2-40B4-BE49-F238E27FC236}">
                <a16:creationId xmlns:a16="http://schemas.microsoft.com/office/drawing/2014/main" id="{E34333E6-A9AD-45B8-882A-04EBD3948C0A}"/>
              </a:ext>
            </a:extLst>
          </p:cNvPr>
          <p:cNvSpPr/>
          <p:nvPr/>
        </p:nvSpPr>
        <p:spPr>
          <a:xfrm>
            <a:off x="5189173" y="2406259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矩形 685">
            <a:extLst>
              <a:ext uri="{FF2B5EF4-FFF2-40B4-BE49-F238E27FC236}">
                <a16:creationId xmlns:a16="http://schemas.microsoft.com/office/drawing/2014/main" id="{D5081E55-613D-4F1A-BD8C-9998B96DCEC9}"/>
              </a:ext>
            </a:extLst>
          </p:cNvPr>
          <p:cNvSpPr/>
          <p:nvPr/>
        </p:nvSpPr>
        <p:spPr>
          <a:xfrm>
            <a:off x="7169657" y="2280208"/>
            <a:ext cx="179303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5CB85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 12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7" name="图片 686">
            <a:extLst>
              <a:ext uri="{FF2B5EF4-FFF2-40B4-BE49-F238E27FC236}">
                <a16:creationId xmlns:a16="http://schemas.microsoft.com/office/drawing/2014/main" id="{29DDFDF1-8224-4194-9FF3-7525040C47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90" y="2109856"/>
            <a:ext cx="370472" cy="370472"/>
          </a:xfrm>
          <a:prstGeom prst="rect">
            <a:avLst/>
          </a:prstGeom>
        </p:spPr>
      </p:pic>
      <p:grpSp>
        <p:nvGrpSpPr>
          <p:cNvPr id="689" name="组合 688">
            <a:extLst>
              <a:ext uri="{FF2B5EF4-FFF2-40B4-BE49-F238E27FC236}">
                <a16:creationId xmlns:a16="http://schemas.microsoft.com/office/drawing/2014/main" id="{8EA902AE-2412-4548-B43D-BD52BC13FED6}"/>
              </a:ext>
            </a:extLst>
          </p:cNvPr>
          <p:cNvGrpSpPr/>
          <p:nvPr/>
        </p:nvGrpSpPr>
        <p:grpSpPr>
          <a:xfrm>
            <a:off x="5137443" y="2575726"/>
            <a:ext cx="417351" cy="524448"/>
            <a:chOff x="102655" y="452481"/>
            <a:chExt cx="542107" cy="681217"/>
          </a:xfrm>
        </p:grpSpPr>
        <p:sp>
          <p:nvSpPr>
            <p:cNvPr id="690" name="矩形 689">
              <a:extLst>
                <a:ext uri="{FF2B5EF4-FFF2-40B4-BE49-F238E27FC236}">
                  <a16:creationId xmlns:a16="http://schemas.microsoft.com/office/drawing/2014/main" id="{3FFD26D1-643B-4D71-9C94-AC46170DA214}"/>
                </a:ext>
              </a:extLst>
            </p:cNvPr>
            <p:cNvSpPr/>
            <p:nvPr/>
          </p:nvSpPr>
          <p:spPr>
            <a:xfrm>
              <a:off x="224454" y="856699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91" name="矩形 690">
              <a:extLst>
                <a:ext uri="{FF2B5EF4-FFF2-40B4-BE49-F238E27FC236}">
                  <a16:creationId xmlns:a16="http://schemas.microsoft.com/office/drawing/2014/main" id="{A0B857B3-6147-437F-A638-AA1B69464D34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61" name="矩形: 圆角 760">
            <a:extLst>
              <a:ext uri="{FF2B5EF4-FFF2-40B4-BE49-F238E27FC236}">
                <a16:creationId xmlns:a16="http://schemas.microsoft.com/office/drawing/2014/main" id="{EF69F094-BA20-4B99-BDD4-BA64675F0C14}"/>
              </a:ext>
            </a:extLst>
          </p:cNvPr>
          <p:cNvSpPr/>
          <p:nvPr/>
        </p:nvSpPr>
        <p:spPr>
          <a:xfrm>
            <a:off x="5192206" y="2937147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2" name="矩形 761">
            <a:extLst>
              <a:ext uri="{FF2B5EF4-FFF2-40B4-BE49-F238E27FC236}">
                <a16:creationId xmlns:a16="http://schemas.microsoft.com/office/drawing/2014/main" id="{D6772FE8-024F-49CC-AD7E-A98CE759AFED}"/>
              </a:ext>
            </a:extLst>
          </p:cNvPr>
          <p:cNvSpPr/>
          <p:nvPr/>
        </p:nvSpPr>
        <p:spPr>
          <a:xfrm>
            <a:off x="4826749" y="2863190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水管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3" name="矩形 762">
            <a:extLst>
              <a:ext uri="{FF2B5EF4-FFF2-40B4-BE49-F238E27FC236}">
                <a16:creationId xmlns:a16="http://schemas.microsoft.com/office/drawing/2014/main" id="{C2EC1CE8-F5E3-4753-BB88-5CA9346B379C}"/>
              </a:ext>
            </a:extLst>
          </p:cNvPr>
          <p:cNvSpPr/>
          <p:nvPr/>
        </p:nvSpPr>
        <p:spPr>
          <a:xfrm>
            <a:off x="7231552" y="2805192"/>
            <a:ext cx="177344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  </a:t>
            </a:r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  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64" name="图片 763">
            <a:extLst>
              <a:ext uri="{FF2B5EF4-FFF2-40B4-BE49-F238E27FC236}">
                <a16:creationId xmlns:a16="http://schemas.microsoft.com/office/drawing/2014/main" id="{8FFC3904-A846-4456-87FE-4BF34B796E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75" y="2632061"/>
            <a:ext cx="359160" cy="359160"/>
          </a:xfrm>
          <a:prstGeom prst="rect">
            <a:avLst/>
          </a:prstGeom>
        </p:spPr>
      </p:pic>
      <p:sp>
        <p:nvSpPr>
          <p:cNvPr id="765" name="矩形 764">
            <a:extLst>
              <a:ext uri="{FF2B5EF4-FFF2-40B4-BE49-F238E27FC236}">
                <a16:creationId xmlns:a16="http://schemas.microsoft.com/office/drawing/2014/main" id="{756F3688-0C03-481E-BA17-D17E0F953D26}"/>
              </a:ext>
            </a:extLst>
          </p:cNvPr>
          <p:cNvSpPr/>
          <p:nvPr/>
        </p:nvSpPr>
        <p:spPr>
          <a:xfrm>
            <a:off x="4823716" y="2332302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电线杆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8" name="矩形 797">
            <a:extLst>
              <a:ext uri="{FF2B5EF4-FFF2-40B4-BE49-F238E27FC236}">
                <a16:creationId xmlns:a16="http://schemas.microsoft.com/office/drawing/2014/main" id="{5237B01F-4CA1-4720-9667-32F77430E0BE}"/>
              </a:ext>
            </a:extLst>
          </p:cNvPr>
          <p:cNvSpPr/>
          <p:nvPr/>
        </p:nvSpPr>
        <p:spPr>
          <a:xfrm>
            <a:off x="8656759" y="630793"/>
            <a:ext cx="1299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库存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/100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818" name="组合 817">
            <a:extLst>
              <a:ext uri="{FF2B5EF4-FFF2-40B4-BE49-F238E27FC236}">
                <a16:creationId xmlns:a16="http://schemas.microsoft.com/office/drawing/2014/main" id="{87AEEEFC-FFB0-4880-8E39-415663272872}"/>
              </a:ext>
            </a:extLst>
          </p:cNvPr>
          <p:cNvGrpSpPr/>
          <p:nvPr/>
        </p:nvGrpSpPr>
        <p:grpSpPr>
          <a:xfrm>
            <a:off x="7136071" y="2842463"/>
            <a:ext cx="1097330" cy="222680"/>
            <a:chOff x="6612783" y="-779303"/>
            <a:chExt cx="1097330" cy="304664"/>
          </a:xfrm>
        </p:grpSpPr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BA5D1D70-759E-4458-9712-326D79D3633B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533CE32-03B2-4B5E-B84B-9C87DCB92681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D2FFA3B7-EFD6-4EB0-B3A1-F1D94FED8DFF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6B4A391A-7B16-4014-A90B-1F4DD278B9C3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36D6DFC2-C32A-4995-AAB8-138E9F51AEAE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4B8EE4FD-F551-4BDC-B574-28AFC6E27256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EAA275DA-FFDD-4845-947D-18B0F59558DB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BF588F28-C2DA-4541-8121-685C0A24A2EB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106DADFE-D651-452D-8F01-6B87A8D55E2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8" name="矩形 827">
              <a:extLst>
                <a:ext uri="{FF2B5EF4-FFF2-40B4-BE49-F238E27FC236}">
                  <a16:creationId xmlns:a16="http://schemas.microsoft.com/office/drawing/2014/main" id="{7AC9BE4F-1605-4B5E-898D-F76F84C7843B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9" name="矩形 828">
              <a:extLst>
                <a:ext uri="{FF2B5EF4-FFF2-40B4-BE49-F238E27FC236}">
                  <a16:creationId xmlns:a16="http://schemas.microsoft.com/office/drawing/2014/main" id="{B1F180C1-636F-4598-905F-9B265339DF19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文本框 829">
              <a:extLst>
                <a:ext uri="{FF2B5EF4-FFF2-40B4-BE49-F238E27FC236}">
                  <a16:creationId xmlns:a16="http://schemas.microsoft.com/office/drawing/2014/main" id="{F648AFBC-2EAC-44D9-9F16-4911D2E72EB8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1" name="组合 830">
            <a:extLst>
              <a:ext uri="{FF2B5EF4-FFF2-40B4-BE49-F238E27FC236}">
                <a16:creationId xmlns:a16="http://schemas.microsoft.com/office/drawing/2014/main" id="{86B569DB-A6C1-4403-A51F-C57C4ACF15C8}"/>
              </a:ext>
            </a:extLst>
          </p:cNvPr>
          <p:cNvGrpSpPr/>
          <p:nvPr/>
        </p:nvGrpSpPr>
        <p:grpSpPr>
          <a:xfrm>
            <a:off x="6375021" y="2842463"/>
            <a:ext cx="1474904" cy="222679"/>
            <a:chOff x="5156231" y="4968380"/>
            <a:chExt cx="1474904" cy="304664"/>
          </a:xfrm>
        </p:grpSpPr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2997777D-9E43-40AA-8085-0B49887B1699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848" name="矩形 847">
                <a:extLst>
                  <a:ext uri="{FF2B5EF4-FFF2-40B4-BE49-F238E27FC236}">
                    <a16:creationId xmlns:a16="http://schemas.microsoft.com/office/drawing/2014/main" id="{B9977729-40C5-4294-8DDF-DA67FBC3DF69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矩形 848">
                <a:extLst>
                  <a:ext uri="{FF2B5EF4-FFF2-40B4-BE49-F238E27FC236}">
                    <a16:creationId xmlns:a16="http://schemas.microsoft.com/office/drawing/2014/main" id="{AB5F375E-47B9-4699-906E-482AF52E37B6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矩形 849">
                <a:extLst>
                  <a:ext uri="{FF2B5EF4-FFF2-40B4-BE49-F238E27FC236}">
                    <a16:creationId xmlns:a16="http://schemas.microsoft.com/office/drawing/2014/main" id="{6AA5857E-402A-4001-B55D-15B345B2F5EF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矩形 850">
                <a:extLst>
                  <a:ext uri="{FF2B5EF4-FFF2-40B4-BE49-F238E27FC236}">
                    <a16:creationId xmlns:a16="http://schemas.microsoft.com/office/drawing/2014/main" id="{F1BA5966-B828-4C59-906E-979ED308FA69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2" name="矩形 851">
                <a:extLst>
                  <a:ext uri="{FF2B5EF4-FFF2-40B4-BE49-F238E27FC236}">
                    <a16:creationId xmlns:a16="http://schemas.microsoft.com/office/drawing/2014/main" id="{9D8EB679-212A-4BEF-BD92-4A4DCBD2D654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3" name="矩形 852">
                <a:extLst>
                  <a:ext uri="{FF2B5EF4-FFF2-40B4-BE49-F238E27FC236}">
                    <a16:creationId xmlns:a16="http://schemas.microsoft.com/office/drawing/2014/main" id="{CEBB985F-556D-42AF-8D4F-5F95F37A47EA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矩形 853">
                <a:extLst>
                  <a:ext uri="{FF2B5EF4-FFF2-40B4-BE49-F238E27FC236}">
                    <a16:creationId xmlns:a16="http://schemas.microsoft.com/office/drawing/2014/main" id="{3AFAAEFE-92F2-453F-912F-EE57C87B7A1E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矩形 854">
                <a:extLst>
                  <a:ext uri="{FF2B5EF4-FFF2-40B4-BE49-F238E27FC236}">
                    <a16:creationId xmlns:a16="http://schemas.microsoft.com/office/drawing/2014/main" id="{E52C9086-7B4F-4541-9F10-676A6699B1A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矩形 855">
                <a:extLst>
                  <a:ext uri="{FF2B5EF4-FFF2-40B4-BE49-F238E27FC236}">
                    <a16:creationId xmlns:a16="http://schemas.microsoft.com/office/drawing/2014/main" id="{E71722B5-2F0D-4AF3-B689-38A46C9DE0AD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7" name="矩形 856">
                <a:extLst>
                  <a:ext uri="{FF2B5EF4-FFF2-40B4-BE49-F238E27FC236}">
                    <a16:creationId xmlns:a16="http://schemas.microsoft.com/office/drawing/2014/main" id="{EF9912CA-F633-4B15-9F2A-55B30380AF24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矩形 857">
                <a:extLst>
                  <a:ext uri="{FF2B5EF4-FFF2-40B4-BE49-F238E27FC236}">
                    <a16:creationId xmlns:a16="http://schemas.microsoft.com/office/drawing/2014/main" id="{75F51E69-2741-4D2F-92C6-9EEAA1B209D8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05851135-EBF6-4FDD-8F1D-75EC8CB00EF0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0" name="矩形 859">
                <a:extLst>
                  <a:ext uri="{FF2B5EF4-FFF2-40B4-BE49-F238E27FC236}">
                    <a16:creationId xmlns:a16="http://schemas.microsoft.com/office/drawing/2014/main" id="{48F059A4-E24D-4841-B5F7-E620AA71C7A0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61" name="文本框 860">
                <a:extLst>
                  <a:ext uri="{FF2B5EF4-FFF2-40B4-BE49-F238E27FC236}">
                    <a16:creationId xmlns:a16="http://schemas.microsoft.com/office/drawing/2014/main" id="{A51E7D0E-BF3E-46CB-A5E5-4A8C9EFD3BE6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3" name="组合 832">
              <a:extLst>
                <a:ext uri="{FF2B5EF4-FFF2-40B4-BE49-F238E27FC236}">
                  <a16:creationId xmlns:a16="http://schemas.microsoft.com/office/drawing/2014/main" id="{DC7BC698-7560-48E6-838D-F54B84D7F193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834" name="矩形 833">
                <a:extLst>
                  <a:ext uri="{FF2B5EF4-FFF2-40B4-BE49-F238E27FC236}">
                    <a16:creationId xmlns:a16="http://schemas.microsoft.com/office/drawing/2014/main" id="{31A70273-3B07-4725-8DCD-B5F4686CC19B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矩形 834">
                <a:extLst>
                  <a:ext uri="{FF2B5EF4-FFF2-40B4-BE49-F238E27FC236}">
                    <a16:creationId xmlns:a16="http://schemas.microsoft.com/office/drawing/2014/main" id="{D34A9315-B5D5-4AAF-A7B3-E01FA8442177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矩形 835">
                <a:extLst>
                  <a:ext uri="{FF2B5EF4-FFF2-40B4-BE49-F238E27FC236}">
                    <a16:creationId xmlns:a16="http://schemas.microsoft.com/office/drawing/2014/main" id="{C5BBB2B9-2134-44CA-AFFB-84114E704B66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矩形 836">
                <a:extLst>
                  <a:ext uri="{FF2B5EF4-FFF2-40B4-BE49-F238E27FC236}">
                    <a16:creationId xmlns:a16="http://schemas.microsoft.com/office/drawing/2014/main" id="{DA137AE2-1616-4220-901B-824EDD22320F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8" name="矩形 837">
                <a:extLst>
                  <a:ext uri="{FF2B5EF4-FFF2-40B4-BE49-F238E27FC236}">
                    <a16:creationId xmlns:a16="http://schemas.microsoft.com/office/drawing/2014/main" id="{0DC7352D-697A-4825-B371-3ACF9A841D4B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9" name="矩形 838">
                <a:extLst>
                  <a:ext uri="{FF2B5EF4-FFF2-40B4-BE49-F238E27FC236}">
                    <a16:creationId xmlns:a16="http://schemas.microsoft.com/office/drawing/2014/main" id="{B35E0A36-BC72-4B54-8AA7-FE17A7601105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矩形 839">
                <a:extLst>
                  <a:ext uri="{FF2B5EF4-FFF2-40B4-BE49-F238E27FC236}">
                    <a16:creationId xmlns:a16="http://schemas.microsoft.com/office/drawing/2014/main" id="{80190B6F-4AE1-4A00-92E4-F822FCADC6AC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矩形 840">
                <a:extLst>
                  <a:ext uri="{FF2B5EF4-FFF2-40B4-BE49-F238E27FC236}">
                    <a16:creationId xmlns:a16="http://schemas.microsoft.com/office/drawing/2014/main" id="{95513659-902E-407A-AC0E-2CF1B6B8611E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矩形 841">
                <a:extLst>
                  <a:ext uri="{FF2B5EF4-FFF2-40B4-BE49-F238E27FC236}">
                    <a16:creationId xmlns:a16="http://schemas.microsoft.com/office/drawing/2014/main" id="{F0F90BBC-869D-4E71-8BBC-11373CB361BC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3" name="矩形 842">
                <a:extLst>
                  <a:ext uri="{FF2B5EF4-FFF2-40B4-BE49-F238E27FC236}">
                    <a16:creationId xmlns:a16="http://schemas.microsoft.com/office/drawing/2014/main" id="{3A46FDEA-A668-4165-92E0-109650256C62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矩形 843">
                <a:extLst>
                  <a:ext uri="{FF2B5EF4-FFF2-40B4-BE49-F238E27FC236}">
                    <a16:creationId xmlns:a16="http://schemas.microsoft.com/office/drawing/2014/main" id="{B4E7E9FD-83EC-4E85-9AF4-C6C18A5F8648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矩形 844">
                <a:extLst>
                  <a:ext uri="{FF2B5EF4-FFF2-40B4-BE49-F238E27FC236}">
                    <a16:creationId xmlns:a16="http://schemas.microsoft.com/office/drawing/2014/main" id="{8E2DB152-C6A4-49E0-B092-F7B254932B44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矩形 845">
                <a:extLst>
                  <a:ext uri="{FF2B5EF4-FFF2-40B4-BE49-F238E27FC236}">
                    <a16:creationId xmlns:a16="http://schemas.microsoft.com/office/drawing/2014/main" id="{C6C1F4B6-81A8-417D-9D50-3447B493D0FE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7" name="文本框 846">
                <a:extLst>
                  <a:ext uri="{FF2B5EF4-FFF2-40B4-BE49-F238E27FC236}">
                    <a16:creationId xmlns:a16="http://schemas.microsoft.com/office/drawing/2014/main" id="{926197A8-0F28-4704-8172-8135B61163DD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4" name="矩形 213">
            <a:extLst>
              <a:ext uri="{FF2B5EF4-FFF2-40B4-BE49-F238E27FC236}">
                <a16:creationId xmlns:a16="http://schemas.microsoft.com/office/drawing/2014/main" id="{FC8608B7-6E38-4A1A-A3F4-E7A2937B2186}"/>
              </a:ext>
            </a:extLst>
          </p:cNvPr>
          <p:cNvSpPr/>
          <p:nvPr/>
        </p:nvSpPr>
        <p:spPr>
          <a:xfrm>
            <a:off x="4768166" y="3589826"/>
            <a:ext cx="5141252" cy="54381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BE34C0A0-1EC0-4BB8-9757-AC942610D47C}"/>
              </a:ext>
            </a:extLst>
          </p:cNvPr>
          <p:cNvGrpSpPr/>
          <p:nvPr/>
        </p:nvGrpSpPr>
        <p:grpSpPr>
          <a:xfrm>
            <a:off x="5846703" y="3612233"/>
            <a:ext cx="464764" cy="524448"/>
            <a:chOff x="102655" y="452481"/>
            <a:chExt cx="603692" cy="681217"/>
          </a:xfrm>
        </p:grpSpPr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6742F468-27BE-4801-8F9F-010841B4C85D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19" name="矩形: 圆角 218">
                <a:extLst>
                  <a:ext uri="{FF2B5EF4-FFF2-40B4-BE49-F238E27FC236}">
                    <a16:creationId xmlns:a16="http://schemas.microsoft.com/office/drawing/2014/main" id="{86DCF0AF-F356-48DC-9F6A-4CC7ADE2A78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0" name="图片 219">
                <a:extLst>
                  <a:ext uri="{FF2B5EF4-FFF2-40B4-BE49-F238E27FC236}">
                    <a16:creationId xmlns:a16="http://schemas.microsoft.com/office/drawing/2014/main" id="{0DFF8FB8-9587-485D-91BF-A4E67457B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C3EEAC90-F98A-42E8-842D-8CADF5DD2FDA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17470E72-A9BE-48C6-A6D2-83D52F6B8C2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8" name="矩形: 圆角 217">
              <a:extLst>
                <a:ext uri="{FF2B5EF4-FFF2-40B4-BE49-F238E27FC236}">
                  <a16:creationId xmlns:a16="http://schemas.microsoft.com/office/drawing/2014/main" id="{E5D0C651-DE47-4F73-9A70-D2D9D142893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0EEAAD17-898A-4388-9354-018F3CF426AB}"/>
              </a:ext>
            </a:extLst>
          </p:cNvPr>
          <p:cNvGrpSpPr/>
          <p:nvPr/>
        </p:nvGrpSpPr>
        <p:grpSpPr>
          <a:xfrm>
            <a:off x="6347483" y="3606313"/>
            <a:ext cx="464764" cy="524448"/>
            <a:chOff x="102655" y="452481"/>
            <a:chExt cx="603692" cy="681217"/>
          </a:xfrm>
        </p:grpSpPr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BC57B8FB-4FE3-4ED4-9709-2E536EB877C9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28" name="矩形: 圆角 227">
                <a:extLst>
                  <a:ext uri="{FF2B5EF4-FFF2-40B4-BE49-F238E27FC236}">
                    <a16:creationId xmlns:a16="http://schemas.microsoft.com/office/drawing/2014/main" id="{7151BE85-EFB8-451D-9F06-60D158713B8A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9" name="图片 228">
                <a:extLst>
                  <a:ext uri="{FF2B5EF4-FFF2-40B4-BE49-F238E27FC236}">
                    <a16:creationId xmlns:a16="http://schemas.microsoft.com/office/drawing/2014/main" id="{3D677B79-AA16-4610-ACF4-67913487F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58E4CC92-A519-4E72-9B49-219133819B0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775DB78D-FEB9-493F-9896-8E9F00A1B4F9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27" name="矩形: 圆角 226">
              <a:extLst>
                <a:ext uri="{FF2B5EF4-FFF2-40B4-BE49-F238E27FC236}">
                  <a16:creationId xmlns:a16="http://schemas.microsoft.com/office/drawing/2014/main" id="{244C0E53-569E-4AC8-8D74-86E3134A4DCD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88A29A71-6811-4CC7-9D36-A41E651C61F7}"/>
              </a:ext>
            </a:extLst>
          </p:cNvPr>
          <p:cNvGrpSpPr/>
          <p:nvPr/>
        </p:nvGrpSpPr>
        <p:grpSpPr>
          <a:xfrm>
            <a:off x="6862285" y="3605037"/>
            <a:ext cx="464763" cy="524448"/>
            <a:chOff x="102655" y="452481"/>
            <a:chExt cx="603692" cy="681217"/>
          </a:xfrm>
        </p:grpSpPr>
        <p:grpSp>
          <p:nvGrpSpPr>
            <p:cNvPr id="232" name="组合 231">
              <a:extLst>
                <a:ext uri="{FF2B5EF4-FFF2-40B4-BE49-F238E27FC236}">
                  <a16:creationId xmlns:a16="http://schemas.microsoft.com/office/drawing/2014/main" id="{7A7FD324-D139-40FA-A956-E45990F5B57F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35" name="矩形: 圆角 234">
                <a:extLst>
                  <a:ext uri="{FF2B5EF4-FFF2-40B4-BE49-F238E27FC236}">
                    <a16:creationId xmlns:a16="http://schemas.microsoft.com/office/drawing/2014/main" id="{F70DB8ED-E34C-4C72-8F45-88EA60540442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6" name="图片 235">
                <a:extLst>
                  <a:ext uri="{FF2B5EF4-FFF2-40B4-BE49-F238E27FC236}">
                    <a16:creationId xmlns:a16="http://schemas.microsoft.com/office/drawing/2014/main" id="{D74104B8-B60D-4D13-B652-4269B6E53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D3160C05-7FA0-4845-A82B-FB944BF8A10D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74743F30-2C3D-4C98-933A-C259BDEE4658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4" name="矩形: 圆角 233">
              <a:extLst>
                <a:ext uri="{FF2B5EF4-FFF2-40B4-BE49-F238E27FC236}">
                  <a16:creationId xmlns:a16="http://schemas.microsoft.com/office/drawing/2014/main" id="{C7BA96B5-F4BB-417F-8A48-D024AE6A7D26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E9BF4D74-0E4C-464C-9BFF-92C0436A3BCA}"/>
              </a:ext>
            </a:extLst>
          </p:cNvPr>
          <p:cNvGrpSpPr/>
          <p:nvPr/>
        </p:nvGrpSpPr>
        <p:grpSpPr>
          <a:xfrm>
            <a:off x="7390202" y="3604343"/>
            <a:ext cx="464763" cy="524448"/>
            <a:chOff x="102655" y="452481"/>
            <a:chExt cx="603692" cy="681217"/>
          </a:xfrm>
        </p:grpSpPr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FC725CEF-785A-48E2-AB36-D36980DE3DB8}"/>
                </a:ext>
              </a:extLst>
            </p:cNvPr>
            <p:cNvGrpSpPr/>
            <p:nvPr/>
          </p:nvGrpSpPr>
          <p:grpSpPr>
            <a:xfrm>
              <a:off x="167518" y="529049"/>
              <a:ext cx="538829" cy="604649"/>
              <a:chOff x="7418021" y="3956842"/>
              <a:chExt cx="538829" cy="604649"/>
            </a:xfrm>
          </p:grpSpPr>
          <p:sp>
            <p:nvSpPr>
              <p:cNvPr id="242" name="矩形: 圆角 241">
                <a:extLst>
                  <a:ext uri="{FF2B5EF4-FFF2-40B4-BE49-F238E27FC236}">
                    <a16:creationId xmlns:a16="http://schemas.microsoft.com/office/drawing/2014/main" id="{825AB2C5-B665-4AB0-BF53-0C141F3B4E14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538829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3" name="图片 242">
                <a:extLst>
                  <a:ext uri="{FF2B5EF4-FFF2-40B4-BE49-F238E27FC236}">
                    <a16:creationId xmlns:a16="http://schemas.microsoft.com/office/drawing/2014/main" id="{0177E861-6F46-4608-A395-E84328B79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F6B448B6-52DF-436B-B7A1-CCFE41B71D8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58F45317-88FE-491C-8F04-9BB363FD9EC6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41" name="矩形: 圆角 240">
              <a:extLst>
                <a:ext uri="{FF2B5EF4-FFF2-40B4-BE49-F238E27FC236}">
                  <a16:creationId xmlns:a16="http://schemas.microsoft.com/office/drawing/2014/main" id="{3287D29A-1B30-4E44-8513-B681F14B64D5}"/>
                </a:ext>
              </a:extLst>
            </p:cNvPr>
            <p:cNvSpPr/>
            <p:nvPr/>
          </p:nvSpPr>
          <p:spPr>
            <a:xfrm>
              <a:off x="170741" y="917575"/>
              <a:ext cx="528846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86E46B5F-AE13-4ABF-8BD8-4812F37CCD12}"/>
              </a:ext>
            </a:extLst>
          </p:cNvPr>
          <p:cNvGrpSpPr/>
          <p:nvPr/>
        </p:nvGrpSpPr>
        <p:grpSpPr>
          <a:xfrm>
            <a:off x="7968262" y="3659911"/>
            <a:ext cx="414828" cy="465501"/>
            <a:chOff x="7418021" y="3956842"/>
            <a:chExt cx="538829" cy="604649"/>
          </a:xfrm>
        </p:grpSpPr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45864972-72F3-42E0-B173-74E19B8E7BAA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49E5BB74-A8C1-446D-86CC-3BE21D669E84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48" name="图形 247" descr="员工徽章">
            <a:extLst>
              <a:ext uri="{FF2B5EF4-FFF2-40B4-BE49-F238E27FC236}">
                <a16:creationId xmlns:a16="http://schemas.microsoft.com/office/drawing/2014/main" id="{61E6B83C-586C-4928-8441-B52E1048314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50759" y="3487858"/>
            <a:ext cx="383848" cy="383848"/>
          </a:xfrm>
          <a:prstGeom prst="rect">
            <a:avLst/>
          </a:prstGeom>
        </p:spPr>
      </p:pic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4A8EE05D-0847-4B35-8D70-6BEC6A99AB69}"/>
              </a:ext>
            </a:extLst>
          </p:cNvPr>
          <p:cNvGrpSpPr/>
          <p:nvPr/>
        </p:nvGrpSpPr>
        <p:grpSpPr>
          <a:xfrm>
            <a:off x="8500471" y="3657374"/>
            <a:ext cx="414828" cy="465501"/>
            <a:chOff x="7418021" y="3956842"/>
            <a:chExt cx="538829" cy="604649"/>
          </a:xfrm>
        </p:grpSpPr>
        <p:sp>
          <p:nvSpPr>
            <p:cNvPr id="250" name="矩形: 圆角 249">
              <a:extLst>
                <a:ext uri="{FF2B5EF4-FFF2-40B4-BE49-F238E27FC236}">
                  <a16:creationId xmlns:a16="http://schemas.microsoft.com/office/drawing/2014/main" id="{FE764EBC-0C37-479C-8A3C-062FC3E76F31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F66D0773-77F8-4C4E-A214-E94EE6DC203F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BDB5181D-8AB4-4C03-A143-A238055E4336}"/>
              </a:ext>
            </a:extLst>
          </p:cNvPr>
          <p:cNvSpPr/>
          <p:nvPr/>
        </p:nvSpPr>
        <p:spPr>
          <a:xfrm>
            <a:off x="9072417" y="3252139"/>
            <a:ext cx="323582" cy="2132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2A479386-236E-41B7-B487-80BE3F4231FB}"/>
              </a:ext>
            </a:extLst>
          </p:cNvPr>
          <p:cNvSpPr/>
          <p:nvPr/>
        </p:nvSpPr>
        <p:spPr>
          <a:xfrm>
            <a:off x="5800086" y="3909201"/>
            <a:ext cx="64116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</a:t>
            </a:r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B63030FD-C298-4478-9EC8-68A84051683F}"/>
              </a:ext>
            </a:extLst>
          </p:cNvPr>
          <p:cNvSpPr/>
          <p:nvPr/>
        </p:nvSpPr>
        <p:spPr>
          <a:xfrm>
            <a:off x="6287568" y="3908681"/>
            <a:ext cx="64116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</a:t>
            </a:r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C7D5159C-C9C4-4B6F-8B07-26C4FF4E5AD2}"/>
              </a:ext>
            </a:extLst>
          </p:cNvPr>
          <p:cNvSpPr/>
          <p:nvPr/>
        </p:nvSpPr>
        <p:spPr>
          <a:xfrm>
            <a:off x="6804344" y="3911999"/>
            <a:ext cx="64116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</a:t>
            </a:r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CF1E9076-31DC-49F5-9379-1DFB8AC6ED7C}"/>
              </a:ext>
            </a:extLst>
          </p:cNvPr>
          <p:cNvSpPr/>
          <p:nvPr/>
        </p:nvSpPr>
        <p:spPr>
          <a:xfrm>
            <a:off x="7329529" y="3911999"/>
            <a:ext cx="641166" cy="215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机器</a:t>
            </a:r>
            <a:r>
              <a:rPr lang="en-US" altLang="zh-CN" sz="8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endParaRPr lang="zh-CN" altLang="en-US" sz="8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4C5CD06C-B625-4BF9-9115-A4931085F102}"/>
              </a:ext>
            </a:extLst>
          </p:cNvPr>
          <p:cNvSpPr/>
          <p:nvPr/>
        </p:nvSpPr>
        <p:spPr>
          <a:xfrm>
            <a:off x="6028917" y="3629461"/>
            <a:ext cx="3737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FE73FE9B-AD05-4C62-BD20-2BCC92E74E5A}"/>
              </a:ext>
            </a:extLst>
          </p:cNvPr>
          <p:cNvSpPr/>
          <p:nvPr/>
        </p:nvSpPr>
        <p:spPr>
          <a:xfrm>
            <a:off x="6493681" y="3623982"/>
            <a:ext cx="37370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37A67664-BDDF-4A01-9916-1F340853BED3}"/>
              </a:ext>
            </a:extLst>
          </p:cNvPr>
          <p:cNvSpPr/>
          <p:nvPr/>
        </p:nvSpPr>
        <p:spPr>
          <a:xfrm>
            <a:off x="6937072" y="3619257"/>
            <a:ext cx="48188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5660B4E2-7741-4CB1-8D86-DF62815DE145}"/>
              </a:ext>
            </a:extLst>
          </p:cNvPr>
          <p:cNvSpPr/>
          <p:nvPr/>
        </p:nvSpPr>
        <p:spPr>
          <a:xfrm>
            <a:off x="7464758" y="3609953"/>
            <a:ext cx="48188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194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69055" y="556452"/>
            <a:ext cx="5141252" cy="3581584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弯曲线形(无边框) 5">
            <a:extLst>
              <a:ext uri="{FF2B5EF4-FFF2-40B4-BE49-F238E27FC236}">
                <a16:creationId xmlns:a16="http://schemas.microsoft.com/office/drawing/2014/main" id="{7FFD7DEF-FF18-4784-890A-07BA29DD719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4519E5EE-9ED2-4B66-8608-77F37F2F8D59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E5B5AF73-A91F-4597-ADC5-B2272B96C7D8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2" name="图形 731">
              <a:extLst>
                <a:ext uri="{FF2B5EF4-FFF2-40B4-BE49-F238E27FC236}">
                  <a16:creationId xmlns:a16="http://schemas.microsoft.com/office/drawing/2014/main" id="{32708B2D-1438-4A4B-A262-917A7BA2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7D96D3-8868-4D76-9C70-C3F2F3B34C34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82554" y="131327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46" y="132883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指挥中心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12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sp>
        <p:nvSpPr>
          <p:cNvPr id="304" name="矩形 303">
            <a:extLst>
              <a:ext uri="{FF2B5EF4-FFF2-40B4-BE49-F238E27FC236}">
                <a16:creationId xmlns:a16="http://schemas.microsoft.com/office/drawing/2014/main" id="{7361A029-895A-40B0-8EDA-DA287FEDDBF4}"/>
              </a:ext>
            </a:extLst>
          </p:cNvPr>
          <p:cNvSpPr/>
          <p:nvPr/>
        </p:nvSpPr>
        <p:spPr>
          <a:xfrm>
            <a:off x="8740685" y="221233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修建队列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518" name="图形 517" descr="挖掘工具">
            <a:hlinkClick r:id="rId12" action="ppaction://hlinksldjump"/>
            <a:extLst>
              <a:ext uri="{FF2B5EF4-FFF2-40B4-BE49-F238E27FC236}">
                <a16:creationId xmlns:a16="http://schemas.microsoft.com/office/drawing/2014/main" id="{FEDEC3F5-2A1C-43B2-9369-34D3AD933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1192" y="118291"/>
            <a:ext cx="414829" cy="414829"/>
          </a:xfrm>
          <a:prstGeom prst="rect">
            <a:avLst/>
          </a:prstGeom>
        </p:spPr>
      </p:pic>
      <p:sp>
        <p:nvSpPr>
          <p:cNvPr id="574" name="矩形 573">
            <a:extLst>
              <a:ext uri="{FF2B5EF4-FFF2-40B4-BE49-F238E27FC236}">
                <a16:creationId xmlns:a16="http://schemas.microsoft.com/office/drawing/2014/main" id="{DA078152-FC33-44A9-8C51-5A7D4DF46A5F}"/>
              </a:ext>
            </a:extLst>
          </p:cNvPr>
          <p:cNvSpPr/>
          <p:nvPr/>
        </p:nvSpPr>
        <p:spPr>
          <a:xfrm>
            <a:off x="5120723" y="972730"/>
            <a:ext cx="2216302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7" name="矩形 586">
            <a:extLst>
              <a:ext uri="{FF2B5EF4-FFF2-40B4-BE49-F238E27FC236}">
                <a16:creationId xmlns:a16="http://schemas.microsoft.com/office/drawing/2014/main" id="{81A3C7CD-4F72-4366-8A93-CC537B03B32B}"/>
              </a:ext>
            </a:extLst>
          </p:cNvPr>
          <p:cNvSpPr/>
          <p:nvPr/>
        </p:nvSpPr>
        <p:spPr>
          <a:xfrm>
            <a:off x="6454771" y="1201154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8" name="矩形 587">
            <a:extLst>
              <a:ext uri="{FF2B5EF4-FFF2-40B4-BE49-F238E27FC236}">
                <a16:creationId xmlns:a16="http://schemas.microsoft.com/office/drawing/2014/main" id="{0F2FEB79-D598-47F0-ABE1-F29A793F2D09}"/>
              </a:ext>
            </a:extLst>
          </p:cNvPr>
          <p:cNvSpPr/>
          <p:nvPr/>
        </p:nvSpPr>
        <p:spPr>
          <a:xfrm>
            <a:off x="6391421" y="1200636"/>
            <a:ext cx="187302" cy="145269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" name="矩形 588">
            <a:extLst>
              <a:ext uri="{FF2B5EF4-FFF2-40B4-BE49-F238E27FC236}">
                <a16:creationId xmlns:a16="http://schemas.microsoft.com/office/drawing/2014/main" id="{3A27EA1E-01E2-444B-B2E4-A278E5A23A24}"/>
              </a:ext>
            </a:extLst>
          </p:cNvPr>
          <p:cNvSpPr/>
          <p:nvPr/>
        </p:nvSpPr>
        <p:spPr>
          <a:xfrm>
            <a:off x="6330117" y="1200636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矩形 589">
            <a:extLst>
              <a:ext uri="{FF2B5EF4-FFF2-40B4-BE49-F238E27FC236}">
                <a16:creationId xmlns:a16="http://schemas.microsoft.com/office/drawing/2014/main" id="{6A59C75B-2218-49D1-81EB-CD53BFE05AD7}"/>
              </a:ext>
            </a:extLst>
          </p:cNvPr>
          <p:cNvSpPr/>
          <p:nvPr/>
        </p:nvSpPr>
        <p:spPr>
          <a:xfrm>
            <a:off x="6254482" y="1200636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矩形 590">
            <a:extLst>
              <a:ext uri="{FF2B5EF4-FFF2-40B4-BE49-F238E27FC236}">
                <a16:creationId xmlns:a16="http://schemas.microsoft.com/office/drawing/2014/main" id="{79129615-E4F2-492D-9591-8DAE38B67D95}"/>
              </a:ext>
            </a:extLst>
          </p:cNvPr>
          <p:cNvSpPr/>
          <p:nvPr/>
        </p:nvSpPr>
        <p:spPr>
          <a:xfrm>
            <a:off x="5389646" y="937627"/>
            <a:ext cx="128013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2" name="矩形 591">
            <a:extLst>
              <a:ext uri="{FF2B5EF4-FFF2-40B4-BE49-F238E27FC236}">
                <a16:creationId xmlns:a16="http://schemas.microsoft.com/office/drawing/2014/main" id="{1B624E14-8C80-4BA4-AAC5-3E06A970B1FD}"/>
              </a:ext>
            </a:extLst>
          </p:cNvPr>
          <p:cNvSpPr/>
          <p:nvPr/>
        </p:nvSpPr>
        <p:spPr>
          <a:xfrm>
            <a:off x="6192437" y="1197361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" name="矩形 592">
            <a:extLst>
              <a:ext uri="{FF2B5EF4-FFF2-40B4-BE49-F238E27FC236}">
                <a16:creationId xmlns:a16="http://schemas.microsoft.com/office/drawing/2014/main" id="{04094003-4CB1-46BF-A25A-0C2DBD18A1DC}"/>
              </a:ext>
            </a:extLst>
          </p:cNvPr>
          <p:cNvSpPr/>
          <p:nvPr/>
        </p:nvSpPr>
        <p:spPr>
          <a:xfrm>
            <a:off x="6140736" y="1196056"/>
            <a:ext cx="187302" cy="145269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" name="矩形 593">
            <a:extLst>
              <a:ext uri="{FF2B5EF4-FFF2-40B4-BE49-F238E27FC236}">
                <a16:creationId xmlns:a16="http://schemas.microsoft.com/office/drawing/2014/main" id="{07478B24-D4B9-4B0B-984D-EC8BCC81F6BD}"/>
              </a:ext>
            </a:extLst>
          </p:cNvPr>
          <p:cNvSpPr/>
          <p:nvPr/>
        </p:nvSpPr>
        <p:spPr>
          <a:xfrm>
            <a:off x="6079432" y="1196056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" name="矩形 594">
            <a:extLst>
              <a:ext uri="{FF2B5EF4-FFF2-40B4-BE49-F238E27FC236}">
                <a16:creationId xmlns:a16="http://schemas.microsoft.com/office/drawing/2014/main" id="{10259935-867A-41ED-BB35-B56794D79A35}"/>
              </a:ext>
            </a:extLst>
          </p:cNvPr>
          <p:cNvSpPr/>
          <p:nvPr/>
        </p:nvSpPr>
        <p:spPr>
          <a:xfrm>
            <a:off x="6003797" y="1196056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矩形 595">
            <a:extLst>
              <a:ext uri="{FF2B5EF4-FFF2-40B4-BE49-F238E27FC236}">
                <a16:creationId xmlns:a16="http://schemas.microsoft.com/office/drawing/2014/main" id="{315D397A-874D-4180-868F-D1500D89C159}"/>
              </a:ext>
            </a:extLst>
          </p:cNvPr>
          <p:cNvSpPr/>
          <p:nvPr/>
        </p:nvSpPr>
        <p:spPr>
          <a:xfrm>
            <a:off x="5937681" y="1196387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3" name="矩形 602">
            <a:extLst>
              <a:ext uri="{FF2B5EF4-FFF2-40B4-BE49-F238E27FC236}">
                <a16:creationId xmlns:a16="http://schemas.microsoft.com/office/drawing/2014/main" id="{69E837D4-45A5-46DD-B7D4-293116C8BB1C}"/>
              </a:ext>
            </a:extLst>
          </p:cNvPr>
          <p:cNvSpPr/>
          <p:nvPr/>
        </p:nvSpPr>
        <p:spPr>
          <a:xfrm>
            <a:off x="5134492" y="2622930"/>
            <a:ext cx="2213185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5" name="矩形 604">
            <a:extLst>
              <a:ext uri="{FF2B5EF4-FFF2-40B4-BE49-F238E27FC236}">
                <a16:creationId xmlns:a16="http://schemas.microsoft.com/office/drawing/2014/main" id="{C2AB8517-971D-43A1-91AD-75D69A85ACC3}"/>
              </a:ext>
            </a:extLst>
          </p:cNvPr>
          <p:cNvSpPr/>
          <p:nvPr/>
        </p:nvSpPr>
        <p:spPr>
          <a:xfrm>
            <a:off x="5120722" y="1532856"/>
            <a:ext cx="2219353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6" name="矩形 605">
            <a:extLst>
              <a:ext uri="{FF2B5EF4-FFF2-40B4-BE49-F238E27FC236}">
                <a16:creationId xmlns:a16="http://schemas.microsoft.com/office/drawing/2014/main" id="{A535F832-9D1B-4F78-AFE0-BDEE20257E6F}"/>
              </a:ext>
            </a:extLst>
          </p:cNvPr>
          <p:cNvSpPr/>
          <p:nvPr/>
        </p:nvSpPr>
        <p:spPr>
          <a:xfrm>
            <a:off x="5138854" y="2079210"/>
            <a:ext cx="2198171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5F4612-C38F-4685-A9D7-1D0D27A044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570" y="933629"/>
            <a:ext cx="394477" cy="394477"/>
          </a:xfrm>
          <a:prstGeom prst="rect">
            <a:avLst/>
          </a:prstGeom>
        </p:spPr>
      </p:pic>
      <p:sp>
        <p:nvSpPr>
          <p:cNvPr id="609" name="矩形: 圆角 608">
            <a:extLst>
              <a:ext uri="{FF2B5EF4-FFF2-40B4-BE49-F238E27FC236}">
                <a16:creationId xmlns:a16="http://schemas.microsoft.com/office/drawing/2014/main" id="{52E9F0F1-E2F5-4A2F-807E-7253B53267A0}"/>
              </a:ext>
            </a:extLst>
          </p:cNvPr>
          <p:cNvSpPr/>
          <p:nvPr/>
        </p:nvSpPr>
        <p:spPr>
          <a:xfrm>
            <a:off x="5176259" y="1239767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" name="矩形 609">
            <a:extLst>
              <a:ext uri="{FF2B5EF4-FFF2-40B4-BE49-F238E27FC236}">
                <a16:creationId xmlns:a16="http://schemas.microsoft.com/office/drawing/2014/main" id="{D456F9E6-3A87-485F-889D-D795B1E1173A}"/>
              </a:ext>
            </a:extLst>
          </p:cNvPr>
          <p:cNvSpPr/>
          <p:nvPr/>
        </p:nvSpPr>
        <p:spPr>
          <a:xfrm>
            <a:off x="4810802" y="1165810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公路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1" name="矩形: 圆角 630">
            <a:extLst>
              <a:ext uri="{FF2B5EF4-FFF2-40B4-BE49-F238E27FC236}">
                <a16:creationId xmlns:a16="http://schemas.microsoft.com/office/drawing/2014/main" id="{DD19BD9A-4E0F-4703-96BA-6A8656ED1855}"/>
              </a:ext>
            </a:extLst>
          </p:cNvPr>
          <p:cNvSpPr/>
          <p:nvPr/>
        </p:nvSpPr>
        <p:spPr>
          <a:xfrm>
            <a:off x="5172343" y="1818597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2" name="矩形 631">
            <a:extLst>
              <a:ext uri="{FF2B5EF4-FFF2-40B4-BE49-F238E27FC236}">
                <a16:creationId xmlns:a16="http://schemas.microsoft.com/office/drawing/2014/main" id="{66AFB055-7857-4743-A0B1-46B9E2B0C428}"/>
              </a:ext>
            </a:extLst>
          </p:cNvPr>
          <p:cNvSpPr/>
          <p:nvPr/>
        </p:nvSpPr>
        <p:spPr>
          <a:xfrm>
            <a:off x="4806886" y="1744640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水管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3" name="矩形 632">
            <a:extLst>
              <a:ext uri="{FF2B5EF4-FFF2-40B4-BE49-F238E27FC236}">
                <a16:creationId xmlns:a16="http://schemas.microsoft.com/office/drawing/2014/main" id="{2A78EF24-703D-49C3-A940-D5EECE1D31A8}"/>
              </a:ext>
            </a:extLst>
          </p:cNvPr>
          <p:cNvSpPr/>
          <p:nvPr/>
        </p:nvSpPr>
        <p:spPr>
          <a:xfrm>
            <a:off x="5228990" y="1479005"/>
            <a:ext cx="165374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4" name="图片 633">
            <a:extLst>
              <a:ext uri="{FF2B5EF4-FFF2-40B4-BE49-F238E27FC236}">
                <a16:creationId xmlns:a16="http://schemas.microsoft.com/office/drawing/2014/main" id="{22043743-C4C2-41A9-AD44-ED16EBEC3C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99" y="1508025"/>
            <a:ext cx="359160" cy="359160"/>
          </a:xfrm>
          <a:prstGeom prst="rect">
            <a:avLst/>
          </a:prstGeom>
        </p:spPr>
      </p:pic>
      <p:grpSp>
        <p:nvGrpSpPr>
          <p:cNvPr id="635" name="组合 634">
            <a:extLst>
              <a:ext uri="{FF2B5EF4-FFF2-40B4-BE49-F238E27FC236}">
                <a16:creationId xmlns:a16="http://schemas.microsoft.com/office/drawing/2014/main" id="{250FE86B-011C-45F2-98A2-ADE91AE38C5D}"/>
              </a:ext>
            </a:extLst>
          </p:cNvPr>
          <p:cNvGrpSpPr/>
          <p:nvPr/>
        </p:nvGrpSpPr>
        <p:grpSpPr>
          <a:xfrm>
            <a:off x="5134086" y="2016645"/>
            <a:ext cx="417351" cy="524448"/>
            <a:chOff x="102655" y="452481"/>
            <a:chExt cx="542107" cy="681217"/>
          </a:xfrm>
        </p:grpSpPr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BCD1F20D-BCFA-4D76-90E9-0584947984C7}"/>
                </a:ext>
              </a:extLst>
            </p:cNvPr>
            <p:cNvSpPr/>
            <p:nvPr/>
          </p:nvSpPr>
          <p:spPr>
            <a:xfrm>
              <a:off x="224454" y="856699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2BA62122-C6D1-4CD7-8E70-94233A929A4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53" name="组合 652">
            <a:extLst>
              <a:ext uri="{FF2B5EF4-FFF2-40B4-BE49-F238E27FC236}">
                <a16:creationId xmlns:a16="http://schemas.microsoft.com/office/drawing/2014/main" id="{BCF82A36-A699-4E63-8087-3DA6FA4321B5}"/>
              </a:ext>
            </a:extLst>
          </p:cNvPr>
          <p:cNvGrpSpPr/>
          <p:nvPr/>
        </p:nvGrpSpPr>
        <p:grpSpPr>
          <a:xfrm>
            <a:off x="5863533" y="2292308"/>
            <a:ext cx="1474904" cy="222679"/>
            <a:chOff x="5156231" y="4968380"/>
            <a:chExt cx="1474904" cy="304664"/>
          </a:xfrm>
        </p:grpSpPr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23B361E4-CB14-4320-8D48-6D3AF8866E46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670" name="矩形 669">
                <a:extLst>
                  <a:ext uri="{FF2B5EF4-FFF2-40B4-BE49-F238E27FC236}">
                    <a16:creationId xmlns:a16="http://schemas.microsoft.com/office/drawing/2014/main" id="{986D4238-FC75-4667-9F26-065D1DD9E93D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矩形 670">
                <a:extLst>
                  <a:ext uri="{FF2B5EF4-FFF2-40B4-BE49-F238E27FC236}">
                    <a16:creationId xmlns:a16="http://schemas.microsoft.com/office/drawing/2014/main" id="{6D094B06-3F94-4933-8E05-9F0A07101A4A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矩形 671">
                <a:extLst>
                  <a:ext uri="{FF2B5EF4-FFF2-40B4-BE49-F238E27FC236}">
                    <a16:creationId xmlns:a16="http://schemas.microsoft.com/office/drawing/2014/main" id="{A273559C-0ADC-4006-A03F-FDBA8021AFF4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矩形 672">
                <a:extLst>
                  <a:ext uri="{FF2B5EF4-FFF2-40B4-BE49-F238E27FC236}">
                    <a16:creationId xmlns:a16="http://schemas.microsoft.com/office/drawing/2014/main" id="{B1D94802-2BA4-44B6-BE84-E1785D58A5D9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4" name="矩形 673">
                <a:extLst>
                  <a:ext uri="{FF2B5EF4-FFF2-40B4-BE49-F238E27FC236}">
                    <a16:creationId xmlns:a16="http://schemas.microsoft.com/office/drawing/2014/main" id="{89C5F5C3-EEDB-4A3E-AF61-390A3D8C9AA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5" name="矩形 674">
                <a:extLst>
                  <a:ext uri="{FF2B5EF4-FFF2-40B4-BE49-F238E27FC236}">
                    <a16:creationId xmlns:a16="http://schemas.microsoft.com/office/drawing/2014/main" id="{8DE84AEF-F295-4742-9058-982039256860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矩形 675">
                <a:extLst>
                  <a:ext uri="{FF2B5EF4-FFF2-40B4-BE49-F238E27FC236}">
                    <a16:creationId xmlns:a16="http://schemas.microsoft.com/office/drawing/2014/main" id="{41AEAD07-11DB-4652-B3D1-BEE0FABC6400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矩形 676">
                <a:extLst>
                  <a:ext uri="{FF2B5EF4-FFF2-40B4-BE49-F238E27FC236}">
                    <a16:creationId xmlns:a16="http://schemas.microsoft.com/office/drawing/2014/main" id="{7311D989-2FC3-4842-9266-BC1D2E5BA7C9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矩形 677">
                <a:extLst>
                  <a:ext uri="{FF2B5EF4-FFF2-40B4-BE49-F238E27FC236}">
                    <a16:creationId xmlns:a16="http://schemas.microsoft.com/office/drawing/2014/main" id="{12776D34-62B3-4B56-81E5-F200A0DC11F5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9" name="矩形 678">
                <a:extLst>
                  <a:ext uri="{FF2B5EF4-FFF2-40B4-BE49-F238E27FC236}">
                    <a16:creationId xmlns:a16="http://schemas.microsoft.com/office/drawing/2014/main" id="{476A091B-C092-4100-80F1-32284F4D1C00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矩形 679">
                <a:extLst>
                  <a:ext uri="{FF2B5EF4-FFF2-40B4-BE49-F238E27FC236}">
                    <a16:creationId xmlns:a16="http://schemas.microsoft.com/office/drawing/2014/main" id="{C5E9DF2E-AF71-4825-ABD6-5ACA936EC8B3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矩形 680">
                <a:extLst>
                  <a:ext uri="{FF2B5EF4-FFF2-40B4-BE49-F238E27FC236}">
                    <a16:creationId xmlns:a16="http://schemas.microsoft.com/office/drawing/2014/main" id="{BCFDDCA1-C2D6-4039-8B7F-E3532EA6B6EA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F8E2F933-4BCF-47A5-B100-1026B05ADECB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3" name="文本框 682">
                <a:extLst>
                  <a:ext uri="{FF2B5EF4-FFF2-40B4-BE49-F238E27FC236}">
                    <a16:creationId xmlns:a16="http://schemas.microsoft.com/office/drawing/2014/main" id="{35E437DC-6074-4D4D-88D4-C5C87E873C6A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55" name="组合 654">
              <a:extLst>
                <a:ext uri="{FF2B5EF4-FFF2-40B4-BE49-F238E27FC236}">
                  <a16:creationId xmlns:a16="http://schemas.microsoft.com/office/drawing/2014/main" id="{2EA88C3B-2758-4436-8602-2B1E430B654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656" name="矩形 655">
                <a:extLst>
                  <a:ext uri="{FF2B5EF4-FFF2-40B4-BE49-F238E27FC236}">
                    <a16:creationId xmlns:a16="http://schemas.microsoft.com/office/drawing/2014/main" id="{D9518BF9-4759-4A2F-92DE-13BC71340981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矩形 656">
                <a:extLst>
                  <a:ext uri="{FF2B5EF4-FFF2-40B4-BE49-F238E27FC236}">
                    <a16:creationId xmlns:a16="http://schemas.microsoft.com/office/drawing/2014/main" id="{D849CFDF-5CAB-40A1-8051-739A3E78E45F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矩形 657">
                <a:extLst>
                  <a:ext uri="{FF2B5EF4-FFF2-40B4-BE49-F238E27FC236}">
                    <a16:creationId xmlns:a16="http://schemas.microsoft.com/office/drawing/2014/main" id="{515A324C-97FB-4577-AA14-4A8D2FD2B3C0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矩形 658">
                <a:extLst>
                  <a:ext uri="{FF2B5EF4-FFF2-40B4-BE49-F238E27FC236}">
                    <a16:creationId xmlns:a16="http://schemas.microsoft.com/office/drawing/2014/main" id="{80720B8C-5ABD-4B40-8C90-56BDB481718A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0" name="矩形 659">
                <a:extLst>
                  <a:ext uri="{FF2B5EF4-FFF2-40B4-BE49-F238E27FC236}">
                    <a16:creationId xmlns:a16="http://schemas.microsoft.com/office/drawing/2014/main" id="{1DA216E0-1E2E-46A1-A8B6-E56BFFB27F3D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1" name="矩形 660">
                <a:extLst>
                  <a:ext uri="{FF2B5EF4-FFF2-40B4-BE49-F238E27FC236}">
                    <a16:creationId xmlns:a16="http://schemas.microsoft.com/office/drawing/2014/main" id="{18EA9444-38DE-4067-8D31-94EBE994E1A9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矩形 661">
                <a:extLst>
                  <a:ext uri="{FF2B5EF4-FFF2-40B4-BE49-F238E27FC236}">
                    <a16:creationId xmlns:a16="http://schemas.microsoft.com/office/drawing/2014/main" id="{085706F6-C860-4487-956A-9DFEF8EDC5A5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矩形 662">
                <a:extLst>
                  <a:ext uri="{FF2B5EF4-FFF2-40B4-BE49-F238E27FC236}">
                    <a16:creationId xmlns:a16="http://schemas.microsoft.com/office/drawing/2014/main" id="{75C3BD27-D448-4B8A-9EB7-38B58F520CA4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矩形 663">
                <a:extLst>
                  <a:ext uri="{FF2B5EF4-FFF2-40B4-BE49-F238E27FC236}">
                    <a16:creationId xmlns:a16="http://schemas.microsoft.com/office/drawing/2014/main" id="{5C9B5DF8-CAA9-448C-9BB7-F7C5EC78B515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5" name="矩形 664">
                <a:extLst>
                  <a:ext uri="{FF2B5EF4-FFF2-40B4-BE49-F238E27FC236}">
                    <a16:creationId xmlns:a16="http://schemas.microsoft.com/office/drawing/2014/main" id="{96722D0E-6718-452D-B54D-6BB538EBCB3C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矩形 665">
                <a:extLst>
                  <a:ext uri="{FF2B5EF4-FFF2-40B4-BE49-F238E27FC236}">
                    <a16:creationId xmlns:a16="http://schemas.microsoft.com/office/drawing/2014/main" id="{0EC89530-715D-4696-BEDB-8A4013A6DE16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矩形 666">
                <a:extLst>
                  <a:ext uri="{FF2B5EF4-FFF2-40B4-BE49-F238E27FC236}">
                    <a16:creationId xmlns:a16="http://schemas.microsoft.com/office/drawing/2014/main" id="{876CAB05-D5A6-4FA0-B021-703671C436CD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矩形 667">
                <a:extLst>
                  <a:ext uri="{FF2B5EF4-FFF2-40B4-BE49-F238E27FC236}">
                    <a16:creationId xmlns:a16="http://schemas.microsoft.com/office/drawing/2014/main" id="{58E93E79-DE47-4A2A-ADD8-7DFAFC64245C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9" name="文本框 668">
                <a:extLst>
                  <a:ext uri="{FF2B5EF4-FFF2-40B4-BE49-F238E27FC236}">
                    <a16:creationId xmlns:a16="http://schemas.microsoft.com/office/drawing/2014/main" id="{5B828970-9B16-42DC-BC22-16C2765AC8C9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84" name="矩形: 圆角 683">
            <a:extLst>
              <a:ext uri="{FF2B5EF4-FFF2-40B4-BE49-F238E27FC236}">
                <a16:creationId xmlns:a16="http://schemas.microsoft.com/office/drawing/2014/main" id="{E34333E6-A9AD-45B8-882A-04EBD3948C0A}"/>
              </a:ext>
            </a:extLst>
          </p:cNvPr>
          <p:cNvSpPr/>
          <p:nvPr/>
        </p:nvSpPr>
        <p:spPr>
          <a:xfrm>
            <a:off x="5189173" y="2377532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矩形 685">
            <a:extLst>
              <a:ext uri="{FF2B5EF4-FFF2-40B4-BE49-F238E27FC236}">
                <a16:creationId xmlns:a16="http://schemas.microsoft.com/office/drawing/2014/main" id="{D5081E55-613D-4F1A-BD8C-9998B96DCEC9}"/>
              </a:ext>
            </a:extLst>
          </p:cNvPr>
          <p:cNvSpPr/>
          <p:nvPr/>
        </p:nvSpPr>
        <p:spPr>
          <a:xfrm>
            <a:off x="5734048" y="2078943"/>
            <a:ext cx="6012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7" name="图片 686">
            <a:extLst>
              <a:ext uri="{FF2B5EF4-FFF2-40B4-BE49-F238E27FC236}">
                <a16:creationId xmlns:a16="http://schemas.microsoft.com/office/drawing/2014/main" id="{29DDFDF1-8224-4194-9FF3-7525040C47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90" y="2081129"/>
            <a:ext cx="370472" cy="370472"/>
          </a:xfrm>
          <a:prstGeom prst="rect">
            <a:avLst/>
          </a:prstGeom>
        </p:spPr>
      </p:pic>
      <p:grpSp>
        <p:nvGrpSpPr>
          <p:cNvPr id="689" name="组合 688">
            <a:extLst>
              <a:ext uri="{FF2B5EF4-FFF2-40B4-BE49-F238E27FC236}">
                <a16:creationId xmlns:a16="http://schemas.microsoft.com/office/drawing/2014/main" id="{8EA902AE-2412-4548-B43D-BD52BC13FED6}"/>
              </a:ext>
            </a:extLst>
          </p:cNvPr>
          <p:cNvGrpSpPr/>
          <p:nvPr/>
        </p:nvGrpSpPr>
        <p:grpSpPr>
          <a:xfrm>
            <a:off x="5137443" y="2546999"/>
            <a:ext cx="417351" cy="524448"/>
            <a:chOff x="102655" y="452481"/>
            <a:chExt cx="542107" cy="681217"/>
          </a:xfrm>
        </p:grpSpPr>
        <p:sp>
          <p:nvSpPr>
            <p:cNvPr id="690" name="矩形 689">
              <a:extLst>
                <a:ext uri="{FF2B5EF4-FFF2-40B4-BE49-F238E27FC236}">
                  <a16:creationId xmlns:a16="http://schemas.microsoft.com/office/drawing/2014/main" id="{3FFD26D1-643B-4D71-9C94-AC46170DA214}"/>
                </a:ext>
              </a:extLst>
            </p:cNvPr>
            <p:cNvSpPr/>
            <p:nvPr/>
          </p:nvSpPr>
          <p:spPr>
            <a:xfrm>
              <a:off x="224454" y="856699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91" name="矩形 690">
              <a:extLst>
                <a:ext uri="{FF2B5EF4-FFF2-40B4-BE49-F238E27FC236}">
                  <a16:creationId xmlns:a16="http://schemas.microsoft.com/office/drawing/2014/main" id="{A0B857B3-6147-437F-A638-AA1B69464D34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61" name="矩形: 圆角 760">
            <a:extLst>
              <a:ext uri="{FF2B5EF4-FFF2-40B4-BE49-F238E27FC236}">
                <a16:creationId xmlns:a16="http://schemas.microsoft.com/office/drawing/2014/main" id="{EF69F094-BA20-4B99-BDD4-BA64675F0C14}"/>
              </a:ext>
            </a:extLst>
          </p:cNvPr>
          <p:cNvSpPr/>
          <p:nvPr/>
        </p:nvSpPr>
        <p:spPr>
          <a:xfrm>
            <a:off x="5192206" y="2908420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2" name="矩形 761">
            <a:extLst>
              <a:ext uri="{FF2B5EF4-FFF2-40B4-BE49-F238E27FC236}">
                <a16:creationId xmlns:a16="http://schemas.microsoft.com/office/drawing/2014/main" id="{D6772FE8-024F-49CC-AD7E-A98CE759AFED}"/>
              </a:ext>
            </a:extLst>
          </p:cNvPr>
          <p:cNvSpPr/>
          <p:nvPr/>
        </p:nvSpPr>
        <p:spPr>
          <a:xfrm>
            <a:off x="4826749" y="2834463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水管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3" name="矩形 762">
            <a:extLst>
              <a:ext uri="{FF2B5EF4-FFF2-40B4-BE49-F238E27FC236}">
                <a16:creationId xmlns:a16="http://schemas.microsoft.com/office/drawing/2014/main" id="{C2EC1CE8-F5E3-4753-BB88-5CA9346B379C}"/>
              </a:ext>
            </a:extLst>
          </p:cNvPr>
          <p:cNvSpPr/>
          <p:nvPr/>
        </p:nvSpPr>
        <p:spPr>
          <a:xfrm>
            <a:off x="5682841" y="2619937"/>
            <a:ext cx="69516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64" name="图片 763">
            <a:extLst>
              <a:ext uri="{FF2B5EF4-FFF2-40B4-BE49-F238E27FC236}">
                <a16:creationId xmlns:a16="http://schemas.microsoft.com/office/drawing/2014/main" id="{8FFC3904-A846-4456-87FE-4BF34B796E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75" y="2603334"/>
            <a:ext cx="359160" cy="359160"/>
          </a:xfrm>
          <a:prstGeom prst="rect">
            <a:avLst/>
          </a:prstGeom>
        </p:spPr>
      </p:pic>
      <p:sp>
        <p:nvSpPr>
          <p:cNvPr id="765" name="矩形 764">
            <a:extLst>
              <a:ext uri="{FF2B5EF4-FFF2-40B4-BE49-F238E27FC236}">
                <a16:creationId xmlns:a16="http://schemas.microsoft.com/office/drawing/2014/main" id="{756F3688-0C03-481E-BA17-D17E0F953D26}"/>
              </a:ext>
            </a:extLst>
          </p:cNvPr>
          <p:cNvSpPr/>
          <p:nvPr/>
        </p:nvSpPr>
        <p:spPr>
          <a:xfrm>
            <a:off x="4823716" y="2303575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电线杆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8" name="矩形 797">
            <a:extLst>
              <a:ext uri="{FF2B5EF4-FFF2-40B4-BE49-F238E27FC236}">
                <a16:creationId xmlns:a16="http://schemas.microsoft.com/office/drawing/2014/main" id="{5237B01F-4CA1-4720-9667-32F77430E0BE}"/>
              </a:ext>
            </a:extLst>
          </p:cNvPr>
          <p:cNvSpPr/>
          <p:nvPr/>
        </p:nvSpPr>
        <p:spPr>
          <a:xfrm>
            <a:off x="8666878" y="608024"/>
            <a:ext cx="1299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库存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/100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818" name="组合 817">
            <a:extLst>
              <a:ext uri="{FF2B5EF4-FFF2-40B4-BE49-F238E27FC236}">
                <a16:creationId xmlns:a16="http://schemas.microsoft.com/office/drawing/2014/main" id="{87AEEEFC-FFB0-4880-8E39-415663272872}"/>
              </a:ext>
            </a:extLst>
          </p:cNvPr>
          <p:cNvGrpSpPr/>
          <p:nvPr/>
        </p:nvGrpSpPr>
        <p:grpSpPr>
          <a:xfrm>
            <a:off x="6638233" y="2818350"/>
            <a:ext cx="1097330" cy="222680"/>
            <a:chOff x="6612783" y="-779303"/>
            <a:chExt cx="1097330" cy="304664"/>
          </a:xfrm>
        </p:grpSpPr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BA5D1D70-759E-4458-9712-326D79D3633B}"/>
                </a:ext>
              </a:extLst>
            </p:cNvPr>
            <p:cNvSpPr/>
            <p:nvPr/>
          </p:nvSpPr>
          <p:spPr>
            <a:xfrm>
              <a:off x="6957122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533CE32-03B2-4B5E-B84B-9C87DCB92681}"/>
                </a:ext>
              </a:extLst>
            </p:cNvPr>
            <p:cNvSpPr/>
            <p:nvPr/>
          </p:nvSpPr>
          <p:spPr>
            <a:xfrm>
              <a:off x="6927554" y="-73731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D2FFA3B7-EFD6-4EB0-B3A1-F1D94FED8DFF}"/>
                </a:ext>
              </a:extLst>
            </p:cNvPr>
            <p:cNvSpPr/>
            <p:nvPr/>
          </p:nvSpPr>
          <p:spPr>
            <a:xfrm>
              <a:off x="7108881" y="-751638"/>
              <a:ext cx="601232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6B4A391A-7B16-4014-A90B-1F4DD278B9C3}"/>
                </a:ext>
              </a:extLst>
            </p:cNvPr>
            <p:cNvSpPr/>
            <p:nvPr/>
          </p:nvSpPr>
          <p:spPr>
            <a:xfrm>
              <a:off x="6895342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36D6DFC2-C32A-4995-AAB8-138E9F51AEAE}"/>
                </a:ext>
              </a:extLst>
            </p:cNvPr>
            <p:cNvSpPr/>
            <p:nvPr/>
          </p:nvSpPr>
          <p:spPr>
            <a:xfrm>
              <a:off x="6864706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4B8EE4FD-F551-4BDC-B574-28AFC6E27256}"/>
                </a:ext>
              </a:extLst>
            </p:cNvPr>
            <p:cNvSpPr/>
            <p:nvPr/>
          </p:nvSpPr>
          <p:spPr>
            <a:xfrm>
              <a:off x="6830447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EAA275DA-FFDD-4845-947D-18B0F59558DB}"/>
                </a:ext>
              </a:extLst>
            </p:cNvPr>
            <p:cNvSpPr/>
            <p:nvPr/>
          </p:nvSpPr>
          <p:spPr>
            <a:xfrm>
              <a:off x="6800879" y="-737610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BF588F28-C2DA-4541-8121-685C0A24A2EB}"/>
                </a:ext>
              </a:extLst>
            </p:cNvPr>
            <p:cNvSpPr/>
            <p:nvPr/>
          </p:nvSpPr>
          <p:spPr>
            <a:xfrm>
              <a:off x="6768468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106DADFE-D651-452D-8F01-6B87A8D55E2B}"/>
                </a:ext>
              </a:extLst>
            </p:cNvPr>
            <p:cNvSpPr/>
            <p:nvPr/>
          </p:nvSpPr>
          <p:spPr>
            <a:xfrm>
              <a:off x="6737832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8" name="矩形 827">
              <a:extLst>
                <a:ext uri="{FF2B5EF4-FFF2-40B4-BE49-F238E27FC236}">
                  <a16:creationId xmlns:a16="http://schemas.microsoft.com/office/drawing/2014/main" id="{7AC9BE4F-1605-4B5E-898D-F76F84C7843B}"/>
                </a:ext>
              </a:extLst>
            </p:cNvPr>
            <p:cNvSpPr/>
            <p:nvPr/>
          </p:nvSpPr>
          <p:spPr>
            <a:xfrm>
              <a:off x="6703573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9" name="矩形 828">
              <a:extLst>
                <a:ext uri="{FF2B5EF4-FFF2-40B4-BE49-F238E27FC236}">
                  <a16:creationId xmlns:a16="http://schemas.microsoft.com/office/drawing/2014/main" id="{B1F180C1-636F-4598-905F-9B265339DF19}"/>
                </a:ext>
              </a:extLst>
            </p:cNvPr>
            <p:cNvSpPr/>
            <p:nvPr/>
          </p:nvSpPr>
          <p:spPr>
            <a:xfrm>
              <a:off x="6674005" y="-737476"/>
              <a:ext cx="199398" cy="19939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文本框 829">
              <a:extLst>
                <a:ext uri="{FF2B5EF4-FFF2-40B4-BE49-F238E27FC236}">
                  <a16:creationId xmlns:a16="http://schemas.microsoft.com/office/drawing/2014/main" id="{F648AFBC-2EAC-44D9-9F16-4911D2E72EB8}"/>
                </a:ext>
              </a:extLst>
            </p:cNvPr>
            <p:cNvSpPr txBox="1"/>
            <p:nvPr/>
          </p:nvSpPr>
          <p:spPr>
            <a:xfrm>
              <a:off x="6612783" y="-779303"/>
              <a:ext cx="367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31" name="组合 830">
            <a:extLst>
              <a:ext uri="{FF2B5EF4-FFF2-40B4-BE49-F238E27FC236}">
                <a16:creationId xmlns:a16="http://schemas.microsoft.com/office/drawing/2014/main" id="{86B569DB-A6C1-4403-A51F-C57C4ACF15C8}"/>
              </a:ext>
            </a:extLst>
          </p:cNvPr>
          <p:cNvGrpSpPr/>
          <p:nvPr/>
        </p:nvGrpSpPr>
        <p:grpSpPr>
          <a:xfrm>
            <a:off x="5872773" y="2819009"/>
            <a:ext cx="1474904" cy="222679"/>
            <a:chOff x="5156231" y="4968380"/>
            <a:chExt cx="1474904" cy="304664"/>
          </a:xfrm>
        </p:grpSpPr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2997777D-9E43-40AA-8085-0B49887B1699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848" name="矩形 847">
                <a:extLst>
                  <a:ext uri="{FF2B5EF4-FFF2-40B4-BE49-F238E27FC236}">
                    <a16:creationId xmlns:a16="http://schemas.microsoft.com/office/drawing/2014/main" id="{B9977729-40C5-4294-8DDF-DA67FBC3DF69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矩形 848">
                <a:extLst>
                  <a:ext uri="{FF2B5EF4-FFF2-40B4-BE49-F238E27FC236}">
                    <a16:creationId xmlns:a16="http://schemas.microsoft.com/office/drawing/2014/main" id="{AB5F375E-47B9-4699-906E-482AF52E37B6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矩形 849">
                <a:extLst>
                  <a:ext uri="{FF2B5EF4-FFF2-40B4-BE49-F238E27FC236}">
                    <a16:creationId xmlns:a16="http://schemas.microsoft.com/office/drawing/2014/main" id="{6AA5857E-402A-4001-B55D-15B345B2F5EF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矩形 850">
                <a:extLst>
                  <a:ext uri="{FF2B5EF4-FFF2-40B4-BE49-F238E27FC236}">
                    <a16:creationId xmlns:a16="http://schemas.microsoft.com/office/drawing/2014/main" id="{F1BA5966-B828-4C59-906E-979ED308FA69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2" name="矩形 851">
                <a:extLst>
                  <a:ext uri="{FF2B5EF4-FFF2-40B4-BE49-F238E27FC236}">
                    <a16:creationId xmlns:a16="http://schemas.microsoft.com/office/drawing/2014/main" id="{9D8EB679-212A-4BEF-BD92-4A4DCBD2D654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3" name="矩形 852">
                <a:extLst>
                  <a:ext uri="{FF2B5EF4-FFF2-40B4-BE49-F238E27FC236}">
                    <a16:creationId xmlns:a16="http://schemas.microsoft.com/office/drawing/2014/main" id="{CEBB985F-556D-42AF-8D4F-5F95F37A47EA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矩形 853">
                <a:extLst>
                  <a:ext uri="{FF2B5EF4-FFF2-40B4-BE49-F238E27FC236}">
                    <a16:creationId xmlns:a16="http://schemas.microsoft.com/office/drawing/2014/main" id="{3AFAAEFE-92F2-453F-912F-EE57C87B7A1E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矩形 854">
                <a:extLst>
                  <a:ext uri="{FF2B5EF4-FFF2-40B4-BE49-F238E27FC236}">
                    <a16:creationId xmlns:a16="http://schemas.microsoft.com/office/drawing/2014/main" id="{E52C9086-7B4F-4541-9F10-676A6699B1A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矩形 855">
                <a:extLst>
                  <a:ext uri="{FF2B5EF4-FFF2-40B4-BE49-F238E27FC236}">
                    <a16:creationId xmlns:a16="http://schemas.microsoft.com/office/drawing/2014/main" id="{E71722B5-2F0D-4AF3-B689-38A46C9DE0AD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7" name="矩形 856">
                <a:extLst>
                  <a:ext uri="{FF2B5EF4-FFF2-40B4-BE49-F238E27FC236}">
                    <a16:creationId xmlns:a16="http://schemas.microsoft.com/office/drawing/2014/main" id="{EF9912CA-F633-4B15-9F2A-55B30380AF24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矩形 857">
                <a:extLst>
                  <a:ext uri="{FF2B5EF4-FFF2-40B4-BE49-F238E27FC236}">
                    <a16:creationId xmlns:a16="http://schemas.microsoft.com/office/drawing/2014/main" id="{75F51E69-2741-4D2F-92C6-9EEAA1B209D8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矩形 858">
                <a:extLst>
                  <a:ext uri="{FF2B5EF4-FFF2-40B4-BE49-F238E27FC236}">
                    <a16:creationId xmlns:a16="http://schemas.microsoft.com/office/drawing/2014/main" id="{05851135-EBF6-4FDD-8F1D-75EC8CB00EF0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0" name="矩形 859">
                <a:extLst>
                  <a:ext uri="{FF2B5EF4-FFF2-40B4-BE49-F238E27FC236}">
                    <a16:creationId xmlns:a16="http://schemas.microsoft.com/office/drawing/2014/main" id="{48F059A4-E24D-4841-B5F7-E620AA71C7A0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61" name="文本框 860">
                <a:extLst>
                  <a:ext uri="{FF2B5EF4-FFF2-40B4-BE49-F238E27FC236}">
                    <a16:creationId xmlns:a16="http://schemas.microsoft.com/office/drawing/2014/main" id="{A51E7D0E-BF3E-46CB-A5E5-4A8C9EFD3BE6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3" name="组合 832">
              <a:extLst>
                <a:ext uri="{FF2B5EF4-FFF2-40B4-BE49-F238E27FC236}">
                  <a16:creationId xmlns:a16="http://schemas.microsoft.com/office/drawing/2014/main" id="{DC7BC698-7560-48E6-838D-F54B84D7F193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834" name="矩形 833">
                <a:extLst>
                  <a:ext uri="{FF2B5EF4-FFF2-40B4-BE49-F238E27FC236}">
                    <a16:creationId xmlns:a16="http://schemas.microsoft.com/office/drawing/2014/main" id="{31A70273-3B07-4725-8DCD-B5F4686CC19B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矩形 834">
                <a:extLst>
                  <a:ext uri="{FF2B5EF4-FFF2-40B4-BE49-F238E27FC236}">
                    <a16:creationId xmlns:a16="http://schemas.microsoft.com/office/drawing/2014/main" id="{D34A9315-B5D5-4AAF-A7B3-E01FA8442177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矩形 835">
                <a:extLst>
                  <a:ext uri="{FF2B5EF4-FFF2-40B4-BE49-F238E27FC236}">
                    <a16:creationId xmlns:a16="http://schemas.microsoft.com/office/drawing/2014/main" id="{C5BBB2B9-2134-44CA-AFFB-84114E704B66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矩形 836">
                <a:extLst>
                  <a:ext uri="{FF2B5EF4-FFF2-40B4-BE49-F238E27FC236}">
                    <a16:creationId xmlns:a16="http://schemas.microsoft.com/office/drawing/2014/main" id="{DA137AE2-1616-4220-901B-824EDD22320F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8" name="矩形 837">
                <a:extLst>
                  <a:ext uri="{FF2B5EF4-FFF2-40B4-BE49-F238E27FC236}">
                    <a16:creationId xmlns:a16="http://schemas.microsoft.com/office/drawing/2014/main" id="{0DC7352D-697A-4825-B371-3ACF9A841D4B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9" name="矩形 838">
                <a:extLst>
                  <a:ext uri="{FF2B5EF4-FFF2-40B4-BE49-F238E27FC236}">
                    <a16:creationId xmlns:a16="http://schemas.microsoft.com/office/drawing/2014/main" id="{B35E0A36-BC72-4B54-8AA7-FE17A7601105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矩形 839">
                <a:extLst>
                  <a:ext uri="{FF2B5EF4-FFF2-40B4-BE49-F238E27FC236}">
                    <a16:creationId xmlns:a16="http://schemas.microsoft.com/office/drawing/2014/main" id="{80190B6F-4AE1-4A00-92E4-F822FCADC6AC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矩形 840">
                <a:extLst>
                  <a:ext uri="{FF2B5EF4-FFF2-40B4-BE49-F238E27FC236}">
                    <a16:creationId xmlns:a16="http://schemas.microsoft.com/office/drawing/2014/main" id="{95513659-902E-407A-AC0E-2CF1B6B8611E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矩形 841">
                <a:extLst>
                  <a:ext uri="{FF2B5EF4-FFF2-40B4-BE49-F238E27FC236}">
                    <a16:creationId xmlns:a16="http://schemas.microsoft.com/office/drawing/2014/main" id="{F0F90BBC-869D-4E71-8BBC-11373CB361BC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3" name="矩形 842">
                <a:extLst>
                  <a:ext uri="{FF2B5EF4-FFF2-40B4-BE49-F238E27FC236}">
                    <a16:creationId xmlns:a16="http://schemas.microsoft.com/office/drawing/2014/main" id="{3A46FDEA-A668-4165-92E0-109650256C62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矩形 843">
                <a:extLst>
                  <a:ext uri="{FF2B5EF4-FFF2-40B4-BE49-F238E27FC236}">
                    <a16:creationId xmlns:a16="http://schemas.microsoft.com/office/drawing/2014/main" id="{B4E7E9FD-83EC-4E85-9AF4-C6C18A5F8648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矩形 844">
                <a:extLst>
                  <a:ext uri="{FF2B5EF4-FFF2-40B4-BE49-F238E27FC236}">
                    <a16:creationId xmlns:a16="http://schemas.microsoft.com/office/drawing/2014/main" id="{8E2DB152-C6A4-49E0-B092-F7B254932B44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矩形 845">
                <a:extLst>
                  <a:ext uri="{FF2B5EF4-FFF2-40B4-BE49-F238E27FC236}">
                    <a16:creationId xmlns:a16="http://schemas.microsoft.com/office/drawing/2014/main" id="{C6C1F4B6-81A8-417D-9D50-3447B493D0FE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7" name="文本框 846">
                <a:extLst>
                  <a:ext uri="{FF2B5EF4-FFF2-40B4-BE49-F238E27FC236}">
                    <a16:creationId xmlns:a16="http://schemas.microsoft.com/office/drawing/2014/main" id="{926197A8-0F28-4704-8172-8135B61163DD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52" name="矩形 251">
            <a:extLst>
              <a:ext uri="{FF2B5EF4-FFF2-40B4-BE49-F238E27FC236}">
                <a16:creationId xmlns:a16="http://schemas.microsoft.com/office/drawing/2014/main" id="{BDB5181D-8AB4-4C03-A143-A238055E4336}"/>
              </a:ext>
            </a:extLst>
          </p:cNvPr>
          <p:cNvSpPr/>
          <p:nvPr/>
        </p:nvSpPr>
        <p:spPr>
          <a:xfrm>
            <a:off x="9072417" y="3252139"/>
            <a:ext cx="323582" cy="2132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28EFDE3F-6559-4C55-B109-FABE6F547739}"/>
              </a:ext>
            </a:extLst>
          </p:cNvPr>
          <p:cNvGrpSpPr/>
          <p:nvPr/>
        </p:nvGrpSpPr>
        <p:grpSpPr>
          <a:xfrm>
            <a:off x="5855256" y="1655599"/>
            <a:ext cx="1619906" cy="323093"/>
            <a:chOff x="4588556" y="5203657"/>
            <a:chExt cx="1913572" cy="381665"/>
          </a:xfrm>
        </p:grpSpPr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BE1C9637-5B00-4BD2-BF1E-84500A65C857}"/>
                </a:ext>
              </a:extLst>
            </p:cNvPr>
            <p:cNvGrpSpPr/>
            <p:nvPr/>
          </p:nvGrpSpPr>
          <p:grpSpPr>
            <a:xfrm>
              <a:off x="4653323" y="5203657"/>
              <a:ext cx="1848805" cy="304664"/>
              <a:chOff x="4653323" y="5203657"/>
              <a:chExt cx="1848805" cy="304664"/>
            </a:xfrm>
          </p:grpSpPr>
          <p:grpSp>
            <p:nvGrpSpPr>
              <p:cNvPr id="406" name="组合 405">
                <a:extLst>
                  <a:ext uri="{FF2B5EF4-FFF2-40B4-BE49-F238E27FC236}">
                    <a16:creationId xmlns:a16="http://schemas.microsoft.com/office/drawing/2014/main" id="{9B930268-673C-4BFF-9E22-C672A38B7E04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6799FC59-41E2-4805-8906-1AE26509540E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6F5A43D8-7FE5-42D8-B51E-0F5928CE4E19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0" name="矩形 439">
                  <a:extLst>
                    <a:ext uri="{FF2B5EF4-FFF2-40B4-BE49-F238E27FC236}">
                      <a16:creationId xmlns:a16="http://schemas.microsoft.com/office/drawing/2014/main" id="{3297AA4E-03F1-4EE6-B67A-87A8F2280FA4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1" name="矩形 440">
                  <a:extLst>
                    <a:ext uri="{FF2B5EF4-FFF2-40B4-BE49-F238E27FC236}">
                      <a16:creationId xmlns:a16="http://schemas.microsoft.com/office/drawing/2014/main" id="{3C362E24-A80C-4F8E-AA02-2F1A7C64A6D9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9D548CB1-409E-4B8F-AA70-E58DD3976965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3" name="矩形 442">
                  <a:extLst>
                    <a:ext uri="{FF2B5EF4-FFF2-40B4-BE49-F238E27FC236}">
                      <a16:creationId xmlns:a16="http://schemas.microsoft.com/office/drawing/2014/main" id="{683EA270-9EE7-4F62-A76F-8D3DDEBEAA36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4" name="矩形 443">
                  <a:extLst>
                    <a:ext uri="{FF2B5EF4-FFF2-40B4-BE49-F238E27FC236}">
                      <a16:creationId xmlns:a16="http://schemas.microsoft.com/office/drawing/2014/main" id="{5FA0B091-F92F-4B5A-8F2B-AB920E41B19B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E8334145-72F1-4F8B-B10B-B1E1DB356470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6" name="矩形 445">
                  <a:extLst>
                    <a:ext uri="{FF2B5EF4-FFF2-40B4-BE49-F238E27FC236}">
                      <a16:creationId xmlns:a16="http://schemas.microsoft.com/office/drawing/2014/main" id="{16672BB6-A7D4-45E9-96BA-03CE89C73E5E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47" name="矩形 446">
                  <a:extLst>
                    <a:ext uri="{FF2B5EF4-FFF2-40B4-BE49-F238E27FC236}">
                      <a16:creationId xmlns:a16="http://schemas.microsoft.com/office/drawing/2014/main" id="{20A99BFE-2FC2-4B02-B8F4-818D56C32C73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8" name="矩形 447">
                  <a:extLst>
                    <a:ext uri="{FF2B5EF4-FFF2-40B4-BE49-F238E27FC236}">
                      <a16:creationId xmlns:a16="http://schemas.microsoft.com/office/drawing/2014/main" id="{9277495D-D68B-4459-9429-5ADB35435143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9" name="矩形 448">
                  <a:extLst>
                    <a:ext uri="{FF2B5EF4-FFF2-40B4-BE49-F238E27FC236}">
                      <a16:creationId xmlns:a16="http://schemas.microsoft.com/office/drawing/2014/main" id="{B7C4B5F9-6DF1-4428-8876-6A0C8911AFF2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0" name="矩形 449">
                  <a:extLst>
                    <a:ext uri="{FF2B5EF4-FFF2-40B4-BE49-F238E27FC236}">
                      <a16:creationId xmlns:a16="http://schemas.microsoft.com/office/drawing/2014/main" id="{22802A11-70FB-4FA2-8F96-1BE3EB1DA15E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51" name="文本框 450">
                  <a:extLst>
                    <a:ext uri="{FF2B5EF4-FFF2-40B4-BE49-F238E27FC236}">
                      <a16:creationId xmlns:a16="http://schemas.microsoft.com/office/drawing/2014/main" id="{81D2097E-07EF-4E18-9FE2-3C9F793B22E9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07" name="组合 406">
                <a:extLst>
                  <a:ext uri="{FF2B5EF4-FFF2-40B4-BE49-F238E27FC236}">
                    <a16:creationId xmlns:a16="http://schemas.microsoft.com/office/drawing/2014/main" id="{3495B034-4381-43DC-AB70-756B57792BD5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408" name="组合 407">
                  <a:extLst>
                    <a:ext uri="{FF2B5EF4-FFF2-40B4-BE49-F238E27FC236}">
                      <a16:creationId xmlns:a16="http://schemas.microsoft.com/office/drawing/2014/main" id="{58713757-5283-4532-A56C-FD98001E4848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424" name="矩形 423">
                    <a:extLst>
                      <a:ext uri="{FF2B5EF4-FFF2-40B4-BE49-F238E27FC236}">
                        <a16:creationId xmlns:a16="http://schemas.microsoft.com/office/drawing/2014/main" id="{AD8041D3-D920-4C6E-A593-4F9E38F533FB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5" name="矩形 424">
                    <a:extLst>
                      <a:ext uri="{FF2B5EF4-FFF2-40B4-BE49-F238E27FC236}">
                        <a16:creationId xmlns:a16="http://schemas.microsoft.com/office/drawing/2014/main" id="{BF50298B-4D3C-4C5A-B8D6-A0217DEE0947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6" name="矩形 425">
                    <a:extLst>
                      <a:ext uri="{FF2B5EF4-FFF2-40B4-BE49-F238E27FC236}">
                        <a16:creationId xmlns:a16="http://schemas.microsoft.com/office/drawing/2014/main" id="{E17A8F78-A293-4967-95F9-70B07D78C333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7" name="矩形 426">
                    <a:extLst>
                      <a:ext uri="{FF2B5EF4-FFF2-40B4-BE49-F238E27FC236}">
                        <a16:creationId xmlns:a16="http://schemas.microsoft.com/office/drawing/2014/main" id="{68982B24-367E-4808-863D-CFB209A4B2A8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28" name="矩形 427">
                    <a:extLst>
                      <a:ext uri="{FF2B5EF4-FFF2-40B4-BE49-F238E27FC236}">
                        <a16:creationId xmlns:a16="http://schemas.microsoft.com/office/drawing/2014/main" id="{927616CA-B710-4BDA-87EB-53EAFE772338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29" name="矩形 428">
                    <a:extLst>
                      <a:ext uri="{FF2B5EF4-FFF2-40B4-BE49-F238E27FC236}">
                        <a16:creationId xmlns:a16="http://schemas.microsoft.com/office/drawing/2014/main" id="{F83D5F9B-36A7-40CE-88DB-50A6373A0774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0" name="矩形 429">
                    <a:extLst>
                      <a:ext uri="{FF2B5EF4-FFF2-40B4-BE49-F238E27FC236}">
                        <a16:creationId xmlns:a16="http://schemas.microsoft.com/office/drawing/2014/main" id="{3B66E9F2-0038-42D6-827E-6B944EBE503A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1" name="矩形 430">
                    <a:extLst>
                      <a:ext uri="{FF2B5EF4-FFF2-40B4-BE49-F238E27FC236}">
                        <a16:creationId xmlns:a16="http://schemas.microsoft.com/office/drawing/2014/main" id="{86F1A2DA-F276-4443-B2FA-3AF52AE2AA8F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矩形 431">
                    <a:extLst>
                      <a:ext uri="{FF2B5EF4-FFF2-40B4-BE49-F238E27FC236}">
                        <a16:creationId xmlns:a16="http://schemas.microsoft.com/office/drawing/2014/main" id="{9EBA7E77-8853-4789-BE16-B3C1364E5937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33" name="矩形 432">
                    <a:extLst>
                      <a:ext uri="{FF2B5EF4-FFF2-40B4-BE49-F238E27FC236}">
                        <a16:creationId xmlns:a16="http://schemas.microsoft.com/office/drawing/2014/main" id="{22F71C2C-B7BD-4BA0-82DB-D6965FA00159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矩形 433">
                    <a:extLst>
                      <a:ext uri="{FF2B5EF4-FFF2-40B4-BE49-F238E27FC236}">
                        <a16:creationId xmlns:a16="http://schemas.microsoft.com/office/drawing/2014/main" id="{EBF12E91-64D8-4C7C-94F6-3F95D45BDDBD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矩形 434">
                    <a:extLst>
                      <a:ext uri="{FF2B5EF4-FFF2-40B4-BE49-F238E27FC236}">
                        <a16:creationId xmlns:a16="http://schemas.microsoft.com/office/drawing/2014/main" id="{C912EC35-A3B7-4BDC-AC38-E3C987781CB0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矩形 435">
                    <a:extLst>
                      <a:ext uri="{FF2B5EF4-FFF2-40B4-BE49-F238E27FC236}">
                        <a16:creationId xmlns:a16="http://schemas.microsoft.com/office/drawing/2014/main" id="{CD96D53F-6822-4DCF-8234-20CE6A074397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37" name="文本框 436">
                    <a:extLst>
                      <a:ext uri="{FF2B5EF4-FFF2-40B4-BE49-F238E27FC236}">
                        <a16:creationId xmlns:a16="http://schemas.microsoft.com/office/drawing/2014/main" id="{6A903375-8DD7-4FAB-90AD-5B902721B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409" name="组合 408">
                  <a:extLst>
                    <a:ext uri="{FF2B5EF4-FFF2-40B4-BE49-F238E27FC236}">
                      <a16:creationId xmlns:a16="http://schemas.microsoft.com/office/drawing/2014/main" id="{0BD13FDF-AC84-44CD-952D-BEC8F541D58C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410" name="矩形 409">
                    <a:extLst>
                      <a:ext uri="{FF2B5EF4-FFF2-40B4-BE49-F238E27FC236}">
                        <a16:creationId xmlns:a16="http://schemas.microsoft.com/office/drawing/2014/main" id="{AA67C3C7-E01A-4614-9BC6-E826B60ECC8C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1" name="矩形 410">
                    <a:extLst>
                      <a:ext uri="{FF2B5EF4-FFF2-40B4-BE49-F238E27FC236}">
                        <a16:creationId xmlns:a16="http://schemas.microsoft.com/office/drawing/2014/main" id="{245A83F8-2CA1-4245-A862-BD88DC62982F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2" name="矩形 411">
                    <a:extLst>
                      <a:ext uri="{FF2B5EF4-FFF2-40B4-BE49-F238E27FC236}">
                        <a16:creationId xmlns:a16="http://schemas.microsoft.com/office/drawing/2014/main" id="{1F34EBA6-45DB-4F12-9A6F-40CD0A2843B8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3" name="矩形 412">
                    <a:extLst>
                      <a:ext uri="{FF2B5EF4-FFF2-40B4-BE49-F238E27FC236}">
                        <a16:creationId xmlns:a16="http://schemas.microsoft.com/office/drawing/2014/main" id="{913F3769-C936-4791-B5D7-FF1E7D0CBCA0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14" name="矩形 413">
                    <a:extLst>
                      <a:ext uri="{FF2B5EF4-FFF2-40B4-BE49-F238E27FC236}">
                        <a16:creationId xmlns:a16="http://schemas.microsoft.com/office/drawing/2014/main" id="{0A683D71-3A3B-4DCE-88A3-D3B0325B0D19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15" name="矩形 414">
                    <a:extLst>
                      <a:ext uri="{FF2B5EF4-FFF2-40B4-BE49-F238E27FC236}">
                        <a16:creationId xmlns:a16="http://schemas.microsoft.com/office/drawing/2014/main" id="{EB2C95D7-B011-4508-BBF2-64013523A750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6" name="矩形 415">
                    <a:extLst>
                      <a:ext uri="{FF2B5EF4-FFF2-40B4-BE49-F238E27FC236}">
                        <a16:creationId xmlns:a16="http://schemas.microsoft.com/office/drawing/2014/main" id="{B3753EFA-A130-4B92-AF83-02D0D200C105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7" name="矩形 416">
                    <a:extLst>
                      <a:ext uri="{FF2B5EF4-FFF2-40B4-BE49-F238E27FC236}">
                        <a16:creationId xmlns:a16="http://schemas.microsoft.com/office/drawing/2014/main" id="{B561DA27-42E0-4B7D-9950-B69E95D94DC2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8" name="矩形 417">
                    <a:extLst>
                      <a:ext uri="{FF2B5EF4-FFF2-40B4-BE49-F238E27FC236}">
                        <a16:creationId xmlns:a16="http://schemas.microsoft.com/office/drawing/2014/main" id="{151DA8DC-6A5B-470E-BE2A-F0AF049E64B5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19" name="矩形 418">
                    <a:extLst>
                      <a:ext uri="{FF2B5EF4-FFF2-40B4-BE49-F238E27FC236}">
                        <a16:creationId xmlns:a16="http://schemas.microsoft.com/office/drawing/2014/main" id="{E06E3FB8-4628-4059-A45A-350B8069CD6F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0" name="矩形 419">
                    <a:extLst>
                      <a:ext uri="{FF2B5EF4-FFF2-40B4-BE49-F238E27FC236}">
                        <a16:creationId xmlns:a16="http://schemas.microsoft.com/office/drawing/2014/main" id="{C1C87520-317A-47C1-BDC7-FF3E4CE307FB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1" name="矩形 420">
                    <a:extLst>
                      <a:ext uri="{FF2B5EF4-FFF2-40B4-BE49-F238E27FC236}">
                        <a16:creationId xmlns:a16="http://schemas.microsoft.com/office/drawing/2014/main" id="{FBEA7449-610C-41AB-91E7-6D1D671C02EF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2" name="矩形 421">
                    <a:extLst>
                      <a:ext uri="{FF2B5EF4-FFF2-40B4-BE49-F238E27FC236}">
                        <a16:creationId xmlns:a16="http://schemas.microsoft.com/office/drawing/2014/main" id="{BCEC6DFC-A685-4C0A-A836-77CB52C7312E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23" name="文本框 422">
                    <a:extLst>
                      <a:ext uri="{FF2B5EF4-FFF2-40B4-BE49-F238E27FC236}">
                        <a16:creationId xmlns:a16="http://schemas.microsoft.com/office/drawing/2014/main" id="{D481A49A-EE73-4920-92D5-8B4C8899A5C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624CADDB-CA74-4E33-9BC8-E0CF8FF76E9C}"/>
                </a:ext>
              </a:extLst>
            </p:cNvPr>
            <p:cNvGrpSpPr/>
            <p:nvPr/>
          </p:nvGrpSpPr>
          <p:grpSpPr>
            <a:xfrm>
              <a:off x="4635040" y="5226011"/>
              <a:ext cx="1848805" cy="304664"/>
              <a:chOff x="4653323" y="5203657"/>
              <a:chExt cx="1848805" cy="304664"/>
            </a:xfrm>
          </p:grpSpPr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180C9759-A380-4DF0-BF96-C8BF551CE192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89BA2399-35C8-43A7-B4B8-76C3A33EE90F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945F9EED-02AA-427C-9AB6-D07332BD3894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C9BAEB6C-4B87-41EE-A55D-92040D6A55DD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860D5283-2719-45BA-8DFD-148B7578F396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E6ACA941-AE6E-4941-BE76-55E286FEB239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664077F3-8BE2-4265-BFC4-3B28C6A668F6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8" name="矩形 397">
                  <a:extLst>
                    <a:ext uri="{FF2B5EF4-FFF2-40B4-BE49-F238E27FC236}">
                      <a16:creationId xmlns:a16="http://schemas.microsoft.com/office/drawing/2014/main" id="{F41DF88A-40DA-43AD-B42E-D9FFF91AAEEC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6DC56A89-2944-44C1-BA50-8F0ABCE33035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E47B7400-7E81-4591-916F-577848BDDF22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1" name="矩形 400">
                  <a:extLst>
                    <a:ext uri="{FF2B5EF4-FFF2-40B4-BE49-F238E27FC236}">
                      <a16:creationId xmlns:a16="http://schemas.microsoft.com/office/drawing/2014/main" id="{72EFACF2-DFE0-44AC-9CC2-6FDE7E1CB116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79E0DBBA-E567-4488-B3A2-0D093E7A19DC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7D2AA4AB-8730-4509-9C18-E10939083C60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D4CAA59C-66D3-4728-A7E2-4DC0C04479D3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5" name="文本框 404">
                  <a:extLst>
                    <a:ext uri="{FF2B5EF4-FFF2-40B4-BE49-F238E27FC236}">
                      <a16:creationId xmlns:a16="http://schemas.microsoft.com/office/drawing/2014/main" id="{E03CAA73-5CC3-4BF0-BD49-23F240F7C955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60" name="组合 359">
                <a:extLst>
                  <a:ext uri="{FF2B5EF4-FFF2-40B4-BE49-F238E27FC236}">
                    <a16:creationId xmlns:a16="http://schemas.microsoft.com/office/drawing/2014/main" id="{8428153D-4C67-44E4-8683-0125E6C1ABBF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361" name="组合 360">
                  <a:extLst>
                    <a:ext uri="{FF2B5EF4-FFF2-40B4-BE49-F238E27FC236}">
                      <a16:creationId xmlns:a16="http://schemas.microsoft.com/office/drawing/2014/main" id="{02B68E96-8212-49D7-B9A9-74C7DD9F2296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377" name="矩形 376">
                    <a:extLst>
                      <a:ext uri="{FF2B5EF4-FFF2-40B4-BE49-F238E27FC236}">
                        <a16:creationId xmlns:a16="http://schemas.microsoft.com/office/drawing/2014/main" id="{0CF1D28D-FC3C-4762-9E13-B19175310700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8" name="矩形 377">
                    <a:extLst>
                      <a:ext uri="{FF2B5EF4-FFF2-40B4-BE49-F238E27FC236}">
                        <a16:creationId xmlns:a16="http://schemas.microsoft.com/office/drawing/2014/main" id="{B403C192-1016-4D2C-9714-6950969808F3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9" name="矩形 378">
                    <a:extLst>
                      <a:ext uri="{FF2B5EF4-FFF2-40B4-BE49-F238E27FC236}">
                        <a16:creationId xmlns:a16="http://schemas.microsoft.com/office/drawing/2014/main" id="{8B09B097-2F46-4FAD-8AD0-FAE50C0E13E5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0" name="矩形 379">
                    <a:extLst>
                      <a:ext uri="{FF2B5EF4-FFF2-40B4-BE49-F238E27FC236}">
                        <a16:creationId xmlns:a16="http://schemas.microsoft.com/office/drawing/2014/main" id="{02F6589E-69F1-4118-AE75-0D8716D50BBB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81" name="矩形 380">
                    <a:extLst>
                      <a:ext uri="{FF2B5EF4-FFF2-40B4-BE49-F238E27FC236}">
                        <a16:creationId xmlns:a16="http://schemas.microsoft.com/office/drawing/2014/main" id="{8132EA31-0D19-4EEC-BA35-5385B65BAE5A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82" name="矩形 381">
                    <a:extLst>
                      <a:ext uri="{FF2B5EF4-FFF2-40B4-BE49-F238E27FC236}">
                        <a16:creationId xmlns:a16="http://schemas.microsoft.com/office/drawing/2014/main" id="{549A6019-980B-47DF-A45C-F6F2392AF59B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3" name="矩形 382">
                    <a:extLst>
                      <a:ext uri="{FF2B5EF4-FFF2-40B4-BE49-F238E27FC236}">
                        <a16:creationId xmlns:a16="http://schemas.microsoft.com/office/drawing/2014/main" id="{01F46E5F-FF05-4AE0-BFB2-355CCF6D3F4A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4" name="矩形 383">
                    <a:extLst>
                      <a:ext uri="{FF2B5EF4-FFF2-40B4-BE49-F238E27FC236}">
                        <a16:creationId xmlns:a16="http://schemas.microsoft.com/office/drawing/2014/main" id="{FC2A5CA5-0DF8-4CE2-A5E1-ADAD699DDB36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5" name="矩形 384">
                    <a:extLst>
                      <a:ext uri="{FF2B5EF4-FFF2-40B4-BE49-F238E27FC236}">
                        <a16:creationId xmlns:a16="http://schemas.microsoft.com/office/drawing/2014/main" id="{1E1A5563-D456-45C5-BFB3-09267A80341F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86" name="矩形 385">
                    <a:extLst>
                      <a:ext uri="{FF2B5EF4-FFF2-40B4-BE49-F238E27FC236}">
                        <a16:creationId xmlns:a16="http://schemas.microsoft.com/office/drawing/2014/main" id="{BE46642E-3CED-413B-A11B-9538EFDB5782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7" name="矩形 386">
                    <a:extLst>
                      <a:ext uri="{FF2B5EF4-FFF2-40B4-BE49-F238E27FC236}">
                        <a16:creationId xmlns:a16="http://schemas.microsoft.com/office/drawing/2014/main" id="{AF2349B5-E283-45D8-B5C4-D64351800B49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8" name="矩形 387">
                    <a:extLst>
                      <a:ext uri="{FF2B5EF4-FFF2-40B4-BE49-F238E27FC236}">
                        <a16:creationId xmlns:a16="http://schemas.microsoft.com/office/drawing/2014/main" id="{5A53B40B-F650-4581-A169-44AEB4E7231C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9" name="矩形 388">
                    <a:extLst>
                      <a:ext uri="{FF2B5EF4-FFF2-40B4-BE49-F238E27FC236}">
                        <a16:creationId xmlns:a16="http://schemas.microsoft.com/office/drawing/2014/main" id="{32A9F31B-278D-47E6-80A5-1294913CB0C4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0" name="文本框 389">
                    <a:extLst>
                      <a:ext uri="{FF2B5EF4-FFF2-40B4-BE49-F238E27FC236}">
                        <a16:creationId xmlns:a16="http://schemas.microsoft.com/office/drawing/2014/main" id="{0ABAAC37-A620-4CE3-AA4B-15A211436295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62" name="组合 361">
                  <a:extLst>
                    <a:ext uri="{FF2B5EF4-FFF2-40B4-BE49-F238E27FC236}">
                      <a16:creationId xmlns:a16="http://schemas.microsoft.com/office/drawing/2014/main" id="{E6D9AECB-E8BB-48C3-A18C-C218A95AC302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363" name="矩形 362">
                    <a:extLst>
                      <a:ext uri="{FF2B5EF4-FFF2-40B4-BE49-F238E27FC236}">
                        <a16:creationId xmlns:a16="http://schemas.microsoft.com/office/drawing/2014/main" id="{8930034D-6E23-4260-95E4-07A703BB4232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4" name="矩形 363">
                    <a:extLst>
                      <a:ext uri="{FF2B5EF4-FFF2-40B4-BE49-F238E27FC236}">
                        <a16:creationId xmlns:a16="http://schemas.microsoft.com/office/drawing/2014/main" id="{B9A201B7-00E3-4238-AD0D-FBDE51135C7E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5" name="矩形 364">
                    <a:extLst>
                      <a:ext uri="{FF2B5EF4-FFF2-40B4-BE49-F238E27FC236}">
                        <a16:creationId xmlns:a16="http://schemas.microsoft.com/office/drawing/2014/main" id="{2ED3395A-F58E-491B-B5D5-16C034F13A4A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6" name="矩形 365">
                    <a:extLst>
                      <a:ext uri="{FF2B5EF4-FFF2-40B4-BE49-F238E27FC236}">
                        <a16:creationId xmlns:a16="http://schemas.microsoft.com/office/drawing/2014/main" id="{81462741-28BF-40A7-800D-6FAAA9A66CCB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67" name="矩形 366">
                    <a:extLst>
                      <a:ext uri="{FF2B5EF4-FFF2-40B4-BE49-F238E27FC236}">
                        <a16:creationId xmlns:a16="http://schemas.microsoft.com/office/drawing/2014/main" id="{A5B9519D-0287-4FAE-A594-CE9B6537CE66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68" name="矩形 367">
                    <a:extLst>
                      <a:ext uri="{FF2B5EF4-FFF2-40B4-BE49-F238E27FC236}">
                        <a16:creationId xmlns:a16="http://schemas.microsoft.com/office/drawing/2014/main" id="{B4946EFE-2D44-4489-B6B5-D976E7143732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9" name="矩形 368">
                    <a:extLst>
                      <a:ext uri="{FF2B5EF4-FFF2-40B4-BE49-F238E27FC236}">
                        <a16:creationId xmlns:a16="http://schemas.microsoft.com/office/drawing/2014/main" id="{A5982A10-1308-417B-AE94-61EE3DE2577A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0" name="矩形 369">
                    <a:extLst>
                      <a:ext uri="{FF2B5EF4-FFF2-40B4-BE49-F238E27FC236}">
                        <a16:creationId xmlns:a16="http://schemas.microsoft.com/office/drawing/2014/main" id="{B310B604-59EE-4CF3-865C-A6BF6E54B72F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1" name="矩形 370">
                    <a:extLst>
                      <a:ext uri="{FF2B5EF4-FFF2-40B4-BE49-F238E27FC236}">
                        <a16:creationId xmlns:a16="http://schemas.microsoft.com/office/drawing/2014/main" id="{7A03B57A-C2EE-4CF8-BDFF-25848121A025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2" name="矩形 371">
                    <a:extLst>
                      <a:ext uri="{FF2B5EF4-FFF2-40B4-BE49-F238E27FC236}">
                        <a16:creationId xmlns:a16="http://schemas.microsoft.com/office/drawing/2014/main" id="{72EC4A4A-21EF-4188-AA14-3633C1C4EC67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3" name="矩形 372">
                    <a:extLst>
                      <a:ext uri="{FF2B5EF4-FFF2-40B4-BE49-F238E27FC236}">
                        <a16:creationId xmlns:a16="http://schemas.microsoft.com/office/drawing/2014/main" id="{6B0FF78F-CB2F-4AD2-BACE-3BF9D6556070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4" name="矩形 373">
                    <a:extLst>
                      <a:ext uri="{FF2B5EF4-FFF2-40B4-BE49-F238E27FC236}">
                        <a16:creationId xmlns:a16="http://schemas.microsoft.com/office/drawing/2014/main" id="{C921F43E-2F4D-4BD0-8B61-26C86415354D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5" name="矩形 374">
                    <a:extLst>
                      <a:ext uri="{FF2B5EF4-FFF2-40B4-BE49-F238E27FC236}">
                        <a16:creationId xmlns:a16="http://schemas.microsoft.com/office/drawing/2014/main" id="{BB9065C2-429D-48A5-A28C-FCDE297B3AD1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6" name="文本框 375">
                    <a:extLst>
                      <a:ext uri="{FF2B5EF4-FFF2-40B4-BE49-F238E27FC236}">
                        <a16:creationId xmlns:a16="http://schemas.microsoft.com/office/drawing/2014/main" id="{A8624BFE-0AD9-4881-913B-B19D10D50E90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B1A60E8C-6CB9-4028-950B-B3D889A697CE}"/>
                </a:ext>
              </a:extLst>
            </p:cNvPr>
            <p:cNvGrpSpPr/>
            <p:nvPr/>
          </p:nvGrpSpPr>
          <p:grpSpPr>
            <a:xfrm>
              <a:off x="4606316" y="5254571"/>
              <a:ext cx="1848805" cy="304664"/>
              <a:chOff x="4653323" y="5203657"/>
              <a:chExt cx="1848805" cy="304664"/>
            </a:xfrm>
          </p:grpSpPr>
          <p:grpSp>
            <p:nvGrpSpPr>
              <p:cNvPr id="313" name="组合 312">
                <a:extLst>
                  <a:ext uri="{FF2B5EF4-FFF2-40B4-BE49-F238E27FC236}">
                    <a16:creationId xmlns:a16="http://schemas.microsoft.com/office/drawing/2014/main" id="{A31C360D-3137-41BB-A10C-403B392D66FA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F4FB2E5E-CE65-4529-9085-6232413802F3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6" name="矩形 345">
                  <a:extLst>
                    <a:ext uri="{FF2B5EF4-FFF2-40B4-BE49-F238E27FC236}">
                      <a16:creationId xmlns:a16="http://schemas.microsoft.com/office/drawing/2014/main" id="{789C7B8C-7135-46A5-B028-0C2C35CE8CCC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7" name="矩形 346">
                  <a:extLst>
                    <a:ext uri="{FF2B5EF4-FFF2-40B4-BE49-F238E27FC236}">
                      <a16:creationId xmlns:a16="http://schemas.microsoft.com/office/drawing/2014/main" id="{C2E739E9-FF87-4878-97AF-110851A23D83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EF1E3FB4-A651-4F82-8855-FCBD68920D5C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9" name="矩形 348">
                  <a:extLst>
                    <a:ext uri="{FF2B5EF4-FFF2-40B4-BE49-F238E27FC236}">
                      <a16:creationId xmlns:a16="http://schemas.microsoft.com/office/drawing/2014/main" id="{80113E17-FB26-42B9-B715-8CD85E66CF22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0" name="矩形 349">
                  <a:extLst>
                    <a:ext uri="{FF2B5EF4-FFF2-40B4-BE49-F238E27FC236}">
                      <a16:creationId xmlns:a16="http://schemas.microsoft.com/office/drawing/2014/main" id="{B3EDAEB0-9D3B-4D63-B090-59CD2B972E94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0686CFCF-86A2-456E-98BD-FAED26BAEDC0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2" name="矩形 351">
                  <a:extLst>
                    <a:ext uri="{FF2B5EF4-FFF2-40B4-BE49-F238E27FC236}">
                      <a16:creationId xmlns:a16="http://schemas.microsoft.com/office/drawing/2014/main" id="{15A000C6-7E60-47E5-89D0-864A90D456C5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3" name="矩形 352">
                  <a:extLst>
                    <a:ext uri="{FF2B5EF4-FFF2-40B4-BE49-F238E27FC236}">
                      <a16:creationId xmlns:a16="http://schemas.microsoft.com/office/drawing/2014/main" id="{F502C178-4078-41A7-B79A-6675DEA5A73E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1668EB09-3AC7-4A69-BD6C-8F1A5BBCFB8F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5" name="矩形 354">
                  <a:extLst>
                    <a:ext uri="{FF2B5EF4-FFF2-40B4-BE49-F238E27FC236}">
                      <a16:creationId xmlns:a16="http://schemas.microsoft.com/office/drawing/2014/main" id="{1D15329E-D5D8-4908-BBFC-02B3809AE277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6" name="矩形 355">
                  <a:extLst>
                    <a:ext uri="{FF2B5EF4-FFF2-40B4-BE49-F238E27FC236}">
                      <a16:creationId xmlns:a16="http://schemas.microsoft.com/office/drawing/2014/main" id="{CA314BE1-48BB-436D-ABB5-BFA20E4047EC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E82B353C-2D37-4798-B66D-A1F5E3611DF6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8" name="文本框 357">
                  <a:extLst>
                    <a:ext uri="{FF2B5EF4-FFF2-40B4-BE49-F238E27FC236}">
                      <a16:creationId xmlns:a16="http://schemas.microsoft.com/office/drawing/2014/main" id="{353F6C7D-4737-4993-AF99-5E9E132DD50A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8413CA68-639E-4F70-A7C6-E70E461423A2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315" name="组合 314">
                  <a:extLst>
                    <a:ext uri="{FF2B5EF4-FFF2-40B4-BE49-F238E27FC236}">
                      <a16:creationId xmlns:a16="http://schemas.microsoft.com/office/drawing/2014/main" id="{8BE9958B-B244-430B-976B-4CEB5B63002E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331" name="矩形 330">
                    <a:extLst>
                      <a:ext uri="{FF2B5EF4-FFF2-40B4-BE49-F238E27FC236}">
                        <a16:creationId xmlns:a16="http://schemas.microsoft.com/office/drawing/2014/main" id="{DA0DD169-AA41-4ED2-B57A-30BDDE49E274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2" name="矩形 331">
                    <a:extLst>
                      <a:ext uri="{FF2B5EF4-FFF2-40B4-BE49-F238E27FC236}">
                        <a16:creationId xmlns:a16="http://schemas.microsoft.com/office/drawing/2014/main" id="{453EFFEC-87F8-46C4-9609-513714101BD8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3" name="矩形 332">
                    <a:extLst>
                      <a:ext uri="{FF2B5EF4-FFF2-40B4-BE49-F238E27FC236}">
                        <a16:creationId xmlns:a16="http://schemas.microsoft.com/office/drawing/2014/main" id="{C0EB52A0-F5A9-4E7E-A2AB-ED68E653CB6A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4" name="矩形 333">
                    <a:extLst>
                      <a:ext uri="{FF2B5EF4-FFF2-40B4-BE49-F238E27FC236}">
                        <a16:creationId xmlns:a16="http://schemas.microsoft.com/office/drawing/2014/main" id="{3919B2A6-B36C-4961-B4E3-3CFFC3A547AF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35" name="矩形 334">
                    <a:extLst>
                      <a:ext uri="{FF2B5EF4-FFF2-40B4-BE49-F238E27FC236}">
                        <a16:creationId xmlns:a16="http://schemas.microsoft.com/office/drawing/2014/main" id="{02D59E85-2FDB-48CD-AA30-0485CD4B17CC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6" name="矩形 335">
                    <a:extLst>
                      <a:ext uri="{FF2B5EF4-FFF2-40B4-BE49-F238E27FC236}">
                        <a16:creationId xmlns:a16="http://schemas.microsoft.com/office/drawing/2014/main" id="{B1C3FCD9-758A-4806-85F6-F329BE0800E9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7" name="矩形 336">
                    <a:extLst>
                      <a:ext uri="{FF2B5EF4-FFF2-40B4-BE49-F238E27FC236}">
                        <a16:creationId xmlns:a16="http://schemas.microsoft.com/office/drawing/2014/main" id="{89BFC1A6-57A2-49B8-B7A0-2DD79D93D1BE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8" name="矩形 337">
                    <a:extLst>
                      <a:ext uri="{FF2B5EF4-FFF2-40B4-BE49-F238E27FC236}">
                        <a16:creationId xmlns:a16="http://schemas.microsoft.com/office/drawing/2014/main" id="{41B8C715-9D6A-4CB5-839C-1B09135D7575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9" name="矩形 338">
                    <a:extLst>
                      <a:ext uri="{FF2B5EF4-FFF2-40B4-BE49-F238E27FC236}">
                        <a16:creationId xmlns:a16="http://schemas.microsoft.com/office/drawing/2014/main" id="{F167D735-2819-4F24-9ADA-71F1A812CE61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0" name="矩形 339">
                    <a:extLst>
                      <a:ext uri="{FF2B5EF4-FFF2-40B4-BE49-F238E27FC236}">
                        <a16:creationId xmlns:a16="http://schemas.microsoft.com/office/drawing/2014/main" id="{62951EE0-DAF1-4B9B-80E7-EA0774268C75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1" name="矩形 340">
                    <a:extLst>
                      <a:ext uri="{FF2B5EF4-FFF2-40B4-BE49-F238E27FC236}">
                        <a16:creationId xmlns:a16="http://schemas.microsoft.com/office/drawing/2014/main" id="{51F5806D-72F5-4A4B-96DA-A80990C99E54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2" name="矩形 341">
                    <a:extLst>
                      <a:ext uri="{FF2B5EF4-FFF2-40B4-BE49-F238E27FC236}">
                        <a16:creationId xmlns:a16="http://schemas.microsoft.com/office/drawing/2014/main" id="{B564C5EA-9624-482E-A395-EE4807B07716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3" name="矩形 342">
                    <a:extLst>
                      <a:ext uri="{FF2B5EF4-FFF2-40B4-BE49-F238E27FC236}">
                        <a16:creationId xmlns:a16="http://schemas.microsoft.com/office/drawing/2014/main" id="{883BE4D8-A7AE-4B96-AE12-19D454DF45DA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4" name="文本框 343">
                    <a:extLst>
                      <a:ext uri="{FF2B5EF4-FFF2-40B4-BE49-F238E27FC236}">
                        <a16:creationId xmlns:a16="http://schemas.microsoft.com/office/drawing/2014/main" id="{6309EF2A-39AF-4D26-9AEC-A9C5829EDCCC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16" name="组合 315">
                  <a:extLst>
                    <a:ext uri="{FF2B5EF4-FFF2-40B4-BE49-F238E27FC236}">
                      <a16:creationId xmlns:a16="http://schemas.microsoft.com/office/drawing/2014/main" id="{07211152-E4BD-4E0C-8333-7C798C6770D1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317" name="矩形 316">
                    <a:extLst>
                      <a:ext uri="{FF2B5EF4-FFF2-40B4-BE49-F238E27FC236}">
                        <a16:creationId xmlns:a16="http://schemas.microsoft.com/office/drawing/2014/main" id="{46079F66-DFBF-478A-A472-463012A45539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8" name="矩形 317">
                    <a:extLst>
                      <a:ext uri="{FF2B5EF4-FFF2-40B4-BE49-F238E27FC236}">
                        <a16:creationId xmlns:a16="http://schemas.microsoft.com/office/drawing/2014/main" id="{CC0F6CEA-C201-40EF-ACE2-CED11DD0FA36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9" name="矩形 318">
                    <a:extLst>
                      <a:ext uri="{FF2B5EF4-FFF2-40B4-BE49-F238E27FC236}">
                        <a16:creationId xmlns:a16="http://schemas.microsoft.com/office/drawing/2014/main" id="{B6EBDF1A-F214-4A2F-B1A1-DAA7975D5BC7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0" name="矩形 319">
                    <a:extLst>
                      <a:ext uri="{FF2B5EF4-FFF2-40B4-BE49-F238E27FC236}">
                        <a16:creationId xmlns:a16="http://schemas.microsoft.com/office/drawing/2014/main" id="{FF45D482-9614-447F-93FB-8DD80475D5C0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21" name="矩形 320">
                    <a:extLst>
                      <a:ext uri="{FF2B5EF4-FFF2-40B4-BE49-F238E27FC236}">
                        <a16:creationId xmlns:a16="http://schemas.microsoft.com/office/drawing/2014/main" id="{25B9BC98-9445-4C1C-BAF3-3E6129CC5822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2" name="矩形 321">
                    <a:extLst>
                      <a:ext uri="{FF2B5EF4-FFF2-40B4-BE49-F238E27FC236}">
                        <a16:creationId xmlns:a16="http://schemas.microsoft.com/office/drawing/2014/main" id="{10F423CD-DE8E-4428-889A-D68025AD6F5C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3" name="矩形 322">
                    <a:extLst>
                      <a:ext uri="{FF2B5EF4-FFF2-40B4-BE49-F238E27FC236}">
                        <a16:creationId xmlns:a16="http://schemas.microsoft.com/office/drawing/2014/main" id="{31E6ADCF-8365-4287-8291-8BCA81723D7B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4" name="矩形 323">
                    <a:extLst>
                      <a:ext uri="{FF2B5EF4-FFF2-40B4-BE49-F238E27FC236}">
                        <a16:creationId xmlns:a16="http://schemas.microsoft.com/office/drawing/2014/main" id="{A69446B3-6189-49D4-9444-47F441DD0887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5" name="矩形 324">
                    <a:extLst>
                      <a:ext uri="{FF2B5EF4-FFF2-40B4-BE49-F238E27FC236}">
                        <a16:creationId xmlns:a16="http://schemas.microsoft.com/office/drawing/2014/main" id="{BBA36FF1-0D7B-4C29-9B3F-D3487435D393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26" name="矩形 325">
                    <a:extLst>
                      <a:ext uri="{FF2B5EF4-FFF2-40B4-BE49-F238E27FC236}">
                        <a16:creationId xmlns:a16="http://schemas.microsoft.com/office/drawing/2014/main" id="{78076364-C34A-43A6-B4A4-5958186CAEC3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7" name="矩形 326">
                    <a:extLst>
                      <a:ext uri="{FF2B5EF4-FFF2-40B4-BE49-F238E27FC236}">
                        <a16:creationId xmlns:a16="http://schemas.microsoft.com/office/drawing/2014/main" id="{9A32A3FD-530D-425F-9500-4CF7D0B93169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8" name="矩形 327">
                    <a:extLst>
                      <a:ext uri="{FF2B5EF4-FFF2-40B4-BE49-F238E27FC236}">
                        <a16:creationId xmlns:a16="http://schemas.microsoft.com/office/drawing/2014/main" id="{569FB623-E027-48F4-A883-F74CFDD8BE0B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9" name="矩形 328">
                    <a:extLst>
                      <a:ext uri="{FF2B5EF4-FFF2-40B4-BE49-F238E27FC236}">
                        <a16:creationId xmlns:a16="http://schemas.microsoft.com/office/drawing/2014/main" id="{0155A79A-3B52-4CB8-999F-52E5EA285096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30" name="文本框 329">
                    <a:extLst>
                      <a:ext uri="{FF2B5EF4-FFF2-40B4-BE49-F238E27FC236}">
                        <a16:creationId xmlns:a16="http://schemas.microsoft.com/office/drawing/2014/main" id="{FB62F3C2-8D58-4F1A-B964-B26B9E318AF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1BB77010-731A-48A6-84C9-B8378531991A}"/>
                </a:ext>
              </a:extLst>
            </p:cNvPr>
            <p:cNvGrpSpPr/>
            <p:nvPr/>
          </p:nvGrpSpPr>
          <p:grpSpPr>
            <a:xfrm>
              <a:off x="4588556" y="5280658"/>
              <a:ext cx="1848805" cy="304664"/>
              <a:chOff x="4653323" y="5203657"/>
              <a:chExt cx="1848805" cy="304664"/>
            </a:xfrm>
          </p:grpSpPr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F1A3AB62-97AB-4D00-AE11-05A729D0072F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298" name="矩形 297">
                  <a:extLst>
                    <a:ext uri="{FF2B5EF4-FFF2-40B4-BE49-F238E27FC236}">
                      <a16:creationId xmlns:a16="http://schemas.microsoft.com/office/drawing/2014/main" id="{557479F3-4410-41B8-A77E-A3C0B447FD49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9" name="矩形 298">
                  <a:extLst>
                    <a:ext uri="{FF2B5EF4-FFF2-40B4-BE49-F238E27FC236}">
                      <a16:creationId xmlns:a16="http://schemas.microsoft.com/office/drawing/2014/main" id="{B4A26B57-F252-4CD5-914E-23C51935E58D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D02639E7-4844-4F96-B6E8-791EA33D9A21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矩形 300">
                  <a:extLst>
                    <a:ext uri="{FF2B5EF4-FFF2-40B4-BE49-F238E27FC236}">
                      <a16:creationId xmlns:a16="http://schemas.microsoft.com/office/drawing/2014/main" id="{FF2FF46F-BC9B-481A-B08D-DD7678719076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2" name="矩形 301">
                  <a:extLst>
                    <a:ext uri="{FF2B5EF4-FFF2-40B4-BE49-F238E27FC236}">
                      <a16:creationId xmlns:a16="http://schemas.microsoft.com/office/drawing/2014/main" id="{4D1CD73F-D2B1-4DFC-8B33-EA0E545B3392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4EDE906D-9651-4C49-AC89-51D72AF2D095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C731F30C-FE2E-425A-BBBF-E0A551390CFF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4E16C9BE-1A37-463A-B4A2-8947578A8755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矩形 306">
                  <a:extLst>
                    <a:ext uri="{FF2B5EF4-FFF2-40B4-BE49-F238E27FC236}">
                      <a16:creationId xmlns:a16="http://schemas.microsoft.com/office/drawing/2014/main" id="{F98672C1-D7AB-4FBA-9916-880FF4A8652A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8" name="矩形 307">
                  <a:extLst>
                    <a:ext uri="{FF2B5EF4-FFF2-40B4-BE49-F238E27FC236}">
                      <a16:creationId xmlns:a16="http://schemas.microsoft.com/office/drawing/2014/main" id="{D1BAC29D-2B2A-4D1F-B6BC-311F6CB0598D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54983423-79E6-4B39-9609-8EA448C9B489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矩形 309">
                  <a:extLst>
                    <a:ext uri="{FF2B5EF4-FFF2-40B4-BE49-F238E27FC236}">
                      <a16:creationId xmlns:a16="http://schemas.microsoft.com/office/drawing/2014/main" id="{CCCA513E-2115-45DD-8598-CB91A5440BA7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D14BB37B-7040-4B37-A552-A6BF37BC5B4B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2" name="文本框 311">
                  <a:extLst>
                    <a:ext uri="{FF2B5EF4-FFF2-40B4-BE49-F238E27FC236}">
                      <a16:creationId xmlns:a16="http://schemas.microsoft.com/office/drawing/2014/main" id="{C47CE2DD-B883-4423-A215-803C32182DBD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5E6CB4EA-685F-422F-ACC8-BDC7DE389E06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268" name="组合 267">
                  <a:extLst>
                    <a:ext uri="{FF2B5EF4-FFF2-40B4-BE49-F238E27FC236}">
                      <a16:creationId xmlns:a16="http://schemas.microsoft.com/office/drawing/2014/main" id="{1D9B7155-B1A2-41D0-999D-8950C6DE091C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284" name="矩形 283">
                    <a:extLst>
                      <a:ext uri="{FF2B5EF4-FFF2-40B4-BE49-F238E27FC236}">
                        <a16:creationId xmlns:a16="http://schemas.microsoft.com/office/drawing/2014/main" id="{6728DBDA-7927-431C-A162-B34B4D04D79E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5" name="矩形 284">
                    <a:extLst>
                      <a:ext uri="{FF2B5EF4-FFF2-40B4-BE49-F238E27FC236}">
                        <a16:creationId xmlns:a16="http://schemas.microsoft.com/office/drawing/2014/main" id="{D9856C6D-9CFA-463B-95E0-9B4FECF24878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6" name="矩形 285">
                    <a:extLst>
                      <a:ext uri="{FF2B5EF4-FFF2-40B4-BE49-F238E27FC236}">
                        <a16:creationId xmlns:a16="http://schemas.microsoft.com/office/drawing/2014/main" id="{0FCD3DDF-16C2-4C92-B9CF-5F6BAEE6EB6C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7" name="矩形 286">
                    <a:extLst>
                      <a:ext uri="{FF2B5EF4-FFF2-40B4-BE49-F238E27FC236}">
                        <a16:creationId xmlns:a16="http://schemas.microsoft.com/office/drawing/2014/main" id="{38A513B6-2C52-4A96-843F-BD3ACFE398D0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8" name="矩形 287">
                    <a:extLst>
                      <a:ext uri="{FF2B5EF4-FFF2-40B4-BE49-F238E27FC236}">
                        <a16:creationId xmlns:a16="http://schemas.microsoft.com/office/drawing/2014/main" id="{7E20AAC7-10CA-475A-A040-C7F61223EFB9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89" name="矩形 288">
                    <a:extLst>
                      <a:ext uri="{FF2B5EF4-FFF2-40B4-BE49-F238E27FC236}">
                        <a16:creationId xmlns:a16="http://schemas.microsoft.com/office/drawing/2014/main" id="{4B952D30-4A4B-4204-8E9E-82D27EC9CA28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0" name="矩形 289">
                    <a:extLst>
                      <a:ext uri="{FF2B5EF4-FFF2-40B4-BE49-F238E27FC236}">
                        <a16:creationId xmlns:a16="http://schemas.microsoft.com/office/drawing/2014/main" id="{37035A76-8ECF-482A-87EE-E89388C65D7E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1" name="矩形 290">
                    <a:extLst>
                      <a:ext uri="{FF2B5EF4-FFF2-40B4-BE49-F238E27FC236}">
                        <a16:creationId xmlns:a16="http://schemas.microsoft.com/office/drawing/2014/main" id="{463B5222-277A-4F83-9424-283015383521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2" name="矩形 291">
                    <a:extLst>
                      <a:ext uri="{FF2B5EF4-FFF2-40B4-BE49-F238E27FC236}">
                        <a16:creationId xmlns:a16="http://schemas.microsoft.com/office/drawing/2014/main" id="{1C3BDF06-2000-4A0A-A7F1-5975DFDB0F2E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93" name="矩形 292">
                    <a:extLst>
                      <a:ext uri="{FF2B5EF4-FFF2-40B4-BE49-F238E27FC236}">
                        <a16:creationId xmlns:a16="http://schemas.microsoft.com/office/drawing/2014/main" id="{0D62079D-16EC-4544-9292-6F8FF48305BB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4" name="矩形 293">
                    <a:extLst>
                      <a:ext uri="{FF2B5EF4-FFF2-40B4-BE49-F238E27FC236}">
                        <a16:creationId xmlns:a16="http://schemas.microsoft.com/office/drawing/2014/main" id="{C8388B63-9AC0-4757-B8A9-BD33447A5E5D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5" name="矩形 294">
                    <a:extLst>
                      <a:ext uri="{FF2B5EF4-FFF2-40B4-BE49-F238E27FC236}">
                        <a16:creationId xmlns:a16="http://schemas.microsoft.com/office/drawing/2014/main" id="{67A1A235-C73F-48D8-8661-3EAC561A782E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6" name="矩形 295">
                    <a:extLst>
                      <a:ext uri="{FF2B5EF4-FFF2-40B4-BE49-F238E27FC236}">
                        <a16:creationId xmlns:a16="http://schemas.microsoft.com/office/drawing/2014/main" id="{00324C82-4107-494C-BEF3-9421CA98A5F6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97" name="文本框 296">
                    <a:extLst>
                      <a:ext uri="{FF2B5EF4-FFF2-40B4-BE49-F238E27FC236}">
                        <a16:creationId xmlns:a16="http://schemas.microsoft.com/office/drawing/2014/main" id="{7BEEF835-8E2B-44FC-A498-5306C7EDBA88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69" name="组合 268">
                  <a:extLst>
                    <a:ext uri="{FF2B5EF4-FFF2-40B4-BE49-F238E27FC236}">
                      <a16:creationId xmlns:a16="http://schemas.microsoft.com/office/drawing/2014/main" id="{66AA5183-1F09-4E73-B654-FFCACA2C5799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270" name="矩形 269">
                    <a:extLst>
                      <a:ext uri="{FF2B5EF4-FFF2-40B4-BE49-F238E27FC236}">
                        <a16:creationId xmlns:a16="http://schemas.microsoft.com/office/drawing/2014/main" id="{DE894133-A4E2-4CB1-9359-3260ABEF1535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1" name="矩形 270">
                    <a:extLst>
                      <a:ext uri="{FF2B5EF4-FFF2-40B4-BE49-F238E27FC236}">
                        <a16:creationId xmlns:a16="http://schemas.microsoft.com/office/drawing/2014/main" id="{99D7BE9B-47E6-4D44-B0EC-5881958EE581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2" name="矩形 271">
                    <a:extLst>
                      <a:ext uri="{FF2B5EF4-FFF2-40B4-BE49-F238E27FC236}">
                        <a16:creationId xmlns:a16="http://schemas.microsoft.com/office/drawing/2014/main" id="{105A7377-E404-4BB7-807C-3E45126BEEF8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3" name="矩形 272">
                    <a:extLst>
                      <a:ext uri="{FF2B5EF4-FFF2-40B4-BE49-F238E27FC236}">
                        <a16:creationId xmlns:a16="http://schemas.microsoft.com/office/drawing/2014/main" id="{1929ECD2-05D7-4472-87D2-569968A01348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74" name="矩形 273">
                    <a:extLst>
                      <a:ext uri="{FF2B5EF4-FFF2-40B4-BE49-F238E27FC236}">
                        <a16:creationId xmlns:a16="http://schemas.microsoft.com/office/drawing/2014/main" id="{80209D4A-13FB-4B86-91CD-32BA0D1F337F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75" name="矩形 274">
                    <a:extLst>
                      <a:ext uri="{FF2B5EF4-FFF2-40B4-BE49-F238E27FC236}">
                        <a16:creationId xmlns:a16="http://schemas.microsoft.com/office/drawing/2014/main" id="{B3B3875C-693D-45D8-856E-816745EBEA9F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6" name="矩形 275">
                    <a:extLst>
                      <a:ext uri="{FF2B5EF4-FFF2-40B4-BE49-F238E27FC236}">
                        <a16:creationId xmlns:a16="http://schemas.microsoft.com/office/drawing/2014/main" id="{960B76F3-7D07-4992-86D6-84562F4C28F6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7" name="矩形 276">
                    <a:extLst>
                      <a:ext uri="{FF2B5EF4-FFF2-40B4-BE49-F238E27FC236}">
                        <a16:creationId xmlns:a16="http://schemas.microsoft.com/office/drawing/2014/main" id="{90CDAAB3-F86D-41CD-BE84-AFD5FFC4695C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8" name="矩形 277">
                    <a:extLst>
                      <a:ext uri="{FF2B5EF4-FFF2-40B4-BE49-F238E27FC236}">
                        <a16:creationId xmlns:a16="http://schemas.microsoft.com/office/drawing/2014/main" id="{DD47E7A6-8BD4-4D6F-8172-5D00A86CF0E2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79" name="矩形 278">
                    <a:extLst>
                      <a:ext uri="{FF2B5EF4-FFF2-40B4-BE49-F238E27FC236}">
                        <a16:creationId xmlns:a16="http://schemas.microsoft.com/office/drawing/2014/main" id="{753745E9-CB2A-484D-9C27-AE4EB4779947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矩形 279">
                    <a:extLst>
                      <a:ext uri="{FF2B5EF4-FFF2-40B4-BE49-F238E27FC236}">
                        <a16:creationId xmlns:a16="http://schemas.microsoft.com/office/drawing/2014/main" id="{BCC2A3F1-2178-47BB-BB13-7C203B484E9E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1" name="矩形 280">
                    <a:extLst>
                      <a:ext uri="{FF2B5EF4-FFF2-40B4-BE49-F238E27FC236}">
                        <a16:creationId xmlns:a16="http://schemas.microsoft.com/office/drawing/2014/main" id="{B884BB9A-E026-4DC5-8D6D-5B506DF83BAF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2" name="矩形 281">
                    <a:extLst>
                      <a:ext uri="{FF2B5EF4-FFF2-40B4-BE49-F238E27FC236}">
                        <a16:creationId xmlns:a16="http://schemas.microsoft.com/office/drawing/2014/main" id="{5CF5D114-D63B-47C8-AF20-8D7CAD269714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3" name="文本框 282">
                    <a:extLst>
                      <a:ext uri="{FF2B5EF4-FFF2-40B4-BE49-F238E27FC236}">
                        <a16:creationId xmlns:a16="http://schemas.microsoft.com/office/drawing/2014/main" id="{BBC5F37A-06D9-4ACE-BC52-1CE211C46422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452" name="矩形: 圆角 451">
            <a:extLst>
              <a:ext uri="{FF2B5EF4-FFF2-40B4-BE49-F238E27FC236}">
                <a16:creationId xmlns:a16="http://schemas.microsoft.com/office/drawing/2014/main" id="{1A56D207-73CE-4BDA-9555-E6B1A2219035}"/>
              </a:ext>
            </a:extLst>
          </p:cNvPr>
          <p:cNvSpPr/>
          <p:nvPr/>
        </p:nvSpPr>
        <p:spPr>
          <a:xfrm>
            <a:off x="6711585" y="3264893"/>
            <a:ext cx="1212886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tab2</a:t>
            </a:r>
            <a:endParaRPr lang="zh-CN" altLang="en-US" sz="1200" b="1" dirty="0"/>
          </a:p>
        </p:txBody>
      </p:sp>
      <p:sp>
        <p:nvSpPr>
          <p:cNvPr id="453" name="矩形: 圆角 452">
            <a:extLst>
              <a:ext uri="{FF2B5EF4-FFF2-40B4-BE49-F238E27FC236}">
                <a16:creationId xmlns:a16="http://schemas.microsoft.com/office/drawing/2014/main" id="{512A39BD-8B2E-4E54-ADBF-63C304E6F901}"/>
              </a:ext>
            </a:extLst>
          </p:cNvPr>
          <p:cNvSpPr/>
          <p:nvPr/>
        </p:nvSpPr>
        <p:spPr>
          <a:xfrm>
            <a:off x="5295877" y="3270258"/>
            <a:ext cx="1160508" cy="408094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tab1</a:t>
            </a:r>
            <a:endParaRPr lang="zh-CN" altLang="en-US" sz="1200" b="1" dirty="0"/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3413A52E-DDBC-4973-84B5-549A34472139}"/>
              </a:ext>
            </a:extLst>
          </p:cNvPr>
          <p:cNvSpPr/>
          <p:nvPr/>
        </p:nvSpPr>
        <p:spPr>
          <a:xfrm>
            <a:off x="7481030" y="966835"/>
            <a:ext cx="2216302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9" name="矩形 458">
            <a:extLst>
              <a:ext uri="{FF2B5EF4-FFF2-40B4-BE49-F238E27FC236}">
                <a16:creationId xmlns:a16="http://schemas.microsoft.com/office/drawing/2014/main" id="{BA290879-08CA-4635-9AFE-7654E5D6F492}"/>
              </a:ext>
            </a:extLst>
          </p:cNvPr>
          <p:cNvSpPr/>
          <p:nvPr/>
        </p:nvSpPr>
        <p:spPr>
          <a:xfrm>
            <a:off x="8815078" y="1195259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0" name="矩形 459">
            <a:extLst>
              <a:ext uri="{FF2B5EF4-FFF2-40B4-BE49-F238E27FC236}">
                <a16:creationId xmlns:a16="http://schemas.microsoft.com/office/drawing/2014/main" id="{8A47DBA9-4C86-48A3-A402-2A990531BB8A}"/>
              </a:ext>
            </a:extLst>
          </p:cNvPr>
          <p:cNvSpPr/>
          <p:nvPr/>
        </p:nvSpPr>
        <p:spPr>
          <a:xfrm>
            <a:off x="8751728" y="1194741"/>
            <a:ext cx="187302" cy="145269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78BF9DF6-443E-4CFA-A531-074F0FD5CD00}"/>
              </a:ext>
            </a:extLst>
          </p:cNvPr>
          <p:cNvSpPr/>
          <p:nvPr/>
        </p:nvSpPr>
        <p:spPr>
          <a:xfrm>
            <a:off x="8690424" y="1194741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矩形 461">
            <a:extLst>
              <a:ext uri="{FF2B5EF4-FFF2-40B4-BE49-F238E27FC236}">
                <a16:creationId xmlns:a16="http://schemas.microsoft.com/office/drawing/2014/main" id="{97F8B1F4-3F62-497F-906C-D06040E4B2E5}"/>
              </a:ext>
            </a:extLst>
          </p:cNvPr>
          <p:cNvSpPr/>
          <p:nvPr/>
        </p:nvSpPr>
        <p:spPr>
          <a:xfrm>
            <a:off x="8614789" y="1194741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D7C15DE8-C632-4E46-91B2-0229BB0BC541}"/>
              </a:ext>
            </a:extLst>
          </p:cNvPr>
          <p:cNvSpPr/>
          <p:nvPr/>
        </p:nvSpPr>
        <p:spPr>
          <a:xfrm>
            <a:off x="7749953" y="931732"/>
            <a:ext cx="128013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4" name="矩形 463">
            <a:extLst>
              <a:ext uri="{FF2B5EF4-FFF2-40B4-BE49-F238E27FC236}">
                <a16:creationId xmlns:a16="http://schemas.microsoft.com/office/drawing/2014/main" id="{2D878B30-1848-403A-8023-BA93DF940ED1}"/>
              </a:ext>
            </a:extLst>
          </p:cNvPr>
          <p:cNvSpPr/>
          <p:nvPr/>
        </p:nvSpPr>
        <p:spPr>
          <a:xfrm>
            <a:off x="8552744" y="1191466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矩形 464">
            <a:extLst>
              <a:ext uri="{FF2B5EF4-FFF2-40B4-BE49-F238E27FC236}">
                <a16:creationId xmlns:a16="http://schemas.microsoft.com/office/drawing/2014/main" id="{D32D92E8-56DD-491B-8685-7C7BD0600C6E}"/>
              </a:ext>
            </a:extLst>
          </p:cNvPr>
          <p:cNvSpPr/>
          <p:nvPr/>
        </p:nvSpPr>
        <p:spPr>
          <a:xfrm>
            <a:off x="8501043" y="1190161"/>
            <a:ext cx="187302" cy="145269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矩形 465">
            <a:extLst>
              <a:ext uri="{FF2B5EF4-FFF2-40B4-BE49-F238E27FC236}">
                <a16:creationId xmlns:a16="http://schemas.microsoft.com/office/drawing/2014/main" id="{F4F41003-8857-450F-BD20-CC8407A83779}"/>
              </a:ext>
            </a:extLst>
          </p:cNvPr>
          <p:cNvSpPr/>
          <p:nvPr/>
        </p:nvSpPr>
        <p:spPr>
          <a:xfrm>
            <a:off x="8439739" y="1190161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矩形 466">
            <a:extLst>
              <a:ext uri="{FF2B5EF4-FFF2-40B4-BE49-F238E27FC236}">
                <a16:creationId xmlns:a16="http://schemas.microsoft.com/office/drawing/2014/main" id="{B00317F6-0E6E-4199-8FBE-CFFC01D51B4B}"/>
              </a:ext>
            </a:extLst>
          </p:cNvPr>
          <p:cNvSpPr/>
          <p:nvPr/>
        </p:nvSpPr>
        <p:spPr>
          <a:xfrm>
            <a:off x="8364104" y="1190161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矩形 467">
            <a:extLst>
              <a:ext uri="{FF2B5EF4-FFF2-40B4-BE49-F238E27FC236}">
                <a16:creationId xmlns:a16="http://schemas.microsoft.com/office/drawing/2014/main" id="{8D494EE7-4D3E-4526-A3C6-169F18AFCA7A}"/>
              </a:ext>
            </a:extLst>
          </p:cNvPr>
          <p:cNvSpPr/>
          <p:nvPr/>
        </p:nvSpPr>
        <p:spPr>
          <a:xfrm>
            <a:off x="8297988" y="1190492"/>
            <a:ext cx="187302" cy="143438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9" name="矩形 468">
            <a:extLst>
              <a:ext uri="{FF2B5EF4-FFF2-40B4-BE49-F238E27FC236}">
                <a16:creationId xmlns:a16="http://schemas.microsoft.com/office/drawing/2014/main" id="{BCE4F456-CD26-4E8F-AECD-0BA6306243BF}"/>
              </a:ext>
            </a:extLst>
          </p:cNvPr>
          <p:cNvSpPr/>
          <p:nvPr/>
        </p:nvSpPr>
        <p:spPr>
          <a:xfrm>
            <a:off x="7494799" y="2617035"/>
            <a:ext cx="2213185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0" name="矩形 469">
            <a:extLst>
              <a:ext uri="{FF2B5EF4-FFF2-40B4-BE49-F238E27FC236}">
                <a16:creationId xmlns:a16="http://schemas.microsoft.com/office/drawing/2014/main" id="{DE144587-FE39-4C9C-A1DC-5E7E2E6C0E53}"/>
              </a:ext>
            </a:extLst>
          </p:cNvPr>
          <p:cNvSpPr/>
          <p:nvPr/>
        </p:nvSpPr>
        <p:spPr>
          <a:xfrm>
            <a:off x="7481029" y="1526961"/>
            <a:ext cx="2219353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1" name="矩形 470">
            <a:extLst>
              <a:ext uri="{FF2B5EF4-FFF2-40B4-BE49-F238E27FC236}">
                <a16:creationId xmlns:a16="http://schemas.microsoft.com/office/drawing/2014/main" id="{B75ACD10-7FA8-46DA-AB60-FC5D836D1501}"/>
              </a:ext>
            </a:extLst>
          </p:cNvPr>
          <p:cNvSpPr/>
          <p:nvPr/>
        </p:nvSpPr>
        <p:spPr>
          <a:xfrm>
            <a:off x="7499161" y="2073315"/>
            <a:ext cx="2198171" cy="407483"/>
          </a:xfrm>
          <a:prstGeom prst="rect">
            <a:avLst/>
          </a:prstGeom>
          <a:solidFill>
            <a:srgbClr val="CB7618">
              <a:alpha val="20000"/>
            </a:srgb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72" name="图片 471">
            <a:extLst>
              <a:ext uri="{FF2B5EF4-FFF2-40B4-BE49-F238E27FC236}">
                <a16:creationId xmlns:a16="http://schemas.microsoft.com/office/drawing/2014/main" id="{093C556E-81E7-4684-845D-B5FFB73CCC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877" y="927734"/>
            <a:ext cx="394477" cy="394477"/>
          </a:xfrm>
          <a:prstGeom prst="rect">
            <a:avLst/>
          </a:prstGeom>
        </p:spPr>
      </p:pic>
      <p:sp>
        <p:nvSpPr>
          <p:cNvPr id="473" name="矩形: 圆角 472">
            <a:extLst>
              <a:ext uri="{FF2B5EF4-FFF2-40B4-BE49-F238E27FC236}">
                <a16:creationId xmlns:a16="http://schemas.microsoft.com/office/drawing/2014/main" id="{7AAD3F57-9717-4B60-BFBC-F19CBFAE32CB}"/>
              </a:ext>
            </a:extLst>
          </p:cNvPr>
          <p:cNvSpPr/>
          <p:nvPr/>
        </p:nvSpPr>
        <p:spPr>
          <a:xfrm>
            <a:off x="7536566" y="1233872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矩形: 圆角 473">
            <a:extLst>
              <a:ext uri="{FF2B5EF4-FFF2-40B4-BE49-F238E27FC236}">
                <a16:creationId xmlns:a16="http://schemas.microsoft.com/office/drawing/2014/main" id="{67274CA7-ADEB-47B9-B84F-CB7A050D55A7}"/>
              </a:ext>
            </a:extLst>
          </p:cNvPr>
          <p:cNvSpPr/>
          <p:nvPr/>
        </p:nvSpPr>
        <p:spPr>
          <a:xfrm>
            <a:off x="7532650" y="1812702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矩形 474">
            <a:extLst>
              <a:ext uri="{FF2B5EF4-FFF2-40B4-BE49-F238E27FC236}">
                <a16:creationId xmlns:a16="http://schemas.microsoft.com/office/drawing/2014/main" id="{244172D5-D79F-4484-B0BA-F8B66D225330}"/>
              </a:ext>
            </a:extLst>
          </p:cNvPr>
          <p:cNvSpPr/>
          <p:nvPr/>
        </p:nvSpPr>
        <p:spPr>
          <a:xfrm>
            <a:off x="7589297" y="1473110"/>
            <a:ext cx="165374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6" name="图片 475">
            <a:extLst>
              <a:ext uri="{FF2B5EF4-FFF2-40B4-BE49-F238E27FC236}">
                <a16:creationId xmlns:a16="http://schemas.microsoft.com/office/drawing/2014/main" id="{0C7C537D-145F-45E4-B334-FCE572E0B6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06" y="1502130"/>
            <a:ext cx="359160" cy="359160"/>
          </a:xfrm>
          <a:prstGeom prst="rect">
            <a:avLst/>
          </a:prstGeom>
        </p:spPr>
      </p:pic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5ADFCC84-A42A-4EE5-9096-3E80110D5081}"/>
              </a:ext>
            </a:extLst>
          </p:cNvPr>
          <p:cNvGrpSpPr/>
          <p:nvPr/>
        </p:nvGrpSpPr>
        <p:grpSpPr>
          <a:xfrm>
            <a:off x="7494393" y="2010750"/>
            <a:ext cx="417351" cy="524448"/>
            <a:chOff x="102655" y="452481"/>
            <a:chExt cx="542107" cy="681217"/>
          </a:xfrm>
        </p:grpSpPr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6D0F0C3B-943B-494C-B0B5-FE4B1B900679}"/>
                </a:ext>
              </a:extLst>
            </p:cNvPr>
            <p:cNvSpPr/>
            <p:nvPr/>
          </p:nvSpPr>
          <p:spPr>
            <a:xfrm>
              <a:off x="224454" y="856699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79" name="矩形 478">
              <a:extLst>
                <a:ext uri="{FF2B5EF4-FFF2-40B4-BE49-F238E27FC236}">
                  <a16:creationId xmlns:a16="http://schemas.microsoft.com/office/drawing/2014/main" id="{A9E35B3E-A064-4706-BB29-5CED9E73EF10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80" name="组合 479">
            <a:extLst>
              <a:ext uri="{FF2B5EF4-FFF2-40B4-BE49-F238E27FC236}">
                <a16:creationId xmlns:a16="http://schemas.microsoft.com/office/drawing/2014/main" id="{E11858DD-6EEA-472C-8454-4904D8736F25}"/>
              </a:ext>
            </a:extLst>
          </p:cNvPr>
          <p:cNvGrpSpPr/>
          <p:nvPr/>
        </p:nvGrpSpPr>
        <p:grpSpPr>
          <a:xfrm>
            <a:off x="8223840" y="2286413"/>
            <a:ext cx="1474904" cy="222679"/>
            <a:chOff x="5156231" y="4968380"/>
            <a:chExt cx="1474904" cy="304664"/>
          </a:xfrm>
        </p:grpSpPr>
        <p:grpSp>
          <p:nvGrpSpPr>
            <p:cNvPr id="481" name="组合 480">
              <a:extLst>
                <a:ext uri="{FF2B5EF4-FFF2-40B4-BE49-F238E27FC236}">
                  <a16:creationId xmlns:a16="http://schemas.microsoft.com/office/drawing/2014/main" id="{BD096BDA-8990-4F97-A931-BF4976CF039B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497" name="矩形 496">
                <a:extLst>
                  <a:ext uri="{FF2B5EF4-FFF2-40B4-BE49-F238E27FC236}">
                    <a16:creationId xmlns:a16="http://schemas.microsoft.com/office/drawing/2014/main" id="{052BB43F-1AF7-4C32-99C1-24B46F0DDB0C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矩形 497">
                <a:extLst>
                  <a:ext uri="{FF2B5EF4-FFF2-40B4-BE49-F238E27FC236}">
                    <a16:creationId xmlns:a16="http://schemas.microsoft.com/office/drawing/2014/main" id="{8EB286E5-728D-49D1-8229-0DDF6E97855B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矩形 498">
                <a:extLst>
                  <a:ext uri="{FF2B5EF4-FFF2-40B4-BE49-F238E27FC236}">
                    <a16:creationId xmlns:a16="http://schemas.microsoft.com/office/drawing/2014/main" id="{63E60CCB-F51F-46C2-9DCA-16BC7A927884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矩形 499">
                <a:extLst>
                  <a:ext uri="{FF2B5EF4-FFF2-40B4-BE49-F238E27FC236}">
                    <a16:creationId xmlns:a16="http://schemas.microsoft.com/office/drawing/2014/main" id="{EF93C8C3-4E9F-4A9E-B314-FFA2F2B46FB5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1" name="矩形 500">
                <a:extLst>
                  <a:ext uri="{FF2B5EF4-FFF2-40B4-BE49-F238E27FC236}">
                    <a16:creationId xmlns:a16="http://schemas.microsoft.com/office/drawing/2014/main" id="{98200991-7943-49CA-8E37-EC1437AC51B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2" name="矩形 501">
                <a:extLst>
                  <a:ext uri="{FF2B5EF4-FFF2-40B4-BE49-F238E27FC236}">
                    <a16:creationId xmlns:a16="http://schemas.microsoft.com/office/drawing/2014/main" id="{ABBDF602-0881-4F46-96F0-49A73DD69442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矩形 502">
                <a:extLst>
                  <a:ext uri="{FF2B5EF4-FFF2-40B4-BE49-F238E27FC236}">
                    <a16:creationId xmlns:a16="http://schemas.microsoft.com/office/drawing/2014/main" id="{2EBA957D-2D87-494C-B8A3-9F57EB77F4EB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矩形 503">
                <a:extLst>
                  <a:ext uri="{FF2B5EF4-FFF2-40B4-BE49-F238E27FC236}">
                    <a16:creationId xmlns:a16="http://schemas.microsoft.com/office/drawing/2014/main" id="{2360DB60-5917-4F07-B7AC-D4D02A74F9D1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矩形 504">
                <a:extLst>
                  <a:ext uri="{FF2B5EF4-FFF2-40B4-BE49-F238E27FC236}">
                    <a16:creationId xmlns:a16="http://schemas.microsoft.com/office/drawing/2014/main" id="{01467CAF-0B80-4DE8-8A63-672CDEE9C20C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6" name="矩形 505">
                <a:extLst>
                  <a:ext uri="{FF2B5EF4-FFF2-40B4-BE49-F238E27FC236}">
                    <a16:creationId xmlns:a16="http://schemas.microsoft.com/office/drawing/2014/main" id="{1507E1CC-72A8-4282-A940-068C53877203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矩形 506">
                <a:extLst>
                  <a:ext uri="{FF2B5EF4-FFF2-40B4-BE49-F238E27FC236}">
                    <a16:creationId xmlns:a16="http://schemas.microsoft.com/office/drawing/2014/main" id="{7956A1FC-9840-42A7-A4CA-85299B6438DD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矩形 507">
                <a:extLst>
                  <a:ext uri="{FF2B5EF4-FFF2-40B4-BE49-F238E27FC236}">
                    <a16:creationId xmlns:a16="http://schemas.microsoft.com/office/drawing/2014/main" id="{DCC10327-54D7-4F5A-B19E-46E767520207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矩形 508">
                <a:extLst>
                  <a:ext uri="{FF2B5EF4-FFF2-40B4-BE49-F238E27FC236}">
                    <a16:creationId xmlns:a16="http://schemas.microsoft.com/office/drawing/2014/main" id="{15622C14-BE88-4EF8-A866-BE8B4813021F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0" name="文本框 509">
                <a:extLst>
                  <a:ext uri="{FF2B5EF4-FFF2-40B4-BE49-F238E27FC236}">
                    <a16:creationId xmlns:a16="http://schemas.microsoft.com/office/drawing/2014/main" id="{3F7CD4ED-E4B6-41CE-B9FD-715938C4D19B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2" name="组合 481">
              <a:extLst>
                <a:ext uri="{FF2B5EF4-FFF2-40B4-BE49-F238E27FC236}">
                  <a16:creationId xmlns:a16="http://schemas.microsoft.com/office/drawing/2014/main" id="{6A6413CE-7C90-4EF4-96C5-D71E205DD60D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483" name="矩形 482">
                <a:extLst>
                  <a:ext uri="{FF2B5EF4-FFF2-40B4-BE49-F238E27FC236}">
                    <a16:creationId xmlns:a16="http://schemas.microsoft.com/office/drawing/2014/main" id="{BD60570A-EC0D-4210-B4F9-73867DE0954A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矩形 483">
                <a:extLst>
                  <a:ext uri="{FF2B5EF4-FFF2-40B4-BE49-F238E27FC236}">
                    <a16:creationId xmlns:a16="http://schemas.microsoft.com/office/drawing/2014/main" id="{BC9C3B44-9695-41A1-A62E-85E01C1C4AE5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矩形 484">
                <a:extLst>
                  <a:ext uri="{FF2B5EF4-FFF2-40B4-BE49-F238E27FC236}">
                    <a16:creationId xmlns:a16="http://schemas.microsoft.com/office/drawing/2014/main" id="{B7F11450-B438-4F48-812D-7D13C53C5BD9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矩形 485">
                <a:extLst>
                  <a:ext uri="{FF2B5EF4-FFF2-40B4-BE49-F238E27FC236}">
                    <a16:creationId xmlns:a16="http://schemas.microsoft.com/office/drawing/2014/main" id="{2A95E95A-CBDE-4F73-B75F-0F8E5A88B670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7" name="矩形 486">
                <a:extLst>
                  <a:ext uri="{FF2B5EF4-FFF2-40B4-BE49-F238E27FC236}">
                    <a16:creationId xmlns:a16="http://schemas.microsoft.com/office/drawing/2014/main" id="{C7AB4A22-36FA-45B4-A0C4-F6D88E60423C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8" name="矩形 487">
                <a:extLst>
                  <a:ext uri="{FF2B5EF4-FFF2-40B4-BE49-F238E27FC236}">
                    <a16:creationId xmlns:a16="http://schemas.microsoft.com/office/drawing/2014/main" id="{61EE484A-08A7-42EA-A0D4-4AFD1B085448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矩形 488">
                <a:extLst>
                  <a:ext uri="{FF2B5EF4-FFF2-40B4-BE49-F238E27FC236}">
                    <a16:creationId xmlns:a16="http://schemas.microsoft.com/office/drawing/2014/main" id="{DD389305-84DF-465E-989E-DCBEF81F7073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矩形 489">
                <a:extLst>
                  <a:ext uri="{FF2B5EF4-FFF2-40B4-BE49-F238E27FC236}">
                    <a16:creationId xmlns:a16="http://schemas.microsoft.com/office/drawing/2014/main" id="{75A186C5-116B-4E34-A396-6A14E6A8D7C8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矩形 490">
                <a:extLst>
                  <a:ext uri="{FF2B5EF4-FFF2-40B4-BE49-F238E27FC236}">
                    <a16:creationId xmlns:a16="http://schemas.microsoft.com/office/drawing/2014/main" id="{697B1B50-25BC-488F-A179-14C8FC362547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2" name="矩形 491">
                <a:extLst>
                  <a:ext uri="{FF2B5EF4-FFF2-40B4-BE49-F238E27FC236}">
                    <a16:creationId xmlns:a16="http://schemas.microsoft.com/office/drawing/2014/main" id="{C0514950-7FF9-4468-B715-4D2CE9D12EBE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矩形 492">
                <a:extLst>
                  <a:ext uri="{FF2B5EF4-FFF2-40B4-BE49-F238E27FC236}">
                    <a16:creationId xmlns:a16="http://schemas.microsoft.com/office/drawing/2014/main" id="{275C4D74-2396-48F5-A3A8-8D4BADC8696A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矩形 493">
                <a:extLst>
                  <a:ext uri="{FF2B5EF4-FFF2-40B4-BE49-F238E27FC236}">
                    <a16:creationId xmlns:a16="http://schemas.microsoft.com/office/drawing/2014/main" id="{6BC6E604-DC98-40A0-81D8-FCE7A3A25201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矩形 494">
                <a:extLst>
                  <a:ext uri="{FF2B5EF4-FFF2-40B4-BE49-F238E27FC236}">
                    <a16:creationId xmlns:a16="http://schemas.microsoft.com/office/drawing/2014/main" id="{9FFB5F0C-EB45-45F7-B87C-4D1C8FBF54D2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6" name="文本框 495">
                <a:extLst>
                  <a:ext uri="{FF2B5EF4-FFF2-40B4-BE49-F238E27FC236}">
                    <a16:creationId xmlns:a16="http://schemas.microsoft.com/office/drawing/2014/main" id="{C8DCE2F3-2F46-4AAD-8345-7D65FEE7F36A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1" name="矩形: 圆角 510">
            <a:extLst>
              <a:ext uri="{FF2B5EF4-FFF2-40B4-BE49-F238E27FC236}">
                <a16:creationId xmlns:a16="http://schemas.microsoft.com/office/drawing/2014/main" id="{E5E08553-D1BC-4C5B-9D86-0BA4AA8669D9}"/>
              </a:ext>
            </a:extLst>
          </p:cNvPr>
          <p:cNvSpPr/>
          <p:nvPr/>
        </p:nvSpPr>
        <p:spPr>
          <a:xfrm>
            <a:off x="7549480" y="2371637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BA08F264-DDCA-40FE-BA22-7568C2C3C1F4}"/>
              </a:ext>
            </a:extLst>
          </p:cNvPr>
          <p:cNvSpPr/>
          <p:nvPr/>
        </p:nvSpPr>
        <p:spPr>
          <a:xfrm>
            <a:off x="8094355" y="2073048"/>
            <a:ext cx="60123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3" name="图片 512">
            <a:extLst>
              <a:ext uri="{FF2B5EF4-FFF2-40B4-BE49-F238E27FC236}">
                <a16:creationId xmlns:a16="http://schemas.microsoft.com/office/drawing/2014/main" id="{94F86B7A-0D98-49B1-8BAF-14D320CE85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797" y="2075234"/>
            <a:ext cx="370472" cy="370472"/>
          </a:xfrm>
          <a:prstGeom prst="rect">
            <a:avLst/>
          </a:prstGeom>
        </p:spPr>
      </p:pic>
      <p:grpSp>
        <p:nvGrpSpPr>
          <p:cNvPr id="514" name="组合 513">
            <a:extLst>
              <a:ext uri="{FF2B5EF4-FFF2-40B4-BE49-F238E27FC236}">
                <a16:creationId xmlns:a16="http://schemas.microsoft.com/office/drawing/2014/main" id="{5D0DDD34-739C-4791-8AE2-DF9BB665614E}"/>
              </a:ext>
            </a:extLst>
          </p:cNvPr>
          <p:cNvGrpSpPr/>
          <p:nvPr/>
        </p:nvGrpSpPr>
        <p:grpSpPr>
          <a:xfrm>
            <a:off x="7497750" y="2541104"/>
            <a:ext cx="417351" cy="524448"/>
            <a:chOff x="102655" y="452481"/>
            <a:chExt cx="542107" cy="681217"/>
          </a:xfrm>
        </p:grpSpPr>
        <p:sp>
          <p:nvSpPr>
            <p:cNvPr id="515" name="矩形 514">
              <a:extLst>
                <a:ext uri="{FF2B5EF4-FFF2-40B4-BE49-F238E27FC236}">
                  <a16:creationId xmlns:a16="http://schemas.microsoft.com/office/drawing/2014/main" id="{58B73CAC-332E-45DD-8CED-AA0D56E940DD}"/>
                </a:ext>
              </a:extLst>
            </p:cNvPr>
            <p:cNvSpPr/>
            <p:nvPr/>
          </p:nvSpPr>
          <p:spPr>
            <a:xfrm>
              <a:off x="224454" y="856699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AC59DDEF-6344-492B-AF1E-968497B8B3AB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517" name="矩形: 圆角 516">
            <a:extLst>
              <a:ext uri="{FF2B5EF4-FFF2-40B4-BE49-F238E27FC236}">
                <a16:creationId xmlns:a16="http://schemas.microsoft.com/office/drawing/2014/main" id="{D0750757-5263-45CE-BC83-6A3EB1E58D80}"/>
              </a:ext>
            </a:extLst>
          </p:cNvPr>
          <p:cNvSpPr/>
          <p:nvPr/>
        </p:nvSpPr>
        <p:spPr>
          <a:xfrm>
            <a:off x="7552513" y="2902525"/>
            <a:ext cx="407142" cy="110908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1" name="矩形 520">
            <a:extLst>
              <a:ext uri="{FF2B5EF4-FFF2-40B4-BE49-F238E27FC236}">
                <a16:creationId xmlns:a16="http://schemas.microsoft.com/office/drawing/2014/main" id="{3212402D-D1EA-435E-8515-63819DBE3CBB}"/>
              </a:ext>
            </a:extLst>
          </p:cNvPr>
          <p:cNvSpPr/>
          <p:nvPr/>
        </p:nvSpPr>
        <p:spPr>
          <a:xfrm>
            <a:off x="7187056" y="2828568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水管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8800A924-5AB4-4A09-B729-63F38A58FC16}"/>
              </a:ext>
            </a:extLst>
          </p:cNvPr>
          <p:cNvSpPr/>
          <p:nvPr/>
        </p:nvSpPr>
        <p:spPr>
          <a:xfrm>
            <a:off x="8043148" y="2614042"/>
            <a:ext cx="69516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3" name="图片 522">
            <a:extLst>
              <a:ext uri="{FF2B5EF4-FFF2-40B4-BE49-F238E27FC236}">
                <a16:creationId xmlns:a16="http://schemas.microsoft.com/office/drawing/2014/main" id="{2165EC23-A3B4-4628-8EEC-7B3F6DF9C1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82" y="2597439"/>
            <a:ext cx="359160" cy="359160"/>
          </a:xfrm>
          <a:prstGeom prst="rect">
            <a:avLst/>
          </a:prstGeom>
        </p:spPr>
      </p:pic>
      <p:sp>
        <p:nvSpPr>
          <p:cNvPr id="524" name="矩形 523">
            <a:extLst>
              <a:ext uri="{FF2B5EF4-FFF2-40B4-BE49-F238E27FC236}">
                <a16:creationId xmlns:a16="http://schemas.microsoft.com/office/drawing/2014/main" id="{D040FE63-AF01-4A53-A842-4DEE4986F119}"/>
              </a:ext>
            </a:extLst>
          </p:cNvPr>
          <p:cNvSpPr/>
          <p:nvPr/>
        </p:nvSpPr>
        <p:spPr>
          <a:xfrm>
            <a:off x="7184023" y="2297680"/>
            <a:ext cx="113449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电线杆</a:t>
            </a:r>
            <a:r>
              <a:rPr lang="en-US" altLang="zh-CN" sz="10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0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5" name="组合 524">
            <a:extLst>
              <a:ext uri="{FF2B5EF4-FFF2-40B4-BE49-F238E27FC236}">
                <a16:creationId xmlns:a16="http://schemas.microsoft.com/office/drawing/2014/main" id="{A02651B5-D7A0-4A96-8E01-5A0835DD49FE}"/>
              </a:ext>
            </a:extLst>
          </p:cNvPr>
          <p:cNvGrpSpPr/>
          <p:nvPr/>
        </p:nvGrpSpPr>
        <p:grpSpPr>
          <a:xfrm>
            <a:off x="8233080" y="2813114"/>
            <a:ext cx="1474904" cy="222679"/>
            <a:chOff x="5156231" y="4968380"/>
            <a:chExt cx="1474904" cy="304664"/>
          </a:xfrm>
        </p:grpSpPr>
        <p:grpSp>
          <p:nvGrpSpPr>
            <p:cNvPr id="526" name="组合 525">
              <a:extLst>
                <a:ext uri="{FF2B5EF4-FFF2-40B4-BE49-F238E27FC236}">
                  <a16:creationId xmlns:a16="http://schemas.microsoft.com/office/drawing/2014/main" id="{51175881-0884-409C-AAD3-894B3DE27E9A}"/>
                </a:ext>
              </a:extLst>
            </p:cNvPr>
            <p:cNvGrpSpPr/>
            <p:nvPr/>
          </p:nvGrpSpPr>
          <p:grpSpPr>
            <a:xfrm>
              <a:off x="5533805" y="4968380"/>
              <a:ext cx="1097330" cy="304664"/>
              <a:chOff x="6612783" y="-779303"/>
              <a:chExt cx="1097330" cy="304664"/>
            </a:xfrm>
          </p:grpSpPr>
          <p:sp>
            <p:nvSpPr>
              <p:cNvPr id="542" name="矩形 541">
                <a:extLst>
                  <a:ext uri="{FF2B5EF4-FFF2-40B4-BE49-F238E27FC236}">
                    <a16:creationId xmlns:a16="http://schemas.microsoft.com/office/drawing/2014/main" id="{D3732CA2-C1C4-4E94-A691-AEE9C1E9A614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矩形 542">
                <a:extLst>
                  <a:ext uri="{FF2B5EF4-FFF2-40B4-BE49-F238E27FC236}">
                    <a16:creationId xmlns:a16="http://schemas.microsoft.com/office/drawing/2014/main" id="{83F8166C-2393-43AD-83D4-01F768EE00FA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矩形 543">
                <a:extLst>
                  <a:ext uri="{FF2B5EF4-FFF2-40B4-BE49-F238E27FC236}">
                    <a16:creationId xmlns:a16="http://schemas.microsoft.com/office/drawing/2014/main" id="{481AD50A-A387-4A75-9232-58F6D29313A5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矩形 544">
                <a:extLst>
                  <a:ext uri="{FF2B5EF4-FFF2-40B4-BE49-F238E27FC236}">
                    <a16:creationId xmlns:a16="http://schemas.microsoft.com/office/drawing/2014/main" id="{17F39BA6-5C20-48A9-95C4-779AD0818C68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6" name="矩形 545">
                <a:extLst>
                  <a:ext uri="{FF2B5EF4-FFF2-40B4-BE49-F238E27FC236}">
                    <a16:creationId xmlns:a16="http://schemas.microsoft.com/office/drawing/2014/main" id="{3E9A8476-5FC1-4294-84F2-A38C58DD43D7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7" name="矩形 546">
                <a:extLst>
                  <a:ext uri="{FF2B5EF4-FFF2-40B4-BE49-F238E27FC236}">
                    <a16:creationId xmlns:a16="http://schemas.microsoft.com/office/drawing/2014/main" id="{81852110-73A9-485A-9470-33D94F7D81A2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矩形 547">
                <a:extLst>
                  <a:ext uri="{FF2B5EF4-FFF2-40B4-BE49-F238E27FC236}">
                    <a16:creationId xmlns:a16="http://schemas.microsoft.com/office/drawing/2014/main" id="{FC2BEC26-FED4-478B-98F2-DFA4466042FE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矩形 548">
                <a:extLst>
                  <a:ext uri="{FF2B5EF4-FFF2-40B4-BE49-F238E27FC236}">
                    <a16:creationId xmlns:a16="http://schemas.microsoft.com/office/drawing/2014/main" id="{5036489B-75A9-4A02-B5C6-66AE0BDAF42E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矩形 549">
                <a:extLst>
                  <a:ext uri="{FF2B5EF4-FFF2-40B4-BE49-F238E27FC236}">
                    <a16:creationId xmlns:a16="http://schemas.microsoft.com/office/drawing/2014/main" id="{4947E351-A072-4FCE-85E2-850E2EC3A4A6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1" name="矩形 550">
                <a:extLst>
                  <a:ext uri="{FF2B5EF4-FFF2-40B4-BE49-F238E27FC236}">
                    <a16:creationId xmlns:a16="http://schemas.microsoft.com/office/drawing/2014/main" id="{B7609099-91C7-4F4B-A05C-833D1EB3D06A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矩形 551">
                <a:extLst>
                  <a:ext uri="{FF2B5EF4-FFF2-40B4-BE49-F238E27FC236}">
                    <a16:creationId xmlns:a16="http://schemas.microsoft.com/office/drawing/2014/main" id="{4DB8B319-D745-4549-8BBA-08D4AA2BF861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矩形 552">
                <a:extLst>
                  <a:ext uri="{FF2B5EF4-FFF2-40B4-BE49-F238E27FC236}">
                    <a16:creationId xmlns:a16="http://schemas.microsoft.com/office/drawing/2014/main" id="{9E279424-6AF3-40D7-8401-06855DB5A270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矩形 553">
                <a:extLst>
                  <a:ext uri="{FF2B5EF4-FFF2-40B4-BE49-F238E27FC236}">
                    <a16:creationId xmlns:a16="http://schemas.microsoft.com/office/drawing/2014/main" id="{45A53A41-962F-4ACB-A119-14724AF7D691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5" name="文本框 554">
                <a:extLst>
                  <a:ext uri="{FF2B5EF4-FFF2-40B4-BE49-F238E27FC236}">
                    <a16:creationId xmlns:a16="http://schemas.microsoft.com/office/drawing/2014/main" id="{E2B080C1-6D06-4D95-B1F9-99571211B9F8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7" name="组合 526">
              <a:extLst>
                <a:ext uri="{FF2B5EF4-FFF2-40B4-BE49-F238E27FC236}">
                  <a16:creationId xmlns:a16="http://schemas.microsoft.com/office/drawing/2014/main" id="{E3BD2AB9-3B2B-4F5B-9FBA-88ECC792D8D1}"/>
                </a:ext>
              </a:extLst>
            </p:cNvPr>
            <p:cNvGrpSpPr/>
            <p:nvPr/>
          </p:nvGrpSpPr>
          <p:grpSpPr>
            <a:xfrm>
              <a:off x="5156231" y="4968380"/>
              <a:ext cx="1097330" cy="304664"/>
              <a:chOff x="6612783" y="-779303"/>
              <a:chExt cx="1097330" cy="304664"/>
            </a:xfrm>
          </p:grpSpPr>
          <p:sp>
            <p:nvSpPr>
              <p:cNvPr id="528" name="矩形 527">
                <a:extLst>
                  <a:ext uri="{FF2B5EF4-FFF2-40B4-BE49-F238E27FC236}">
                    <a16:creationId xmlns:a16="http://schemas.microsoft.com/office/drawing/2014/main" id="{4E7DB164-CF1A-4270-80F1-A7DB39A516A5}"/>
                  </a:ext>
                </a:extLst>
              </p:cNvPr>
              <p:cNvSpPr/>
              <p:nvPr/>
            </p:nvSpPr>
            <p:spPr>
              <a:xfrm>
                <a:off x="7022017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AD25C691-59DA-41E7-8A86-809F3ADC6A24}"/>
                  </a:ext>
                </a:extLst>
              </p:cNvPr>
              <p:cNvSpPr/>
              <p:nvPr/>
            </p:nvSpPr>
            <p:spPr>
              <a:xfrm>
                <a:off x="6991381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矩形 529">
                <a:extLst>
                  <a:ext uri="{FF2B5EF4-FFF2-40B4-BE49-F238E27FC236}">
                    <a16:creationId xmlns:a16="http://schemas.microsoft.com/office/drawing/2014/main" id="{32D34207-533E-443A-955A-FCF5A61D7409}"/>
                  </a:ext>
                </a:extLst>
              </p:cNvPr>
              <p:cNvSpPr/>
              <p:nvPr/>
            </p:nvSpPr>
            <p:spPr>
              <a:xfrm>
                <a:off x="6957122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矩形 530">
                <a:extLst>
                  <a:ext uri="{FF2B5EF4-FFF2-40B4-BE49-F238E27FC236}">
                    <a16:creationId xmlns:a16="http://schemas.microsoft.com/office/drawing/2014/main" id="{80AD32D2-FBB0-4416-BC9B-6DBCAB38D3EB}"/>
                  </a:ext>
                </a:extLst>
              </p:cNvPr>
              <p:cNvSpPr/>
              <p:nvPr/>
            </p:nvSpPr>
            <p:spPr>
              <a:xfrm>
                <a:off x="6927554" y="-73731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70A65F79-8802-44B9-8D79-E5768C19C70F}"/>
                  </a:ext>
                </a:extLst>
              </p:cNvPr>
              <p:cNvSpPr/>
              <p:nvPr/>
            </p:nvSpPr>
            <p:spPr>
              <a:xfrm>
                <a:off x="7108881" y="-751638"/>
                <a:ext cx="60123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D1D7211E-F5E9-4D73-8E86-3ECEE1CC5909}"/>
                  </a:ext>
                </a:extLst>
              </p:cNvPr>
              <p:cNvSpPr/>
              <p:nvPr/>
            </p:nvSpPr>
            <p:spPr>
              <a:xfrm>
                <a:off x="6895342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矩形 533">
                <a:extLst>
                  <a:ext uri="{FF2B5EF4-FFF2-40B4-BE49-F238E27FC236}">
                    <a16:creationId xmlns:a16="http://schemas.microsoft.com/office/drawing/2014/main" id="{A53E86D2-61A5-4DE1-AD8C-B9F2153397CC}"/>
                  </a:ext>
                </a:extLst>
              </p:cNvPr>
              <p:cNvSpPr/>
              <p:nvPr/>
            </p:nvSpPr>
            <p:spPr>
              <a:xfrm>
                <a:off x="6864706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A8046749-5A51-407A-B779-45A97BE356CA}"/>
                  </a:ext>
                </a:extLst>
              </p:cNvPr>
              <p:cNvSpPr/>
              <p:nvPr/>
            </p:nvSpPr>
            <p:spPr>
              <a:xfrm>
                <a:off x="6830447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矩形 535">
                <a:extLst>
                  <a:ext uri="{FF2B5EF4-FFF2-40B4-BE49-F238E27FC236}">
                    <a16:creationId xmlns:a16="http://schemas.microsoft.com/office/drawing/2014/main" id="{2869F436-67E5-4814-B8F4-1818F8AD367F}"/>
                  </a:ext>
                </a:extLst>
              </p:cNvPr>
              <p:cNvSpPr/>
              <p:nvPr/>
            </p:nvSpPr>
            <p:spPr>
              <a:xfrm>
                <a:off x="6800879" y="-737610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37" name="矩形 536">
                <a:extLst>
                  <a:ext uri="{FF2B5EF4-FFF2-40B4-BE49-F238E27FC236}">
                    <a16:creationId xmlns:a16="http://schemas.microsoft.com/office/drawing/2014/main" id="{B9FC1D28-735D-470B-9D54-EF68136F0400}"/>
                  </a:ext>
                </a:extLst>
              </p:cNvPr>
              <p:cNvSpPr/>
              <p:nvPr/>
            </p:nvSpPr>
            <p:spPr>
              <a:xfrm>
                <a:off x="6768468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矩形 537">
                <a:extLst>
                  <a:ext uri="{FF2B5EF4-FFF2-40B4-BE49-F238E27FC236}">
                    <a16:creationId xmlns:a16="http://schemas.microsoft.com/office/drawing/2014/main" id="{B03C86A2-09A7-4B5F-8518-BCE9343CD9B1}"/>
                  </a:ext>
                </a:extLst>
              </p:cNvPr>
              <p:cNvSpPr/>
              <p:nvPr/>
            </p:nvSpPr>
            <p:spPr>
              <a:xfrm>
                <a:off x="6737832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矩形 538">
                <a:extLst>
                  <a:ext uri="{FF2B5EF4-FFF2-40B4-BE49-F238E27FC236}">
                    <a16:creationId xmlns:a16="http://schemas.microsoft.com/office/drawing/2014/main" id="{03C89916-FC6C-4D56-9130-5A1D5FE60960}"/>
                  </a:ext>
                </a:extLst>
              </p:cNvPr>
              <p:cNvSpPr/>
              <p:nvPr/>
            </p:nvSpPr>
            <p:spPr>
              <a:xfrm>
                <a:off x="6703573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矩形 539">
                <a:extLst>
                  <a:ext uri="{FF2B5EF4-FFF2-40B4-BE49-F238E27FC236}">
                    <a16:creationId xmlns:a16="http://schemas.microsoft.com/office/drawing/2014/main" id="{8A388CE6-6123-4FFB-AACC-E14A5B66D5CE}"/>
                  </a:ext>
                </a:extLst>
              </p:cNvPr>
              <p:cNvSpPr/>
              <p:nvPr/>
            </p:nvSpPr>
            <p:spPr>
              <a:xfrm>
                <a:off x="6674005" y="-737476"/>
                <a:ext cx="199398" cy="199398"/>
              </a:xfrm>
              <a:prstGeom prst="rect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1" name="文本框 540">
                <a:extLst>
                  <a:ext uri="{FF2B5EF4-FFF2-40B4-BE49-F238E27FC236}">
                    <a16:creationId xmlns:a16="http://schemas.microsoft.com/office/drawing/2014/main" id="{0C7AEE9E-EF9C-4DA6-895D-1D69A7AFE22E}"/>
                  </a:ext>
                </a:extLst>
              </p:cNvPr>
              <p:cNvSpPr txBox="1"/>
              <p:nvPr/>
            </p:nvSpPr>
            <p:spPr>
              <a:xfrm>
                <a:off x="6612783" y="-779303"/>
                <a:ext cx="3675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dirty="0">
                  <a:ln w="127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56" name="组合 555">
            <a:extLst>
              <a:ext uri="{FF2B5EF4-FFF2-40B4-BE49-F238E27FC236}">
                <a16:creationId xmlns:a16="http://schemas.microsoft.com/office/drawing/2014/main" id="{306B3209-8A07-4F8A-8ECE-446F351F848A}"/>
              </a:ext>
            </a:extLst>
          </p:cNvPr>
          <p:cNvGrpSpPr/>
          <p:nvPr/>
        </p:nvGrpSpPr>
        <p:grpSpPr>
          <a:xfrm>
            <a:off x="8215563" y="1649704"/>
            <a:ext cx="1619906" cy="323093"/>
            <a:chOff x="4588556" y="5203657"/>
            <a:chExt cx="1913572" cy="381665"/>
          </a:xfrm>
        </p:grpSpPr>
        <p:grpSp>
          <p:nvGrpSpPr>
            <p:cNvPr id="557" name="组合 556">
              <a:extLst>
                <a:ext uri="{FF2B5EF4-FFF2-40B4-BE49-F238E27FC236}">
                  <a16:creationId xmlns:a16="http://schemas.microsoft.com/office/drawing/2014/main" id="{5826790F-091B-4740-9316-C78C72C27292}"/>
                </a:ext>
              </a:extLst>
            </p:cNvPr>
            <p:cNvGrpSpPr/>
            <p:nvPr/>
          </p:nvGrpSpPr>
          <p:grpSpPr>
            <a:xfrm>
              <a:off x="4653323" y="5203657"/>
              <a:ext cx="1848805" cy="304664"/>
              <a:chOff x="4653323" y="5203657"/>
              <a:chExt cx="1848805" cy="304664"/>
            </a:xfrm>
          </p:grpSpPr>
          <p:grpSp>
            <p:nvGrpSpPr>
              <p:cNvPr id="869" name="组合 868">
                <a:extLst>
                  <a:ext uri="{FF2B5EF4-FFF2-40B4-BE49-F238E27FC236}">
                    <a16:creationId xmlns:a16="http://schemas.microsoft.com/office/drawing/2014/main" id="{92C3E234-8D77-42A0-BD56-79A4B409A3BB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901" name="矩形 900">
                  <a:extLst>
                    <a:ext uri="{FF2B5EF4-FFF2-40B4-BE49-F238E27FC236}">
                      <a16:creationId xmlns:a16="http://schemas.microsoft.com/office/drawing/2014/main" id="{346DF115-2265-4F24-847C-1BE74DF62C9B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3" name="矩形 902">
                  <a:extLst>
                    <a:ext uri="{FF2B5EF4-FFF2-40B4-BE49-F238E27FC236}">
                      <a16:creationId xmlns:a16="http://schemas.microsoft.com/office/drawing/2014/main" id="{EC48F74D-ED05-4751-A739-E8912FD14B8D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4" name="矩形 903">
                  <a:extLst>
                    <a:ext uri="{FF2B5EF4-FFF2-40B4-BE49-F238E27FC236}">
                      <a16:creationId xmlns:a16="http://schemas.microsoft.com/office/drawing/2014/main" id="{26DF3AE2-A7CD-4602-840B-94AEDB4A42BC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5" name="矩形 904">
                  <a:extLst>
                    <a:ext uri="{FF2B5EF4-FFF2-40B4-BE49-F238E27FC236}">
                      <a16:creationId xmlns:a16="http://schemas.microsoft.com/office/drawing/2014/main" id="{EBF0346C-2C02-4FE8-B6DF-E75F987BAA53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06" name="矩形 905">
                  <a:extLst>
                    <a:ext uri="{FF2B5EF4-FFF2-40B4-BE49-F238E27FC236}">
                      <a16:creationId xmlns:a16="http://schemas.microsoft.com/office/drawing/2014/main" id="{977F5F99-6BD3-4767-BB40-F33FF0DBC2F5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07" name="矩形 906">
                  <a:extLst>
                    <a:ext uri="{FF2B5EF4-FFF2-40B4-BE49-F238E27FC236}">
                      <a16:creationId xmlns:a16="http://schemas.microsoft.com/office/drawing/2014/main" id="{1C14CD2E-6D52-4128-B0EF-E5E7709DA02B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8" name="矩形 907">
                  <a:extLst>
                    <a:ext uri="{FF2B5EF4-FFF2-40B4-BE49-F238E27FC236}">
                      <a16:creationId xmlns:a16="http://schemas.microsoft.com/office/drawing/2014/main" id="{9548B41F-0B7A-4777-AC21-705E3B692BAF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9" name="矩形 908">
                  <a:extLst>
                    <a:ext uri="{FF2B5EF4-FFF2-40B4-BE49-F238E27FC236}">
                      <a16:creationId xmlns:a16="http://schemas.microsoft.com/office/drawing/2014/main" id="{E478B7C2-720D-46DE-8077-B988BBC44BAA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0" name="矩形 909">
                  <a:extLst>
                    <a:ext uri="{FF2B5EF4-FFF2-40B4-BE49-F238E27FC236}">
                      <a16:creationId xmlns:a16="http://schemas.microsoft.com/office/drawing/2014/main" id="{259601EF-A71D-46FD-9CDC-FBF9CAE0F999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1" name="矩形 910">
                  <a:extLst>
                    <a:ext uri="{FF2B5EF4-FFF2-40B4-BE49-F238E27FC236}">
                      <a16:creationId xmlns:a16="http://schemas.microsoft.com/office/drawing/2014/main" id="{6833AF1D-AF92-4BAC-9547-A36AACABDF52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2" name="矩形 911">
                  <a:extLst>
                    <a:ext uri="{FF2B5EF4-FFF2-40B4-BE49-F238E27FC236}">
                      <a16:creationId xmlns:a16="http://schemas.microsoft.com/office/drawing/2014/main" id="{BCB4D2B4-1B39-4BA9-9F10-41065294ADF7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3" name="矩形 912">
                  <a:extLst>
                    <a:ext uri="{FF2B5EF4-FFF2-40B4-BE49-F238E27FC236}">
                      <a16:creationId xmlns:a16="http://schemas.microsoft.com/office/drawing/2014/main" id="{FE75B664-78CB-4737-9712-7510B20AB70F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4" name="矩形 913">
                  <a:extLst>
                    <a:ext uri="{FF2B5EF4-FFF2-40B4-BE49-F238E27FC236}">
                      <a16:creationId xmlns:a16="http://schemas.microsoft.com/office/drawing/2014/main" id="{4E4EBFBF-48AB-4380-B7AE-FA4B4B232D2E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5" name="文本框 914">
                  <a:extLst>
                    <a:ext uri="{FF2B5EF4-FFF2-40B4-BE49-F238E27FC236}">
                      <a16:creationId xmlns:a16="http://schemas.microsoft.com/office/drawing/2014/main" id="{5139327C-EDDD-4117-BC62-0AA6C254270B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870" name="组合 869">
                <a:extLst>
                  <a:ext uri="{FF2B5EF4-FFF2-40B4-BE49-F238E27FC236}">
                    <a16:creationId xmlns:a16="http://schemas.microsoft.com/office/drawing/2014/main" id="{BE440911-8700-4842-9870-A8FCACCFCEC2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871" name="组合 870">
                  <a:extLst>
                    <a:ext uri="{FF2B5EF4-FFF2-40B4-BE49-F238E27FC236}">
                      <a16:creationId xmlns:a16="http://schemas.microsoft.com/office/drawing/2014/main" id="{A6FDC7D8-65EB-4F09-B881-558530139335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887" name="矩形 886">
                    <a:extLst>
                      <a:ext uri="{FF2B5EF4-FFF2-40B4-BE49-F238E27FC236}">
                        <a16:creationId xmlns:a16="http://schemas.microsoft.com/office/drawing/2014/main" id="{794270E6-6B51-4383-825B-E2836EC3446B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8" name="矩形 887">
                    <a:extLst>
                      <a:ext uri="{FF2B5EF4-FFF2-40B4-BE49-F238E27FC236}">
                        <a16:creationId xmlns:a16="http://schemas.microsoft.com/office/drawing/2014/main" id="{CD30824A-0F86-486E-959D-82799DC04183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9" name="矩形 888">
                    <a:extLst>
                      <a:ext uri="{FF2B5EF4-FFF2-40B4-BE49-F238E27FC236}">
                        <a16:creationId xmlns:a16="http://schemas.microsoft.com/office/drawing/2014/main" id="{C55644C9-0234-432F-A4CB-194A041C2FB0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0" name="矩形 889">
                    <a:extLst>
                      <a:ext uri="{FF2B5EF4-FFF2-40B4-BE49-F238E27FC236}">
                        <a16:creationId xmlns:a16="http://schemas.microsoft.com/office/drawing/2014/main" id="{87E19CE2-C472-4018-B9E1-C0A66EC221F7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91" name="矩形 890">
                    <a:extLst>
                      <a:ext uri="{FF2B5EF4-FFF2-40B4-BE49-F238E27FC236}">
                        <a16:creationId xmlns:a16="http://schemas.microsoft.com/office/drawing/2014/main" id="{A5C3CC15-4A92-46B1-84AC-25A7E525A658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92" name="矩形 891">
                    <a:extLst>
                      <a:ext uri="{FF2B5EF4-FFF2-40B4-BE49-F238E27FC236}">
                        <a16:creationId xmlns:a16="http://schemas.microsoft.com/office/drawing/2014/main" id="{567116DC-FC29-4FB7-B686-D21BE351544C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3" name="矩形 892">
                    <a:extLst>
                      <a:ext uri="{FF2B5EF4-FFF2-40B4-BE49-F238E27FC236}">
                        <a16:creationId xmlns:a16="http://schemas.microsoft.com/office/drawing/2014/main" id="{138E9E67-EE34-4175-8CDB-DB18270773BB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4" name="矩形 893">
                    <a:extLst>
                      <a:ext uri="{FF2B5EF4-FFF2-40B4-BE49-F238E27FC236}">
                        <a16:creationId xmlns:a16="http://schemas.microsoft.com/office/drawing/2014/main" id="{D381024D-4B71-4808-888D-62DBB5C8BC00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5" name="矩形 894">
                    <a:extLst>
                      <a:ext uri="{FF2B5EF4-FFF2-40B4-BE49-F238E27FC236}">
                        <a16:creationId xmlns:a16="http://schemas.microsoft.com/office/drawing/2014/main" id="{8F3AF182-AE10-4B5F-8D4D-98E7FC33B3A9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96" name="矩形 895">
                    <a:extLst>
                      <a:ext uri="{FF2B5EF4-FFF2-40B4-BE49-F238E27FC236}">
                        <a16:creationId xmlns:a16="http://schemas.microsoft.com/office/drawing/2014/main" id="{E177E789-CFEA-4527-B530-4EDB84D46DD5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7" name="矩形 896">
                    <a:extLst>
                      <a:ext uri="{FF2B5EF4-FFF2-40B4-BE49-F238E27FC236}">
                        <a16:creationId xmlns:a16="http://schemas.microsoft.com/office/drawing/2014/main" id="{535952E9-2809-4E6B-81FF-E5A9FEC1659A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8" name="矩形 897">
                    <a:extLst>
                      <a:ext uri="{FF2B5EF4-FFF2-40B4-BE49-F238E27FC236}">
                        <a16:creationId xmlns:a16="http://schemas.microsoft.com/office/drawing/2014/main" id="{52D474A9-F889-4DC2-A556-E5A37B98DECC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9" name="矩形 898">
                    <a:extLst>
                      <a:ext uri="{FF2B5EF4-FFF2-40B4-BE49-F238E27FC236}">
                        <a16:creationId xmlns:a16="http://schemas.microsoft.com/office/drawing/2014/main" id="{4922094F-C9EA-4791-8412-0D3B0C52FC8C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900" name="文本框 899">
                    <a:extLst>
                      <a:ext uri="{FF2B5EF4-FFF2-40B4-BE49-F238E27FC236}">
                        <a16:creationId xmlns:a16="http://schemas.microsoft.com/office/drawing/2014/main" id="{F8417E2E-BBFF-405C-95D0-071A0224614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872" name="组合 871">
                  <a:extLst>
                    <a:ext uri="{FF2B5EF4-FFF2-40B4-BE49-F238E27FC236}">
                      <a16:creationId xmlns:a16="http://schemas.microsoft.com/office/drawing/2014/main" id="{625AEDF0-72F4-4FCD-BDD4-3C674DD94667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873" name="矩形 872">
                    <a:extLst>
                      <a:ext uri="{FF2B5EF4-FFF2-40B4-BE49-F238E27FC236}">
                        <a16:creationId xmlns:a16="http://schemas.microsoft.com/office/drawing/2014/main" id="{0FD75387-6E4E-46DA-9C4B-8A26732E1ACF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4" name="矩形 873">
                    <a:extLst>
                      <a:ext uri="{FF2B5EF4-FFF2-40B4-BE49-F238E27FC236}">
                        <a16:creationId xmlns:a16="http://schemas.microsoft.com/office/drawing/2014/main" id="{83929B5B-69FD-4961-8F51-1036EBA727EA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5" name="矩形 874">
                    <a:extLst>
                      <a:ext uri="{FF2B5EF4-FFF2-40B4-BE49-F238E27FC236}">
                        <a16:creationId xmlns:a16="http://schemas.microsoft.com/office/drawing/2014/main" id="{72029644-912C-435F-9B0B-9BB62F568FEE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6" name="矩形 875">
                    <a:extLst>
                      <a:ext uri="{FF2B5EF4-FFF2-40B4-BE49-F238E27FC236}">
                        <a16:creationId xmlns:a16="http://schemas.microsoft.com/office/drawing/2014/main" id="{EE793491-DB3A-4541-A6EB-3799B95DB076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77" name="矩形 876">
                    <a:extLst>
                      <a:ext uri="{FF2B5EF4-FFF2-40B4-BE49-F238E27FC236}">
                        <a16:creationId xmlns:a16="http://schemas.microsoft.com/office/drawing/2014/main" id="{01D86857-5E19-485C-9C5D-8EE9FA4D11FB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78" name="矩形 877">
                    <a:extLst>
                      <a:ext uri="{FF2B5EF4-FFF2-40B4-BE49-F238E27FC236}">
                        <a16:creationId xmlns:a16="http://schemas.microsoft.com/office/drawing/2014/main" id="{E88D1CF6-F061-4F57-8C38-183A5DAD31A8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9" name="矩形 878">
                    <a:extLst>
                      <a:ext uri="{FF2B5EF4-FFF2-40B4-BE49-F238E27FC236}">
                        <a16:creationId xmlns:a16="http://schemas.microsoft.com/office/drawing/2014/main" id="{D444C4AE-79FD-4056-AD1C-9C4F9B210530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0" name="矩形 879">
                    <a:extLst>
                      <a:ext uri="{FF2B5EF4-FFF2-40B4-BE49-F238E27FC236}">
                        <a16:creationId xmlns:a16="http://schemas.microsoft.com/office/drawing/2014/main" id="{E059DF15-D90E-4293-AC98-89CE1CC529A7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1" name="矩形 880">
                    <a:extLst>
                      <a:ext uri="{FF2B5EF4-FFF2-40B4-BE49-F238E27FC236}">
                        <a16:creationId xmlns:a16="http://schemas.microsoft.com/office/drawing/2014/main" id="{E1000F64-7FCB-4748-911E-FB39E20A2178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82" name="矩形 881">
                    <a:extLst>
                      <a:ext uri="{FF2B5EF4-FFF2-40B4-BE49-F238E27FC236}">
                        <a16:creationId xmlns:a16="http://schemas.microsoft.com/office/drawing/2014/main" id="{DE36CD0B-98BE-4FED-B1AA-9F8206133764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3" name="矩形 882">
                    <a:extLst>
                      <a:ext uri="{FF2B5EF4-FFF2-40B4-BE49-F238E27FC236}">
                        <a16:creationId xmlns:a16="http://schemas.microsoft.com/office/drawing/2014/main" id="{DDAC7F85-05CE-4687-B4A0-8C4460363A76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4" name="矩形 883">
                    <a:extLst>
                      <a:ext uri="{FF2B5EF4-FFF2-40B4-BE49-F238E27FC236}">
                        <a16:creationId xmlns:a16="http://schemas.microsoft.com/office/drawing/2014/main" id="{A09D7DFD-70AB-46A9-A8DD-DF961197C588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5" name="矩形 884">
                    <a:extLst>
                      <a:ext uri="{FF2B5EF4-FFF2-40B4-BE49-F238E27FC236}">
                        <a16:creationId xmlns:a16="http://schemas.microsoft.com/office/drawing/2014/main" id="{0711ED3E-1884-4FB6-AB2E-13BE3526EC70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86" name="文本框 885">
                    <a:extLst>
                      <a:ext uri="{FF2B5EF4-FFF2-40B4-BE49-F238E27FC236}">
                        <a16:creationId xmlns:a16="http://schemas.microsoft.com/office/drawing/2014/main" id="{C46D9A5C-F8D8-4238-8126-63B85240168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58" name="组合 557">
              <a:extLst>
                <a:ext uri="{FF2B5EF4-FFF2-40B4-BE49-F238E27FC236}">
                  <a16:creationId xmlns:a16="http://schemas.microsoft.com/office/drawing/2014/main" id="{861343E2-B29D-4C9D-B3F6-DD549563099A}"/>
                </a:ext>
              </a:extLst>
            </p:cNvPr>
            <p:cNvGrpSpPr/>
            <p:nvPr/>
          </p:nvGrpSpPr>
          <p:grpSpPr>
            <a:xfrm>
              <a:off x="4635040" y="5226011"/>
              <a:ext cx="1848805" cy="304664"/>
              <a:chOff x="4653323" y="5203657"/>
              <a:chExt cx="1848805" cy="304664"/>
            </a:xfrm>
          </p:grpSpPr>
          <p:grpSp>
            <p:nvGrpSpPr>
              <p:cNvPr id="778" name="组合 777">
                <a:extLst>
                  <a:ext uri="{FF2B5EF4-FFF2-40B4-BE49-F238E27FC236}">
                    <a16:creationId xmlns:a16="http://schemas.microsoft.com/office/drawing/2014/main" id="{6A3D94F4-D982-447B-A272-251E8212DFAA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811" name="矩形 810">
                  <a:extLst>
                    <a:ext uri="{FF2B5EF4-FFF2-40B4-BE49-F238E27FC236}">
                      <a16:creationId xmlns:a16="http://schemas.microsoft.com/office/drawing/2014/main" id="{119C0DAA-C0FD-4A44-87C3-7E25ACBAAD22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2" name="矩形 811">
                  <a:extLst>
                    <a:ext uri="{FF2B5EF4-FFF2-40B4-BE49-F238E27FC236}">
                      <a16:creationId xmlns:a16="http://schemas.microsoft.com/office/drawing/2014/main" id="{ACAA10D6-EB8A-468B-A4D1-E3B1E242E0A5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3" name="矩形 812">
                  <a:extLst>
                    <a:ext uri="{FF2B5EF4-FFF2-40B4-BE49-F238E27FC236}">
                      <a16:creationId xmlns:a16="http://schemas.microsoft.com/office/drawing/2014/main" id="{EFFE3FFD-7F3F-42B8-B18A-64ACC4E7300D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4" name="矩形 813">
                  <a:extLst>
                    <a:ext uri="{FF2B5EF4-FFF2-40B4-BE49-F238E27FC236}">
                      <a16:creationId xmlns:a16="http://schemas.microsoft.com/office/drawing/2014/main" id="{6A3123FD-49DE-4545-BCDA-DAEB56DC7D75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15" name="矩形 814">
                  <a:extLst>
                    <a:ext uri="{FF2B5EF4-FFF2-40B4-BE49-F238E27FC236}">
                      <a16:creationId xmlns:a16="http://schemas.microsoft.com/office/drawing/2014/main" id="{92849DBE-FD56-4E25-BF78-599E2F51F4B3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6" name="矩形 815">
                  <a:extLst>
                    <a:ext uri="{FF2B5EF4-FFF2-40B4-BE49-F238E27FC236}">
                      <a16:creationId xmlns:a16="http://schemas.microsoft.com/office/drawing/2014/main" id="{FD617C59-EEDF-4645-BF10-0AEB3C43D061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7" name="矩形 816">
                  <a:extLst>
                    <a:ext uri="{FF2B5EF4-FFF2-40B4-BE49-F238E27FC236}">
                      <a16:creationId xmlns:a16="http://schemas.microsoft.com/office/drawing/2014/main" id="{34040600-734F-4C8F-BFFD-D03B82ADE7A7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2" name="矩形 861">
                  <a:extLst>
                    <a:ext uri="{FF2B5EF4-FFF2-40B4-BE49-F238E27FC236}">
                      <a16:creationId xmlns:a16="http://schemas.microsoft.com/office/drawing/2014/main" id="{2B504565-15FB-436D-A21C-0E2489EF55B3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3" name="矩形 862">
                  <a:extLst>
                    <a:ext uri="{FF2B5EF4-FFF2-40B4-BE49-F238E27FC236}">
                      <a16:creationId xmlns:a16="http://schemas.microsoft.com/office/drawing/2014/main" id="{96536E49-1519-4FE5-B658-B3051BEF7270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64" name="矩形 863">
                  <a:extLst>
                    <a:ext uri="{FF2B5EF4-FFF2-40B4-BE49-F238E27FC236}">
                      <a16:creationId xmlns:a16="http://schemas.microsoft.com/office/drawing/2014/main" id="{DB45E7C2-E8A0-4B99-8442-38B7700D86A2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5" name="矩形 864">
                  <a:extLst>
                    <a:ext uri="{FF2B5EF4-FFF2-40B4-BE49-F238E27FC236}">
                      <a16:creationId xmlns:a16="http://schemas.microsoft.com/office/drawing/2014/main" id="{FF4A4E6E-5429-4899-8180-2FDC7AE31B6B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6" name="矩形 865">
                  <a:extLst>
                    <a:ext uri="{FF2B5EF4-FFF2-40B4-BE49-F238E27FC236}">
                      <a16:creationId xmlns:a16="http://schemas.microsoft.com/office/drawing/2014/main" id="{EF989398-B72D-4F96-BADD-5B5A156721E0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7" name="矩形 866">
                  <a:extLst>
                    <a:ext uri="{FF2B5EF4-FFF2-40B4-BE49-F238E27FC236}">
                      <a16:creationId xmlns:a16="http://schemas.microsoft.com/office/drawing/2014/main" id="{8828F032-861E-43CD-BB03-D9D9B55BE3B6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68" name="文本框 867">
                  <a:extLst>
                    <a:ext uri="{FF2B5EF4-FFF2-40B4-BE49-F238E27FC236}">
                      <a16:creationId xmlns:a16="http://schemas.microsoft.com/office/drawing/2014/main" id="{D708E713-B48B-4E71-8A4E-8CC930D3F062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79" name="组合 778">
                <a:extLst>
                  <a:ext uri="{FF2B5EF4-FFF2-40B4-BE49-F238E27FC236}">
                    <a16:creationId xmlns:a16="http://schemas.microsoft.com/office/drawing/2014/main" id="{E41FDA06-EF26-4D89-9A10-E724ED9F1B44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780" name="组合 779">
                  <a:extLst>
                    <a:ext uri="{FF2B5EF4-FFF2-40B4-BE49-F238E27FC236}">
                      <a16:creationId xmlns:a16="http://schemas.microsoft.com/office/drawing/2014/main" id="{3B4A88C0-9CD3-4735-8901-CF70B2133C39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96" name="矩形 795">
                    <a:extLst>
                      <a:ext uri="{FF2B5EF4-FFF2-40B4-BE49-F238E27FC236}">
                        <a16:creationId xmlns:a16="http://schemas.microsoft.com/office/drawing/2014/main" id="{F6B3B43B-22F0-4789-B813-2B50173D06A5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7" name="矩形 796">
                    <a:extLst>
                      <a:ext uri="{FF2B5EF4-FFF2-40B4-BE49-F238E27FC236}">
                        <a16:creationId xmlns:a16="http://schemas.microsoft.com/office/drawing/2014/main" id="{B9057F95-B5B6-462E-88FA-1CD34BFE8B13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9" name="矩形 798">
                    <a:extLst>
                      <a:ext uri="{FF2B5EF4-FFF2-40B4-BE49-F238E27FC236}">
                        <a16:creationId xmlns:a16="http://schemas.microsoft.com/office/drawing/2014/main" id="{FA26BC07-1515-48DA-8C81-E1B63DB886EA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0" name="矩形 799">
                    <a:extLst>
                      <a:ext uri="{FF2B5EF4-FFF2-40B4-BE49-F238E27FC236}">
                        <a16:creationId xmlns:a16="http://schemas.microsoft.com/office/drawing/2014/main" id="{4BC24B91-49E6-48D5-85E7-8F7C3331404C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01" name="矩形 800">
                    <a:extLst>
                      <a:ext uri="{FF2B5EF4-FFF2-40B4-BE49-F238E27FC236}">
                        <a16:creationId xmlns:a16="http://schemas.microsoft.com/office/drawing/2014/main" id="{75856918-D9AB-4A67-B3E2-66016A93D811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02" name="矩形 801">
                    <a:extLst>
                      <a:ext uri="{FF2B5EF4-FFF2-40B4-BE49-F238E27FC236}">
                        <a16:creationId xmlns:a16="http://schemas.microsoft.com/office/drawing/2014/main" id="{18727C41-AA8C-4E19-9852-DA15EDE8212A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3" name="矩形 802">
                    <a:extLst>
                      <a:ext uri="{FF2B5EF4-FFF2-40B4-BE49-F238E27FC236}">
                        <a16:creationId xmlns:a16="http://schemas.microsoft.com/office/drawing/2014/main" id="{D18DF778-E05C-4B5B-8297-52E2EA55EA99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4" name="矩形 803">
                    <a:extLst>
                      <a:ext uri="{FF2B5EF4-FFF2-40B4-BE49-F238E27FC236}">
                        <a16:creationId xmlns:a16="http://schemas.microsoft.com/office/drawing/2014/main" id="{0D56BD2D-F16B-480A-A677-8345BCD9B968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5" name="矩形 804">
                    <a:extLst>
                      <a:ext uri="{FF2B5EF4-FFF2-40B4-BE49-F238E27FC236}">
                        <a16:creationId xmlns:a16="http://schemas.microsoft.com/office/drawing/2014/main" id="{AA8064B5-7D77-4CD9-8E7D-CEF076849B95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06" name="矩形 805">
                    <a:extLst>
                      <a:ext uri="{FF2B5EF4-FFF2-40B4-BE49-F238E27FC236}">
                        <a16:creationId xmlns:a16="http://schemas.microsoft.com/office/drawing/2014/main" id="{7CB4204D-D4DC-4A40-8399-BB16F633C761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7" name="矩形 806">
                    <a:extLst>
                      <a:ext uri="{FF2B5EF4-FFF2-40B4-BE49-F238E27FC236}">
                        <a16:creationId xmlns:a16="http://schemas.microsoft.com/office/drawing/2014/main" id="{498ADB84-BC72-4213-B83A-A841903D282A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8" name="矩形 807">
                    <a:extLst>
                      <a:ext uri="{FF2B5EF4-FFF2-40B4-BE49-F238E27FC236}">
                        <a16:creationId xmlns:a16="http://schemas.microsoft.com/office/drawing/2014/main" id="{8809A856-8838-4D99-A8D2-8E75D1CC2345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9" name="矩形 808">
                    <a:extLst>
                      <a:ext uri="{FF2B5EF4-FFF2-40B4-BE49-F238E27FC236}">
                        <a16:creationId xmlns:a16="http://schemas.microsoft.com/office/drawing/2014/main" id="{E3AA44C4-7E42-4121-89DA-E07B36317C5E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10" name="文本框 809">
                    <a:extLst>
                      <a:ext uri="{FF2B5EF4-FFF2-40B4-BE49-F238E27FC236}">
                        <a16:creationId xmlns:a16="http://schemas.microsoft.com/office/drawing/2014/main" id="{6AF15650-DCDF-4E24-9C21-87DA4639E6B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781" name="组合 780">
                  <a:extLst>
                    <a:ext uri="{FF2B5EF4-FFF2-40B4-BE49-F238E27FC236}">
                      <a16:creationId xmlns:a16="http://schemas.microsoft.com/office/drawing/2014/main" id="{EB2765FD-E448-4D91-96FC-D76AB9CBE60B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82" name="矩形 781">
                    <a:extLst>
                      <a:ext uri="{FF2B5EF4-FFF2-40B4-BE49-F238E27FC236}">
                        <a16:creationId xmlns:a16="http://schemas.microsoft.com/office/drawing/2014/main" id="{42728370-20C6-48B3-BD0E-FAA6046B140A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3" name="矩形 782">
                    <a:extLst>
                      <a:ext uri="{FF2B5EF4-FFF2-40B4-BE49-F238E27FC236}">
                        <a16:creationId xmlns:a16="http://schemas.microsoft.com/office/drawing/2014/main" id="{55BDEEDC-DA71-4000-8428-C0C5517D605C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4" name="矩形 783">
                    <a:extLst>
                      <a:ext uri="{FF2B5EF4-FFF2-40B4-BE49-F238E27FC236}">
                        <a16:creationId xmlns:a16="http://schemas.microsoft.com/office/drawing/2014/main" id="{2F15C3AB-28F5-47E4-AC55-D0BA8BA117D9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矩形 784">
                    <a:extLst>
                      <a:ext uri="{FF2B5EF4-FFF2-40B4-BE49-F238E27FC236}">
                        <a16:creationId xmlns:a16="http://schemas.microsoft.com/office/drawing/2014/main" id="{991EEB15-65C0-4AC7-907C-54EE69A93036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86" name="矩形 785">
                    <a:extLst>
                      <a:ext uri="{FF2B5EF4-FFF2-40B4-BE49-F238E27FC236}">
                        <a16:creationId xmlns:a16="http://schemas.microsoft.com/office/drawing/2014/main" id="{977C30BF-E9DC-4096-BBA5-CC3DD04EED24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87" name="矩形 786">
                    <a:extLst>
                      <a:ext uri="{FF2B5EF4-FFF2-40B4-BE49-F238E27FC236}">
                        <a16:creationId xmlns:a16="http://schemas.microsoft.com/office/drawing/2014/main" id="{D4E35031-13FD-4924-A2E7-CA9A03F5DEB2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8" name="矩形 787">
                    <a:extLst>
                      <a:ext uri="{FF2B5EF4-FFF2-40B4-BE49-F238E27FC236}">
                        <a16:creationId xmlns:a16="http://schemas.microsoft.com/office/drawing/2014/main" id="{B91C6C64-A455-4888-8F00-3B5C411CFCA6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矩形 788">
                    <a:extLst>
                      <a:ext uri="{FF2B5EF4-FFF2-40B4-BE49-F238E27FC236}">
                        <a16:creationId xmlns:a16="http://schemas.microsoft.com/office/drawing/2014/main" id="{9A6AC724-9D79-453D-8BFC-87DA99C3FF3E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0" name="矩形 789">
                    <a:extLst>
                      <a:ext uri="{FF2B5EF4-FFF2-40B4-BE49-F238E27FC236}">
                        <a16:creationId xmlns:a16="http://schemas.microsoft.com/office/drawing/2014/main" id="{9E123A06-8047-4BA9-864B-4EF74C14EC0F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91" name="矩形 790">
                    <a:extLst>
                      <a:ext uri="{FF2B5EF4-FFF2-40B4-BE49-F238E27FC236}">
                        <a16:creationId xmlns:a16="http://schemas.microsoft.com/office/drawing/2014/main" id="{2D4E31A8-8D12-46E9-8B9E-FCF2766E8C05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2" name="矩形 791">
                    <a:extLst>
                      <a:ext uri="{FF2B5EF4-FFF2-40B4-BE49-F238E27FC236}">
                        <a16:creationId xmlns:a16="http://schemas.microsoft.com/office/drawing/2014/main" id="{E3D21C1C-8FE9-4A31-B091-68FF664213B0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3" name="矩形 792">
                    <a:extLst>
                      <a:ext uri="{FF2B5EF4-FFF2-40B4-BE49-F238E27FC236}">
                        <a16:creationId xmlns:a16="http://schemas.microsoft.com/office/drawing/2014/main" id="{DB50E632-6BA1-4D55-A6AE-5FBC9DC322B2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4" name="矩形 793">
                    <a:extLst>
                      <a:ext uri="{FF2B5EF4-FFF2-40B4-BE49-F238E27FC236}">
                        <a16:creationId xmlns:a16="http://schemas.microsoft.com/office/drawing/2014/main" id="{8E064766-18E8-48FF-8A89-3BD2ED42B51C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95" name="文本框 794">
                    <a:extLst>
                      <a:ext uri="{FF2B5EF4-FFF2-40B4-BE49-F238E27FC236}">
                        <a16:creationId xmlns:a16="http://schemas.microsoft.com/office/drawing/2014/main" id="{1FFF2184-8410-4177-B5A7-B0BE8934ADA3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59" name="组合 558">
              <a:extLst>
                <a:ext uri="{FF2B5EF4-FFF2-40B4-BE49-F238E27FC236}">
                  <a16:creationId xmlns:a16="http://schemas.microsoft.com/office/drawing/2014/main" id="{6879BAF7-1682-407D-B403-0EB81EAB8AE7}"/>
                </a:ext>
              </a:extLst>
            </p:cNvPr>
            <p:cNvGrpSpPr/>
            <p:nvPr/>
          </p:nvGrpSpPr>
          <p:grpSpPr>
            <a:xfrm>
              <a:off x="4606316" y="5254571"/>
              <a:ext cx="1848805" cy="304664"/>
              <a:chOff x="4653323" y="5203657"/>
              <a:chExt cx="1848805" cy="304664"/>
            </a:xfrm>
          </p:grpSpPr>
          <p:grpSp>
            <p:nvGrpSpPr>
              <p:cNvPr id="704" name="组合 703">
                <a:extLst>
                  <a:ext uri="{FF2B5EF4-FFF2-40B4-BE49-F238E27FC236}">
                    <a16:creationId xmlns:a16="http://schemas.microsoft.com/office/drawing/2014/main" id="{5E7B203E-D368-41D0-83DC-86088902E09B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759" name="矩形 758">
                  <a:extLst>
                    <a:ext uri="{FF2B5EF4-FFF2-40B4-BE49-F238E27FC236}">
                      <a16:creationId xmlns:a16="http://schemas.microsoft.com/office/drawing/2014/main" id="{B8DC9675-F667-42D0-ADF7-4C80A9910A1E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0" name="矩形 759">
                  <a:extLst>
                    <a:ext uri="{FF2B5EF4-FFF2-40B4-BE49-F238E27FC236}">
                      <a16:creationId xmlns:a16="http://schemas.microsoft.com/office/drawing/2014/main" id="{32CC0D18-4D04-4C7D-B703-772042F581E7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6" name="矩形 765">
                  <a:extLst>
                    <a:ext uri="{FF2B5EF4-FFF2-40B4-BE49-F238E27FC236}">
                      <a16:creationId xmlns:a16="http://schemas.microsoft.com/office/drawing/2014/main" id="{ACADC8C4-7728-4462-B25B-F4654AB6A6AB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7" name="矩形 766">
                  <a:extLst>
                    <a:ext uri="{FF2B5EF4-FFF2-40B4-BE49-F238E27FC236}">
                      <a16:creationId xmlns:a16="http://schemas.microsoft.com/office/drawing/2014/main" id="{50BBB19C-2493-4E9C-85A7-CD32E08861C4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68" name="矩形 767">
                  <a:extLst>
                    <a:ext uri="{FF2B5EF4-FFF2-40B4-BE49-F238E27FC236}">
                      <a16:creationId xmlns:a16="http://schemas.microsoft.com/office/drawing/2014/main" id="{FA88F83C-D168-4275-91D5-81973BC18AA3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69" name="矩形 768">
                  <a:extLst>
                    <a:ext uri="{FF2B5EF4-FFF2-40B4-BE49-F238E27FC236}">
                      <a16:creationId xmlns:a16="http://schemas.microsoft.com/office/drawing/2014/main" id="{BB8CE501-6A30-42A6-B177-9807B55ABCF5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0" name="矩形 769">
                  <a:extLst>
                    <a:ext uri="{FF2B5EF4-FFF2-40B4-BE49-F238E27FC236}">
                      <a16:creationId xmlns:a16="http://schemas.microsoft.com/office/drawing/2014/main" id="{9BAE170B-7696-4180-8FD7-DECFE85513B5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1" name="矩形 770">
                  <a:extLst>
                    <a:ext uri="{FF2B5EF4-FFF2-40B4-BE49-F238E27FC236}">
                      <a16:creationId xmlns:a16="http://schemas.microsoft.com/office/drawing/2014/main" id="{04FC5587-86D6-4AD8-86C6-FC323D83A003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2" name="矩形 771">
                  <a:extLst>
                    <a:ext uri="{FF2B5EF4-FFF2-40B4-BE49-F238E27FC236}">
                      <a16:creationId xmlns:a16="http://schemas.microsoft.com/office/drawing/2014/main" id="{61DC7751-14CF-454A-8A26-6703E76F7BCE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73" name="矩形 772">
                  <a:extLst>
                    <a:ext uri="{FF2B5EF4-FFF2-40B4-BE49-F238E27FC236}">
                      <a16:creationId xmlns:a16="http://schemas.microsoft.com/office/drawing/2014/main" id="{D8363E89-B2BD-445A-BFEF-EA3EC0704528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4" name="矩形 773">
                  <a:extLst>
                    <a:ext uri="{FF2B5EF4-FFF2-40B4-BE49-F238E27FC236}">
                      <a16:creationId xmlns:a16="http://schemas.microsoft.com/office/drawing/2014/main" id="{78E72856-D620-4EDC-B8CC-BB8BA7A96B67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5" name="矩形 774">
                  <a:extLst>
                    <a:ext uri="{FF2B5EF4-FFF2-40B4-BE49-F238E27FC236}">
                      <a16:creationId xmlns:a16="http://schemas.microsoft.com/office/drawing/2014/main" id="{840C90E6-F266-4499-B006-03B4D7460C5D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6" name="矩形 775">
                  <a:extLst>
                    <a:ext uri="{FF2B5EF4-FFF2-40B4-BE49-F238E27FC236}">
                      <a16:creationId xmlns:a16="http://schemas.microsoft.com/office/drawing/2014/main" id="{1C4CFD23-309A-4E70-8555-46D05DB00260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77" name="文本框 776">
                  <a:extLst>
                    <a:ext uri="{FF2B5EF4-FFF2-40B4-BE49-F238E27FC236}">
                      <a16:creationId xmlns:a16="http://schemas.microsoft.com/office/drawing/2014/main" id="{E1F5335B-AB76-4DDF-A429-507DFA966F93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05" name="组合 704">
                <a:extLst>
                  <a:ext uri="{FF2B5EF4-FFF2-40B4-BE49-F238E27FC236}">
                    <a16:creationId xmlns:a16="http://schemas.microsoft.com/office/drawing/2014/main" id="{8C03B943-25CD-4990-A663-482D503E22A7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706" name="组合 705">
                  <a:extLst>
                    <a:ext uri="{FF2B5EF4-FFF2-40B4-BE49-F238E27FC236}">
                      <a16:creationId xmlns:a16="http://schemas.microsoft.com/office/drawing/2014/main" id="{02656A3E-AB30-410A-812E-934A92A42701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22" name="矩形 721">
                    <a:extLst>
                      <a:ext uri="{FF2B5EF4-FFF2-40B4-BE49-F238E27FC236}">
                        <a16:creationId xmlns:a16="http://schemas.microsoft.com/office/drawing/2014/main" id="{03BCE4B0-14BE-4A05-ADA9-7A2431584B2D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矩形 725">
                    <a:extLst>
                      <a:ext uri="{FF2B5EF4-FFF2-40B4-BE49-F238E27FC236}">
                        <a16:creationId xmlns:a16="http://schemas.microsoft.com/office/drawing/2014/main" id="{2045D4E0-6E17-415C-831E-E34C7C3D7C24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4" name="矩形 733">
                    <a:extLst>
                      <a:ext uri="{FF2B5EF4-FFF2-40B4-BE49-F238E27FC236}">
                        <a16:creationId xmlns:a16="http://schemas.microsoft.com/office/drawing/2014/main" id="{2DC8F1B9-E11D-4BFA-A7B7-B8F1C50DE9A2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矩形 734">
                    <a:extLst>
                      <a:ext uri="{FF2B5EF4-FFF2-40B4-BE49-F238E27FC236}">
                        <a16:creationId xmlns:a16="http://schemas.microsoft.com/office/drawing/2014/main" id="{D449E704-147C-46EB-8838-D6C72611C912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37" name="矩形 736">
                    <a:extLst>
                      <a:ext uri="{FF2B5EF4-FFF2-40B4-BE49-F238E27FC236}">
                        <a16:creationId xmlns:a16="http://schemas.microsoft.com/office/drawing/2014/main" id="{EC0E647A-2A45-4EE8-A616-A10723B93205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50" name="矩形 749">
                    <a:extLst>
                      <a:ext uri="{FF2B5EF4-FFF2-40B4-BE49-F238E27FC236}">
                        <a16:creationId xmlns:a16="http://schemas.microsoft.com/office/drawing/2014/main" id="{7C64DA4D-F4AF-4FB6-814E-4EC3280BE007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1" name="矩形 750">
                    <a:extLst>
                      <a:ext uri="{FF2B5EF4-FFF2-40B4-BE49-F238E27FC236}">
                        <a16:creationId xmlns:a16="http://schemas.microsoft.com/office/drawing/2014/main" id="{7704075B-3D3C-4DAC-9D8B-2961DC3211BE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2" name="矩形 751">
                    <a:extLst>
                      <a:ext uri="{FF2B5EF4-FFF2-40B4-BE49-F238E27FC236}">
                        <a16:creationId xmlns:a16="http://schemas.microsoft.com/office/drawing/2014/main" id="{FD4AD49B-4257-4FFD-A21B-12F4BAE9A8BA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3" name="矩形 752">
                    <a:extLst>
                      <a:ext uri="{FF2B5EF4-FFF2-40B4-BE49-F238E27FC236}">
                        <a16:creationId xmlns:a16="http://schemas.microsoft.com/office/drawing/2014/main" id="{9E8F9685-569E-464E-AB19-D80DD4D729AC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54" name="矩形 753">
                    <a:extLst>
                      <a:ext uri="{FF2B5EF4-FFF2-40B4-BE49-F238E27FC236}">
                        <a16:creationId xmlns:a16="http://schemas.microsoft.com/office/drawing/2014/main" id="{F7C801DF-BEC5-4DC9-B790-798BF57E00EE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5" name="矩形 754">
                    <a:extLst>
                      <a:ext uri="{FF2B5EF4-FFF2-40B4-BE49-F238E27FC236}">
                        <a16:creationId xmlns:a16="http://schemas.microsoft.com/office/drawing/2014/main" id="{FBEBCD9F-899D-4B71-9460-C1B225DB2FEA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6" name="矩形 755">
                    <a:extLst>
                      <a:ext uri="{FF2B5EF4-FFF2-40B4-BE49-F238E27FC236}">
                        <a16:creationId xmlns:a16="http://schemas.microsoft.com/office/drawing/2014/main" id="{66F04D19-D6D9-4F91-82BE-DE38928DE8FE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7" name="矩形 756">
                    <a:extLst>
                      <a:ext uri="{FF2B5EF4-FFF2-40B4-BE49-F238E27FC236}">
                        <a16:creationId xmlns:a16="http://schemas.microsoft.com/office/drawing/2014/main" id="{8ACD6043-BAE6-465D-8114-EBB396B16FF2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58" name="文本框 757">
                    <a:extLst>
                      <a:ext uri="{FF2B5EF4-FFF2-40B4-BE49-F238E27FC236}">
                        <a16:creationId xmlns:a16="http://schemas.microsoft.com/office/drawing/2014/main" id="{43653B43-1B2F-4A26-BD63-F43F3966F2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707" name="组合 706">
                  <a:extLst>
                    <a:ext uri="{FF2B5EF4-FFF2-40B4-BE49-F238E27FC236}">
                      <a16:creationId xmlns:a16="http://schemas.microsoft.com/office/drawing/2014/main" id="{0BEEA69F-FFAC-4B73-B809-676479028BF2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708" name="矩形 707">
                    <a:extLst>
                      <a:ext uri="{FF2B5EF4-FFF2-40B4-BE49-F238E27FC236}">
                        <a16:creationId xmlns:a16="http://schemas.microsoft.com/office/drawing/2014/main" id="{BCFD1075-B1B0-42BC-B17F-4A7D3127A419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9" name="矩形 708">
                    <a:extLst>
                      <a:ext uri="{FF2B5EF4-FFF2-40B4-BE49-F238E27FC236}">
                        <a16:creationId xmlns:a16="http://schemas.microsoft.com/office/drawing/2014/main" id="{BAC2CFBE-D1F5-418C-BC41-0D74DEC1650E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0" name="矩形 709">
                    <a:extLst>
                      <a:ext uri="{FF2B5EF4-FFF2-40B4-BE49-F238E27FC236}">
                        <a16:creationId xmlns:a16="http://schemas.microsoft.com/office/drawing/2014/main" id="{E15441F5-9B2B-4402-A9D4-FF0D78594399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1" name="矩形 710">
                    <a:extLst>
                      <a:ext uri="{FF2B5EF4-FFF2-40B4-BE49-F238E27FC236}">
                        <a16:creationId xmlns:a16="http://schemas.microsoft.com/office/drawing/2014/main" id="{C89A725D-0903-4C89-A79B-361C0F9C710B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12" name="矩形 711">
                    <a:extLst>
                      <a:ext uri="{FF2B5EF4-FFF2-40B4-BE49-F238E27FC236}">
                        <a16:creationId xmlns:a16="http://schemas.microsoft.com/office/drawing/2014/main" id="{90DF0A4C-FA96-4F85-89EB-CD1E9ED3EEC6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" name="矩形 712">
                    <a:extLst>
                      <a:ext uri="{FF2B5EF4-FFF2-40B4-BE49-F238E27FC236}">
                        <a16:creationId xmlns:a16="http://schemas.microsoft.com/office/drawing/2014/main" id="{6B0D9068-962E-431E-BD44-D83B6C673302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4" name="矩形 713">
                    <a:extLst>
                      <a:ext uri="{FF2B5EF4-FFF2-40B4-BE49-F238E27FC236}">
                        <a16:creationId xmlns:a16="http://schemas.microsoft.com/office/drawing/2014/main" id="{B2C2FA72-5470-4B37-8163-1F5AEC771310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5" name="矩形 714">
                    <a:extLst>
                      <a:ext uri="{FF2B5EF4-FFF2-40B4-BE49-F238E27FC236}">
                        <a16:creationId xmlns:a16="http://schemas.microsoft.com/office/drawing/2014/main" id="{7A948371-70F4-4254-ACFA-60428B167840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6" name="矩形 715">
                    <a:extLst>
                      <a:ext uri="{FF2B5EF4-FFF2-40B4-BE49-F238E27FC236}">
                        <a16:creationId xmlns:a16="http://schemas.microsoft.com/office/drawing/2014/main" id="{9741DCCF-7CA1-474D-B18E-5B41FCC017D0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17" name="矩形 716">
                    <a:extLst>
                      <a:ext uri="{FF2B5EF4-FFF2-40B4-BE49-F238E27FC236}">
                        <a16:creationId xmlns:a16="http://schemas.microsoft.com/office/drawing/2014/main" id="{B90A95F3-8EA2-4638-AC5A-89987A082484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8" name="矩形 717">
                    <a:extLst>
                      <a:ext uri="{FF2B5EF4-FFF2-40B4-BE49-F238E27FC236}">
                        <a16:creationId xmlns:a16="http://schemas.microsoft.com/office/drawing/2014/main" id="{82C407DD-73FD-4C6F-BF90-5D3B3638CFAE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9" name="矩形 718">
                    <a:extLst>
                      <a:ext uri="{FF2B5EF4-FFF2-40B4-BE49-F238E27FC236}">
                        <a16:creationId xmlns:a16="http://schemas.microsoft.com/office/drawing/2014/main" id="{0FFB8733-83C2-485D-B179-D7034FB9CAB2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矩形 719">
                    <a:extLst>
                      <a:ext uri="{FF2B5EF4-FFF2-40B4-BE49-F238E27FC236}">
                        <a16:creationId xmlns:a16="http://schemas.microsoft.com/office/drawing/2014/main" id="{CF964FF7-77B9-49A3-B641-4AD33BDDA66D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21" name="文本框 720">
                    <a:extLst>
                      <a:ext uri="{FF2B5EF4-FFF2-40B4-BE49-F238E27FC236}">
                        <a16:creationId xmlns:a16="http://schemas.microsoft.com/office/drawing/2014/main" id="{25B2BA03-14BD-4D45-9FD1-DAAB226CE3E0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60" name="组合 559">
              <a:extLst>
                <a:ext uri="{FF2B5EF4-FFF2-40B4-BE49-F238E27FC236}">
                  <a16:creationId xmlns:a16="http://schemas.microsoft.com/office/drawing/2014/main" id="{AFB34477-B8AA-419A-836D-E54AB449A9D9}"/>
                </a:ext>
              </a:extLst>
            </p:cNvPr>
            <p:cNvGrpSpPr/>
            <p:nvPr/>
          </p:nvGrpSpPr>
          <p:grpSpPr>
            <a:xfrm>
              <a:off x="4588556" y="5280658"/>
              <a:ext cx="1848805" cy="304664"/>
              <a:chOff x="4653323" y="5203657"/>
              <a:chExt cx="1848805" cy="304664"/>
            </a:xfrm>
          </p:grpSpPr>
          <p:grpSp>
            <p:nvGrpSpPr>
              <p:cNvPr id="561" name="组合 560">
                <a:extLst>
                  <a:ext uri="{FF2B5EF4-FFF2-40B4-BE49-F238E27FC236}">
                    <a16:creationId xmlns:a16="http://schemas.microsoft.com/office/drawing/2014/main" id="{A7AD38D0-55F6-47D2-80A9-E8F8D88423AC}"/>
                  </a:ext>
                </a:extLst>
              </p:cNvPr>
              <p:cNvGrpSpPr/>
              <p:nvPr/>
            </p:nvGrpSpPr>
            <p:grpSpPr>
              <a:xfrm>
                <a:off x="5404798" y="5203657"/>
                <a:ext cx="1097330" cy="304664"/>
                <a:chOff x="6612783" y="-779303"/>
                <a:chExt cx="1097330" cy="304664"/>
              </a:xfrm>
            </p:grpSpPr>
            <p:sp>
              <p:nvSpPr>
                <p:cNvPr id="685" name="矩形 684">
                  <a:extLst>
                    <a:ext uri="{FF2B5EF4-FFF2-40B4-BE49-F238E27FC236}">
                      <a16:creationId xmlns:a16="http://schemas.microsoft.com/office/drawing/2014/main" id="{9CBCF0DA-8C3E-4ED7-8056-960FD1B88D35}"/>
                    </a:ext>
                  </a:extLst>
                </p:cNvPr>
                <p:cNvSpPr/>
                <p:nvPr/>
              </p:nvSpPr>
              <p:spPr>
                <a:xfrm>
                  <a:off x="7022017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8" name="矩形 687">
                  <a:extLst>
                    <a:ext uri="{FF2B5EF4-FFF2-40B4-BE49-F238E27FC236}">
                      <a16:creationId xmlns:a16="http://schemas.microsoft.com/office/drawing/2014/main" id="{D2C15A84-5491-44D7-88E1-8D638ED4C858}"/>
                    </a:ext>
                  </a:extLst>
                </p:cNvPr>
                <p:cNvSpPr/>
                <p:nvPr/>
              </p:nvSpPr>
              <p:spPr>
                <a:xfrm>
                  <a:off x="6991381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2" name="矩形 691">
                  <a:extLst>
                    <a:ext uri="{FF2B5EF4-FFF2-40B4-BE49-F238E27FC236}">
                      <a16:creationId xmlns:a16="http://schemas.microsoft.com/office/drawing/2014/main" id="{712172BC-D8A0-40FE-8582-8F60E206C8CA}"/>
                    </a:ext>
                  </a:extLst>
                </p:cNvPr>
                <p:cNvSpPr/>
                <p:nvPr/>
              </p:nvSpPr>
              <p:spPr>
                <a:xfrm>
                  <a:off x="6957122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3" name="矩形 692">
                  <a:extLst>
                    <a:ext uri="{FF2B5EF4-FFF2-40B4-BE49-F238E27FC236}">
                      <a16:creationId xmlns:a16="http://schemas.microsoft.com/office/drawing/2014/main" id="{9DD6E700-B9D4-4E26-AE9E-F5C65E1A79FC}"/>
                    </a:ext>
                  </a:extLst>
                </p:cNvPr>
                <p:cNvSpPr/>
                <p:nvPr/>
              </p:nvSpPr>
              <p:spPr>
                <a:xfrm>
                  <a:off x="6927554" y="-73731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94" name="矩形 693">
                  <a:extLst>
                    <a:ext uri="{FF2B5EF4-FFF2-40B4-BE49-F238E27FC236}">
                      <a16:creationId xmlns:a16="http://schemas.microsoft.com/office/drawing/2014/main" id="{26127CBC-D8A6-4C26-AE66-1482AB6A07BF}"/>
                    </a:ext>
                  </a:extLst>
                </p:cNvPr>
                <p:cNvSpPr/>
                <p:nvPr/>
              </p:nvSpPr>
              <p:spPr>
                <a:xfrm>
                  <a:off x="7108881" y="-751638"/>
                  <a:ext cx="60123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endParaRPr lang="zh-CN" altLang="en-US" sz="1200" b="1" cap="none" spc="0" dirty="0">
                    <a:ln w="127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95" name="矩形 694">
                  <a:extLst>
                    <a:ext uri="{FF2B5EF4-FFF2-40B4-BE49-F238E27FC236}">
                      <a16:creationId xmlns:a16="http://schemas.microsoft.com/office/drawing/2014/main" id="{0E2C68B8-23BE-4DBA-8EDD-904BFDCCF314}"/>
                    </a:ext>
                  </a:extLst>
                </p:cNvPr>
                <p:cNvSpPr/>
                <p:nvPr/>
              </p:nvSpPr>
              <p:spPr>
                <a:xfrm>
                  <a:off x="6895342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6" name="矩形 695">
                  <a:extLst>
                    <a:ext uri="{FF2B5EF4-FFF2-40B4-BE49-F238E27FC236}">
                      <a16:creationId xmlns:a16="http://schemas.microsoft.com/office/drawing/2014/main" id="{5D2090C9-6374-4D88-B40A-D77B4A77C941}"/>
                    </a:ext>
                  </a:extLst>
                </p:cNvPr>
                <p:cNvSpPr/>
                <p:nvPr/>
              </p:nvSpPr>
              <p:spPr>
                <a:xfrm>
                  <a:off x="6864706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7" name="矩形 696">
                  <a:extLst>
                    <a:ext uri="{FF2B5EF4-FFF2-40B4-BE49-F238E27FC236}">
                      <a16:creationId xmlns:a16="http://schemas.microsoft.com/office/drawing/2014/main" id="{BB2D5B04-8C06-4304-8988-628484DBDB72}"/>
                    </a:ext>
                  </a:extLst>
                </p:cNvPr>
                <p:cNvSpPr/>
                <p:nvPr/>
              </p:nvSpPr>
              <p:spPr>
                <a:xfrm>
                  <a:off x="6830447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8" name="矩形 697">
                  <a:extLst>
                    <a:ext uri="{FF2B5EF4-FFF2-40B4-BE49-F238E27FC236}">
                      <a16:creationId xmlns:a16="http://schemas.microsoft.com/office/drawing/2014/main" id="{E70B9A92-705D-46AF-81AD-2B1F7E50A033}"/>
                    </a:ext>
                  </a:extLst>
                </p:cNvPr>
                <p:cNvSpPr/>
                <p:nvPr/>
              </p:nvSpPr>
              <p:spPr>
                <a:xfrm>
                  <a:off x="6800879" y="-737610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99" name="矩形 698">
                  <a:extLst>
                    <a:ext uri="{FF2B5EF4-FFF2-40B4-BE49-F238E27FC236}">
                      <a16:creationId xmlns:a16="http://schemas.microsoft.com/office/drawing/2014/main" id="{0CB1F214-7278-4D8E-97BB-CE11E00E02F3}"/>
                    </a:ext>
                  </a:extLst>
                </p:cNvPr>
                <p:cNvSpPr/>
                <p:nvPr/>
              </p:nvSpPr>
              <p:spPr>
                <a:xfrm>
                  <a:off x="6768468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0" name="矩形 699">
                  <a:extLst>
                    <a:ext uri="{FF2B5EF4-FFF2-40B4-BE49-F238E27FC236}">
                      <a16:creationId xmlns:a16="http://schemas.microsoft.com/office/drawing/2014/main" id="{CB0EF0A5-8BCE-48FB-A7EA-78C81D9D2D2B}"/>
                    </a:ext>
                  </a:extLst>
                </p:cNvPr>
                <p:cNvSpPr/>
                <p:nvPr/>
              </p:nvSpPr>
              <p:spPr>
                <a:xfrm>
                  <a:off x="6737832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1" name="矩形 700">
                  <a:extLst>
                    <a:ext uri="{FF2B5EF4-FFF2-40B4-BE49-F238E27FC236}">
                      <a16:creationId xmlns:a16="http://schemas.microsoft.com/office/drawing/2014/main" id="{7A1D1947-0EEF-43B5-A8E2-9D1AB4E74DCA}"/>
                    </a:ext>
                  </a:extLst>
                </p:cNvPr>
                <p:cNvSpPr/>
                <p:nvPr/>
              </p:nvSpPr>
              <p:spPr>
                <a:xfrm>
                  <a:off x="6703573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2" name="矩形 701">
                  <a:extLst>
                    <a:ext uri="{FF2B5EF4-FFF2-40B4-BE49-F238E27FC236}">
                      <a16:creationId xmlns:a16="http://schemas.microsoft.com/office/drawing/2014/main" id="{34993B5B-72B9-4C1B-AAC6-7C1E956739AD}"/>
                    </a:ext>
                  </a:extLst>
                </p:cNvPr>
                <p:cNvSpPr/>
                <p:nvPr/>
              </p:nvSpPr>
              <p:spPr>
                <a:xfrm>
                  <a:off x="6674005" y="-737476"/>
                  <a:ext cx="199398" cy="199398"/>
                </a:xfrm>
                <a:prstGeom prst="rect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03" name="文本框 702">
                  <a:extLst>
                    <a:ext uri="{FF2B5EF4-FFF2-40B4-BE49-F238E27FC236}">
                      <a16:creationId xmlns:a16="http://schemas.microsoft.com/office/drawing/2014/main" id="{2E95A7C0-CFA8-4B67-A80F-96C1DCABC659}"/>
                    </a:ext>
                  </a:extLst>
                </p:cNvPr>
                <p:cNvSpPr txBox="1"/>
                <p:nvPr/>
              </p:nvSpPr>
              <p:spPr>
                <a:xfrm>
                  <a:off x="6612783" y="-779303"/>
                  <a:ext cx="3675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200" dirty="0">
                    <a:ln w="127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62" name="组合 561">
                <a:extLst>
                  <a:ext uri="{FF2B5EF4-FFF2-40B4-BE49-F238E27FC236}">
                    <a16:creationId xmlns:a16="http://schemas.microsoft.com/office/drawing/2014/main" id="{357352FF-EE04-4CB6-9A47-6FFE28F7997B}"/>
                  </a:ext>
                </a:extLst>
              </p:cNvPr>
              <p:cNvGrpSpPr/>
              <p:nvPr/>
            </p:nvGrpSpPr>
            <p:grpSpPr>
              <a:xfrm>
                <a:off x="4653323" y="5203657"/>
                <a:ext cx="1474904" cy="304664"/>
                <a:chOff x="5156231" y="4968380"/>
                <a:chExt cx="1474904" cy="304664"/>
              </a:xfrm>
            </p:grpSpPr>
            <p:grpSp>
              <p:nvGrpSpPr>
                <p:cNvPr id="563" name="组合 562">
                  <a:extLst>
                    <a:ext uri="{FF2B5EF4-FFF2-40B4-BE49-F238E27FC236}">
                      <a16:creationId xmlns:a16="http://schemas.microsoft.com/office/drawing/2014/main" id="{70A5CF32-E13E-46DF-824C-FB519D78B91E}"/>
                    </a:ext>
                  </a:extLst>
                </p:cNvPr>
                <p:cNvGrpSpPr/>
                <p:nvPr/>
              </p:nvGrpSpPr>
              <p:grpSpPr>
                <a:xfrm>
                  <a:off x="5533805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597" name="矩形 596">
                    <a:extLst>
                      <a:ext uri="{FF2B5EF4-FFF2-40B4-BE49-F238E27FC236}">
                        <a16:creationId xmlns:a16="http://schemas.microsoft.com/office/drawing/2014/main" id="{E1AF80B7-7E60-49C5-9D7D-859C5F39FB04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矩形 597">
                    <a:extLst>
                      <a:ext uri="{FF2B5EF4-FFF2-40B4-BE49-F238E27FC236}">
                        <a16:creationId xmlns:a16="http://schemas.microsoft.com/office/drawing/2014/main" id="{4B068DF6-F2C7-4253-B29C-B043DFC2BE4E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矩形 598">
                    <a:extLst>
                      <a:ext uri="{FF2B5EF4-FFF2-40B4-BE49-F238E27FC236}">
                        <a16:creationId xmlns:a16="http://schemas.microsoft.com/office/drawing/2014/main" id="{6F208FF4-A9C1-429B-860F-84D05FABD908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矩形 599">
                    <a:extLst>
                      <a:ext uri="{FF2B5EF4-FFF2-40B4-BE49-F238E27FC236}">
                        <a16:creationId xmlns:a16="http://schemas.microsoft.com/office/drawing/2014/main" id="{51ED2AC4-3908-4A6F-B6A4-09184FF52221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01" name="矩形 600">
                    <a:extLst>
                      <a:ext uri="{FF2B5EF4-FFF2-40B4-BE49-F238E27FC236}">
                        <a16:creationId xmlns:a16="http://schemas.microsoft.com/office/drawing/2014/main" id="{A014D17A-F037-40C5-88A0-9EC985C0BA02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02" name="矩形 601">
                    <a:extLst>
                      <a:ext uri="{FF2B5EF4-FFF2-40B4-BE49-F238E27FC236}">
                        <a16:creationId xmlns:a16="http://schemas.microsoft.com/office/drawing/2014/main" id="{3FBF1CDF-E344-4603-99A8-083EA855B0BD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矩形 603">
                    <a:extLst>
                      <a:ext uri="{FF2B5EF4-FFF2-40B4-BE49-F238E27FC236}">
                        <a16:creationId xmlns:a16="http://schemas.microsoft.com/office/drawing/2014/main" id="{E28A9F96-5D00-4FFF-98DE-3B6DD881458E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矩形 606">
                    <a:extLst>
                      <a:ext uri="{FF2B5EF4-FFF2-40B4-BE49-F238E27FC236}">
                        <a16:creationId xmlns:a16="http://schemas.microsoft.com/office/drawing/2014/main" id="{B55D28DA-1C94-4C38-BCA3-048C2BEA1D16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矩形 607">
                    <a:extLst>
                      <a:ext uri="{FF2B5EF4-FFF2-40B4-BE49-F238E27FC236}">
                        <a16:creationId xmlns:a16="http://schemas.microsoft.com/office/drawing/2014/main" id="{E441AF8D-0307-429E-943E-546652FB5AE0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11" name="矩形 610">
                    <a:extLst>
                      <a:ext uri="{FF2B5EF4-FFF2-40B4-BE49-F238E27FC236}">
                        <a16:creationId xmlns:a16="http://schemas.microsoft.com/office/drawing/2014/main" id="{52D58E70-294C-444B-81A6-A31032216E0D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矩形 611">
                    <a:extLst>
                      <a:ext uri="{FF2B5EF4-FFF2-40B4-BE49-F238E27FC236}">
                        <a16:creationId xmlns:a16="http://schemas.microsoft.com/office/drawing/2014/main" id="{0DCD34AC-F2E4-49D5-9E8A-8AFD4EFE49E0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矩形 612">
                    <a:extLst>
                      <a:ext uri="{FF2B5EF4-FFF2-40B4-BE49-F238E27FC236}">
                        <a16:creationId xmlns:a16="http://schemas.microsoft.com/office/drawing/2014/main" id="{AED17CC1-66A7-4F1C-9BDD-40B7362F800F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9" name="矩形 638">
                    <a:extLst>
                      <a:ext uri="{FF2B5EF4-FFF2-40B4-BE49-F238E27FC236}">
                        <a16:creationId xmlns:a16="http://schemas.microsoft.com/office/drawing/2014/main" id="{4ED34C0C-2E15-4934-A54E-AB98C2622941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40" name="文本框 639">
                    <a:extLst>
                      <a:ext uri="{FF2B5EF4-FFF2-40B4-BE49-F238E27FC236}">
                        <a16:creationId xmlns:a16="http://schemas.microsoft.com/office/drawing/2014/main" id="{F762309A-5F5F-433D-92EE-038A00259220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564" name="组合 563">
                  <a:extLst>
                    <a:ext uri="{FF2B5EF4-FFF2-40B4-BE49-F238E27FC236}">
                      <a16:creationId xmlns:a16="http://schemas.microsoft.com/office/drawing/2014/main" id="{2457ED3B-4993-4349-8C82-8542940D7398}"/>
                    </a:ext>
                  </a:extLst>
                </p:cNvPr>
                <p:cNvGrpSpPr/>
                <p:nvPr/>
              </p:nvGrpSpPr>
              <p:grpSpPr>
                <a:xfrm>
                  <a:off x="5156231" y="4968380"/>
                  <a:ext cx="1097330" cy="304664"/>
                  <a:chOff x="6612783" y="-779303"/>
                  <a:chExt cx="1097330" cy="304664"/>
                </a:xfrm>
              </p:grpSpPr>
              <p:sp>
                <p:nvSpPr>
                  <p:cNvPr id="565" name="矩形 564">
                    <a:extLst>
                      <a:ext uri="{FF2B5EF4-FFF2-40B4-BE49-F238E27FC236}">
                        <a16:creationId xmlns:a16="http://schemas.microsoft.com/office/drawing/2014/main" id="{ED659F30-5D06-40A7-B743-08DDA195B3FE}"/>
                      </a:ext>
                    </a:extLst>
                  </p:cNvPr>
                  <p:cNvSpPr/>
                  <p:nvPr/>
                </p:nvSpPr>
                <p:spPr>
                  <a:xfrm>
                    <a:off x="7022017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6" name="矩形 565">
                    <a:extLst>
                      <a:ext uri="{FF2B5EF4-FFF2-40B4-BE49-F238E27FC236}">
                        <a16:creationId xmlns:a16="http://schemas.microsoft.com/office/drawing/2014/main" id="{A5DC7F43-BD79-4513-9498-E41E7D5C6260}"/>
                      </a:ext>
                    </a:extLst>
                  </p:cNvPr>
                  <p:cNvSpPr/>
                  <p:nvPr/>
                </p:nvSpPr>
                <p:spPr>
                  <a:xfrm>
                    <a:off x="6991381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矩形 566">
                    <a:extLst>
                      <a:ext uri="{FF2B5EF4-FFF2-40B4-BE49-F238E27FC236}">
                        <a16:creationId xmlns:a16="http://schemas.microsoft.com/office/drawing/2014/main" id="{4DC56F76-AB9D-4D2E-8F42-1CC22FCDAEA9}"/>
                      </a:ext>
                    </a:extLst>
                  </p:cNvPr>
                  <p:cNvSpPr/>
                  <p:nvPr/>
                </p:nvSpPr>
                <p:spPr>
                  <a:xfrm>
                    <a:off x="6957122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矩形 567">
                    <a:extLst>
                      <a:ext uri="{FF2B5EF4-FFF2-40B4-BE49-F238E27FC236}">
                        <a16:creationId xmlns:a16="http://schemas.microsoft.com/office/drawing/2014/main" id="{8BB3E3BA-75BE-4039-97E7-0F662299D9B8}"/>
                      </a:ext>
                    </a:extLst>
                  </p:cNvPr>
                  <p:cNvSpPr/>
                  <p:nvPr/>
                </p:nvSpPr>
                <p:spPr>
                  <a:xfrm>
                    <a:off x="6927554" y="-73731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69" name="矩形 568">
                    <a:extLst>
                      <a:ext uri="{FF2B5EF4-FFF2-40B4-BE49-F238E27FC236}">
                        <a16:creationId xmlns:a16="http://schemas.microsoft.com/office/drawing/2014/main" id="{D4123BF3-9444-4716-849C-52BC51DE5A0E}"/>
                      </a:ext>
                    </a:extLst>
                  </p:cNvPr>
                  <p:cNvSpPr/>
                  <p:nvPr/>
                </p:nvSpPr>
                <p:spPr>
                  <a:xfrm>
                    <a:off x="7108881" y="-751638"/>
                    <a:ext cx="6012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endParaRPr lang="zh-CN" altLang="en-US" sz="1200" b="1" cap="none" spc="0" dirty="0">
                      <a:ln w="127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70" name="矩形 569">
                    <a:extLst>
                      <a:ext uri="{FF2B5EF4-FFF2-40B4-BE49-F238E27FC236}">
                        <a16:creationId xmlns:a16="http://schemas.microsoft.com/office/drawing/2014/main" id="{C554616E-D9CB-4600-BD8C-6FE6CC4B1CF1}"/>
                      </a:ext>
                    </a:extLst>
                  </p:cNvPr>
                  <p:cNvSpPr/>
                  <p:nvPr/>
                </p:nvSpPr>
                <p:spPr>
                  <a:xfrm>
                    <a:off x="6895342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矩形 570">
                    <a:extLst>
                      <a:ext uri="{FF2B5EF4-FFF2-40B4-BE49-F238E27FC236}">
                        <a16:creationId xmlns:a16="http://schemas.microsoft.com/office/drawing/2014/main" id="{CDF774FE-93FD-4909-AD2D-215357C09C9F}"/>
                      </a:ext>
                    </a:extLst>
                  </p:cNvPr>
                  <p:cNvSpPr/>
                  <p:nvPr/>
                </p:nvSpPr>
                <p:spPr>
                  <a:xfrm>
                    <a:off x="6864706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矩形 571">
                    <a:extLst>
                      <a:ext uri="{FF2B5EF4-FFF2-40B4-BE49-F238E27FC236}">
                        <a16:creationId xmlns:a16="http://schemas.microsoft.com/office/drawing/2014/main" id="{41EBDA82-9AAB-4125-A853-F98778F53313}"/>
                      </a:ext>
                    </a:extLst>
                  </p:cNvPr>
                  <p:cNvSpPr/>
                  <p:nvPr/>
                </p:nvSpPr>
                <p:spPr>
                  <a:xfrm>
                    <a:off x="6830447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矩形 572">
                    <a:extLst>
                      <a:ext uri="{FF2B5EF4-FFF2-40B4-BE49-F238E27FC236}">
                        <a16:creationId xmlns:a16="http://schemas.microsoft.com/office/drawing/2014/main" id="{707AFB75-0224-4F96-89C5-E64283FDAA55}"/>
                      </a:ext>
                    </a:extLst>
                  </p:cNvPr>
                  <p:cNvSpPr/>
                  <p:nvPr/>
                </p:nvSpPr>
                <p:spPr>
                  <a:xfrm>
                    <a:off x="6800879" y="-737610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5" name="矩形 574">
                    <a:extLst>
                      <a:ext uri="{FF2B5EF4-FFF2-40B4-BE49-F238E27FC236}">
                        <a16:creationId xmlns:a16="http://schemas.microsoft.com/office/drawing/2014/main" id="{59D3E037-7714-4703-B96F-61104F173014}"/>
                      </a:ext>
                    </a:extLst>
                  </p:cNvPr>
                  <p:cNvSpPr/>
                  <p:nvPr/>
                </p:nvSpPr>
                <p:spPr>
                  <a:xfrm>
                    <a:off x="6768468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矩形 575">
                    <a:extLst>
                      <a:ext uri="{FF2B5EF4-FFF2-40B4-BE49-F238E27FC236}">
                        <a16:creationId xmlns:a16="http://schemas.microsoft.com/office/drawing/2014/main" id="{F1F5E627-C440-41AA-8454-533D89EB36C7}"/>
                      </a:ext>
                    </a:extLst>
                  </p:cNvPr>
                  <p:cNvSpPr/>
                  <p:nvPr/>
                </p:nvSpPr>
                <p:spPr>
                  <a:xfrm>
                    <a:off x="6737832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矩形 576">
                    <a:extLst>
                      <a:ext uri="{FF2B5EF4-FFF2-40B4-BE49-F238E27FC236}">
                        <a16:creationId xmlns:a16="http://schemas.microsoft.com/office/drawing/2014/main" id="{F6B8CE81-5F7A-402C-B67B-05E99A731345}"/>
                      </a:ext>
                    </a:extLst>
                  </p:cNvPr>
                  <p:cNvSpPr/>
                  <p:nvPr/>
                </p:nvSpPr>
                <p:spPr>
                  <a:xfrm>
                    <a:off x="6703573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矩形 577">
                    <a:extLst>
                      <a:ext uri="{FF2B5EF4-FFF2-40B4-BE49-F238E27FC236}">
                        <a16:creationId xmlns:a16="http://schemas.microsoft.com/office/drawing/2014/main" id="{46C7BB58-89E3-490C-B167-A5B4DF412377}"/>
                      </a:ext>
                    </a:extLst>
                  </p:cNvPr>
                  <p:cNvSpPr/>
                  <p:nvPr/>
                </p:nvSpPr>
                <p:spPr>
                  <a:xfrm>
                    <a:off x="6674005" y="-737476"/>
                    <a:ext cx="199398" cy="199398"/>
                  </a:xfrm>
                  <a:prstGeom prst="rect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9" name="文本框 578">
                    <a:extLst>
                      <a:ext uri="{FF2B5EF4-FFF2-40B4-BE49-F238E27FC236}">
                        <a16:creationId xmlns:a16="http://schemas.microsoft.com/office/drawing/2014/main" id="{E2B0D7BF-156C-4719-8B3E-7CE4141E09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783" y="-779303"/>
                    <a:ext cx="3675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200" dirty="0">
                      <a:ln w="127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916" name="矩形: 圆角 915">
            <a:extLst>
              <a:ext uri="{FF2B5EF4-FFF2-40B4-BE49-F238E27FC236}">
                <a16:creationId xmlns:a16="http://schemas.microsoft.com/office/drawing/2014/main" id="{077E774E-F7B5-498E-9061-4B8D48A49C89}"/>
              </a:ext>
            </a:extLst>
          </p:cNvPr>
          <p:cNvSpPr/>
          <p:nvPr/>
        </p:nvSpPr>
        <p:spPr>
          <a:xfrm>
            <a:off x="8176409" y="3262345"/>
            <a:ext cx="1212886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tab3</a:t>
            </a:r>
            <a:endParaRPr lang="zh-CN" altLang="en-US" sz="1200" b="1" dirty="0"/>
          </a:p>
        </p:txBody>
      </p:sp>
      <p:sp>
        <p:nvSpPr>
          <p:cNvPr id="917" name="矩形: 圆角 916">
            <a:extLst>
              <a:ext uri="{FF2B5EF4-FFF2-40B4-BE49-F238E27FC236}">
                <a16:creationId xmlns:a16="http://schemas.microsoft.com/office/drawing/2014/main" id="{AB33E0D4-69F1-49D7-ADF2-7625F1DB55A4}"/>
              </a:ext>
            </a:extLst>
          </p:cNvPr>
          <p:cNvSpPr/>
          <p:nvPr/>
        </p:nvSpPr>
        <p:spPr>
          <a:xfrm>
            <a:off x="5251689" y="3719693"/>
            <a:ext cx="1212886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tab4</a:t>
            </a:r>
            <a:endParaRPr lang="zh-CN" altLang="en-US" sz="1200" b="1" dirty="0"/>
          </a:p>
        </p:txBody>
      </p:sp>
      <p:sp>
        <p:nvSpPr>
          <p:cNvPr id="918" name="矩形: 圆角 917">
            <a:extLst>
              <a:ext uri="{FF2B5EF4-FFF2-40B4-BE49-F238E27FC236}">
                <a16:creationId xmlns:a16="http://schemas.microsoft.com/office/drawing/2014/main" id="{5AE3262F-68BD-4C45-A031-51AC54E5E9A4}"/>
              </a:ext>
            </a:extLst>
          </p:cNvPr>
          <p:cNvSpPr/>
          <p:nvPr/>
        </p:nvSpPr>
        <p:spPr>
          <a:xfrm>
            <a:off x="6717150" y="3710116"/>
            <a:ext cx="1212886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tab5</a:t>
            </a:r>
            <a:endParaRPr lang="zh-CN" altLang="en-US" sz="1200" b="1" dirty="0"/>
          </a:p>
        </p:txBody>
      </p:sp>
      <p:sp>
        <p:nvSpPr>
          <p:cNvPr id="919" name="矩形: 圆角 918">
            <a:extLst>
              <a:ext uri="{FF2B5EF4-FFF2-40B4-BE49-F238E27FC236}">
                <a16:creationId xmlns:a16="http://schemas.microsoft.com/office/drawing/2014/main" id="{F5FF049E-D1E4-4330-A21B-886F28477A98}"/>
              </a:ext>
            </a:extLst>
          </p:cNvPr>
          <p:cNvSpPr/>
          <p:nvPr/>
        </p:nvSpPr>
        <p:spPr>
          <a:xfrm>
            <a:off x="8191855" y="3700190"/>
            <a:ext cx="1212886" cy="4080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tab6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336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/>
            <a:extLst>
              <a:ext uri="{FF2B5EF4-FFF2-40B4-BE49-F238E27FC236}">
                <a16:creationId xmlns:a16="http://schemas.microsoft.com/office/drawing/2014/main" id="{EC69F9DB-3C92-48B6-B030-0C2392A6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32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223" y="-2689223"/>
            <a:ext cx="4622802" cy="100012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2B7CFD-C33B-4710-8F4F-BBAD764557EF}"/>
              </a:ext>
            </a:extLst>
          </p:cNvPr>
          <p:cNvSpPr/>
          <p:nvPr/>
        </p:nvSpPr>
        <p:spPr>
          <a:xfrm>
            <a:off x="121775" y="115829"/>
            <a:ext cx="9810150" cy="4521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2" name="矩形 901">
            <a:extLst>
              <a:ext uri="{FF2B5EF4-FFF2-40B4-BE49-F238E27FC236}">
                <a16:creationId xmlns:a16="http://schemas.microsoft.com/office/drawing/2014/main" id="{3ACAFBFD-308E-4AC9-B327-3F816D53F496}"/>
              </a:ext>
            </a:extLst>
          </p:cNvPr>
          <p:cNvSpPr/>
          <p:nvPr/>
        </p:nvSpPr>
        <p:spPr>
          <a:xfrm>
            <a:off x="190500" y="555596"/>
            <a:ext cx="4568442" cy="358213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81EA0DE0-E210-49C9-80CE-4BC1FD9FB4BA}"/>
              </a:ext>
            </a:extLst>
          </p:cNvPr>
          <p:cNvSpPr/>
          <p:nvPr/>
        </p:nvSpPr>
        <p:spPr>
          <a:xfrm>
            <a:off x="4759831" y="558894"/>
            <a:ext cx="5141252" cy="358213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7" name="图片 396">
            <a:extLst>
              <a:ext uri="{FF2B5EF4-FFF2-40B4-BE49-F238E27FC236}">
                <a16:creationId xmlns:a16="http://schemas.microsoft.com/office/drawing/2014/main" id="{4DFEFE31-47FA-4616-8245-539869613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34" y="1087021"/>
            <a:ext cx="1603061" cy="2325007"/>
          </a:xfrm>
          <a:prstGeom prst="rect">
            <a:avLst/>
          </a:prstGeom>
        </p:spPr>
      </p:pic>
      <p:sp>
        <p:nvSpPr>
          <p:cNvPr id="1245" name="矩形 1244">
            <a:extLst>
              <a:ext uri="{FF2B5EF4-FFF2-40B4-BE49-F238E27FC236}">
                <a16:creationId xmlns:a16="http://schemas.microsoft.com/office/drawing/2014/main" id="{B45A8431-B7C8-4557-AE2D-72391AF4FF82}"/>
              </a:ext>
            </a:extLst>
          </p:cNvPr>
          <p:cNvSpPr/>
          <p:nvPr/>
        </p:nvSpPr>
        <p:spPr>
          <a:xfrm>
            <a:off x="4780157" y="556147"/>
            <a:ext cx="5141252" cy="35815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30" name="组合 1329">
            <a:extLst>
              <a:ext uri="{FF2B5EF4-FFF2-40B4-BE49-F238E27FC236}">
                <a16:creationId xmlns:a16="http://schemas.microsoft.com/office/drawing/2014/main" id="{9F9B03EB-94F1-47A8-9731-050027A61B2A}"/>
              </a:ext>
            </a:extLst>
          </p:cNvPr>
          <p:cNvGrpSpPr/>
          <p:nvPr/>
        </p:nvGrpSpPr>
        <p:grpSpPr>
          <a:xfrm>
            <a:off x="6469351" y="1328420"/>
            <a:ext cx="1213106" cy="1524401"/>
            <a:chOff x="102655" y="452481"/>
            <a:chExt cx="542107" cy="681217"/>
          </a:xfrm>
        </p:grpSpPr>
        <p:grpSp>
          <p:nvGrpSpPr>
            <p:cNvPr id="1333" name="组合 1332">
              <a:extLst>
                <a:ext uri="{FF2B5EF4-FFF2-40B4-BE49-F238E27FC236}">
                  <a16:creationId xmlns:a16="http://schemas.microsoft.com/office/drawing/2014/main" id="{72F442E9-8BAA-45D0-AC9E-BCE77DC064E4}"/>
                </a:ext>
              </a:extLst>
            </p:cNvPr>
            <p:cNvGrpSpPr/>
            <p:nvPr/>
          </p:nvGrpSpPr>
          <p:grpSpPr>
            <a:xfrm>
              <a:off x="211189" y="556828"/>
              <a:ext cx="433573" cy="576870"/>
              <a:chOff x="7461692" y="3984621"/>
              <a:chExt cx="433573" cy="576870"/>
            </a:xfrm>
          </p:grpSpPr>
          <p:pic>
            <p:nvPicPr>
              <p:cNvPr id="1339" name="图片 1338">
                <a:extLst>
                  <a:ext uri="{FF2B5EF4-FFF2-40B4-BE49-F238E27FC236}">
                    <a16:creationId xmlns:a16="http://schemas.microsoft.com/office/drawing/2014/main" id="{17CFB6D7-F6DF-4963-B025-6BF20893F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692" y="398462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340" name="矩形 1339">
                <a:extLst>
                  <a:ext uri="{FF2B5EF4-FFF2-40B4-BE49-F238E27FC236}">
                    <a16:creationId xmlns:a16="http://schemas.microsoft.com/office/drawing/2014/main" id="{3263D546-17E7-4EDD-8E4D-66121A42EE2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34" name="矩形 1333">
              <a:extLst>
                <a:ext uri="{FF2B5EF4-FFF2-40B4-BE49-F238E27FC236}">
                  <a16:creationId xmlns:a16="http://schemas.microsoft.com/office/drawing/2014/main" id="{65E5E6F6-6820-4E13-BFC4-325081700E97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366" name="矩形 1365">
            <a:extLst>
              <a:ext uri="{FF2B5EF4-FFF2-40B4-BE49-F238E27FC236}">
                <a16:creationId xmlns:a16="http://schemas.microsoft.com/office/drawing/2014/main" id="{A0602199-8D5A-4FBA-9C81-878D210B7183}"/>
              </a:ext>
            </a:extLst>
          </p:cNvPr>
          <p:cNvSpPr/>
          <p:nvPr/>
        </p:nvSpPr>
        <p:spPr>
          <a:xfrm rot="10800000">
            <a:off x="2064602" y="3360152"/>
            <a:ext cx="1002153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BF6C2E19-653C-412A-A985-623862209E1D}"/>
              </a:ext>
            </a:extLst>
          </p:cNvPr>
          <p:cNvSpPr/>
          <p:nvPr/>
        </p:nvSpPr>
        <p:spPr>
          <a:xfrm rot="10800000">
            <a:off x="2063664" y="3350799"/>
            <a:ext cx="473641" cy="174290"/>
          </a:xfrm>
          <a:prstGeom prst="rect">
            <a:avLst/>
          </a:prstGeom>
          <a:solidFill>
            <a:schemeClr val="accent4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lang="zh-CN" altLang="en-US" sz="1000" dirty="0">
              <a:ln w="127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EB5EAA4-FED9-4156-B5E0-D38E292FA2C4}"/>
              </a:ext>
            </a:extLst>
          </p:cNvPr>
          <p:cNvSpPr txBox="1"/>
          <p:nvPr/>
        </p:nvSpPr>
        <p:spPr>
          <a:xfrm>
            <a:off x="2228259" y="3323599"/>
            <a:ext cx="4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1000" dirty="0">
              <a:ln w="1270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闪电形 1">
            <a:extLst>
              <a:ext uri="{FF2B5EF4-FFF2-40B4-BE49-F238E27FC236}">
                <a16:creationId xmlns:a16="http://schemas.microsoft.com/office/drawing/2014/main" id="{7236A721-3DF0-40DF-99AD-1B355F2A28AB}"/>
              </a:ext>
            </a:extLst>
          </p:cNvPr>
          <p:cNvSpPr/>
          <p:nvPr/>
        </p:nvSpPr>
        <p:spPr>
          <a:xfrm rot="915285">
            <a:off x="1829921" y="3286290"/>
            <a:ext cx="190261" cy="258272"/>
          </a:xfrm>
          <a:prstGeom prst="lightningBolt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注: 弯曲线形(无边框) 5">
            <a:extLst>
              <a:ext uri="{FF2B5EF4-FFF2-40B4-BE49-F238E27FC236}">
                <a16:creationId xmlns:a16="http://schemas.microsoft.com/office/drawing/2014/main" id="{7FFD7DEF-FF18-4784-890A-07BA29DD7195}"/>
              </a:ext>
            </a:extLst>
          </p:cNvPr>
          <p:cNvSpPr/>
          <p:nvPr/>
        </p:nvSpPr>
        <p:spPr>
          <a:xfrm rot="10800000">
            <a:off x="407097" y="1451924"/>
            <a:ext cx="805475" cy="338296"/>
          </a:xfrm>
          <a:prstGeom prst="callout2">
            <a:avLst>
              <a:gd name="adj1" fmla="val 82433"/>
              <a:gd name="adj2" fmla="val -4995"/>
              <a:gd name="adj3" fmla="val 81017"/>
              <a:gd name="adj4" fmla="val -14998"/>
              <a:gd name="adj5" fmla="val -64395"/>
              <a:gd name="adj6" fmla="val -77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标注: 弯曲线形(无边框) 722">
            <a:extLst>
              <a:ext uri="{FF2B5EF4-FFF2-40B4-BE49-F238E27FC236}">
                <a16:creationId xmlns:a16="http://schemas.microsoft.com/office/drawing/2014/main" id="{40A8E570-B817-47EA-A7DE-58AF5147A9D2}"/>
              </a:ext>
            </a:extLst>
          </p:cNvPr>
          <p:cNvSpPr/>
          <p:nvPr/>
        </p:nvSpPr>
        <p:spPr>
          <a:xfrm rot="10800000">
            <a:off x="639541" y="1967338"/>
            <a:ext cx="573587" cy="338296"/>
          </a:xfrm>
          <a:prstGeom prst="callout2">
            <a:avLst>
              <a:gd name="adj1" fmla="val 35733"/>
              <a:gd name="adj2" fmla="val -4995"/>
              <a:gd name="adj3" fmla="val 34317"/>
              <a:gd name="adj4" fmla="val -12494"/>
              <a:gd name="adj5" fmla="val 33251"/>
              <a:gd name="adj6" fmla="val -867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标注: 弯曲线形(无边框) 723">
            <a:extLst>
              <a:ext uri="{FF2B5EF4-FFF2-40B4-BE49-F238E27FC236}">
                <a16:creationId xmlns:a16="http://schemas.microsoft.com/office/drawing/2014/main" id="{B5958035-9498-4E57-A31C-F17B58CCF54B}"/>
              </a:ext>
            </a:extLst>
          </p:cNvPr>
          <p:cNvSpPr/>
          <p:nvPr/>
        </p:nvSpPr>
        <p:spPr>
          <a:xfrm rot="10800000">
            <a:off x="628862" y="2445930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标注: 弯曲线形(无边框) 724">
            <a:extLst>
              <a:ext uri="{FF2B5EF4-FFF2-40B4-BE49-F238E27FC236}">
                <a16:creationId xmlns:a16="http://schemas.microsoft.com/office/drawing/2014/main" id="{6F043776-4B60-4887-BD7F-DFAE2259F71B}"/>
              </a:ext>
            </a:extLst>
          </p:cNvPr>
          <p:cNvSpPr/>
          <p:nvPr/>
        </p:nvSpPr>
        <p:spPr>
          <a:xfrm rot="10800000">
            <a:off x="611522" y="2929606"/>
            <a:ext cx="573587" cy="338296"/>
          </a:xfrm>
          <a:prstGeom prst="callout2">
            <a:avLst>
              <a:gd name="adj1" fmla="val 35733"/>
              <a:gd name="adj2" fmla="val -4995"/>
              <a:gd name="adj3" fmla="val 35732"/>
              <a:gd name="adj4" fmla="val -24179"/>
              <a:gd name="adj5" fmla="val 99764"/>
              <a:gd name="adj6" fmla="val -934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(无边框) 6">
            <a:extLst>
              <a:ext uri="{FF2B5EF4-FFF2-40B4-BE49-F238E27FC236}">
                <a16:creationId xmlns:a16="http://schemas.microsoft.com/office/drawing/2014/main" id="{F3EE5554-D971-4F1B-B0AB-BA2AC424D49F}"/>
              </a:ext>
            </a:extLst>
          </p:cNvPr>
          <p:cNvSpPr/>
          <p:nvPr/>
        </p:nvSpPr>
        <p:spPr>
          <a:xfrm>
            <a:off x="3673265" y="1376947"/>
            <a:ext cx="651204" cy="386107"/>
          </a:xfrm>
          <a:prstGeom prst="callout2">
            <a:avLst>
              <a:gd name="adj1" fmla="val 18750"/>
              <a:gd name="adj2" fmla="val -3922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标注: 弯曲线形(无边框) 726">
            <a:extLst>
              <a:ext uri="{FF2B5EF4-FFF2-40B4-BE49-F238E27FC236}">
                <a16:creationId xmlns:a16="http://schemas.microsoft.com/office/drawing/2014/main" id="{3332AC5F-2C12-46D2-B30B-628F4259FB6B}"/>
              </a:ext>
            </a:extLst>
          </p:cNvPr>
          <p:cNvSpPr/>
          <p:nvPr/>
        </p:nvSpPr>
        <p:spPr>
          <a:xfrm>
            <a:off x="3673265" y="186341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61663"/>
              <a:gd name="adj6" fmla="val -4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标注: 弯曲线形(无边框) 727">
            <a:extLst>
              <a:ext uri="{FF2B5EF4-FFF2-40B4-BE49-F238E27FC236}">
                <a16:creationId xmlns:a16="http://schemas.microsoft.com/office/drawing/2014/main" id="{82AF9E37-7E12-4646-8616-E207A6B64468}"/>
              </a:ext>
            </a:extLst>
          </p:cNvPr>
          <p:cNvSpPr/>
          <p:nvPr/>
        </p:nvSpPr>
        <p:spPr>
          <a:xfrm>
            <a:off x="3678002" y="2320452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标注: 弯曲线形(无边框) 728">
            <a:extLst>
              <a:ext uri="{FF2B5EF4-FFF2-40B4-BE49-F238E27FC236}">
                <a16:creationId xmlns:a16="http://schemas.microsoft.com/office/drawing/2014/main" id="{43B5675C-3AB9-4480-A666-1695B1C66BFE}"/>
              </a:ext>
            </a:extLst>
          </p:cNvPr>
          <p:cNvSpPr/>
          <p:nvPr/>
        </p:nvSpPr>
        <p:spPr>
          <a:xfrm>
            <a:off x="3673265" y="2830897"/>
            <a:ext cx="651204" cy="386107"/>
          </a:xfrm>
          <a:prstGeom prst="callout2">
            <a:avLst>
              <a:gd name="adj1" fmla="val 59667"/>
              <a:gd name="adj2" fmla="val 488"/>
              <a:gd name="adj3" fmla="val 59668"/>
              <a:gd name="adj4" fmla="val -11520"/>
              <a:gd name="adj5" fmla="val 4626"/>
              <a:gd name="adj6" fmla="val -481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4519E5EE-9ED2-4B66-8608-77F37F2F8D59}"/>
              </a:ext>
            </a:extLst>
          </p:cNvPr>
          <p:cNvGrpSpPr/>
          <p:nvPr/>
        </p:nvGrpSpPr>
        <p:grpSpPr>
          <a:xfrm>
            <a:off x="235647" y="1427310"/>
            <a:ext cx="1189749" cy="370166"/>
            <a:chOff x="2559463" y="-174356"/>
            <a:chExt cx="1189749" cy="370166"/>
          </a:xfrm>
        </p:grpSpPr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E5B5AF73-A91F-4597-ADC5-B2272B96C7D8}"/>
                </a:ext>
              </a:extLst>
            </p:cNvPr>
            <p:cNvSpPr/>
            <p:nvPr/>
          </p:nvSpPr>
          <p:spPr>
            <a:xfrm>
              <a:off x="2559463" y="-50411"/>
              <a:ext cx="118974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2.0s</a:t>
              </a:r>
              <a:r>
                <a:rPr lang="en-US" altLang="zh-CN" sz="1000" b="1" dirty="0">
                  <a:ln w="127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(–1.75s)</a:t>
              </a:r>
              <a:endParaRPr lang="zh-CN" altLang="en-US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2" name="图形 731">
              <a:extLst>
                <a:ext uri="{FF2B5EF4-FFF2-40B4-BE49-F238E27FC236}">
                  <a16:creationId xmlns:a16="http://schemas.microsoft.com/office/drawing/2014/main" id="{32708B2D-1438-4A4B-A262-917A7BA2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18348" y="-174356"/>
              <a:ext cx="183481" cy="183481"/>
            </a:xfrm>
            <a:prstGeom prst="rect">
              <a:avLst/>
            </a:prstGeom>
          </p:spPr>
        </p:pic>
      </p:grpSp>
      <p:pic>
        <p:nvPicPr>
          <p:cNvPr id="733" name="图形 732" descr="闪电">
            <a:extLst>
              <a:ext uri="{FF2B5EF4-FFF2-40B4-BE49-F238E27FC236}">
                <a16:creationId xmlns:a16="http://schemas.microsoft.com/office/drawing/2014/main" id="{65E422BF-408F-49F9-B3E6-7456DEA43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1519" y="2499951"/>
            <a:ext cx="217139" cy="217139"/>
          </a:xfrm>
          <a:prstGeom prst="rect">
            <a:avLst/>
          </a:prstGeom>
        </p:spPr>
      </p:pic>
      <p:sp>
        <p:nvSpPr>
          <p:cNvPr id="736" name="矩形 735">
            <a:extLst>
              <a:ext uri="{FF2B5EF4-FFF2-40B4-BE49-F238E27FC236}">
                <a16:creationId xmlns:a16="http://schemas.microsoft.com/office/drawing/2014/main" id="{EE3F089C-6309-4394-ACCC-4F1E299B0F77}"/>
              </a:ext>
            </a:extLst>
          </p:cNvPr>
          <p:cNvSpPr/>
          <p:nvPr/>
        </p:nvSpPr>
        <p:spPr>
          <a:xfrm>
            <a:off x="233569" y="2454186"/>
            <a:ext cx="12346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建筑能耗</a:t>
            </a:r>
            <a:endParaRPr lang="en-US" altLang="zh-CN" sz="1200" b="1" dirty="0">
              <a:ln w="127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500kw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(–250kw)</a:t>
            </a:r>
            <a:endParaRPr lang="en-US" altLang="zh-CN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F3F0EAAC-2995-468F-AABB-4616C4A3F3D5}"/>
              </a:ext>
            </a:extLst>
          </p:cNvPr>
          <p:cNvSpPr/>
          <p:nvPr/>
        </p:nvSpPr>
        <p:spPr>
          <a:xfrm>
            <a:off x="439742" y="2010101"/>
            <a:ext cx="9541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r>
              <a:rPr lang="zh-CN" altLang="en-US" sz="12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9" name="图形 738" descr="医学">
            <a:extLst>
              <a:ext uri="{FF2B5EF4-FFF2-40B4-BE49-F238E27FC236}">
                <a16:creationId xmlns:a16="http://schemas.microsoft.com/office/drawing/2014/main" id="{400B90AB-E629-4654-A09A-6B3DAB2ADB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208" y="2057097"/>
            <a:ext cx="193762" cy="1937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7D96D3-8868-4D76-9C70-C3F2F3B34C34}"/>
              </a:ext>
            </a:extLst>
          </p:cNvPr>
          <p:cNvSpPr/>
          <p:nvPr/>
        </p:nvSpPr>
        <p:spPr>
          <a:xfrm>
            <a:off x="505516" y="1381393"/>
            <a:ext cx="802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挖掘速度</a:t>
            </a:r>
            <a:endParaRPr lang="zh-CN" altLang="en-US" sz="1200" dirty="0"/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7E30A3EB-2DD0-43DA-80CF-A1EC76429ACD}"/>
              </a:ext>
            </a:extLst>
          </p:cNvPr>
          <p:cNvSpPr/>
          <p:nvPr/>
        </p:nvSpPr>
        <p:spPr>
          <a:xfrm>
            <a:off x="463570" y="2962820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1" name="图形 740" descr="医学">
            <a:extLst>
              <a:ext uri="{FF2B5EF4-FFF2-40B4-BE49-F238E27FC236}">
                <a16:creationId xmlns:a16="http://schemas.microsoft.com/office/drawing/2014/main" id="{CA9B180B-C331-401A-BAD1-BA27D054F1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1897" y="3005029"/>
            <a:ext cx="193762" cy="193762"/>
          </a:xfrm>
          <a:prstGeom prst="rect">
            <a:avLst/>
          </a:prstGeom>
        </p:spPr>
      </p:pic>
      <p:sp>
        <p:nvSpPr>
          <p:cNvPr id="742" name="矩形 741">
            <a:extLst>
              <a:ext uri="{FF2B5EF4-FFF2-40B4-BE49-F238E27FC236}">
                <a16:creationId xmlns:a16="http://schemas.microsoft.com/office/drawing/2014/main" id="{B0143C17-8D77-4CB2-B606-82E0D5BF5423}"/>
              </a:ext>
            </a:extLst>
          </p:cNvPr>
          <p:cNvSpPr/>
          <p:nvPr/>
        </p:nvSpPr>
        <p:spPr>
          <a:xfrm>
            <a:off x="3810220" y="1306886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3" name="图形 742" descr="医学">
            <a:extLst>
              <a:ext uri="{FF2B5EF4-FFF2-40B4-BE49-F238E27FC236}">
                <a16:creationId xmlns:a16="http://schemas.microsoft.com/office/drawing/2014/main" id="{B2C85144-0844-4020-9172-2E3E7C877D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88547" y="1349095"/>
            <a:ext cx="193762" cy="193762"/>
          </a:xfrm>
          <a:prstGeom prst="rect">
            <a:avLst/>
          </a:prstGeom>
        </p:spPr>
      </p:pic>
      <p:sp>
        <p:nvSpPr>
          <p:cNvPr id="744" name="矩形 743">
            <a:extLst>
              <a:ext uri="{FF2B5EF4-FFF2-40B4-BE49-F238E27FC236}">
                <a16:creationId xmlns:a16="http://schemas.microsoft.com/office/drawing/2014/main" id="{E996B796-2A31-43A6-A0D6-EF14800ECCF0}"/>
              </a:ext>
            </a:extLst>
          </p:cNvPr>
          <p:cNvSpPr/>
          <p:nvPr/>
        </p:nvSpPr>
        <p:spPr>
          <a:xfrm>
            <a:off x="3791459" y="194554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5" name="图形 744" descr="医学">
            <a:extLst>
              <a:ext uri="{FF2B5EF4-FFF2-40B4-BE49-F238E27FC236}">
                <a16:creationId xmlns:a16="http://schemas.microsoft.com/office/drawing/2014/main" id="{7C1CFFFE-3234-47F2-AD70-F2198E90B2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69786" y="1987751"/>
            <a:ext cx="193762" cy="193762"/>
          </a:xfrm>
          <a:prstGeom prst="rect">
            <a:avLst/>
          </a:prstGeom>
        </p:spPr>
      </p:pic>
      <p:sp>
        <p:nvSpPr>
          <p:cNvPr id="746" name="矩形 745">
            <a:extLst>
              <a:ext uri="{FF2B5EF4-FFF2-40B4-BE49-F238E27FC236}">
                <a16:creationId xmlns:a16="http://schemas.microsoft.com/office/drawing/2014/main" id="{00BC612A-0EAD-49A7-9327-933C6EF7B17A}"/>
              </a:ext>
            </a:extLst>
          </p:cNvPr>
          <p:cNvSpPr/>
          <p:nvPr/>
        </p:nvSpPr>
        <p:spPr>
          <a:xfrm>
            <a:off x="3823419" y="2376429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7" name="图形 746" descr="医学">
            <a:extLst>
              <a:ext uri="{FF2B5EF4-FFF2-40B4-BE49-F238E27FC236}">
                <a16:creationId xmlns:a16="http://schemas.microsoft.com/office/drawing/2014/main" id="{30CCF150-A505-4909-BD64-0ED0077EAF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01746" y="2418638"/>
            <a:ext cx="193762" cy="193762"/>
          </a:xfrm>
          <a:prstGeom prst="rect">
            <a:avLst/>
          </a:prstGeom>
        </p:spPr>
      </p:pic>
      <p:sp>
        <p:nvSpPr>
          <p:cNvPr id="748" name="矩形 747">
            <a:extLst>
              <a:ext uri="{FF2B5EF4-FFF2-40B4-BE49-F238E27FC236}">
                <a16:creationId xmlns:a16="http://schemas.microsoft.com/office/drawing/2014/main" id="{A3F0D32F-DF9B-46C7-8F5A-03614C07355A}"/>
              </a:ext>
            </a:extLst>
          </p:cNvPr>
          <p:cNvSpPr/>
          <p:nvPr/>
        </p:nvSpPr>
        <p:spPr>
          <a:xfrm>
            <a:off x="3828213" y="2875062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200" b="1" dirty="0">
                <a:ln w="127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建筑生命</a:t>
            </a:r>
            <a:endParaRPr lang="en-US" altLang="zh-CN" sz="12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0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/990</a:t>
            </a:r>
            <a:endParaRPr lang="zh-CN" altLang="en-US" sz="1000" b="1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9" name="图形 748" descr="医学">
            <a:extLst>
              <a:ext uri="{FF2B5EF4-FFF2-40B4-BE49-F238E27FC236}">
                <a16:creationId xmlns:a16="http://schemas.microsoft.com/office/drawing/2014/main" id="{96647D38-84D9-43B2-9640-7013505779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06540" y="2917271"/>
            <a:ext cx="193762" cy="193762"/>
          </a:xfrm>
          <a:prstGeom prst="rect">
            <a:avLst/>
          </a:prstGeom>
        </p:spPr>
      </p:pic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CAC28840-271E-4E09-A6EB-3878ADDD26EA}"/>
              </a:ext>
            </a:extLst>
          </p:cNvPr>
          <p:cNvGrpSpPr/>
          <p:nvPr/>
        </p:nvGrpSpPr>
        <p:grpSpPr>
          <a:xfrm>
            <a:off x="4936393" y="3480745"/>
            <a:ext cx="1375668" cy="524448"/>
            <a:chOff x="102655" y="452481"/>
            <a:chExt cx="1786885" cy="681217"/>
          </a:xfrm>
        </p:grpSpPr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A3F0E8EC-D36E-4640-BDDE-806DEE1B61A3}"/>
                </a:ext>
              </a:extLst>
            </p:cNvPr>
            <p:cNvGrpSpPr/>
            <p:nvPr/>
          </p:nvGrpSpPr>
          <p:grpSpPr>
            <a:xfrm>
              <a:off x="167518" y="529049"/>
              <a:ext cx="1722022" cy="604649"/>
              <a:chOff x="7418021" y="3956842"/>
              <a:chExt cx="1722022" cy="604649"/>
            </a:xfrm>
          </p:grpSpPr>
          <p:sp>
            <p:nvSpPr>
              <p:cNvPr id="254" name="矩形: 圆角 253">
                <a:extLst>
                  <a:ext uri="{FF2B5EF4-FFF2-40B4-BE49-F238E27FC236}">
                    <a16:creationId xmlns:a16="http://schemas.microsoft.com/office/drawing/2014/main" id="{5AF9E0B0-0D2E-4A17-AD67-817F3BCF8C95}"/>
                  </a:ext>
                </a:extLst>
              </p:cNvPr>
              <p:cNvSpPr/>
              <p:nvPr/>
            </p:nvSpPr>
            <p:spPr>
              <a:xfrm>
                <a:off x="7418021" y="3956842"/>
                <a:ext cx="1722022" cy="5388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55" name="图片 254">
                <a:extLst>
                  <a:ext uri="{FF2B5EF4-FFF2-40B4-BE49-F238E27FC236}">
                    <a16:creationId xmlns:a16="http://schemas.microsoft.com/office/drawing/2014/main" id="{5BF72B16-FA9D-4A0B-A63E-9352DF9C1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222861F8-3563-4BAE-98AC-8E447494DF38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524F7443-E0EF-4864-88A1-1C03A55031AD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50CF14-C05D-4E5D-8530-038ECB39F454}"/>
              </a:ext>
            </a:extLst>
          </p:cNvPr>
          <p:cNvGrpSpPr/>
          <p:nvPr/>
        </p:nvGrpSpPr>
        <p:grpSpPr>
          <a:xfrm>
            <a:off x="3998867" y="239693"/>
            <a:ext cx="970436" cy="349238"/>
            <a:chOff x="3901706" y="3895476"/>
            <a:chExt cx="970436" cy="349238"/>
          </a:xfrm>
        </p:grpSpPr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8F754DB7-90FC-4620-8C0B-1DBDE422DD7C}"/>
                </a:ext>
              </a:extLst>
            </p:cNvPr>
            <p:cNvSpPr/>
            <p:nvPr/>
          </p:nvSpPr>
          <p:spPr>
            <a:xfrm>
              <a:off x="3901706" y="3895476"/>
              <a:ext cx="970436" cy="3492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800" b="1" dirty="0">
                  <a:ln w="635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800" b="1" cap="none" spc="0" dirty="0">
                <a:ln w="63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0666B9CD-6C17-4C0A-BC21-41D41B99564A}"/>
                </a:ext>
              </a:extLst>
            </p:cNvPr>
            <p:cNvSpPr/>
            <p:nvPr/>
          </p:nvSpPr>
          <p:spPr>
            <a:xfrm>
              <a:off x="3996412" y="3927874"/>
              <a:ext cx="134196" cy="142098"/>
            </a:xfrm>
            <a:prstGeom prst="ellipse">
              <a:avLst/>
            </a:prstGeom>
            <a:solidFill>
              <a:srgbClr val="00B050"/>
            </a:solidFill>
            <a:ln w="381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4" name="矩形 223">
            <a:extLst>
              <a:ext uri="{FF2B5EF4-FFF2-40B4-BE49-F238E27FC236}">
                <a16:creationId xmlns:a16="http://schemas.microsoft.com/office/drawing/2014/main" id="{AD2DF450-3BA5-4A45-BB61-DC2D3C82CA81}"/>
              </a:ext>
            </a:extLst>
          </p:cNvPr>
          <p:cNvSpPr/>
          <p:nvPr/>
        </p:nvSpPr>
        <p:spPr>
          <a:xfrm>
            <a:off x="192114" y="131435"/>
            <a:ext cx="4566828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73D77EB-3181-4A04-9576-9CE5582A7CED}"/>
              </a:ext>
            </a:extLst>
          </p:cNvPr>
          <p:cNvSpPr/>
          <p:nvPr/>
        </p:nvSpPr>
        <p:spPr>
          <a:xfrm>
            <a:off x="4772955" y="131327"/>
            <a:ext cx="5137361" cy="407483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E34F547-3E1B-4686-B380-A27A33FCE39A}"/>
              </a:ext>
            </a:extLst>
          </p:cNvPr>
          <p:cNvSpPr/>
          <p:nvPr/>
        </p:nvSpPr>
        <p:spPr>
          <a:xfrm>
            <a:off x="659398" y="198865"/>
            <a:ext cx="946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n w="1270">
                  <a:solidFill>
                    <a:schemeClr val="tx1"/>
                  </a:solidFill>
                  <a:prstDash val="solid"/>
                </a:ln>
                <a:solidFill>
                  <a:srgbClr val="F5A0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储藏箱</a:t>
            </a:r>
            <a:endParaRPr lang="zh-CN" altLang="en-US" sz="1200" dirty="0">
              <a:ln w="127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98" name="图形 197" descr="返回">
            <a:hlinkClick r:id="rId13" action="ppaction://hlinksldjump"/>
            <a:extLst>
              <a:ext uri="{FF2B5EF4-FFF2-40B4-BE49-F238E27FC236}">
                <a16:creationId xmlns:a16="http://schemas.microsoft.com/office/drawing/2014/main" id="{828D377F-5949-4030-A21C-F69642A3C3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2318" y="45488"/>
            <a:ext cx="538830" cy="538830"/>
          </a:xfrm>
          <a:prstGeom prst="rect">
            <a:avLst/>
          </a:prstGeom>
        </p:spPr>
      </p:pic>
      <p:sp>
        <p:nvSpPr>
          <p:cNvPr id="128" name="矩形 127">
            <a:extLst>
              <a:ext uri="{FF2B5EF4-FFF2-40B4-BE49-F238E27FC236}">
                <a16:creationId xmlns:a16="http://schemas.microsoft.com/office/drawing/2014/main" id="{3CDF8D1E-B118-4C76-87F5-938F21E6681D}"/>
              </a:ext>
            </a:extLst>
          </p:cNvPr>
          <p:cNvSpPr/>
          <p:nvPr/>
        </p:nvSpPr>
        <p:spPr>
          <a:xfrm>
            <a:off x="5372618" y="3627517"/>
            <a:ext cx="82503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优先供给</a:t>
            </a: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CC5A709-7B53-4602-83A6-3F274AA29958}"/>
              </a:ext>
            </a:extLst>
          </p:cNvPr>
          <p:cNvGrpSpPr/>
          <p:nvPr/>
        </p:nvGrpSpPr>
        <p:grpSpPr>
          <a:xfrm>
            <a:off x="6587523" y="3452244"/>
            <a:ext cx="1461472" cy="524448"/>
            <a:chOff x="-176827" y="452481"/>
            <a:chExt cx="1898337" cy="681217"/>
          </a:xfrm>
        </p:grpSpPr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79136F88-F418-45E9-8FE0-B71C29288B9F}"/>
                </a:ext>
              </a:extLst>
            </p:cNvPr>
            <p:cNvGrpSpPr/>
            <p:nvPr/>
          </p:nvGrpSpPr>
          <p:grpSpPr>
            <a:xfrm>
              <a:off x="-176827" y="572099"/>
              <a:ext cx="1898337" cy="561599"/>
              <a:chOff x="7073676" y="3999892"/>
              <a:chExt cx="1898337" cy="561599"/>
            </a:xfrm>
          </p:grpSpPr>
          <p:sp>
            <p:nvSpPr>
              <p:cNvPr id="139" name="矩形: 圆角 138">
                <a:extLst>
                  <a:ext uri="{FF2B5EF4-FFF2-40B4-BE49-F238E27FC236}">
                    <a16:creationId xmlns:a16="http://schemas.microsoft.com/office/drawing/2014/main" id="{D45ECA84-CCC1-4581-8C28-9D02DFE84AEC}"/>
                  </a:ext>
                </a:extLst>
              </p:cNvPr>
              <p:cNvSpPr/>
              <p:nvPr/>
            </p:nvSpPr>
            <p:spPr>
              <a:xfrm>
                <a:off x="7073676" y="3999892"/>
                <a:ext cx="1898337" cy="53882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40" name="图片 139">
                <a:extLst>
                  <a:ext uri="{FF2B5EF4-FFF2-40B4-BE49-F238E27FC236}">
                    <a16:creationId xmlns:a16="http://schemas.microsoft.com/office/drawing/2014/main" id="{D6B45190-B75A-4C7A-975D-D7112654B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851" y="4042877"/>
                <a:ext cx="406962" cy="406962"/>
              </a:xfrm>
              <a:prstGeom prst="rect">
                <a:avLst/>
              </a:prstGeom>
            </p:spPr>
          </p:pic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F5F27FAA-9180-4911-87B5-3A677F37B632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D78D80C2-2CCC-4748-9AF4-3CB2BCDF272F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E330B7E3-3BE7-4CDB-88BE-30576959D488}"/>
              </a:ext>
            </a:extLst>
          </p:cNvPr>
          <p:cNvSpPr/>
          <p:nvPr/>
        </p:nvSpPr>
        <p:spPr>
          <a:xfrm>
            <a:off x="7102448" y="3623678"/>
            <a:ext cx="82503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普通供给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2ECC6039-A44A-423C-91F8-4C7A032719E0}"/>
              </a:ext>
            </a:extLst>
          </p:cNvPr>
          <p:cNvSpPr/>
          <p:nvPr/>
        </p:nvSpPr>
        <p:spPr>
          <a:xfrm>
            <a:off x="6624841" y="2883267"/>
            <a:ext cx="1715167" cy="17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E46302B7-9B33-4C67-88C7-3A5F66284D50}"/>
              </a:ext>
            </a:extLst>
          </p:cNvPr>
          <p:cNvSpPr/>
          <p:nvPr/>
        </p:nvSpPr>
        <p:spPr>
          <a:xfrm>
            <a:off x="6485162" y="2881826"/>
            <a:ext cx="1364096" cy="174290"/>
          </a:xfrm>
          <a:prstGeom prst="rect">
            <a:avLst/>
          </a:prstGeom>
          <a:solidFill>
            <a:srgbClr val="00B050"/>
          </a:solidFill>
          <a:ln w="381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加号 145">
            <a:extLst>
              <a:ext uri="{FF2B5EF4-FFF2-40B4-BE49-F238E27FC236}">
                <a16:creationId xmlns:a16="http://schemas.microsoft.com/office/drawing/2014/main" id="{D8D870BA-8B72-4A2B-A6B0-F2E5EDD8706B}"/>
              </a:ext>
            </a:extLst>
          </p:cNvPr>
          <p:cNvSpPr/>
          <p:nvPr/>
        </p:nvSpPr>
        <p:spPr>
          <a:xfrm>
            <a:off x="9038145" y="3521984"/>
            <a:ext cx="345936" cy="352278"/>
          </a:xfrm>
          <a:prstGeom prst="mathPlu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3DB43BA5-E31E-4567-B525-3D12A59D601C}"/>
              </a:ext>
            </a:extLst>
          </p:cNvPr>
          <p:cNvSpPr/>
          <p:nvPr/>
        </p:nvSpPr>
        <p:spPr>
          <a:xfrm>
            <a:off x="6722820" y="2829252"/>
            <a:ext cx="128013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8CAC94A8-CE53-47CD-8C55-A946AF613F7C}"/>
              </a:ext>
            </a:extLst>
          </p:cNvPr>
          <p:cNvSpPr/>
          <p:nvPr/>
        </p:nvSpPr>
        <p:spPr>
          <a:xfrm>
            <a:off x="6082069" y="2838282"/>
            <a:ext cx="55035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976FDBB-4167-45B3-87E3-9AA5257CE165}"/>
              </a:ext>
            </a:extLst>
          </p:cNvPr>
          <p:cNvSpPr/>
          <p:nvPr/>
        </p:nvSpPr>
        <p:spPr>
          <a:xfrm>
            <a:off x="8317402" y="2837615"/>
            <a:ext cx="50203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127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200" b="1" cap="none" spc="0" dirty="0">
              <a:ln w="127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DE0B8906-71C3-47FD-B24C-13B11EE1F1BE}"/>
              </a:ext>
            </a:extLst>
          </p:cNvPr>
          <p:cNvSpPr/>
          <p:nvPr/>
        </p:nvSpPr>
        <p:spPr>
          <a:xfrm>
            <a:off x="6914462" y="1457436"/>
            <a:ext cx="598619" cy="185949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1B85354-E96F-4212-B41D-F7F84382FF08}"/>
              </a:ext>
            </a:extLst>
          </p:cNvPr>
          <p:cNvSpPr/>
          <p:nvPr/>
        </p:nvSpPr>
        <p:spPr>
          <a:xfrm>
            <a:off x="6914462" y="1418816"/>
            <a:ext cx="599261" cy="261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100" b="1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铁片</a:t>
            </a:r>
            <a:endParaRPr lang="zh-CN" altLang="en-US" sz="1100" b="1" cap="none" spc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E71AB9F3-F2B4-4C34-BE77-802CB30845F5}"/>
              </a:ext>
            </a:extLst>
          </p:cNvPr>
          <p:cNvGrpSpPr/>
          <p:nvPr/>
        </p:nvGrpSpPr>
        <p:grpSpPr>
          <a:xfrm>
            <a:off x="8271181" y="3480745"/>
            <a:ext cx="1463654" cy="524448"/>
            <a:chOff x="102655" y="452481"/>
            <a:chExt cx="1901172" cy="681217"/>
          </a:xfrm>
        </p:grpSpPr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F38375C6-E6FD-44D9-9A06-DBD87877B478}"/>
                </a:ext>
              </a:extLst>
            </p:cNvPr>
            <p:cNvGrpSpPr/>
            <p:nvPr/>
          </p:nvGrpSpPr>
          <p:grpSpPr>
            <a:xfrm>
              <a:off x="167517" y="529049"/>
              <a:ext cx="1836310" cy="604649"/>
              <a:chOff x="7418020" y="3956842"/>
              <a:chExt cx="1836310" cy="604649"/>
            </a:xfrm>
          </p:grpSpPr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990C2D40-3FA4-45E2-9016-CFAFE862E627}"/>
                  </a:ext>
                </a:extLst>
              </p:cNvPr>
              <p:cNvSpPr/>
              <p:nvPr/>
            </p:nvSpPr>
            <p:spPr>
              <a:xfrm>
                <a:off x="7418020" y="3956842"/>
                <a:ext cx="1836310" cy="53882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65" name="图片 164">
                <a:extLst>
                  <a:ext uri="{FF2B5EF4-FFF2-40B4-BE49-F238E27FC236}">
                    <a16:creationId xmlns:a16="http://schemas.microsoft.com/office/drawing/2014/main" id="{1775FA8E-AE0F-4A4E-BE9E-3FB03B467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470" y="4007361"/>
                <a:ext cx="406963" cy="406963"/>
              </a:xfrm>
              <a:prstGeom prst="rect">
                <a:avLst/>
              </a:prstGeom>
            </p:spPr>
          </p:pic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D6BC157C-E588-4441-A9D7-FE09116510F3}"/>
                  </a:ext>
                </a:extLst>
              </p:cNvPr>
              <p:cNvSpPr/>
              <p:nvPr/>
            </p:nvSpPr>
            <p:spPr>
              <a:xfrm>
                <a:off x="7474957" y="4284492"/>
                <a:ext cx="4203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zh-CN" altLang="en-US" sz="1200" b="1" cap="none" spc="0" dirty="0">
                  <a:ln w="127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A4E34808-54D5-4214-A1FB-E960D7D876E0}"/>
                </a:ext>
              </a:extLst>
            </p:cNvPr>
            <p:cNvSpPr/>
            <p:nvPr/>
          </p:nvSpPr>
          <p:spPr>
            <a:xfrm>
              <a:off x="102655" y="452481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67" name="矩形 166">
            <a:extLst>
              <a:ext uri="{FF2B5EF4-FFF2-40B4-BE49-F238E27FC236}">
                <a16:creationId xmlns:a16="http://schemas.microsoft.com/office/drawing/2014/main" id="{5C591C17-1087-41DC-A864-56470E895A6F}"/>
              </a:ext>
            </a:extLst>
          </p:cNvPr>
          <p:cNvSpPr/>
          <p:nvPr/>
        </p:nvSpPr>
        <p:spPr>
          <a:xfrm>
            <a:off x="8764120" y="3613156"/>
            <a:ext cx="82503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停止供给</a:t>
            </a:r>
          </a:p>
        </p:txBody>
      </p: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FDA610E-42B6-4CD9-8A26-667FD2A99879}"/>
              </a:ext>
            </a:extLst>
          </p:cNvPr>
          <p:cNvGrpSpPr/>
          <p:nvPr/>
        </p:nvGrpSpPr>
        <p:grpSpPr>
          <a:xfrm>
            <a:off x="7442671" y="223984"/>
            <a:ext cx="538829" cy="604649"/>
            <a:chOff x="7418021" y="3956842"/>
            <a:chExt cx="538829" cy="604649"/>
          </a:xfrm>
        </p:grpSpPr>
        <p:sp>
          <p:nvSpPr>
            <p:cNvPr id="169" name="矩形: 圆角 168">
              <a:extLst>
                <a:ext uri="{FF2B5EF4-FFF2-40B4-BE49-F238E27FC236}">
                  <a16:creationId xmlns:a16="http://schemas.microsoft.com/office/drawing/2014/main" id="{F3C72297-57C3-4871-93F3-535121D5F11E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7A0F4A2D-B3BD-462D-9568-FB306EE9EF28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1" name="图形 170" descr="卡车">
            <a:extLst>
              <a:ext uri="{FF2B5EF4-FFF2-40B4-BE49-F238E27FC236}">
                <a16:creationId xmlns:a16="http://schemas.microsoft.com/office/drawing/2014/main" id="{9F1C155D-95A1-4E76-8DD8-AE7B9EA8FA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7484712" y="272226"/>
            <a:ext cx="425555" cy="442344"/>
          </a:xfrm>
          <a:prstGeom prst="rect">
            <a:avLst/>
          </a:prstGeom>
        </p:spPr>
      </p:pic>
      <p:sp>
        <p:nvSpPr>
          <p:cNvPr id="172" name="加号 171">
            <a:extLst>
              <a:ext uri="{FF2B5EF4-FFF2-40B4-BE49-F238E27FC236}">
                <a16:creationId xmlns:a16="http://schemas.microsoft.com/office/drawing/2014/main" id="{773BBDED-D59F-4089-8E19-9E04EBBB30F1}"/>
              </a:ext>
            </a:extLst>
          </p:cNvPr>
          <p:cNvSpPr/>
          <p:nvPr/>
        </p:nvSpPr>
        <p:spPr>
          <a:xfrm>
            <a:off x="7543267" y="316251"/>
            <a:ext cx="336127" cy="342290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59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AE76D5-F182-455D-AC4A-911C09F49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58" y="0"/>
            <a:ext cx="7909734" cy="4622800"/>
          </a:xfrm>
          <a:prstGeom prst="rect">
            <a:avLst/>
          </a:prstGeom>
        </p:spPr>
      </p:pic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77DBFBE6-C793-4664-95FB-D67D2042B2EA}"/>
              </a:ext>
            </a:extLst>
          </p:cNvPr>
          <p:cNvSpPr/>
          <p:nvPr/>
        </p:nvSpPr>
        <p:spPr>
          <a:xfrm>
            <a:off x="5433662" y="3377201"/>
            <a:ext cx="1474056" cy="636210"/>
          </a:xfrm>
          <a:prstGeom prst="borderCallout1">
            <a:avLst>
              <a:gd name="adj1" fmla="val 47547"/>
              <a:gd name="adj2" fmla="val 651"/>
              <a:gd name="adj3" fmla="val 72244"/>
              <a:gd name="adj4" fmla="val -32827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/>
              <a:t>【</a:t>
            </a:r>
            <a:r>
              <a:rPr lang="zh-CN" altLang="en-US" sz="1400" dirty="0"/>
              <a:t>功能按钮区</a:t>
            </a:r>
            <a:r>
              <a:rPr lang="en-US" altLang="zh-CN" sz="1400" dirty="0"/>
              <a:t>】</a:t>
            </a:r>
            <a:r>
              <a:rPr lang="zh-CN" altLang="en-US" sz="1400" dirty="0"/>
              <a:t>未来</a:t>
            </a:r>
            <a:r>
              <a:rPr lang="en-US" altLang="zh-CN" sz="1400" dirty="0"/>
              <a:t>5</a:t>
            </a:r>
            <a:r>
              <a:rPr lang="zh-CN" altLang="en-US" sz="1400" dirty="0"/>
              <a:t>个功能按钮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75E391B-92D4-410C-8D29-B590B18950EC}"/>
              </a:ext>
            </a:extLst>
          </p:cNvPr>
          <p:cNvSpPr/>
          <p:nvPr/>
        </p:nvSpPr>
        <p:spPr>
          <a:xfrm>
            <a:off x="6754035" y="3235971"/>
            <a:ext cx="282459" cy="28245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D1D842BB-1BB3-45BB-943D-8D3D9736DF6D}"/>
              </a:ext>
            </a:extLst>
          </p:cNvPr>
          <p:cNvSpPr/>
          <p:nvPr/>
        </p:nvSpPr>
        <p:spPr>
          <a:xfrm>
            <a:off x="6076161" y="465316"/>
            <a:ext cx="1523942" cy="524833"/>
          </a:xfrm>
          <a:prstGeom prst="borderCallout1">
            <a:avLst>
              <a:gd name="adj1" fmla="val 50427"/>
              <a:gd name="adj2" fmla="val 99088"/>
              <a:gd name="adj3" fmla="val 34743"/>
              <a:gd name="adj4" fmla="val 106764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【</a:t>
            </a:r>
            <a:r>
              <a:rPr lang="zh-CN" altLang="en-US" sz="1200" dirty="0"/>
              <a:t>任务显示区</a:t>
            </a:r>
            <a:r>
              <a:rPr lang="en-US" altLang="zh-CN" sz="1200" dirty="0"/>
              <a:t>】</a:t>
            </a:r>
            <a:r>
              <a:rPr lang="zh-CN" altLang="en-US" sz="1200" dirty="0"/>
              <a:t>任务图标、进度显示区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CE98604-7BEB-47CF-9068-F8D0478804D4}"/>
              </a:ext>
            </a:extLst>
          </p:cNvPr>
          <p:cNvSpPr/>
          <p:nvPr/>
        </p:nvSpPr>
        <p:spPr>
          <a:xfrm>
            <a:off x="7404214" y="324086"/>
            <a:ext cx="282459" cy="28245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7" name="标注: 线形 16">
            <a:extLst>
              <a:ext uri="{FF2B5EF4-FFF2-40B4-BE49-F238E27FC236}">
                <a16:creationId xmlns:a16="http://schemas.microsoft.com/office/drawing/2014/main" id="{B3B77F8A-64F9-445A-9634-04858C0C184F}"/>
              </a:ext>
            </a:extLst>
          </p:cNvPr>
          <p:cNvSpPr/>
          <p:nvPr/>
        </p:nvSpPr>
        <p:spPr>
          <a:xfrm>
            <a:off x="7262636" y="2725827"/>
            <a:ext cx="1385127" cy="336602"/>
          </a:xfrm>
          <a:prstGeom prst="borderCallout1">
            <a:avLst>
              <a:gd name="adj1" fmla="val 597"/>
              <a:gd name="adj2" fmla="val 47916"/>
              <a:gd name="adj3" fmla="val -190049"/>
              <a:gd name="adj4" fmla="val 83932"/>
            </a:avLst>
          </a:prstGeom>
          <a:solidFill>
            <a:srgbClr val="FF0000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该按钮取消</a:t>
            </a:r>
          </a:p>
        </p:txBody>
      </p:sp>
      <p:sp>
        <p:nvSpPr>
          <p:cNvPr id="19" name="标注: 线形 18">
            <a:extLst>
              <a:ext uri="{FF2B5EF4-FFF2-40B4-BE49-F238E27FC236}">
                <a16:creationId xmlns:a16="http://schemas.microsoft.com/office/drawing/2014/main" id="{70516081-8FEB-4D6E-AEA5-4FB2395AD70C}"/>
              </a:ext>
            </a:extLst>
          </p:cNvPr>
          <p:cNvSpPr/>
          <p:nvPr/>
        </p:nvSpPr>
        <p:spPr>
          <a:xfrm>
            <a:off x="3009505" y="334738"/>
            <a:ext cx="1385127" cy="352416"/>
          </a:xfrm>
          <a:prstGeom prst="borderCallout1">
            <a:avLst>
              <a:gd name="adj1" fmla="val 44651"/>
              <a:gd name="adj2" fmla="val -1303"/>
              <a:gd name="adj3" fmla="val 4211"/>
              <a:gd name="adj4" fmla="val -75833"/>
            </a:avLst>
          </a:prstGeom>
          <a:solidFill>
            <a:srgbClr val="FF0000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该按钮取消</a:t>
            </a:r>
          </a:p>
        </p:txBody>
      </p:sp>
      <p:sp>
        <p:nvSpPr>
          <p:cNvPr id="21" name="标注: 线形 20">
            <a:extLst>
              <a:ext uri="{FF2B5EF4-FFF2-40B4-BE49-F238E27FC236}">
                <a16:creationId xmlns:a16="http://schemas.microsoft.com/office/drawing/2014/main" id="{8CE1A65C-182C-4EDD-93D6-D7E3A20C0C5A}"/>
              </a:ext>
            </a:extLst>
          </p:cNvPr>
          <p:cNvSpPr/>
          <p:nvPr/>
        </p:nvSpPr>
        <p:spPr>
          <a:xfrm>
            <a:off x="4347117" y="2021279"/>
            <a:ext cx="1531212" cy="545924"/>
          </a:xfrm>
          <a:prstGeom prst="borderCallout1">
            <a:avLst>
              <a:gd name="adj1" fmla="val -325"/>
              <a:gd name="adj2" fmla="val 50571"/>
              <a:gd name="adj3" fmla="val -143644"/>
              <a:gd name="adj4" fmla="val 39259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/>
              <a:t>【</a:t>
            </a:r>
            <a:r>
              <a:rPr lang="zh-CN" altLang="en-US" sz="1400" dirty="0"/>
              <a:t>建筑操作区</a:t>
            </a:r>
            <a:r>
              <a:rPr lang="en-US" altLang="zh-CN" sz="1400" dirty="0"/>
              <a:t>】1~5</a:t>
            </a:r>
            <a:r>
              <a:rPr lang="zh-CN" altLang="en-US" sz="1400" dirty="0"/>
              <a:t>个按钮不等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8A08430-27E7-43B2-A3D9-7C8B7AB55EA5}"/>
              </a:ext>
            </a:extLst>
          </p:cNvPr>
          <p:cNvSpPr/>
          <p:nvPr/>
        </p:nvSpPr>
        <p:spPr>
          <a:xfrm>
            <a:off x="5737100" y="1880051"/>
            <a:ext cx="282459" cy="28245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3" name="标注: 线形 22">
            <a:extLst>
              <a:ext uri="{FF2B5EF4-FFF2-40B4-BE49-F238E27FC236}">
                <a16:creationId xmlns:a16="http://schemas.microsoft.com/office/drawing/2014/main" id="{B5345BA4-8686-42EA-92D8-7BE8019E6012}"/>
              </a:ext>
            </a:extLst>
          </p:cNvPr>
          <p:cNvSpPr/>
          <p:nvPr/>
        </p:nvSpPr>
        <p:spPr>
          <a:xfrm>
            <a:off x="3009505" y="2993038"/>
            <a:ext cx="1850439" cy="658003"/>
          </a:xfrm>
          <a:prstGeom prst="borderCallout1">
            <a:avLst>
              <a:gd name="adj1" fmla="val 497"/>
              <a:gd name="adj2" fmla="val 279"/>
              <a:gd name="adj3" fmla="val -151780"/>
              <a:gd name="adj4" fmla="val -28260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/>
              <a:t>【</a:t>
            </a:r>
            <a:r>
              <a:rPr lang="zh-CN" altLang="en-US" sz="1400" dirty="0"/>
              <a:t>建筑信息区</a:t>
            </a:r>
            <a:r>
              <a:rPr lang="en-US" altLang="zh-CN" sz="1400" dirty="0"/>
              <a:t>】</a:t>
            </a:r>
            <a:r>
              <a:rPr lang="zh-CN" altLang="en-US" sz="1400" dirty="0"/>
              <a:t>建筑名称、供电状态、建筑其他相关参数若干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083CB97-45AE-4102-8E41-8C16CDC30BFB}"/>
              </a:ext>
            </a:extLst>
          </p:cNvPr>
          <p:cNvSpPr/>
          <p:nvPr/>
        </p:nvSpPr>
        <p:spPr>
          <a:xfrm>
            <a:off x="4718714" y="2882704"/>
            <a:ext cx="282459" cy="28245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304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2EF49FC2-3AC4-48C9-9A8D-BEFC58882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58" y="0"/>
            <a:ext cx="7909734" cy="4622800"/>
          </a:xfrm>
          <a:prstGeom prst="rect">
            <a:avLst/>
          </a:prstGeom>
        </p:spPr>
      </p:pic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77DBFBE6-C793-4664-95FB-D67D2042B2EA}"/>
              </a:ext>
            </a:extLst>
          </p:cNvPr>
          <p:cNvSpPr/>
          <p:nvPr/>
        </p:nvSpPr>
        <p:spPr>
          <a:xfrm>
            <a:off x="4258182" y="3469184"/>
            <a:ext cx="1793675" cy="356146"/>
          </a:xfrm>
          <a:prstGeom prst="borderCallout1">
            <a:avLst>
              <a:gd name="adj1" fmla="val 47547"/>
              <a:gd name="adj2" fmla="val 651"/>
              <a:gd name="adj3" fmla="val 72244"/>
              <a:gd name="adj4" fmla="val -32827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建筑模型展示区</a:t>
            </a:r>
          </a:p>
        </p:txBody>
      </p:sp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D1D842BB-1BB3-45BB-943D-8D3D9736DF6D}"/>
              </a:ext>
            </a:extLst>
          </p:cNvPr>
          <p:cNvSpPr/>
          <p:nvPr/>
        </p:nvSpPr>
        <p:spPr>
          <a:xfrm>
            <a:off x="6097805" y="744933"/>
            <a:ext cx="1585608" cy="402125"/>
          </a:xfrm>
          <a:prstGeom prst="borderCallout1">
            <a:avLst>
              <a:gd name="adj1" fmla="val 50427"/>
              <a:gd name="adj2" fmla="val 99088"/>
              <a:gd name="adj3" fmla="val -21887"/>
              <a:gd name="adj4" fmla="val 130417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配方界面按钮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CE98604-7BEB-47CF-9068-F8D0478804D4}"/>
              </a:ext>
            </a:extLst>
          </p:cNvPr>
          <p:cNvSpPr/>
          <p:nvPr/>
        </p:nvSpPr>
        <p:spPr>
          <a:xfrm>
            <a:off x="7534219" y="598293"/>
            <a:ext cx="282459" cy="28245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23" name="标注: 线形 22">
            <a:extLst>
              <a:ext uri="{FF2B5EF4-FFF2-40B4-BE49-F238E27FC236}">
                <a16:creationId xmlns:a16="http://schemas.microsoft.com/office/drawing/2014/main" id="{0ED111C8-E507-4CD5-AF2C-34C2A66FD3F3}"/>
              </a:ext>
            </a:extLst>
          </p:cNvPr>
          <p:cNvSpPr/>
          <p:nvPr/>
        </p:nvSpPr>
        <p:spPr>
          <a:xfrm>
            <a:off x="6643003" y="3468337"/>
            <a:ext cx="1585608" cy="874802"/>
          </a:xfrm>
          <a:prstGeom prst="borderCallout1">
            <a:avLst>
              <a:gd name="adj1" fmla="val 57146"/>
              <a:gd name="adj2" fmla="val -894"/>
              <a:gd name="adj3" fmla="val -117881"/>
              <a:gd name="adj4" fmla="val -18020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产品配方区、加工进度条、成品区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97BE8F8-CF05-47C8-8EBE-F2271133179F}"/>
              </a:ext>
            </a:extLst>
          </p:cNvPr>
          <p:cNvSpPr/>
          <p:nvPr/>
        </p:nvSpPr>
        <p:spPr>
          <a:xfrm>
            <a:off x="5901243" y="3337311"/>
            <a:ext cx="282459" cy="28245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2B00A3B-B799-49B8-BC82-E07FAD260EE8}"/>
              </a:ext>
            </a:extLst>
          </p:cNvPr>
          <p:cNvSpPr/>
          <p:nvPr/>
        </p:nvSpPr>
        <p:spPr>
          <a:xfrm>
            <a:off x="8087381" y="3325429"/>
            <a:ext cx="282459" cy="28245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2991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51853E-7E5B-4187-8BBA-937A0183B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58" y="0"/>
            <a:ext cx="7909734" cy="4622800"/>
          </a:xfrm>
          <a:prstGeom prst="rect">
            <a:avLst/>
          </a:prstGeom>
        </p:spPr>
      </p:pic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77DBFBE6-C793-4664-95FB-D67D2042B2EA}"/>
              </a:ext>
            </a:extLst>
          </p:cNvPr>
          <p:cNvSpPr/>
          <p:nvPr/>
        </p:nvSpPr>
        <p:spPr>
          <a:xfrm>
            <a:off x="3435763" y="3088979"/>
            <a:ext cx="1038845" cy="356146"/>
          </a:xfrm>
          <a:prstGeom prst="borderCallout1">
            <a:avLst>
              <a:gd name="adj1" fmla="val 103758"/>
              <a:gd name="adj2" fmla="val 50122"/>
              <a:gd name="adj3" fmla="val 187705"/>
              <a:gd name="adj4" fmla="val 24185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物品页签</a:t>
            </a:r>
          </a:p>
        </p:txBody>
      </p:sp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D1D842BB-1BB3-45BB-943D-8D3D9736DF6D}"/>
              </a:ext>
            </a:extLst>
          </p:cNvPr>
          <p:cNvSpPr/>
          <p:nvPr/>
        </p:nvSpPr>
        <p:spPr>
          <a:xfrm>
            <a:off x="7992561" y="1431923"/>
            <a:ext cx="1585608" cy="402125"/>
          </a:xfrm>
          <a:prstGeom prst="borderCallout1">
            <a:avLst>
              <a:gd name="adj1" fmla="val 43700"/>
              <a:gd name="adj2" fmla="val -553"/>
              <a:gd name="adj3" fmla="val 171856"/>
              <a:gd name="adj4" fmla="val -78533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配方描述区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CE98604-7BEB-47CF-9068-F8D0478804D4}"/>
              </a:ext>
            </a:extLst>
          </p:cNvPr>
          <p:cNvSpPr/>
          <p:nvPr/>
        </p:nvSpPr>
        <p:spPr>
          <a:xfrm>
            <a:off x="9312914" y="1290693"/>
            <a:ext cx="452484" cy="28245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10</a:t>
            </a:r>
            <a:endParaRPr lang="zh-CN" altLang="en-US" sz="1000" dirty="0"/>
          </a:p>
        </p:txBody>
      </p:sp>
      <p:sp>
        <p:nvSpPr>
          <p:cNvPr id="23" name="标注: 线形 22">
            <a:extLst>
              <a:ext uri="{FF2B5EF4-FFF2-40B4-BE49-F238E27FC236}">
                <a16:creationId xmlns:a16="http://schemas.microsoft.com/office/drawing/2014/main" id="{0ED111C8-E507-4CD5-AF2C-34C2A66FD3F3}"/>
              </a:ext>
            </a:extLst>
          </p:cNvPr>
          <p:cNvSpPr/>
          <p:nvPr/>
        </p:nvSpPr>
        <p:spPr>
          <a:xfrm>
            <a:off x="8087381" y="2949820"/>
            <a:ext cx="1585608" cy="356146"/>
          </a:xfrm>
          <a:prstGeom prst="borderCallout1">
            <a:avLst>
              <a:gd name="adj1" fmla="val 57146"/>
              <a:gd name="adj2" fmla="val -894"/>
              <a:gd name="adj3" fmla="val 230023"/>
              <a:gd name="adj4" fmla="val -81831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操作按钮区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97BE8F8-CF05-47C8-8EBE-F2271133179F}"/>
              </a:ext>
            </a:extLst>
          </p:cNvPr>
          <p:cNvSpPr/>
          <p:nvPr/>
        </p:nvSpPr>
        <p:spPr>
          <a:xfrm>
            <a:off x="4333378" y="2947749"/>
            <a:ext cx="282459" cy="28245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1" name="标注: 线形 10">
            <a:extLst>
              <a:ext uri="{FF2B5EF4-FFF2-40B4-BE49-F238E27FC236}">
                <a16:creationId xmlns:a16="http://schemas.microsoft.com/office/drawing/2014/main" id="{92A76747-2D90-4CE5-83D1-C2DABE451F88}"/>
              </a:ext>
            </a:extLst>
          </p:cNvPr>
          <p:cNvSpPr/>
          <p:nvPr/>
        </p:nvSpPr>
        <p:spPr>
          <a:xfrm>
            <a:off x="3435763" y="1911304"/>
            <a:ext cx="1038845" cy="356146"/>
          </a:xfrm>
          <a:prstGeom prst="borderCallout1">
            <a:avLst>
              <a:gd name="adj1" fmla="val 1970"/>
              <a:gd name="adj2" fmla="val 50122"/>
              <a:gd name="adj3" fmla="val -163236"/>
              <a:gd name="adj4" fmla="val -57586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物品列表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C4E60B3-B87F-47F6-965C-8B7141C5AB71}"/>
              </a:ext>
            </a:extLst>
          </p:cNvPr>
          <p:cNvSpPr/>
          <p:nvPr/>
        </p:nvSpPr>
        <p:spPr>
          <a:xfrm>
            <a:off x="4333378" y="1770074"/>
            <a:ext cx="282459" cy="28245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45B3D30-B730-4676-A14B-178E26A60069}"/>
              </a:ext>
            </a:extLst>
          </p:cNvPr>
          <p:cNvSpPr/>
          <p:nvPr/>
        </p:nvSpPr>
        <p:spPr>
          <a:xfrm>
            <a:off x="9400623" y="2845434"/>
            <a:ext cx="452484" cy="28245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11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380218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1396"/>
            <a:ext cx="10006510" cy="46228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9031D9E-C9A7-470B-807A-EADE80D91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999" y="-2880042"/>
            <a:ext cx="3214477" cy="1122516"/>
          </a:xfrm>
          <a:prstGeom prst="rect">
            <a:avLst/>
          </a:prstGeom>
        </p:spPr>
      </p:pic>
      <p:pic>
        <p:nvPicPr>
          <p:cNvPr id="364" name="图形 363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F518F9DC-1650-4733-92CA-702914C8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316" name="矩形: 圆角 315">
            <a:extLst>
              <a:ext uri="{FF2B5EF4-FFF2-40B4-BE49-F238E27FC236}">
                <a16:creationId xmlns:a16="http://schemas.microsoft.com/office/drawing/2014/main" id="{D07FCAD9-EFB7-483E-A4A7-AC009CB64E5C}"/>
              </a:ext>
            </a:extLst>
          </p:cNvPr>
          <p:cNvSpPr/>
          <p:nvPr/>
        </p:nvSpPr>
        <p:spPr>
          <a:xfrm>
            <a:off x="4741198" y="3860261"/>
            <a:ext cx="538829" cy="5388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7" name="图形 316" descr="推土机">
            <a:extLst>
              <a:ext uri="{FF2B5EF4-FFF2-40B4-BE49-F238E27FC236}">
                <a16:creationId xmlns:a16="http://schemas.microsoft.com/office/drawing/2014/main" id="{EF643BB0-18F2-4470-9319-5B96A01D2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5747" y="3857637"/>
            <a:ext cx="389727" cy="389727"/>
          </a:xfrm>
          <a:prstGeom prst="rect">
            <a:avLst/>
          </a:prstGeom>
        </p:spPr>
      </p:pic>
      <p:sp>
        <p:nvSpPr>
          <p:cNvPr id="318" name="矩形 317">
            <a:extLst>
              <a:ext uri="{FF2B5EF4-FFF2-40B4-BE49-F238E27FC236}">
                <a16:creationId xmlns:a16="http://schemas.microsoft.com/office/drawing/2014/main" id="{8BC7CD23-C21B-4FFB-805D-861E6A3DCB4D}"/>
              </a:ext>
            </a:extLst>
          </p:cNvPr>
          <p:cNvSpPr/>
          <p:nvPr/>
        </p:nvSpPr>
        <p:spPr>
          <a:xfrm>
            <a:off x="4591536" y="4153315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修建</a:t>
            </a:r>
            <a:r>
              <a:rPr lang="en-US" altLang="zh-CN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个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D9B7A901-0062-4F5E-99E9-886F3BD2B5C0}"/>
              </a:ext>
            </a:extLst>
          </p:cNvPr>
          <p:cNvSpPr/>
          <p:nvPr/>
        </p:nvSpPr>
        <p:spPr>
          <a:xfrm>
            <a:off x="5383206" y="3857637"/>
            <a:ext cx="538829" cy="5388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0" name="图形 319" descr="推土机">
            <a:extLst>
              <a:ext uri="{FF2B5EF4-FFF2-40B4-BE49-F238E27FC236}">
                <a16:creationId xmlns:a16="http://schemas.microsoft.com/office/drawing/2014/main" id="{DD8D6476-486E-411A-995E-82519EEE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7755" y="3855013"/>
            <a:ext cx="389727" cy="389727"/>
          </a:xfrm>
          <a:prstGeom prst="rect">
            <a:avLst/>
          </a:prstGeom>
        </p:spPr>
      </p:pic>
      <p:sp>
        <p:nvSpPr>
          <p:cNvPr id="332" name="矩形 331">
            <a:extLst>
              <a:ext uri="{FF2B5EF4-FFF2-40B4-BE49-F238E27FC236}">
                <a16:creationId xmlns:a16="http://schemas.microsoft.com/office/drawing/2014/main" id="{2F8A776C-F572-46B4-BCB5-B11BF8B40248}"/>
              </a:ext>
            </a:extLst>
          </p:cNvPr>
          <p:cNvSpPr/>
          <p:nvPr/>
        </p:nvSpPr>
        <p:spPr>
          <a:xfrm>
            <a:off x="5233544" y="4150691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批量修建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33" name="矩形: 圆角 332">
            <a:extLst>
              <a:ext uri="{FF2B5EF4-FFF2-40B4-BE49-F238E27FC236}">
                <a16:creationId xmlns:a16="http://schemas.microsoft.com/office/drawing/2014/main" id="{009EB34F-53D5-47C4-9E1F-94202C1234F8}"/>
              </a:ext>
            </a:extLst>
          </p:cNvPr>
          <p:cNvSpPr/>
          <p:nvPr/>
        </p:nvSpPr>
        <p:spPr>
          <a:xfrm>
            <a:off x="8839542" y="3743770"/>
            <a:ext cx="912702" cy="694182"/>
          </a:xfrm>
          <a:prstGeom prst="roundRect">
            <a:avLst/>
          </a:prstGeom>
          <a:solidFill>
            <a:srgbClr val="34CF7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矩形 336">
            <a:extLst>
              <a:ext uri="{FF2B5EF4-FFF2-40B4-BE49-F238E27FC236}">
                <a16:creationId xmlns:a16="http://schemas.microsoft.com/office/drawing/2014/main" id="{D5F61B0A-DE9C-48FF-9B64-A6BD89E8F5A7}"/>
              </a:ext>
            </a:extLst>
          </p:cNvPr>
          <p:cNvSpPr/>
          <p:nvPr/>
        </p:nvSpPr>
        <p:spPr>
          <a:xfrm>
            <a:off x="8874443" y="3900722"/>
            <a:ext cx="8381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施工</a:t>
            </a:r>
            <a:endParaRPr lang="zh-CN" altLang="en-US" sz="2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4B96BF40-3299-4DE7-8370-F6D710E6260E}"/>
              </a:ext>
            </a:extLst>
          </p:cNvPr>
          <p:cNvSpPr/>
          <p:nvPr/>
        </p:nvSpPr>
        <p:spPr>
          <a:xfrm>
            <a:off x="3504819" y="3854273"/>
            <a:ext cx="538829" cy="538829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5" name="图形 364" descr="推土机">
            <a:extLst>
              <a:ext uri="{FF2B5EF4-FFF2-40B4-BE49-F238E27FC236}">
                <a16:creationId xmlns:a16="http://schemas.microsoft.com/office/drawing/2014/main" id="{192A1089-006F-4848-886A-14BF52E9E3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9368" y="3851649"/>
            <a:ext cx="389727" cy="389727"/>
          </a:xfrm>
          <a:prstGeom prst="rect">
            <a:avLst/>
          </a:prstGeom>
        </p:spPr>
      </p:pic>
      <p:sp>
        <p:nvSpPr>
          <p:cNvPr id="366" name="矩形 365">
            <a:extLst>
              <a:ext uri="{FF2B5EF4-FFF2-40B4-BE49-F238E27FC236}">
                <a16:creationId xmlns:a16="http://schemas.microsoft.com/office/drawing/2014/main" id="{417EC3BC-159F-4573-A65B-AE066201D892}"/>
              </a:ext>
            </a:extLst>
          </p:cNvPr>
          <p:cNvSpPr/>
          <p:nvPr/>
        </p:nvSpPr>
        <p:spPr>
          <a:xfrm>
            <a:off x="3364732" y="4147327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拆除</a:t>
            </a:r>
            <a:r>
              <a:rPr lang="en-US" altLang="zh-CN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个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7" name="矩形: 圆角 366">
            <a:extLst>
              <a:ext uri="{FF2B5EF4-FFF2-40B4-BE49-F238E27FC236}">
                <a16:creationId xmlns:a16="http://schemas.microsoft.com/office/drawing/2014/main" id="{6EE2825C-3D9F-4B7A-B468-F40D42AA83A4}"/>
              </a:ext>
            </a:extLst>
          </p:cNvPr>
          <p:cNvSpPr/>
          <p:nvPr/>
        </p:nvSpPr>
        <p:spPr>
          <a:xfrm>
            <a:off x="4103745" y="3851649"/>
            <a:ext cx="538829" cy="538829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8" name="图形 367" descr="推土机">
            <a:extLst>
              <a:ext uri="{FF2B5EF4-FFF2-40B4-BE49-F238E27FC236}">
                <a16:creationId xmlns:a16="http://schemas.microsoft.com/office/drawing/2014/main" id="{D755D1F9-03BA-48FC-A264-97C09DEBEF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8294" y="3849025"/>
            <a:ext cx="389727" cy="389727"/>
          </a:xfrm>
          <a:prstGeom prst="rect">
            <a:avLst/>
          </a:prstGeom>
        </p:spPr>
      </p:pic>
      <p:sp>
        <p:nvSpPr>
          <p:cNvPr id="369" name="矩形 368">
            <a:extLst>
              <a:ext uri="{FF2B5EF4-FFF2-40B4-BE49-F238E27FC236}">
                <a16:creationId xmlns:a16="http://schemas.microsoft.com/office/drawing/2014/main" id="{8B1C4286-E396-4F88-9879-F2293B75D0DB}"/>
              </a:ext>
            </a:extLst>
          </p:cNvPr>
          <p:cNvSpPr/>
          <p:nvPr/>
        </p:nvSpPr>
        <p:spPr>
          <a:xfrm>
            <a:off x="3963657" y="4144703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批量拆除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33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4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" y="1396"/>
            <a:ext cx="10006510" cy="46228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9031D9E-C9A7-470B-807A-EADE80D91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999" y="-2880042"/>
            <a:ext cx="3214477" cy="112251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061A11B-D4DA-4094-9382-20E1A9EE71CB}"/>
              </a:ext>
            </a:extLst>
          </p:cNvPr>
          <p:cNvSpPr/>
          <p:nvPr/>
        </p:nvSpPr>
        <p:spPr>
          <a:xfrm>
            <a:off x="3488756" y="1249520"/>
            <a:ext cx="3018477" cy="20107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4A5181-1D8C-4E49-B71A-97D07F996C5A}"/>
              </a:ext>
            </a:extLst>
          </p:cNvPr>
          <p:cNvSpPr txBox="1"/>
          <p:nvPr/>
        </p:nvSpPr>
        <p:spPr>
          <a:xfrm>
            <a:off x="3288968" y="1833587"/>
            <a:ext cx="3585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FF00"/>
                </a:solidFill>
              </a:rPr>
              <a:t>祝贺！</a:t>
            </a:r>
            <a:endParaRPr lang="en-US" altLang="zh-CN" b="1" dirty="0">
              <a:solidFill>
                <a:srgbClr val="FFFF00"/>
              </a:solidFill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自动化教学完成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2351F7-D802-4108-A4A1-06DE0D913450}"/>
              </a:ext>
            </a:extLst>
          </p:cNvPr>
          <p:cNvSpPr/>
          <p:nvPr/>
        </p:nvSpPr>
        <p:spPr>
          <a:xfrm>
            <a:off x="5278657" y="2849677"/>
            <a:ext cx="947912" cy="2530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退出教学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3FE295-DCF9-4650-9056-32CE6CA39E53}"/>
              </a:ext>
            </a:extLst>
          </p:cNvPr>
          <p:cNvSpPr/>
          <p:nvPr/>
        </p:nvSpPr>
        <p:spPr>
          <a:xfrm>
            <a:off x="3909751" y="2849676"/>
            <a:ext cx="947912" cy="2530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继续游戏</a:t>
            </a:r>
          </a:p>
        </p:txBody>
      </p:sp>
    </p:spTree>
    <p:extLst>
      <p:ext uri="{BB962C8B-B14F-4D97-AF65-F5344CB8AC3E}">
        <p14:creationId xmlns:p14="http://schemas.microsoft.com/office/powerpoint/2010/main" val="5007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CC736D7-45D7-4824-A90A-E34619041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66"/>
            <a:ext cx="10006510" cy="46228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9031D9E-C9A7-470B-807A-EADE80D91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52" y="-1246025"/>
            <a:ext cx="3214477" cy="1122516"/>
          </a:xfrm>
          <a:prstGeom prst="rect">
            <a:avLst/>
          </a:prstGeom>
        </p:spPr>
      </p:pic>
      <p:pic>
        <p:nvPicPr>
          <p:cNvPr id="364" name="图形 363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F518F9DC-1650-4733-92CA-702914C82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33" y="16766"/>
            <a:ext cx="538830" cy="538830"/>
          </a:xfrm>
          <a:prstGeom prst="rect">
            <a:avLst/>
          </a:prstGeom>
        </p:spPr>
      </p:pic>
      <p:sp>
        <p:nvSpPr>
          <p:cNvPr id="333" name="矩形: 圆角 332">
            <a:extLst>
              <a:ext uri="{FF2B5EF4-FFF2-40B4-BE49-F238E27FC236}">
                <a16:creationId xmlns:a16="http://schemas.microsoft.com/office/drawing/2014/main" id="{009EB34F-53D5-47C4-9E1F-94202C1234F8}"/>
              </a:ext>
            </a:extLst>
          </p:cNvPr>
          <p:cNvSpPr/>
          <p:nvPr/>
        </p:nvSpPr>
        <p:spPr>
          <a:xfrm>
            <a:off x="8839542" y="3743770"/>
            <a:ext cx="912702" cy="694182"/>
          </a:xfrm>
          <a:prstGeom prst="roundRect">
            <a:avLst/>
          </a:prstGeom>
          <a:solidFill>
            <a:srgbClr val="34CF7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矩形 336">
            <a:extLst>
              <a:ext uri="{FF2B5EF4-FFF2-40B4-BE49-F238E27FC236}">
                <a16:creationId xmlns:a16="http://schemas.microsoft.com/office/drawing/2014/main" id="{D5F61B0A-DE9C-48FF-9B64-A6BD89E8F5A7}"/>
              </a:ext>
            </a:extLst>
          </p:cNvPr>
          <p:cNvSpPr/>
          <p:nvPr/>
        </p:nvSpPr>
        <p:spPr>
          <a:xfrm>
            <a:off x="8874443" y="3900722"/>
            <a:ext cx="8381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endParaRPr lang="zh-CN" altLang="en-US" sz="2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4B96BF40-3299-4DE7-8370-F6D710E6260E}"/>
              </a:ext>
            </a:extLst>
          </p:cNvPr>
          <p:cNvSpPr/>
          <p:nvPr/>
        </p:nvSpPr>
        <p:spPr>
          <a:xfrm>
            <a:off x="4835847" y="3854273"/>
            <a:ext cx="538829" cy="538829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5" name="图形 364" descr="推土机">
            <a:extLst>
              <a:ext uri="{FF2B5EF4-FFF2-40B4-BE49-F238E27FC236}">
                <a16:creationId xmlns:a16="http://schemas.microsoft.com/office/drawing/2014/main" id="{192A1089-006F-4848-886A-14BF52E9E3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0396" y="3851649"/>
            <a:ext cx="389727" cy="389727"/>
          </a:xfrm>
          <a:prstGeom prst="rect">
            <a:avLst/>
          </a:prstGeom>
        </p:spPr>
      </p:pic>
      <p:sp>
        <p:nvSpPr>
          <p:cNvPr id="366" name="矩形 365">
            <a:extLst>
              <a:ext uri="{FF2B5EF4-FFF2-40B4-BE49-F238E27FC236}">
                <a16:creationId xmlns:a16="http://schemas.microsoft.com/office/drawing/2014/main" id="{417EC3BC-159F-4573-A65B-AE066201D892}"/>
              </a:ext>
            </a:extLst>
          </p:cNvPr>
          <p:cNvSpPr/>
          <p:nvPr/>
        </p:nvSpPr>
        <p:spPr>
          <a:xfrm>
            <a:off x="4695760" y="4147327"/>
            <a:ext cx="83814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00" b="1" dirty="0">
                <a:ln w="127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拆除建筑</a:t>
            </a:r>
            <a:endParaRPr lang="zh-CN" altLang="en-US" sz="1000" b="1" cap="none" spc="0" dirty="0">
              <a:ln w="127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D35ABCA-FFAF-4B0E-AC1F-971D4452388D}"/>
              </a:ext>
            </a:extLst>
          </p:cNvPr>
          <p:cNvSpPr/>
          <p:nvPr/>
        </p:nvSpPr>
        <p:spPr>
          <a:xfrm>
            <a:off x="3226156" y="579832"/>
            <a:ext cx="853140" cy="9007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指挥中心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9C211C-FD69-444E-BD8E-8B5A96DD1B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73" y="2063511"/>
            <a:ext cx="698252" cy="6982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19AF0D9-2CDA-4530-ABDF-670C69DD0B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61" y="1640621"/>
            <a:ext cx="698252" cy="698252"/>
          </a:xfrm>
          <a:prstGeom prst="rect">
            <a:avLst/>
          </a:prstGeom>
          <a:effectLst>
            <a:glow rad="50800">
              <a:srgbClr val="FFFF00"/>
            </a:glo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23B843C-7E46-4D0B-9ADD-96DE07038F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44" y="2869026"/>
            <a:ext cx="924328" cy="924328"/>
          </a:xfrm>
          <a:prstGeom prst="rect">
            <a:avLst/>
          </a:prstGeom>
          <a:effectLst>
            <a:glow rad="25400">
              <a:srgbClr val="00B050"/>
            </a:glo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8A033F6-B4C9-45C0-8400-733CAB6491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86" y="2311400"/>
            <a:ext cx="698252" cy="698252"/>
          </a:xfrm>
          <a:prstGeom prst="rect">
            <a:avLst/>
          </a:prstGeom>
          <a:effectLst>
            <a:glow rad="50800">
              <a:srgbClr val="FFFF00"/>
            </a:glo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F5C923E-7EB7-465E-8546-A0FFD75951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36" y="2616393"/>
            <a:ext cx="698252" cy="698252"/>
          </a:xfrm>
          <a:prstGeom prst="rect">
            <a:avLst/>
          </a:prstGeom>
          <a:effectLst>
            <a:glow rad="50800">
              <a:srgbClr val="FFFF00"/>
            </a:glo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A37C83-0B03-4E2A-AD07-9822E28D36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57" y="1800361"/>
            <a:ext cx="1269841" cy="1269841"/>
          </a:xfrm>
          <a:prstGeom prst="rect">
            <a:avLst/>
          </a:prstGeom>
        </p:spPr>
      </p:pic>
      <p:sp>
        <p:nvSpPr>
          <p:cNvPr id="19" name="箭头: 右弧形 18">
            <a:extLst>
              <a:ext uri="{FF2B5EF4-FFF2-40B4-BE49-F238E27FC236}">
                <a16:creationId xmlns:a16="http://schemas.microsoft.com/office/drawing/2014/main" id="{9F4FA2BF-5607-4354-AA74-4CCF4D212287}"/>
              </a:ext>
            </a:extLst>
          </p:cNvPr>
          <p:cNvSpPr/>
          <p:nvPr/>
        </p:nvSpPr>
        <p:spPr>
          <a:xfrm>
            <a:off x="5769522" y="1126940"/>
            <a:ext cx="521501" cy="593642"/>
          </a:xfrm>
          <a:prstGeom prst="curvedLef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1F5B7609-6AFF-4A03-908D-A9B27F119536}"/>
              </a:ext>
            </a:extLst>
          </p:cNvPr>
          <p:cNvSpPr/>
          <p:nvPr/>
        </p:nvSpPr>
        <p:spPr>
          <a:xfrm>
            <a:off x="4168351" y="2097396"/>
            <a:ext cx="446451" cy="63048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34CF73"/>
          </a:solidFill>
          <a:ln>
            <a:solidFill>
              <a:srgbClr val="34CF73"/>
            </a:solidFill>
          </a:ln>
          <a:scene3d>
            <a:camera prst="orthographicFront">
              <a:rot lat="18599993" lon="0" rev="0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上 21">
            <a:extLst>
              <a:ext uri="{FF2B5EF4-FFF2-40B4-BE49-F238E27FC236}">
                <a16:creationId xmlns:a16="http://schemas.microsoft.com/office/drawing/2014/main" id="{4F20469D-566F-4267-AF44-FF44A00DE057}"/>
              </a:ext>
            </a:extLst>
          </p:cNvPr>
          <p:cNvSpPr/>
          <p:nvPr/>
        </p:nvSpPr>
        <p:spPr>
          <a:xfrm rot="10800000">
            <a:off x="4743742" y="2258080"/>
            <a:ext cx="446451" cy="703338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chemeClr val="tx2"/>
            </a:solidFill>
          </a:ln>
          <a:scene3d>
            <a:camera prst="orthographicFront">
              <a:rot lat="3899974" lon="0" rev="0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5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4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9031D9E-C9A7-470B-807A-EADE80D91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2" y="-1246025"/>
            <a:ext cx="3214477" cy="11225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052D0B-259B-48D1-B974-00E96384F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11" y="0"/>
            <a:ext cx="8217627" cy="4622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397891-B770-4EFD-BF86-FA10093E3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451" y="677544"/>
            <a:ext cx="7278800" cy="296923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60462FA-A9F1-4036-9C25-B685D66E5E65}"/>
              </a:ext>
            </a:extLst>
          </p:cNvPr>
          <p:cNvGrpSpPr/>
          <p:nvPr/>
        </p:nvGrpSpPr>
        <p:grpSpPr>
          <a:xfrm>
            <a:off x="3758540" y="1360049"/>
            <a:ext cx="2943384" cy="1886426"/>
            <a:chOff x="5709244" y="1531199"/>
            <a:chExt cx="2943384" cy="1886426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91EB7613-DD57-40DA-B2EE-623F943EE489}"/>
                </a:ext>
              </a:extLst>
            </p:cNvPr>
            <p:cNvSpPr/>
            <p:nvPr/>
          </p:nvSpPr>
          <p:spPr>
            <a:xfrm>
              <a:off x="7868030" y="2365181"/>
              <a:ext cx="617965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1342425F-BAD6-44E7-A620-74E52E61F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244" y="1531199"/>
              <a:ext cx="2712067" cy="1123435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A1C2088-18A9-43F1-A0DB-2794F710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576" y="2311400"/>
              <a:ext cx="1106225" cy="11062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015313C6-8A2F-4736-938C-65EE24A24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722" y="1840418"/>
              <a:ext cx="563919" cy="563919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3BE000E-8681-4C60-97A0-BF1738C35B7C}"/>
                </a:ext>
              </a:extLst>
            </p:cNvPr>
            <p:cNvSpPr txBox="1"/>
            <p:nvPr/>
          </p:nvSpPr>
          <p:spPr>
            <a:xfrm>
              <a:off x="7865018" y="2311400"/>
              <a:ext cx="7876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chemeClr val="bg1"/>
                  </a:solidFill>
                </a:rPr>
                <a:t>预约物资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5BC1B94-7734-4E68-8CFA-614EC8F31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9" y="1360049"/>
            <a:ext cx="563919" cy="563919"/>
          </a:xfrm>
          <a:prstGeom prst="rect">
            <a:avLst/>
          </a:prstGeom>
        </p:spPr>
      </p:pic>
      <p:sp>
        <p:nvSpPr>
          <p:cNvPr id="60" name="标注: 线形 59">
            <a:extLst>
              <a:ext uri="{FF2B5EF4-FFF2-40B4-BE49-F238E27FC236}">
                <a16:creationId xmlns:a16="http://schemas.microsoft.com/office/drawing/2014/main" id="{C83C9264-3AD4-42C1-B8FA-B27C08AA10F4}"/>
              </a:ext>
            </a:extLst>
          </p:cNvPr>
          <p:cNvSpPr/>
          <p:nvPr/>
        </p:nvSpPr>
        <p:spPr>
          <a:xfrm>
            <a:off x="6898913" y="1233172"/>
            <a:ext cx="1038845" cy="356146"/>
          </a:xfrm>
          <a:prstGeom prst="borderCallout1">
            <a:avLst>
              <a:gd name="adj1" fmla="val 1970"/>
              <a:gd name="adj2" fmla="val 50122"/>
              <a:gd name="adj3" fmla="val -160196"/>
              <a:gd name="adj4" fmla="val -116961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物品列表</a:t>
            </a:r>
          </a:p>
        </p:txBody>
      </p:sp>
      <p:sp>
        <p:nvSpPr>
          <p:cNvPr id="61" name="标注: 线形 60">
            <a:extLst>
              <a:ext uri="{FF2B5EF4-FFF2-40B4-BE49-F238E27FC236}">
                <a16:creationId xmlns:a16="http://schemas.microsoft.com/office/drawing/2014/main" id="{179EF972-1E0C-4BF6-B099-966F900995FE}"/>
              </a:ext>
            </a:extLst>
          </p:cNvPr>
          <p:cNvSpPr/>
          <p:nvPr/>
        </p:nvSpPr>
        <p:spPr>
          <a:xfrm>
            <a:off x="6898913" y="3045523"/>
            <a:ext cx="1590398" cy="356146"/>
          </a:xfrm>
          <a:prstGeom prst="borderCallout1">
            <a:avLst>
              <a:gd name="adj1" fmla="val 1970"/>
              <a:gd name="adj2" fmla="val 50122"/>
              <a:gd name="adj3" fmla="val -146524"/>
              <a:gd name="adj4" fmla="val -21613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预约</a:t>
            </a:r>
            <a:r>
              <a:rPr lang="en-US" altLang="zh-CN" sz="1600" dirty="0"/>
              <a:t>/</a:t>
            </a:r>
            <a:r>
              <a:rPr lang="zh-CN" altLang="en-US" sz="1600" dirty="0"/>
              <a:t>取消按钮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E0FF0CE4-13DE-4BF0-AD0F-2D912CDD3C7E}"/>
              </a:ext>
            </a:extLst>
          </p:cNvPr>
          <p:cNvGrpSpPr/>
          <p:nvPr/>
        </p:nvGrpSpPr>
        <p:grpSpPr>
          <a:xfrm>
            <a:off x="4664375" y="84284"/>
            <a:ext cx="538829" cy="604649"/>
            <a:chOff x="7418021" y="3956842"/>
            <a:chExt cx="538829" cy="604649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EF265387-7965-43FF-97B4-DA67CA0AF018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FB01556F-9506-48F9-88A8-FB7ECBB5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D80CB0E-91F3-4FBF-9CC7-68E1A3F711F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B782857-9EA2-4D8F-B028-F1E31632F154}"/>
              </a:ext>
            </a:extLst>
          </p:cNvPr>
          <p:cNvGrpSpPr/>
          <p:nvPr/>
        </p:nvGrpSpPr>
        <p:grpSpPr>
          <a:xfrm>
            <a:off x="5230015" y="84284"/>
            <a:ext cx="538829" cy="604649"/>
            <a:chOff x="7418021" y="3956842"/>
            <a:chExt cx="538829" cy="604649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DAD04503-B8D3-42B6-8FFC-3B5E967212CA}"/>
                </a:ext>
              </a:extLst>
            </p:cNvPr>
            <p:cNvSpPr/>
            <p:nvPr/>
          </p:nvSpPr>
          <p:spPr>
            <a:xfrm>
              <a:off x="7418021" y="3956842"/>
              <a:ext cx="538829" cy="5388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7EEDE545-0A3B-4CDA-9F36-BD4A7E65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466" y="4022064"/>
              <a:ext cx="406963" cy="406963"/>
            </a:xfrm>
            <a:prstGeom prst="rect">
              <a:avLst/>
            </a:prstGeom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13210CD-E1E8-4566-A4C9-086C47AF9BBC}"/>
                </a:ext>
              </a:extLst>
            </p:cNvPr>
            <p:cNvSpPr/>
            <p:nvPr/>
          </p:nvSpPr>
          <p:spPr>
            <a:xfrm>
              <a:off x="7474957" y="4284492"/>
              <a:ext cx="4203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1200" b="1" cap="none" spc="0" dirty="0">
                <a:ln w="127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8E116E77-BDEB-4D73-8163-8A831EC46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597" y="363809"/>
            <a:ext cx="281958" cy="281958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8D588DED-A274-4473-ADFF-473690A2E110}"/>
              </a:ext>
            </a:extLst>
          </p:cNvPr>
          <p:cNvSpPr txBox="1"/>
          <p:nvPr/>
        </p:nvSpPr>
        <p:spPr>
          <a:xfrm>
            <a:off x="5170626" y="20926"/>
            <a:ext cx="330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</a:t>
            </a:r>
            <a:endParaRPr lang="zh-CN" altLang="en-US" sz="1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45224C9-4150-41D1-8887-295C0C898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39" y="358398"/>
            <a:ext cx="281958" cy="281958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19C95230-6175-4B31-BD03-E2D147815786}"/>
              </a:ext>
            </a:extLst>
          </p:cNvPr>
          <p:cNvSpPr txBox="1"/>
          <p:nvPr/>
        </p:nvSpPr>
        <p:spPr>
          <a:xfrm>
            <a:off x="4599402" y="15514"/>
            <a:ext cx="330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</a:t>
            </a:r>
            <a:endParaRPr lang="zh-CN" altLang="en-US" sz="1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BBF3FA3-EAE0-410C-AAE4-EF57607678B7}"/>
              </a:ext>
            </a:extLst>
          </p:cNvPr>
          <p:cNvGrpSpPr/>
          <p:nvPr/>
        </p:nvGrpSpPr>
        <p:grpSpPr>
          <a:xfrm>
            <a:off x="958235" y="1331439"/>
            <a:ext cx="2943384" cy="1886426"/>
            <a:chOff x="5709244" y="1531199"/>
            <a:chExt cx="2943384" cy="1886426"/>
          </a:xfrm>
        </p:grpSpPr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639C71C1-A962-4C2F-9296-6A148B0F3200}"/>
                </a:ext>
              </a:extLst>
            </p:cNvPr>
            <p:cNvSpPr/>
            <p:nvPr/>
          </p:nvSpPr>
          <p:spPr>
            <a:xfrm>
              <a:off x="7868030" y="2365181"/>
              <a:ext cx="617965" cy="1440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35D6C216-B768-4881-A917-2BE66EBD4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244" y="1531199"/>
              <a:ext cx="2712067" cy="1123435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17BB3444-1FFB-46C5-816F-E880A6410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576" y="2311400"/>
              <a:ext cx="1106225" cy="1106225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AABD74B7-A8F8-4E44-A9BF-1CC508EE3313}"/>
                </a:ext>
              </a:extLst>
            </p:cNvPr>
            <p:cNvSpPr txBox="1"/>
            <p:nvPr/>
          </p:nvSpPr>
          <p:spPr>
            <a:xfrm>
              <a:off x="7865018" y="2311400"/>
              <a:ext cx="7876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chemeClr val="bg1"/>
                  </a:solidFill>
                </a:rPr>
                <a:t>传送物资</a:t>
              </a:r>
            </a:p>
          </p:txBody>
        </p:sp>
      </p:grpSp>
      <p:pic>
        <p:nvPicPr>
          <p:cNvPr id="95" name="图片 94">
            <a:extLst>
              <a:ext uri="{FF2B5EF4-FFF2-40B4-BE49-F238E27FC236}">
                <a16:creationId xmlns:a16="http://schemas.microsoft.com/office/drawing/2014/main" id="{95F99586-81B6-4B32-B455-D0D9691F60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677" y="1624339"/>
            <a:ext cx="563919" cy="563919"/>
          </a:xfrm>
          <a:prstGeom prst="rect">
            <a:avLst/>
          </a:prstGeom>
        </p:spPr>
      </p:pic>
      <p:sp>
        <p:nvSpPr>
          <p:cNvPr id="96" name="标注: 线形 95">
            <a:extLst>
              <a:ext uri="{FF2B5EF4-FFF2-40B4-BE49-F238E27FC236}">
                <a16:creationId xmlns:a16="http://schemas.microsoft.com/office/drawing/2014/main" id="{A46393DF-CFF5-4D95-855D-4E5949F995E9}"/>
              </a:ext>
            </a:extLst>
          </p:cNvPr>
          <p:cNvSpPr/>
          <p:nvPr/>
        </p:nvSpPr>
        <p:spPr>
          <a:xfrm>
            <a:off x="3653266" y="3045523"/>
            <a:ext cx="1038845" cy="356146"/>
          </a:xfrm>
          <a:prstGeom prst="borderCallout1">
            <a:avLst>
              <a:gd name="adj1" fmla="val 1970"/>
              <a:gd name="adj2" fmla="val 50122"/>
              <a:gd name="adj3" fmla="val -217927"/>
              <a:gd name="adj4" fmla="val -10191"/>
            </a:avLst>
          </a:prstGeom>
          <a:solidFill>
            <a:schemeClr val="tx1"/>
          </a:solidFill>
          <a:ln w="15875">
            <a:solidFill>
              <a:schemeClr val="bg1"/>
            </a:solidFill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传送按钮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3B0495A-4E99-4AB7-BFBE-79D4E3BFBBE2}"/>
              </a:ext>
            </a:extLst>
          </p:cNvPr>
          <p:cNvGrpSpPr/>
          <p:nvPr/>
        </p:nvGrpSpPr>
        <p:grpSpPr>
          <a:xfrm>
            <a:off x="5971372" y="2369869"/>
            <a:ext cx="563919" cy="563919"/>
            <a:chOff x="5662389" y="95031"/>
            <a:chExt cx="563919" cy="563919"/>
          </a:xfrm>
        </p:grpSpPr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A809B800-976A-49D2-AC94-54390B74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389" y="95031"/>
              <a:ext cx="563919" cy="563919"/>
            </a:xfrm>
            <a:prstGeom prst="rect">
              <a:avLst/>
            </a:prstGeom>
          </p:spPr>
        </p:pic>
        <p:sp>
          <p:nvSpPr>
            <p:cNvPr id="100" name="加号 99">
              <a:extLst>
                <a:ext uri="{FF2B5EF4-FFF2-40B4-BE49-F238E27FC236}">
                  <a16:creationId xmlns:a16="http://schemas.microsoft.com/office/drawing/2014/main" id="{FBB73B17-4D5A-41BE-ACE5-C3398654DF70}"/>
                </a:ext>
              </a:extLst>
            </p:cNvPr>
            <p:cNvSpPr/>
            <p:nvPr/>
          </p:nvSpPr>
          <p:spPr>
            <a:xfrm rot="18931752">
              <a:off x="5779410" y="245873"/>
              <a:ext cx="329875" cy="329875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67DC8F8-D0A7-4DFF-9D11-725133FBF2F1}"/>
              </a:ext>
            </a:extLst>
          </p:cNvPr>
          <p:cNvSpPr txBox="1"/>
          <p:nvPr/>
        </p:nvSpPr>
        <p:spPr>
          <a:xfrm>
            <a:off x="5934331" y="2850216"/>
            <a:ext cx="787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</a:rPr>
              <a:t>取消预约</a:t>
            </a:r>
          </a:p>
        </p:txBody>
      </p:sp>
    </p:spTree>
    <p:extLst>
      <p:ext uri="{BB962C8B-B14F-4D97-AF65-F5344CB8AC3E}">
        <p14:creationId xmlns:p14="http://schemas.microsoft.com/office/powerpoint/2010/main" val="31468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51843</TotalTime>
  <Words>7310</Words>
  <Application>Microsoft Office PowerPoint</Application>
  <PresentationFormat>自定义</PresentationFormat>
  <Paragraphs>3823</Paragraphs>
  <Slides>128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36" baseType="lpstr">
      <vt:lpstr>-apple-system</vt:lpstr>
      <vt:lpstr>等线</vt:lpstr>
      <vt:lpstr>等线 Light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</dc:creator>
  <cp:lastModifiedBy>frog</cp:lastModifiedBy>
  <cp:revision>2380</cp:revision>
  <dcterms:created xsi:type="dcterms:W3CDTF">2018-06-23T01:09:04Z</dcterms:created>
  <dcterms:modified xsi:type="dcterms:W3CDTF">2024-04-02T00:47:34Z</dcterms:modified>
</cp:coreProperties>
</file>